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7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72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336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6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4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92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7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2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8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8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4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3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6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0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0B9C-5088-4BEC-82FE-E998E5BCD12F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24672-14D6-4BC1-B5F6-4C869E3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59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Manuální anotace makromolekulárních komplexů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EMBL-EBI</a:t>
            </a:r>
          </a:p>
          <a:p>
            <a:r>
              <a:rPr lang="cs-CZ" dirty="0"/>
              <a:t>Daniel Pokorný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0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70" t="11367" r="26140" b="78770"/>
          <a:stretch/>
        </p:blipFill>
        <p:spPr>
          <a:xfrm>
            <a:off x="2927839" y="204863"/>
            <a:ext cx="6226136" cy="507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442" t="12697" r="12308" b="5556"/>
          <a:stretch/>
        </p:blipFill>
        <p:spPr>
          <a:xfrm>
            <a:off x="237391" y="1510348"/>
            <a:ext cx="3833447" cy="2311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9712" t="16667" r="31442" b="15306"/>
          <a:stretch/>
        </p:blipFill>
        <p:spPr>
          <a:xfrm>
            <a:off x="4906381" y="916750"/>
            <a:ext cx="3552092" cy="3498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0865" t="22270" r="18117" b="7607"/>
          <a:stretch/>
        </p:blipFill>
        <p:spPr>
          <a:xfrm>
            <a:off x="118283" y="4217027"/>
            <a:ext cx="3952555" cy="2195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1346" t="30354" r="16347" b="5734"/>
          <a:stretch/>
        </p:blipFill>
        <p:spPr>
          <a:xfrm>
            <a:off x="4352465" y="4516937"/>
            <a:ext cx="4659923" cy="23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6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to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58580"/>
            <a:ext cx="2095500" cy="15335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769" t="12394" r="28846" b="72393"/>
          <a:stretch/>
        </p:blipFill>
        <p:spPr>
          <a:xfrm>
            <a:off x="1" y="1696915"/>
            <a:ext cx="9144000" cy="12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0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protein-protein</a:t>
            </a:r>
          </a:p>
          <a:p>
            <a:r>
              <a:rPr lang="cs-CZ" dirty="0"/>
              <a:t>protein-DNA(RNA)</a:t>
            </a:r>
          </a:p>
          <a:p>
            <a:r>
              <a:rPr lang="cs-CZ" dirty="0"/>
              <a:t>protein-malá molekula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0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Odkud?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PDBe</a:t>
            </a:r>
            <a:endParaRPr lang="cs-CZ" dirty="0"/>
          </a:p>
          <a:p>
            <a:r>
              <a:rPr lang="cs-CZ" dirty="0"/>
              <a:t>Odborná literatura</a:t>
            </a:r>
          </a:p>
          <a:p>
            <a:r>
              <a:rPr lang="cs-CZ" dirty="0"/>
              <a:t>Experimentální data: </a:t>
            </a:r>
            <a:r>
              <a:rPr lang="cs-CZ" dirty="0" err="1"/>
              <a:t>IntAct</a:t>
            </a:r>
            <a:r>
              <a:rPr lang="cs-CZ" dirty="0"/>
              <a:t>, MINT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59" y="1943101"/>
            <a:ext cx="650296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9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Integrace izolovaných dat na jedno místo</a:t>
            </a:r>
          </a:p>
          <a:p>
            <a:r>
              <a:rPr lang="cs-CZ" dirty="0"/>
              <a:t>Zvýraznění důležitých vlastností komplexu</a:t>
            </a:r>
          </a:p>
          <a:p>
            <a:r>
              <a:rPr lang="cs-CZ" dirty="0"/>
              <a:t>Propojení s ostatními </a:t>
            </a:r>
            <a:r>
              <a:rPr lang="cs-CZ" dirty="0" err="1"/>
              <a:t>bioinf</a:t>
            </a:r>
            <a:r>
              <a:rPr lang="cs-CZ" dirty="0"/>
              <a:t>. databázemi (</a:t>
            </a:r>
            <a:r>
              <a:rPr lang="cs-CZ" dirty="0" err="1"/>
              <a:t>UniProt</a:t>
            </a:r>
            <a:r>
              <a:rPr lang="cs-CZ" dirty="0"/>
              <a:t>, </a:t>
            </a:r>
            <a:r>
              <a:rPr lang="cs-CZ" dirty="0" err="1"/>
              <a:t>InterPRO</a:t>
            </a:r>
            <a:r>
              <a:rPr lang="cs-CZ" dirty="0"/>
              <a:t>, </a:t>
            </a:r>
            <a:r>
              <a:rPr lang="cs-CZ" dirty="0" err="1"/>
              <a:t>IntEnz</a:t>
            </a:r>
            <a:r>
              <a:rPr lang="cs-CZ" dirty="0"/>
              <a:t>, </a:t>
            </a:r>
            <a:r>
              <a:rPr lang="cs-CZ" dirty="0" err="1"/>
              <a:t>Reactome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.)</a:t>
            </a:r>
            <a:endParaRPr lang="en-US" dirty="0"/>
          </a:p>
        </p:txBody>
      </p:sp>
      <p:sp>
        <p:nvSpPr>
          <p:cNvPr id="4" name="Arrow: Down 3"/>
          <p:cNvSpPr/>
          <p:nvPr/>
        </p:nvSpPr>
        <p:spPr>
          <a:xfrm>
            <a:off x="4123592" y="3877408"/>
            <a:ext cx="501162" cy="12573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61746" y="5271867"/>
            <a:ext cx="54248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Zpřístupnění (nejen) strukturně-biologických dat širšímu okruhu uživatelů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Čtení, čtení, čtení, čtení, čtení</a:t>
            </a:r>
          </a:p>
          <a:p>
            <a:r>
              <a:rPr lang="cs-CZ" dirty="0"/>
              <a:t>Dvojstupňová kontrola – snížení možnosti lidské chyby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1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3769" y="342900"/>
            <a:ext cx="6646985" cy="18516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Cell biology and </a:t>
            </a:r>
            <a:r>
              <a:rPr lang="cs-CZ" dirty="0" err="1"/>
              <a:t>biophysics</a:t>
            </a:r>
            <a:endParaRPr lang="cs-CZ" dirty="0"/>
          </a:p>
          <a:p>
            <a:pPr lvl="1"/>
            <a:r>
              <a:rPr lang="cs-CZ" dirty="0" err="1"/>
              <a:t>Developmental</a:t>
            </a:r>
            <a:r>
              <a:rPr lang="cs-CZ" dirty="0"/>
              <a:t> biology</a:t>
            </a:r>
          </a:p>
          <a:p>
            <a:pPr lvl="1"/>
            <a:r>
              <a:rPr lang="cs-CZ" dirty="0"/>
              <a:t>Genome biology</a:t>
            </a:r>
          </a:p>
          <a:p>
            <a:pPr lvl="1"/>
            <a:r>
              <a:rPr lang="cs-CZ" dirty="0" err="1"/>
              <a:t>Structural</a:t>
            </a:r>
            <a:r>
              <a:rPr lang="cs-CZ" dirty="0"/>
              <a:t> and </a:t>
            </a:r>
            <a:r>
              <a:rPr lang="cs-CZ" dirty="0" err="1"/>
              <a:t>computational</a:t>
            </a:r>
            <a:r>
              <a:rPr lang="cs-CZ" dirty="0"/>
              <a:t> biology</a:t>
            </a:r>
          </a:p>
          <a:p>
            <a:r>
              <a:rPr lang="cs-CZ" dirty="0" err="1"/>
              <a:t>Sites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Grenoble (FR)</a:t>
            </a:r>
          </a:p>
          <a:p>
            <a:pPr lvl="1"/>
            <a:r>
              <a:rPr lang="cs-CZ" dirty="0"/>
              <a:t>Heidelberg, Hamburg (DE)</a:t>
            </a:r>
          </a:p>
          <a:p>
            <a:pPr lvl="1"/>
            <a:r>
              <a:rPr lang="cs-CZ" dirty="0" err="1"/>
              <a:t>Monterotondo</a:t>
            </a:r>
            <a:r>
              <a:rPr lang="cs-CZ" dirty="0"/>
              <a:t> (IT)</a:t>
            </a:r>
          </a:p>
          <a:p>
            <a:pPr lvl="1"/>
            <a:r>
              <a:rPr lang="cs-CZ" dirty="0" err="1"/>
              <a:t>Hinxton</a:t>
            </a:r>
            <a:r>
              <a:rPr lang="cs-CZ" dirty="0"/>
              <a:t> (UK)</a:t>
            </a:r>
          </a:p>
          <a:p>
            <a:pPr lvl="1"/>
            <a:r>
              <a:rPr lang="cs-CZ" dirty="0"/>
              <a:t>Barcelona (ES)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4" y="447676"/>
            <a:ext cx="64484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1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260" y="123091"/>
            <a:ext cx="4897316" cy="14419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8" y="211013"/>
            <a:ext cx="4109381" cy="1266094"/>
          </a:xfrm>
        </p:spPr>
      </p:pic>
      <p:sp>
        <p:nvSpPr>
          <p:cNvPr id="13" name="TextBox 12"/>
          <p:cNvSpPr txBox="1"/>
          <p:nvPr/>
        </p:nvSpPr>
        <p:spPr>
          <a:xfrm>
            <a:off x="738553" y="2285999"/>
            <a:ext cx="725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Bioinformatics</a:t>
            </a:r>
            <a:r>
              <a:rPr lang="cs-CZ" dirty="0"/>
              <a:t> Institute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Wellcome</a:t>
            </a:r>
            <a:r>
              <a:rPr lang="cs-CZ" dirty="0"/>
              <a:t> Trust Genome Campus</a:t>
            </a:r>
            <a:endParaRPr lang="en-US" dirty="0"/>
          </a:p>
        </p:txBody>
      </p:sp>
      <p:pic>
        <p:nvPicPr>
          <p:cNvPr id="1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2330"/>
            <a:ext cx="5176838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865405"/>
            <a:ext cx="39671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840380"/>
            <a:ext cx="39671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7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62906" y="123092"/>
            <a:ext cx="4070840" cy="11985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85" y="211013"/>
            <a:ext cx="3415878" cy="105242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653" t="13760" r="39423" b="7435"/>
          <a:stretch/>
        </p:blipFill>
        <p:spPr>
          <a:xfrm>
            <a:off x="1354015" y="1309689"/>
            <a:ext cx="5873261" cy="5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8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62906" y="123092"/>
            <a:ext cx="4070840" cy="11985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85" y="211013"/>
            <a:ext cx="3415878" cy="105242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960" t="22992" r="12596" b="7949"/>
          <a:stretch/>
        </p:blipFill>
        <p:spPr>
          <a:xfrm>
            <a:off x="378069" y="1978269"/>
            <a:ext cx="8512431" cy="4325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5146" y="2242038"/>
            <a:ext cx="1635369" cy="1037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0027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26</TotalTime>
  <Words>132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Manuální anotace makromolekulárních komplexů</vt:lpstr>
      <vt:lpstr>Co?</vt:lpstr>
      <vt:lpstr>Odkud?</vt:lpstr>
      <vt:lpstr>Proč?</vt:lpstr>
      <vt:lpstr>Jak?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Jak na 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Manuální anotace makromolekulárních komplexů</dc:title>
  <dc:creator>Daniel Pokorný</dc:creator>
  <cp:lastModifiedBy>Daniel Pokorný</cp:lastModifiedBy>
  <cp:revision>4</cp:revision>
  <dcterms:created xsi:type="dcterms:W3CDTF">2017-04-27T11:06:38Z</dcterms:created>
  <dcterms:modified xsi:type="dcterms:W3CDTF">2017-04-27T11:33:05Z</dcterms:modified>
</cp:coreProperties>
</file>