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17" r:id="rId4"/>
    <p:sldId id="318" r:id="rId5"/>
    <p:sldId id="310" r:id="rId6"/>
    <p:sldId id="319" r:id="rId7"/>
    <p:sldId id="320" r:id="rId8"/>
    <p:sldId id="311" r:id="rId9"/>
    <p:sldId id="321" r:id="rId10"/>
    <p:sldId id="312" r:id="rId11"/>
    <p:sldId id="314" r:id="rId12"/>
    <p:sldId id="315" r:id="rId13"/>
    <p:sldId id="316" r:id="rId14"/>
  </p:sldIdLst>
  <p:sldSz cx="9144000" cy="6858000" type="screen4x3"/>
  <p:notesSz cx="6858000" cy="9144000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FF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1" autoAdjust="0"/>
  </p:normalViewPr>
  <p:slideViewPr>
    <p:cSldViewPr>
      <p:cViewPr varScale="1">
        <p:scale>
          <a:sx n="80" d="100"/>
          <a:sy n="80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6885-C4A9-4FB6-9A4F-9037C204E669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AC2C-7FE4-48FB-A706-BF7E3E0DD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5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8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8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6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B4F3-5BE9-4569-ACDC-D80B86212B7B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0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Přednáška </a:t>
            </a:r>
            <a:r>
              <a:rPr lang="en-US" dirty="0" smtClean="0"/>
              <a:t>5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en-US" dirty="0" smtClean="0">
                <a:solidFill>
                  <a:srgbClr val="FFC000"/>
                </a:solidFill>
              </a:rPr>
              <a:t>Od </a:t>
            </a:r>
            <a:r>
              <a:rPr lang="en-US" dirty="0" err="1" smtClean="0">
                <a:solidFill>
                  <a:srgbClr val="FFC000"/>
                </a:solidFill>
              </a:rPr>
              <a:t>entropie</a:t>
            </a:r>
            <a:r>
              <a:rPr lang="en-US" dirty="0" smtClean="0">
                <a:solidFill>
                  <a:srgbClr val="FFC000"/>
                </a:solidFill>
              </a:rPr>
              <a:t> (S) </a:t>
            </a:r>
            <a:r>
              <a:rPr lang="en-US" dirty="0" err="1" smtClean="0">
                <a:solidFill>
                  <a:srgbClr val="FFC000"/>
                </a:solidFill>
              </a:rPr>
              <a:t>ke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Gibbsov</a:t>
            </a:r>
            <a:r>
              <a:rPr lang="cs-CZ" dirty="0" smtClean="0">
                <a:solidFill>
                  <a:srgbClr val="FFC000"/>
                </a:solidFill>
              </a:rPr>
              <a:t>ě energii</a:t>
            </a:r>
            <a:r>
              <a:rPr lang="en-US" dirty="0" smtClean="0">
                <a:solidFill>
                  <a:srgbClr val="FFC000"/>
                </a:solidFill>
              </a:rPr>
              <a:t> (G)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br>
              <a:rPr lang="cs-CZ" dirty="0" smtClean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" y="4419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FF00"/>
                </a:solidFill>
              </a:rPr>
              <a:t>Literatura</a:t>
            </a:r>
            <a:r>
              <a:rPr lang="en-US" sz="2800" dirty="0" smtClean="0">
                <a:solidFill>
                  <a:srgbClr val="00FF00"/>
                </a:solidFill>
              </a:rPr>
              <a:t>:  Atkins + de Paula</a:t>
            </a:r>
            <a:r>
              <a:rPr lang="cs-CZ" sz="2800" dirty="0" smtClean="0">
                <a:solidFill>
                  <a:srgbClr val="00FF00"/>
                </a:solidFill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</a:rPr>
              <a:t>Fyzik</a:t>
            </a:r>
            <a:r>
              <a:rPr lang="cs-CZ" sz="2800" dirty="0" smtClean="0">
                <a:solidFill>
                  <a:srgbClr val="00FF00"/>
                </a:solidFill>
              </a:rPr>
              <a:t>ální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chemie</a:t>
            </a:r>
            <a:endParaRPr lang="en-US" sz="2800" dirty="0" smtClean="0">
              <a:solidFill>
                <a:srgbClr val="00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3.1.4.1-3.2.2 </a:t>
            </a:r>
            <a:r>
              <a:rPr lang="cs-CZ" sz="2800" smtClean="0">
                <a:solidFill>
                  <a:srgbClr val="00FF00"/>
                </a:solidFill>
              </a:rPr>
              <a:t>včetně</a:t>
            </a:r>
            <a:endParaRPr lang="cs-CZ" sz="2800" dirty="0">
              <a:solidFill>
                <a:srgbClr val="00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Josiah Willard Gibb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962400" cy="25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Josiah Willard Gib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6291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" y="228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Josiah Willard </a:t>
            </a:r>
            <a:r>
              <a:rPr lang="cs-CZ" b="1" dirty="0" smtClean="0"/>
              <a:t>Gibbs</a:t>
            </a:r>
            <a:r>
              <a:rPr lang="cs-CZ" dirty="0" smtClean="0"/>
              <a:t> </a:t>
            </a:r>
            <a:r>
              <a:rPr lang="en-US" dirty="0" smtClean="0"/>
              <a:t>(1839-1903):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matematik </a:t>
            </a:r>
            <a:r>
              <a:rPr lang="cs-CZ" dirty="0"/>
              <a:t>a jeden z prvních </a:t>
            </a:r>
            <a:r>
              <a:rPr lang="en-US" dirty="0" smtClean="0"/>
              <a:t>US </a:t>
            </a:r>
            <a:r>
              <a:rPr lang="cs-CZ" dirty="0" smtClean="0"/>
              <a:t>teoretických</a:t>
            </a:r>
            <a:r>
              <a:rPr lang="cs-CZ" dirty="0"/>
              <a:t> </a:t>
            </a:r>
            <a:r>
              <a:rPr lang="en-US" dirty="0" smtClean="0"/>
              <a:t>F a 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Jako </a:t>
            </a:r>
            <a:r>
              <a:rPr lang="cs-CZ" dirty="0"/>
              <a:t>fyzik dotvořil teoretický základ pro </a:t>
            </a:r>
            <a:r>
              <a:rPr lang="en-US" dirty="0" err="1" smtClean="0"/>
              <a:t>chemickou</a:t>
            </a:r>
            <a:r>
              <a:rPr lang="en-US" dirty="0" smtClean="0"/>
              <a:t> 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Jako</a:t>
            </a:r>
            <a:r>
              <a:rPr lang="cs-CZ" dirty="0"/>
              <a:t> 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cs-CZ" dirty="0"/>
              <a:t> vynalezl </a:t>
            </a:r>
            <a:r>
              <a:rPr lang="en-US" dirty="0" err="1" smtClean="0"/>
              <a:t>vektorovou</a:t>
            </a:r>
            <a:r>
              <a:rPr lang="en-US" dirty="0" smtClean="0"/>
              <a:t> anal</a:t>
            </a:r>
            <a:r>
              <a:rPr lang="cs-CZ" dirty="0" smtClean="0"/>
              <a:t>ýzu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Svoji </a:t>
            </a:r>
            <a:r>
              <a:rPr lang="cs-CZ" dirty="0"/>
              <a:t>celoživotní profesní dráhu spojil s americkou </a:t>
            </a:r>
            <a:r>
              <a:rPr lang="cs-CZ" dirty="0" smtClean="0"/>
              <a:t>Yaleovou univerzitou, </a:t>
            </a:r>
            <a:r>
              <a:rPr lang="cs-CZ" dirty="0"/>
              <a:t>kde získal první americkou hodnost Ph.D. v oboru </a:t>
            </a:r>
            <a:r>
              <a:rPr lang="cs-CZ" dirty="0" smtClean="0"/>
              <a:t> inženýrství.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 </a:t>
            </a:r>
            <a:r>
              <a:rPr lang="cs-CZ" dirty="0"/>
              <a:t>jeho poctě byla na Yaleově univerzitě vytvořena katedra </a:t>
            </a:r>
            <a:r>
              <a:rPr lang="cs-CZ" dirty="0" smtClean="0"/>
              <a:t>teoretické fyziky, na </a:t>
            </a:r>
            <a:r>
              <a:rPr lang="cs-CZ" dirty="0"/>
              <a:t>které působil jako </a:t>
            </a:r>
            <a:r>
              <a:rPr lang="cs-CZ" dirty="0" smtClean="0"/>
              <a:t>profesor.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5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C00"/>
                </a:solidFill>
              </a:rPr>
              <a:t>Klíčové nerovnosti pro </a:t>
            </a:r>
            <a:r>
              <a:rPr lang="cs-CZ" i="1" dirty="0" smtClean="0">
                <a:solidFill>
                  <a:srgbClr val="FFCC00"/>
                </a:solidFill>
              </a:rPr>
              <a:t>dA</a:t>
            </a:r>
            <a:r>
              <a:rPr lang="cs-CZ" dirty="0" smtClean="0">
                <a:solidFill>
                  <a:srgbClr val="FFCC00"/>
                </a:solidFill>
              </a:rPr>
              <a:t> a </a:t>
            </a:r>
            <a:r>
              <a:rPr lang="cs-CZ" i="1" dirty="0" smtClean="0">
                <a:solidFill>
                  <a:srgbClr val="FFCC00"/>
                </a:solidFill>
              </a:rPr>
              <a:t>dG</a:t>
            </a:r>
            <a:endParaRPr lang="cs-CZ" i="1" dirty="0">
              <a:solidFill>
                <a:srgbClr val="FFCC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7" y="1600200"/>
            <a:ext cx="76026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5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20709" r="3162"/>
          <a:stretch/>
        </p:blipFill>
        <p:spPr bwMode="auto">
          <a:xfrm>
            <a:off x="1143000" y="1676400"/>
            <a:ext cx="6634308" cy="49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C00"/>
                </a:solidFill>
              </a:rPr>
              <a:t>Cesta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izolovan</a:t>
            </a:r>
            <a:r>
              <a:rPr lang="cs-CZ" dirty="0" smtClean="0">
                <a:solidFill>
                  <a:srgbClr val="FFCC00"/>
                </a:solidFill>
              </a:rPr>
              <a:t>ého systému k rovnováze</a:t>
            </a:r>
            <a:endParaRPr lang="cs-CZ" i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8"/>
          <a:stretch/>
        </p:blipFill>
        <p:spPr bwMode="auto">
          <a:xfrm>
            <a:off x="609600" y="1447800"/>
            <a:ext cx="8001000" cy="512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C00"/>
                </a:solidFill>
              </a:rPr>
              <a:t>Cesta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cs-CZ" dirty="0" smtClean="0">
                <a:solidFill>
                  <a:srgbClr val="FFCC00"/>
                </a:solidFill>
              </a:rPr>
              <a:t>uzavřeného  systému k rovnováze</a:t>
            </a:r>
            <a:endParaRPr lang="cs-CZ" i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1148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C00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4000" b="1" dirty="0" smtClean="0">
                <a:solidFill>
                  <a:srgbClr val="FFCC00"/>
                </a:solidFill>
                <a:sym typeface="Symbol"/>
              </a:rPr>
              <a:t>S</a:t>
            </a:r>
            <a:r>
              <a:rPr lang="cs-CZ" sz="4000" b="1" dirty="0" smtClean="0">
                <a:solidFill>
                  <a:srgbClr val="FFCC00"/>
                </a:solidFill>
                <a:sym typeface="Symbol"/>
              </a:rPr>
              <a:t> </a:t>
            </a:r>
            <a:r>
              <a:rPr lang="en-US" sz="4000" b="1" dirty="0">
                <a:solidFill>
                  <a:srgbClr val="FFCC00"/>
                </a:solidFill>
                <a:sym typeface="Symbol"/>
              </a:rPr>
              <a:t> </a:t>
            </a:r>
            <a:r>
              <a:rPr lang="en-US" sz="4000" b="1" dirty="0" smtClean="0">
                <a:solidFill>
                  <a:srgbClr val="FFCC00"/>
                </a:solidFill>
                <a:sym typeface="Symbol"/>
              </a:rPr>
              <a:t>0  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CC00"/>
                </a:solidFill>
                <a:sym typeface="Symbol"/>
              </a:rPr>
              <a:t>kdy</a:t>
            </a:r>
            <a:r>
              <a:rPr lang="cs-CZ" sz="4000" b="1" dirty="0" smtClean="0">
                <a:solidFill>
                  <a:srgbClr val="FFCC00"/>
                </a:solidFill>
                <a:sym typeface="Symbol"/>
              </a:rPr>
              <a:t>ž </a:t>
            </a:r>
            <a:r>
              <a:rPr lang="cs-CZ" sz="4000" b="1" dirty="0">
                <a:solidFill>
                  <a:srgbClr val="FFCC00"/>
                </a:solidFill>
              </a:rPr>
              <a:t>T </a:t>
            </a:r>
            <a:r>
              <a:rPr lang="cs-CZ" sz="4000" b="1" dirty="0">
                <a:solidFill>
                  <a:srgbClr val="FFCC00"/>
                </a:solidFill>
                <a:sym typeface="Symbol"/>
              </a:rPr>
              <a:t> </a:t>
            </a:r>
            <a:r>
              <a:rPr lang="en-US" sz="4000" b="1" dirty="0">
                <a:solidFill>
                  <a:srgbClr val="FFCC00"/>
                </a:solidFill>
                <a:sym typeface="Symbol"/>
              </a:rPr>
              <a:t>0 </a:t>
            </a:r>
            <a:r>
              <a:rPr lang="cs-CZ" dirty="0" smtClean="0">
                <a:sym typeface="Symbol"/>
              </a:rPr>
              <a:t> </a:t>
            </a:r>
          </a:p>
          <a:p>
            <a:pPr marL="0" indent="0" algn="ctr">
              <a:buNone/>
            </a:pPr>
            <a:r>
              <a:rPr lang="cs-CZ" dirty="0" smtClean="0">
                <a:sym typeface="Symbol"/>
              </a:rPr>
              <a:t>pro jakoukoli F nebo CH přeměnu </a:t>
            </a:r>
          </a:p>
          <a:p>
            <a:pPr marL="0" indent="0">
              <a:buNone/>
            </a:pPr>
            <a:endParaRPr lang="cs-CZ" dirty="0">
              <a:sym typeface="Symbol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FFFF"/>
                </a:solidFill>
                <a:sym typeface="Symbol"/>
              </a:rPr>
              <a:t>za</a:t>
            </a:r>
            <a:r>
              <a:rPr lang="en-US" dirty="0" smtClean="0">
                <a:solidFill>
                  <a:srgbClr val="00FFFF"/>
                </a:solidFill>
                <a:sym typeface="Symbol"/>
              </a:rPr>
              <a:t> p</a:t>
            </a:r>
            <a:r>
              <a:rPr lang="cs-CZ" dirty="0" smtClean="0">
                <a:solidFill>
                  <a:srgbClr val="00FFFF"/>
                </a:solidFill>
                <a:sym typeface="Symbol"/>
              </a:rPr>
              <a:t>ředpokladu dokonalého uspořádání molekul všech zúčastněných látek</a:t>
            </a:r>
            <a:endParaRPr lang="en-US" dirty="0" smtClean="0">
              <a:solidFill>
                <a:srgbClr val="00FFFF"/>
              </a:solidFill>
              <a:sym typeface="Symbo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3.1.4.1 </a:t>
            </a:r>
            <a:r>
              <a:rPr lang="en-US" sz="4000" dirty="0" smtClean="0">
                <a:solidFill>
                  <a:srgbClr val="FFCC00"/>
                </a:solidFill>
              </a:rPr>
              <a:t>Nernst</a:t>
            </a:r>
            <a:r>
              <a:rPr lang="cs-CZ" sz="4000" dirty="0" smtClean="0">
                <a:solidFill>
                  <a:srgbClr val="FFCC00"/>
                </a:solidFill>
              </a:rPr>
              <a:t>ův tepelný teorém</a:t>
            </a:r>
            <a:endParaRPr lang="cs-CZ" sz="4000" dirty="0">
              <a:solidFill>
                <a:srgbClr val="FFCC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8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13412" y="990600"/>
            <a:ext cx="5761900" cy="4223859"/>
            <a:chOff x="533400" y="601579"/>
            <a:chExt cx="7785410" cy="5382126"/>
          </a:xfrm>
        </p:grpSpPr>
        <p:pic>
          <p:nvPicPr>
            <p:cNvPr id="1026" name="Picture 2" descr="Specific Heat at Low Temperatur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5" r="3494" b="25455"/>
            <a:stretch/>
          </p:blipFill>
          <p:spPr bwMode="auto">
            <a:xfrm>
              <a:off x="533400" y="601579"/>
              <a:ext cx="7785410" cy="538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14"/>
            <p:cNvSpPr/>
            <p:nvPr/>
          </p:nvSpPr>
          <p:spPr>
            <a:xfrm>
              <a:off x="1700213" y="2947988"/>
              <a:ext cx="2719387" cy="2662237"/>
            </a:xfrm>
            <a:custGeom>
              <a:avLst/>
              <a:gdLst>
                <a:gd name="connsiteX0" fmla="*/ 0 w 2719387"/>
                <a:gd name="connsiteY0" fmla="*/ 2662237 h 2662237"/>
                <a:gd name="connsiteX1" fmla="*/ 38100 w 2719387"/>
                <a:gd name="connsiteY1" fmla="*/ 2657475 h 2662237"/>
                <a:gd name="connsiteX2" fmla="*/ 104775 w 2719387"/>
                <a:gd name="connsiteY2" fmla="*/ 2643187 h 2662237"/>
                <a:gd name="connsiteX3" fmla="*/ 214312 w 2719387"/>
                <a:gd name="connsiteY3" fmla="*/ 2638425 h 2662237"/>
                <a:gd name="connsiteX4" fmla="*/ 228600 w 2719387"/>
                <a:gd name="connsiteY4" fmla="*/ 2628900 h 2662237"/>
                <a:gd name="connsiteX5" fmla="*/ 242887 w 2719387"/>
                <a:gd name="connsiteY5" fmla="*/ 2624137 h 2662237"/>
                <a:gd name="connsiteX6" fmla="*/ 271462 w 2719387"/>
                <a:gd name="connsiteY6" fmla="*/ 2605087 h 2662237"/>
                <a:gd name="connsiteX7" fmla="*/ 280987 w 2719387"/>
                <a:gd name="connsiteY7" fmla="*/ 2590800 h 2662237"/>
                <a:gd name="connsiteX8" fmla="*/ 309562 w 2719387"/>
                <a:gd name="connsiteY8" fmla="*/ 2581275 h 2662237"/>
                <a:gd name="connsiteX9" fmla="*/ 338137 w 2719387"/>
                <a:gd name="connsiteY9" fmla="*/ 2566987 h 2662237"/>
                <a:gd name="connsiteX10" fmla="*/ 366712 w 2719387"/>
                <a:gd name="connsiteY10" fmla="*/ 2552700 h 2662237"/>
                <a:gd name="connsiteX11" fmla="*/ 381000 w 2719387"/>
                <a:gd name="connsiteY11" fmla="*/ 2543175 h 2662237"/>
                <a:gd name="connsiteX12" fmla="*/ 395287 w 2719387"/>
                <a:gd name="connsiteY12" fmla="*/ 2538412 h 2662237"/>
                <a:gd name="connsiteX13" fmla="*/ 423862 w 2719387"/>
                <a:gd name="connsiteY13" fmla="*/ 2519362 h 2662237"/>
                <a:gd name="connsiteX14" fmla="*/ 438150 w 2719387"/>
                <a:gd name="connsiteY14" fmla="*/ 2509837 h 2662237"/>
                <a:gd name="connsiteX15" fmla="*/ 452437 w 2719387"/>
                <a:gd name="connsiteY15" fmla="*/ 2500312 h 2662237"/>
                <a:gd name="connsiteX16" fmla="*/ 481012 w 2719387"/>
                <a:gd name="connsiteY16" fmla="*/ 2476500 h 2662237"/>
                <a:gd name="connsiteX17" fmla="*/ 504825 w 2719387"/>
                <a:gd name="connsiteY17" fmla="*/ 2447925 h 2662237"/>
                <a:gd name="connsiteX18" fmla="*/ 519112 w 2719387"/>
                <a:gd name="connsiteY18" fmla="*/ 2438400 h 2662237"/>
                <a:gd name="connsiteX19" fmla="*/ 542925 w 2719387"/>
                <a:gd name="connsiteY19" fmla="*/ 2414587 h 2662237"/>
                <a:gd name="connsiteX20" fmla="*/ 552450 w 2719387"/>
                <a:gd name="connsiteY20" fmla="*/ 2400300 h 2662237"/>
                <a:gd name="connsiteX21" fmla="*/ 581025 w 2719387"/>
                <a:gd name="connsiteY21" fmla="*/ 2381250 h 2662237"/>
                <a:gd name="connsiteX22" fmla="*/ 609600 w 2719387"/>
                <a:gd name="connsiteY22" fmla="*/ 2357437 h 2662237"/>
                <a:gd name="connsiteX23" fmla="*/ 633412 w 2719387"/>
                <a:gd name="connsiteY23" fmla="*/ 2338387 h 2662237"/>
                <a:gd name="connsiteX24" fmla="*/ 642937 w 2719387"/>
                <a:gd name="connsiteY24" fmla="*/ 2324100 h 2662237"/>
                <a:gd name="connsiteX25" fmla="*/ 671512 w 2719387"/>
                <a:gd name="connsiteY25" fmla="*/ 2309812 h 2662237"/>
                <a:gd name="connsiteX26" fmla="*/ 685800 w 2719387"/>
                <a:gd name="connsiteY26" fmla="*/ 2300287 h 2662237"/>
                <a:gd name="connsiteX27" fmla="*/ 695325 w 2719387"/>
                <a:gd name="connsiteY27" fmla="*/ 2286000 h 2662237"/>
                <a:gd name="connsiteX28" fmla="*/ 709612 w 2719387"/>
                <a:gd name="connsiteY28" fmla="*/ 2281237 h 2662237"/>
                <a:gd name="connsiteX29" fmla="*/ 723900 w 2719387"/>
                <a:gd name="connsiteY29" fmla="*/ 2271712 h 2662237"/>
                <a:gd name="connsiteX30" fmla="*/ 747712 w 2719387"/>
                <a:gd name="connsiteY30" fmla="*/ 2247900 h 2662237"/>
                <a:gd name="connsiteX31" fmla="*/ 757237 w 2719387"/>
                <a:gd name="connsiteY31" fmla="*/ 2233612 h 2662237"/>
                <a:gd name="connsiteX32" fmla="*/ 771525 w 2719387"/>
                <a:gd name="connsiteY32" fmla="*/ 2224087 h 2662237"/>
                <a:gd name="connsiteX33" fmla="*/ 795337 w 2719387"/>
                <a:gd name="connsiteY33" fmla="*/ 2195512 h 2662237"/>
                <a:gd name="connsiteX34" fmla="*/ 809625 w 2719387"/>
                <a:gd name="connsiteY34" fmla="*/ 2185987 h 2662237"/>
                <a:gd name="connsiteX35" fmla="*/ 833437 w 2719387"/>
                <a:gd name="connsiteY35" fmla="*/ 2157412 h 2662237"/>
                <a:gd name="connsiteX36" fmla="*/ 847725 w 2719387"/>
                <a:gd name="connsiteY36" fmla="*/ 2147887 h 2662237"/>
                <a:gd name="connsiteX37" fmla="*/ 885825 w 2719387"/>
                <a:gd name="connsiteY37" fmla="*/ 2114550 h 2662237"/>
                <a:gd name="connsiteX38" fmla="*/ 914400 w 2719387"/>
                <a:gd name="connsiteY38" fmla="*/ 2085975 h 2662237"/>
                <a:gd name="connsiteX39" fmla="*/ 928687 w 2719387"/>
                <a:gd name="connsiteY39" fmla="*/ 2071687 h 2662237"/>
                <a:gd name="connsiteX40" fmla="*/ 952500 w 2719387"/>
                <a:gd name="connsiteY40" fmla="*/ 2043112 h 2662237"/>
                <a:gd name="connsiteX41" fmla="*/ 971550 w 2719387"/>
                <a:gd name="connsiteY41" fmla="*/ 2014537 h 2662237"/>
                <a:gd name="connsiteX42" fmla="*/ 995362 w 2719387"/>
                <a:gd name="connsiteY42" fmla="*/ 1990725 h 2662237"/>
                <a:gd name="connsiteX43" fmla="*/ 1019175 w 2719387"/>
                <a:gd name="connsiteY43" fmla="*/ 1947862 h 2662237"/>
                <a:gd name="connsiteX44" fmla="*/ 1033462 w 2719387"/>
                <a:gd name="connsiteY44" fmla="*/ 1938337 h 2662237"/>
                <a:gd name="connsiteX45" fmla="*/ 1038225 w 2719387"/>
                <a:gd name="connsiteY45" fmla="*/ 1924050 h 2662237"/>
                <a:gd name="connsiteX46" fmla="*/ 1066800 w 2719387"/>
                <a:gd name="connsiteY46" fmla="*/ 1900237 h 2662237"/>
                <a:gd name="connsiteX47" fmla="*/ 1076325 w 2719387"/>
                <a:gd name="connsiteY47" fmla="*/ 1885950 h 2662237"/>
                <a:gd name="connsiteX48" fmla="*/ 1090612 w 2719387"/>
                <a:gd name="connsiteY48" fmla="*/ 1876425 h 2662237"/>
                <a:gd name="connsiteX49" fmla="*/ 1104900 w 2719387"/>
                <a:gd name="connsiteY49" fmla="*/ 1862137 h 2662237"/>
                <a:gd name="connsiteX50" fmla="*/ 1119187 w 2719387"/>
                <a:gd name="connsiteY50" fmla="*/ 1852612 h 2662237"/>
                <a:gd name="connsiteX51" fmla="*/ 1143000 w 2719387"/>
                <a:gd name="connsiteY51" fmla="*/ 1824037 h 2662237"/>
                <a:gd name="connsiteX52" fmla="*/ 1157287 w 2719387"/>
                <a:gd name="connsiteY52" fmla="*/ 1814512 h 2662237"/>
                <a:gd name="connsiteX53" fmla="*/ 1190625 w 2719387"/>
                <a:gd name="connsiteY53" fmla="*/ 1776412 h 2662237"/>
                <a:gd name="connsiteX54" fmla="*/ 1200150 w 2719387"/>
                <a:gd name="connsiteY54" fmla="*/ 1762125 h 2662237"/>
                <a:gd name="connsiteX55" fmla="*/ 1214437 w 2719387"/>
                <a:gd name="connsiteY55" fmla="*/ 1752600 h 2662237"/>
                <a:gd name="connsiteX56" fmla="*/ 1233487 w 2719387"/>
                <a:gd name="connsiteY56" fmla="*/ 1724025 h 2662237"/>
                <a:gd name="connsiteX57" fmla="*/ 1252537 w 2719387"/>
                <a:gd name="connsiteY57" fmla="*/ 1695450 h 2662237"/>
                <a:gd name="connsiteX58" fmla="*/ 1281112 w 2719387"/>
                <a:gd name="connsiteY58" fmla="*/ 1652587 h 2662237"/>
                <a:gd name="connsiteX59" fmla="*/ 1290637 w 2719387"/>
                <a:gd name="connsiteY59" fmla="*/ 1638300 h 2662237"/>
                <a:gd name="connsiteX60" fmla="*/ 1300162 w 2719387"/>
                <a:gd name="connsiteY60" fmla="*/ 1624012 h 2662237"/>
                <a:gd name="connsiteX61" fmla="*/ 1314450 w 2719387"/>
                <a:gd name="connsiteY61" fmla="*/ 1609725 h 2662237"/>
                <a:gd name="connsiteX62" fmla="*/ 1333500 w 2719387"/>
                <a:gd name="connsiteY62" fmla="*/ 1581150 h 2662237"/>
                <a:gd name="connsiteX63" fmla="*/ 1362075 w 2719387"/>
                <a:gd name="connsiteY63" fmla="*/ 1562100 h 2662237"/>
                <a:gd name="connsiteX64" fmla="*/ 1376362 w 2719387"/>
                <a:gd name="connsiteY64" fmla="*/ 1552575 h 2662237"/>
                <a:gd name="connsiteX65" fmla="*/ 1404937 w 2719387"/>
                <a:gd name="connsiteY65" fmla="*/ 1528762 h 2662237"/>
                <a:gd name="connsiteX66" fmla="*/ 1428750 w 2719387"/>
                <a:gd name="connsiteY66" fmla="*/ 1500187 h 2662237"/>
                <a:gd name="connsiteX67" fmla="*/ 1447800 w 2719387"/>
                <a:gd name="connsiteY67" fmla="*/ 1471612 h 2662237"/>
                <a:gd name="connsiteX68" fmla="*/ 1457325 w 2719387"/>
                <a:gd name="connsiteY68" fmla="*/ 1457325 h 2662237"/>
                <a:gd name="connsiteX69" fmla="*/ 1471612 w 2719387"/>
                <a:gd name="connsiteY69" fmla="*/ 1447800 h 2662237"/>
                <a:gd name="connsiteX70" fmla="*/ 1504950 w 2719387"/>
                <a:gd name="connsiteY70" fmla="*/ 1404937 h 2662237"/>
                <a:gd name="connsiteX71" fmla="*/ 1524000 w 2719387"/>
                <a:gd name="connsiteY71" fmla="*/ 1376362 h 2662237"/>
                <a:gd name="connsiteX72" fmla="*/ 1543050 w 2719387"/>
                <a:gd name="connsiteY72" fmla="*/ 1347787 h 2662237"/>
                <a:gd name="connsiteX73" fmla="*/ 1562100 w 2719387"/>
                <a:gd name="connsiteY73" fmla="*/ 1323975 h 2662237"/>
                <a:gd name="connsiteX74" fmla="*/ 1571625 w 2719387"/>
                <a:gd name="connsiteY74" fmla="*/ 1309687 h 2662237"/>
                <a:gd name="connsiteX75" fmla="*/ 1585912 w 2719387"/>
                <a:gd name="connsiteY75" fmla="*/ 1300162 h 2662237"/>
                <a:gd name="connsiteX76" fmla="*/ 1609725 w 2719387"/>
                <a:gd name="connsiteY76" fmla="*/ 1271587 h 2662237"/>
                <a:gd name="connsiteX77" fmla="*/ 1624012 w 2719387"/>
                <a:gd name="connsiteY77" fmla="*/ 1262062 h 2662237"/>
                <a:gd name="connsiteX78" fmla="*/ 1633537 w 2719387"/>
                <a:gd name="connsiteY78" fmla="*/ 1247775 h 2662237"/>
                <a:gd name="connsiteX79" fmla="*/ 1647825 w 2719387"/>
                <a:gd name="connsiteY79" fmla="*/ 1238250 h 2662237"/>
                <a:gd name="connsiteX80" fmla="*/ 1666875 w 2719387"/>
                <a:gd name="connsiteY80" fmla="*/ 1214437 h 2662237"/>
                <a:gd name="connsiteX81" fmla="*/ 1700212 w 2719387"/>
                <a:gd name="connsiteY81" fmla="*/ 1176337 h 2662237"/>
                <a:gd name="connsiteX82" fmla="*/ 1724025 w 2719387"/>
                <a:gd name="connsiteY82" fmla="*/ 1147762 h 2662237"/>
                <a:gd name="connsiteX83" fmla="*/ 1743075 w 2719387"/>
                <a:gd name="connsiteY83" fmla="*/ 1119187 h 2662237"/>
                <a:gd name="connsiteX84" fmla="*/ 1752600 w 2719387"/>
                <a:gd name="connsiteY84" fmla="*/ 1104900 h 2662237"/>
                <a:gd name="connsiteX85" fmla="*/ 1766887 w 2719387"/>
                <a:gd name="connsiteY85" fmla="*/ 1095375 h 2662237"/>
                <a:gd name="connsiteX86" fmla="*/ 1776412 w 2719387"/>
                <a:gd name="connsiteY86" fmla="*/ 1081087 h 2662237"/>
                <a:gd name="connsiteX87" fmla="*/ 1790700 w 2719387"/>
                <a:gd name="connsiteY87" fmla="*/ 1066800 h 2662237"/>
                <a:gd name="connsiteX88" fmla="*/ 1795462 w 2719387"/>
                <a:gd name="connsiteY88" fmla="*/ 1052512 h 2662237"/>
                <a:gd name="connsiteX89" fmla="*/ 1819275 w 2719387"/>
                <a:gd name="connsiteY89" fmla="*/ 1023937 h 2662237"/>
                <a:gd name="connsiteX90" fmla="*/ 1843087 w 2719387"/>
                <a:gd name="connsiteY90" fmla="*/ 1000125 h 2662237"/>
                <a:gd name="connsiteX91" fmla="*/ 1857375 w 2719387"/>
                <a:gd name="connsiteY91" fmla="*/ 971550 h 2662237"/>
                <a:gd name="connsiteX92" fmla="*/ 1871662 w 2719387"/>
                <a:gd name="connsiteY92" fmla="*/ 957262 h 2662237"/>
                <a:gd name="connsiteX93" fmla="*/ 1905000 w 2719387"/>
                <a:gd name="connsiteY93" fmla="*/ 919162 h 2662237"/>
                <a:gd name="connsiteX94" fmla="*/ 1938337 w 2719387"/>
                <a:gd name="connsiteY94" fmla="*/ 876300 h 2662237"/>
                <a:gd name="connsiteX95" fmla="*/ 1962150 w 2719387"/>
                <a:gd name="connsiteY95" fmla="*/ 852487 h 2662237"/>
                <a:gd name="connsiteX96" fmla="*/ 1985962 w 2719387"/>
                <a:gd name="connsiteY96" fmla="*/ 823912 h 2662237"/>
                <a:gd name="connsiteX97" fmla="*/ 2019300 w 2719387"/>
                <a:gd name="connsiteY97" fmla="*/ 785812 h 2662237"/>
                <a:gd name="connsiteX98" fmla="*/ 2038350 w 2719387"/>
                <a:gd name="connsiteY98" fmla="*/ 757237 h 2662237"/>
                <a:gd name="connsiteX99" fmla="*/ 2047875 w 2719387"/>
                <a:gd name="connsiteY99" fmla="*/ 742950 h 2662237"/>
                <a:gd name="connsiteX100" fmla="*/ 2062162 w 2719387"/>
                <a:gd name="connsiteY100" fmla="*/ 733425 h 2662237"/>
                <a:gd name="connsiteX101" fmla="*/ 2095500 w 2719387"/>
                <a:gd name="connsiteY101" fmla="*/ 695325 h 2662237"/>
                <a:gd name="connsiteX102" fmla="*/ 2100262 w 2719387"/>
                <a:gd name="connsiteY102" fmla="*/ 681037 h 2662237"/>
                <a:gd name="connsiteX103" fmla="*/ 2124075 w 2719387"/>
                <a:gd name="connsiteY103" fmla="*/ 652462 h 2662237"/>
                <a:gd name="connsiteX104" fmla="*/ 2133600 w 2719387"/>
                <a:gd name="connsiteY104" fmla="*/ 638175 h 2662237"/>
                <a:gd name="connsiteX105" fmla="*/ 2138362 w 2719387"/>
                <a:gd name="connsiteY105" fmla="*/ 623887 h 2662237"/>
                <a:gd name="connsiteX106" fmla="*/ 2162175 w 2719387"/>
                <a:gd name="connsiteY106" fmla="*/ 595312 h 2662237"/>
                <a:gd name="connsiteX107" fmla="*/ 2176462 w 2719387"/>
                <a:gd name="connsiteY107" fmla="*/ 576262 h 2662237"/>
                <a:gd name="connsiteX108" fmla="*/ 2195512 w 2719387"/>
                <a:gd name="connsiteY108" fmla="*/ 547687 h 2662237"/>
                <a:gd name="connsiteX109" fmla="*/ 2205037 w 2719387"/>
                <a:gd name="connsiteY109" fmla="*/ 533400 h 2662237"/>
                <a:gd name="connsiteX110" fmla="*/ 2219325 w 2719387"/>
                <a:gd name="connsiteY110" fmla="*/ 523875 h 2662237"/>
                <a:gd name="connsiteX111" fmla="*/ 2224087 w 2719387"/>
                <a:gd name="connsiteY111" fmla="*/ 509587 h 2662237"/>
                <a:gd name="connsiteX112" fmla="*/ 2252662 w 2719387"/>
                <a:gd name="connsiteY112" fmla="*/ 490537 h 2662237"/>
                <a:gd name="connsiteX113" fmla="*/ 2276475 w 2719387"/>
                <a:gd name="connsiteY113" fmla="*/ 466725 h 2662237"/>
                <a:gd name="connsiteX114" fmla="*/ 2286000 w 2719387"/>
                <a:gd name="connsiteY114" fmla="*/ 452437 h 2662237"/>
                <a:gd name="connsiteX115" fmla="*/ 2314575 w 2719387"/>
                <a:gd name="connsiteY115" fmla="*/ 433387 h 2662237"/>
                <a:gd name="connsiteX116" fmla="*/ 2338387 w 2719387"/>
                <a:gd name="connsiteY116" fmla="*/ 409575 h 2662237"/>
                <a:gd name="connsiteX117" fmla="*/ 2362200 w 2719387"/>
                <a:gd name="connsiteY117" fmla="*/ 385762 h 2662237"/>
                <a:gd name="connsiteX118" fmla="*/ 2395537 w 2719387"/>
                <a:gd name="connsiteY118" fmla="*/ 347662 h 2662237"/>
                <a:gd name="connsiteX119" fmla="*/ 2419350 w 2719387"/>
                <a:gd name="connsiteY119" fmla="*/ 323850 h 2662237"/>
                <a:gd name="connsiteX120" fmla="*/ 2428875 w 2719387"/>
                <a:gd name="connsiteY120" fmla="*/ 309562 h 2662237"/>
                <a:gd name="connsiteX121" fmla="*/ 2457450 w 2719387"/>
                <a:gd name="connsiteY121" fmla="*/ 290512 h 2662237"/>
                <a:gd name="connsiteX122" fmla="*/ 2481262 w 2719387"/>
                <a:gd name="connsiteY122" fmla="*/ 266700 h 2662237"/>
                <a:gd name="connsiteX123" fmla="*/ 2505075 w 2719387"/>
                <a:gd name="connsiteY123" fmla="*/ 238125 h 2662237"/>
                <a:gd name="connsiteX124" fmla="*/ 2519362 w 2719387"/>
                <a:gd name="connsiteY124" fmla="*/ 228600 h 2662237"/>
                <a:gd name="connsiteX125" fmla="*/ 2543175 w 2719387"/>
                <a:gd name="connsiteY125" fmla="*/ 200025 h 2662237"/>
                <a:gd name="connsiteX126" fmla="*/ 2557462 w 2719387"/>
                <a:gd name="connsiteY126" fmla="*/ 190500 h 2662237"/>
                <a:gd name="connsiteX127" fmla="*/ 2576512 w 2719387"/>
                <a:gd name="connsiteY127" fmla="*/ 166687 h 2662237"/>
                <a:gd name="connsiteX128" fmla="*/ 2595562 w 2719387"/>
                <a:gd name="connsiteY128" fmla="*/ 142875 h 2662237"/>
                <a:gd name="connsiteX129" fmla="*/ 2605087 w 2719387"/>
                <a:gd name="connsiteY129" fmla="*/ 128587 h 2662237"/>
                <a:gd name="connsiteX130" fmla="*/ 2609850 w 2719387"/>
                <a:gd name="connsiteY130" fmla="*/ 114300 h 2662237"/>
                <a:gd name="connsiteX131" fmla="*/ 2624137 w 2719387"/>
                <a:gd name="connsiteY131" fmla="*/ 100012 h 2662237"/>
                <a:gd name="connsiteX132" fmla="*/ 2633662 w 2719387"/>
                <a:gd name="connsiteY132" fmla="*/ 85725 h 2662237"/>
                <a:gd name="connsiteX133" fmla="*/ 2662237 w 2719387"/>
                <a:gd name="connsiteY133" fmla="*/ 61912 h 2662237"/>
                <a:gd name="connsiteX134" fmla="*/ 2671762 w 2719387"/>
                <a:gd name="connsiteY134" fmla="*/ 47625 h 2662237"/>
                <a:gd name="connsiteX135" fmla="*/ 2700337 w 2719387"/>
                <a:gd name="connsiteY135" fmla="*/ 19050 h 2662237"/>
                <a:gd name="connsiteX136" fmla="*/ 2719387 w 2719387"/>
                <a:gd name="connsiteY136" fmla="*/ 0 h 266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19387" h="2662237">
                  <a:moveTo>
                    <a:pt x="0" y="2662237"/>
                  </a:moveTo>
                  <a:cubicBezTo>
                    <a:pt x="12700" y="2660650"/>
                    <a:pt x="25520" y="2659834"/>
                    <a:pt x="38100" y="2657475"/>
                  </a:cubicBezTo>
                  <a:cubicBezTo>
                    <a:pt x="64232" y="2652575"/>
                    <a:pt x="79026" y="2644963"/>
                    <a:pt x="104775" y="2643187"/>
                  </a:cubicBezTo>
                  <a:cubicBezTo>
                    <a:pt x="141235" y="2640672"/>
                    <a:pt x="177800" y="2640012"/>
                    <a:pt x="214312" y="2638425"/>
                  </a:cubicBezTo>
                  <a:cubicBezTo>
                    <a:pt x="219075" y="2635250"/>
                    <a:pt x="223480" y="2631460"/>
                    <a:pt x="228600" y="2628900"/>
                  </a:cubicBezTo>
                  <a:cubicBezTo>
                    <a:pt x="233090" y="2626655"/>
                    <a:pt x="238499" y="2626575"/>
                    <a:pt x="242887" y="2624137"/>
                  </a:cubicBezTo>
                  <a:cubicBezTo>
                    <a:pt x="252894" y="2618577"/>
                    <a:pt x="271462" y="2605087"/>
                    <a:pt x="271462" y="2605087"/>
                  </a:cubicBezTo>
                  <a:cubicBezTo>
                    <a:pt x="274637" y="2600325"/>
                    <a:pt x="276133" y="2593833"/>
                    <a:pt x="280987" y="2590800"/>
                  </a:cubicBezTo>
                  <a:cubicBezTo>
                    <a:pt x="289501" y="2585479"/>
                    <a:pt x="309562" y="2581275"/>
                    <a:pt x="309562" y="2581275"/>
                  </a:cubicBezTo>
                  <a:cubicBezTo>
                    <a:pt x="350511" y="2553977"/>
                    <a:pt x="298701" y="2586706"/>
                    <a:pt x="338137" y="2566987"/>
                  </a:cubicBezTo>
                  <a:cubicBezTo>
                    <a:pt x="375058" y="2548526"/>
                    <a:pt x="330809" y="2564667"/>
                    <a:pt x="366712" y="2552700"/>
                  </a:cubicBezTo>
                  <a:cubicBezTo>
                    <a:pt x="371475" y="2549525"/>
                    <a:pt x="375880" y="2545735"/>
                    <a:pt x="381000" y="2543175"/>
                  </a:cubicBezTo>
                  <a:cubicBezTo>
                    <a:pt x="385490" y="2540930"/>
                    <a:pt x="390899" y="2540850"/>
                    <a:pt x="395287" y="2538412"/>
                  </a:cubicBezTo>
                  <a:cubicBezTo>
                    <a:pt x="405294" y="2532852"/>
                    <a:pt x="414337" y="2525712"/>
                    <a:pt x="423862" y="2519362"/>
                  </a:cubicBezTo>
                  <a:lnTo>
                    <a:pt x="438150" y="2509837"/>
                  </a:lnTo>
                  <a:cubicBezTo>
                    <a:pt x="442912" y="2506662"/>
                    <a:pt x="448390" y="2504359"/>
                    <a:pt x="452437" y="2500312"/>
                  </a:cubicBezTo>
                  <a:cubicBezTo>
                    <a:pt x="494190" y="2458562"/>
                    <a:pt x="441220" y="2509660"/>
                    <a:pt x="481012" y="2476500"/>
                  </a:cubicBezTo>
                  <a:cubicBezTo>
                    <a:pt x="527828" y="2437486"/>
                    <a:pt x="467361" y="2485389"/>
                    <a:pt x="504825" y="2447925"/>
                  </a:cubicBezTo>
                  <a:cubicBezTo>
                    <a:pt x="508872" y="2443878"/>
                    <a:pt x="514350" y="2441575"/>
                    <a:pt x="519112" y="2438400"/>
                  </a:cubicBezTo>
                  <a:cubicBezTo>
                    <a:pt x="544509" y="2400303"/>
                    <a:pt x="511177" y="2446334"/>
                    <a:pt x="542925" y="2414587"/>
                  </a:cubicBezTo>
                  <a:cubicBezTo>
                    <a:pt x="546972" y="2410540"/>
                    <a:pt x="548142" y="2404069"/>
                    <a:pt x="552450" y="2400300"/>
                  </a:cubicBezTo>
                  <a:cubicBezTo>
                    <a:pt x="561065" y="2392762"/>
                    <a:pt x="572931" y="2389345"/>
                    <a:pt x="581025" y="2381250"/>
                  </a:cubicBezTo>
                  <a:cubicBezTo>
                    <a:pt x="599359" y="2362914"/>
                    <a:pt x="589708" y="2370698"/>
                    <a:pt x="609600" y="2357437"/>
                  </a:cubicBezTo>
                  <a:cubicBezTo>
                    <a:pt x="636897" y="2316493"/>
                    <a:pt x="600550" y="2364677"/>
                    <a:pt x="633412" y="2338387"/>
                  </a:cubicBezTo>
                  <a:cubicBezTo>
                    <a:pt x="637881" y="2334811"/>
                    <a:pt x="638890" y="2328147"/>
                    <a:pt x="642937" y="2324100"/>
                  </a:cubicBezTo>
                  <a:cubicBezTo>
                    <a:pt x="656585" y="2310453"/>
                    <a:pt x="656020" y="2317558"/>
                    <a:pt x="671512" y="2309812"/>
                  </a:cubicBezTo>
                  <a:cubicBezTo>
                    <a:pt x="676632" y="2307252"/>
                    <a:pt x="681037" y="2303462"/>
                    <a:pt x="685800" y="2300287"/>
                  </a:cubicBezTo>
                  <a:cubicBezTo>
                    <a:pt x="688975" y="2295525"/>
                    <a:pt x="690856" y="2289576"/>
                    <a:pt x="695325" y="2286000"/>
                  </a:cubicBezTo>
                  <a:cubicBezTo>
                    <a:pt x="699245" y="2282864"/>
                    <a:pt x="705122" y="2283482"/>
                    <a:pt x="709612" y="2281237"/>
                  </a:cubicBezTo>
                  <a:cubicBezTo>
                    <a:pt x="714732" y="2278677"/>
                    <a:pt x="719137" y="2274887"/>
                    <a:pt x="723900" y="2271712"/>
                  </a:cubicBezTo>
                  <a:cubicBezTo>
                    <a:pt x="749303" y="2233609"/>
                    <a:pt x="715960" y="2279653"/>
                    <a:pt x="747712" y="2247900"/>
                  </a:cubicBezTo>
                  <a:cubicBezTo>
                    <a:pt x="751759" y="2243852"/>
                    <a:pt x="753190" y="2237659"/>
                    <a:pt x="757237" y="2233612"/>
                  </a:cubicBezTo>
                  <a:cubicBezTo>
                    <a:pt x="761284" y="2229565"/>
                    <a:pt x="767128" y="2227751"/>
                    <a:pt x="771525" y="2224087"/>
                  </a:cubicBezTo>
                  <a:cubicBezTo>
                    <a:pt x="818334" y="2185080"/>
                    <a:pt x="757876" y="2232973"/>
                    <a:pt x="795337" y="2195512"/>
                  </a:cubicBezTo>
                  <a:cubicBezTo>
                    <a:pt x="799384" y="2191465"/>
                    <a:pt x="804862" y="2189162"/>
                    <a:pt x="809625" y="2185987"/>
                  </a:cubicBezTo>
                  <a:cubicBezTo>
                    <a:pt x="818989" y="2171941"/>
                    <a:pt x="819688" y="2168869"/>
                    <a:pt x="833437" y="2157412"/>
                  </a:cubicBezTo>
                  <a:cubicBezTo>
                    <a:pt x="837834" y="2153748"/>
                    <a:pt x="842962" y="2151062"/>
                    <a:pt x="847725" y="2147887"/>
                  </a:cubicBezTo>
                  <a:cubicBezTo>
                    <a:pt x="874714" y="2107406"/>
                    <a:pt x="830260" y="2170115"/>
                    <a:pt x="885825" y="2114550"/>
                  </a:cubicBezTo>
                  <a:lnTo>
                    <a:pt x="914400" y="2085975"/>
                  </a:lnTo>
                  <a:cubicBezTo>
                    <a:pt x="919162" y="2081212"/>
                    <a:pt x="924951" y="2077291"/>
                    <a:pt x="928687" y="2071687"/>
                  </a:cubicBezTo>
                  <a:cubicBezTo>
                    <a:pt x="941948" y="2051796"/>
                    <a:pt x="934165" y="2061447"/>
                    <a:pt x="952500" y="2043112"/>
                  </a:cubicBezTo>
                  <a:cubicBezTo>
                    <a:pt x="960869" y="2018005"/>
                    <a:pt x="951731" y="2038319"/>
                    <a:pt x="971550" y="2014537"/>
                  </a:cubicBezTo>
                  <a:cubicBezTo>
                    <a:pt x="991394" y="1990725"/>
                    <a:pt x="969169" y="2008188"/>
                    <a:pt x="995362" y="1990725"/>
                  </a:cubicBezTo>
                  <a:cubicBezTo>
                    <a:pt x="1000325" y="1975836"/>
                    <a:pt x="1005139" y="1957220"/>
                    <a:pt x="1019175" y="1947862"/>
                  </a:cubicBezTo>
                  <a:lnTo>
                    <a:pt x="1033462" y="1938337"/>
                  </a:lnTo>
                  <a:cubicBezTo>
                    <a:pt x="1035050" y="1933575"/>
                    <a:pt x="1035440" y="1928227"/>
                    <a:pt x="1038225" y="1924050"/>
                  </a:cubicBezTo>
                  <a:cubicBezTo>
                    <a:pt x="1045561" y="1913047"/>
                    <a:pt x="1056255" y="1907267"/>
                    <a:pt x="1066800" y="1900237"/>
                  </a:cubicBezTo>
                  <a:cubicBezTo>
                    <a:pt x="1069975" y="1895475"/>
                    <a:pt x="1072278" y="1889997"/>
                    <a:pt x="1076325" y="1885950"/>
                  </a:cubicBezTo>
                  <a:cubicBezTo>
                    <a:pt x="1080372" y="1881903"/>
                    <a:pt x="1086215" y="1880089"/>
                    <a:pt x="1090612" y="1876425"/>
                  </a:cubicBezTo>
                  <a:cubicBezTo>
                    <a:pt x="1095786" y="1872113"/>
                    <a:pt x="1099726" y="1866449"/>
                    <a:pt x="1104900" y="1862137"/>
                  </a:cubicBezTo>
                  <a:cubicBezTo>
                    <a:pt x="1109297" y="1858473"/>
                    <a:pt x="1114790" y="1856276"/>
                    <a:pt x="1119187" y="1852612"/>
                  </a:cubicBezTo>
                  <a:cubicBezTo>
                    <a:pt x="1165995" y="1813606"/>
                    <a:pt x="1105542" y="1861497"/>
                    <a:pt x="1143000" y="1824037"/>
                  </a:cubicBezTo>
                  <a:cubicBezTo>
                    <a:pt x="1147047" y="1819990"/>
                    <a:pt x="1152525" y="1817687"/>
                    <a:pt x="1157287" y="1814512"/>
                  </a:cubicBezTo>
                  <a:cubicBezTo>
                    <a:pt x="1179512" y="1781174"/>
                    <a:pt x="1166812" y="1792287"/>
                    <a:pt x="1190625" y="1776412"/>
                  </a:cubicBezTo>
                  <a:cubicBezTo>
                    <a:pt x="1193800" y="1771650"/>
                    <a:pt x="1196103" y="1766172"/>
                    <a:pt x="1200150" y="1762125"/>
                  </a:cubicBezTo>
                  <a:cubicBezTo>
                    <a:pt x="1204197" y="1758078"/>
                    <a:pt x="1210668" y="1756908"/>
                    <a:pt x="1214437" y="1752600"/>
                  </a:cubicBezTo>
                  <a:cubicBezTo>
                    <a:pt x="1221975" y="1743985"/>
                    <a:pt x="1227137" y="1733550"/>
                    <a:pt x="1233487" y="1724025"/>
                  </a:cubicBezTo>
                  <a:lnTo>
                    <a:pt x="1252537" y="1695450"/>
                  </a:lnTo>
                  <a:lnTo>
                    <a:pt x="1281112" y="1652587"/>
                  </a:lnTo>
                  <a:lnTo>
                    <a:pt x="1290637" y="1638300"/>
                  </a:lnTo>
                  <a:cubicBezTo>
                    <a:pt x="1293812" y="1633537"/>
                    <a:pt x="1296114" y="1628059"/>
                    <a:pt x="1300162" y="1624012"/>
                  </a:cubicBezTo>
                  <a:cubicBezTo>
                    <a:pt x="1304925" y="1619250"/>
                    <a:pt x="1310315" y="1615041"/>
                    <a:pt x="1314450" y="1609725"/>
                  </a:cubicBezTo>
                  <a:cubicBezTo>
                    <a:pt x="1321478" y="1600689"/>
                    <a:pt x="1323975" y="1587500"/>
                    <a:pt x="1333500" y="1581150"/>
                  </a:cubicBezTo>
                  <a:lnTo>
                    <a:pt x="1362075" y="1562100"/>
                  </a:lnTo>
                  <a:cubicBezTo>
                    <a:pt x="1366837" y="1558925"/>
                    <a:pt x="1372315" y="1556622"/>
                    <a:pt x="1376362" y="1552575"/>
                  </a:cubicBezTo>
                  <a:cubicBezTo>
                    <a:pt x="1394697" y="1534240"/>
                    <a:pt x="1385046" y="1542023"/>
                    <a:pt x="1404937" y="1528762"/>
                  </a:cubicBezTo>
                  <a:cubicBezTo>
                    <a:pt x="1438977" y="1477703"/>
                    <a:pt x="1385963" y="1555199"/>
                    <a:pt x="1428750" y="1500187"/>
                  </a:cubicBezTo>
                  <a:cubicBezTo>
                    <a:pt x="1435778" y="1491151"/>
                    <a:pt x="1441450" y="1481137"/>
                    <a:pt x="1447800" y="1471612"/>
                  </a:cubicBezTo>
                  <a:cubicBezTo>
                    <a:pt x="1450975" y="1466850"/>
                    <a:pt x="1452563" y="1460500"/>
                    <a:pt x="1457325" y="1457325"/>
                  </a:cubicBezTo>
                  <a:lnTo>
                    <a:pt x="1471612" y="1447800"/>
                  </a:lnTo>
                  <a:cubicBezTo>
                    <a:pt x="1494398" y="1413621"/>
                    <a:pt x="1482567" y="1427320"/>
                    <a:pt x="1504950" y="1404937"/>
                  </a:cubicBezTo>
                  <a:cubicBezTo>
                    <a:pt x="1514057" y="1377613"/>
                    <a:pt x="1503190" y="1403118"/>
                    <a:pt x="1524000" y="1376362"/>
                  </a:cubicBezTo>
                  <a:cubicBezTo>
                    <a:pt x="1531028" y="1367326"/>
                    <a:pt x="1543050" y="1347787"/>
                    <a:pt x="1543050" y="1347787"/>
                  </a:cubicBezTo>
                  <a:cubicBezTo>
                    <a:pt x="1552321" y="1319973"/>
                    <a:pt x="1540558" y="1345517"/>
                    <a:pt x="1562100" y="1323975"/>
                  </a:cubicBezTo>
                  <a:cubicBezTo>
                    <a:pt x="1566147" y="1319928"/>
                    <a:pt x="1567578" y="1313735"/>
                    <a:pt x="1571625" y="1309687"/>
                  </a:cubicBezTo>
                  <a:cubicBezTo>
                    <a:pt x="1575672" y="1305640"/>
                    <a:pt x="1581515" y="1303826"/>
                    <a:pt x="1585912" y="1300162"/>
                  </a:cubicBezTo>
                  <a:cubicBezTo>
                    <a:pt x="1632720" y="1261156"/>
                    <a:pt x="1572267" y="1309047"/>
                    <a:pt x="1609725" y="1271587"/>
                  </a:cubicBezTo>
                  <a:cubicBezTo>
                    <a:pt x="1613772" y="1267540"/>
                    <a:pt x="1619250" y="1265237"/>
                    <a:pt x="1624012" y="1262062"/>
                  </a:cubicBezTo>
                  <a:cubicBezTo>
                    <a:pt x="1627187" y="1257300"/>
                    <a:pt x="1629490" y="1251822"/>
                    <a:pt x="1633537" y="1247775"/>
                  </a:cubicBezTo>
                  <a:cubicBezTo>
                    <a:pt x="1637585" y="1243728"/>
                    <a:pt x="1644249" y="1242720"/>
                    <a:pt x="1647825" y="1238250"/>
                  </a:cubicBezTo>
                  <a:cubicBezTo>
                    <a:pt x="1674115" y="1205387"/>
                    <a:pt x="1625927" y="1241734"/>
                    <a:pt x="1666875" y="1214437"/>
                  </a:cubicBezTo>
                  <a:cubicBezTo>
                    <a:pt x="1689100" y="1181100"/>
                    <a:pt x="1676400" y="1192212"/>
                    <a:pt x="1700212" y="1176337"/>
                  </a:cubicBezTo>
                  <a:cubicBezTo>
                    <a:pt x="1734252" y="1125278"/>
                    <a:pt x="1681238" y="1202774"/>
                    <a:pt x="1724025" y="1147762"/>
                  </a:cubicBezTo>
                  <a:cubicBezTo>
                    <a:pt x="1731053" y="1138726"/>
                    <a:pt x="1736725" y="1128712"/>
                    <a:pt x="1743075" y="1119187"/>
                  </a:cubicBezTo>
                  <a:cubicBezTo>
                    <a:pt x="1746250" y="1114425"/>
                    <a:pt x="1747838" y="1108075"/>
                    <a:pt x="1752600" y="1104900"/>
                  </a:cubicBezTo>
                  <a:lnTo>
                    <a:pt x="1766887" y="1095375"/>
                  </a:lnTo>
                  <a:cubicBezTo>
                    <a:pt x="1770062" y="1090612"/>
                    <a:pt x="1772748" y="1085484"/>
                    <a:pt x="1776412" y="1081087"/>
                  </a:cubicBezTo>
                  <a:cubicBezTo>
                    <a:pt x="1780724" y="1075913"/>
                    <a:pt x="1786964" y="1072404"/>
                    <a:pt x="1790700" y="1066800"/>
                  </a:cubicBezTo>
                  <a:cubicBezTo>
                    <a:pt x="1793485" y="1062623"/>
                    <a:pt x="1793217" y="1057002"/>
                    <a:pt x="1795462" y="1052512"/>
                  </a:cubicBezTo>
                  <a:cubicBezTo>
                    <a:pt x="1804328" y="1034779"/>
                    <a:pt x="1806112" y="1039733"/>
                    <a:pt x="1819275" y="1023937"/>
                  </a:cubicBezTo>
                  <a:cubicBezTo>
                    <a:pt x="1839119" y="1000125"/>
                    <a:pt x="1816894" y="1017588"/>
                    <a:pt x="1843087" y="1000125"/>
                  </a:cubicBezTo>
                  <a:cubicBezTo>
                    <a:pt x="1847861" y="985805"/>
                    <a:pt x="1847117" y="983860"/>
                    <a:pt x="1857375" y="971550"/>
                  </a:cubicBezTo>
                  <a:cubicBezTo>
                    <a:pt x="1861687" y="966376"/>
                    <a:pt x="1867527" y="962578"/>
                    <a:pt x="1871662" y="957262"/>
                  </a:cubicBezTo>
                  <a:cubicBezTo>
                    <a:pt x="1901578" y="918797"/>
                    <a:pt x="1877341" y="937601"/>
                    <a:pt x="1905000" y="919162"/>
                  </a:cubicBezTo>
                  <a:cubicBezTo>
                    <a:pt x="1953153" y="846932"/>
                    <a:pt x="1901031" y="921068"/>
                    <a:pt x="1938337" y="876300"/>
                  </a:cubicBezTo>
                  <a:cubicBezTo>
                    <a:pt x="1958181" y="852487"/>
                    <a:pt x="1935956" y="869949"/>
                    <a:pt x="1962150" y="852487"/>
                  </a:cubicBezTo>
                  <a:cubicBezTo>
                    <a:pt x="1996191" y="801427"/>
                    <a:pt x="1943176" y="878925"/>
                    <a:pt x="1985962" y="823912"/>
                  </a:cubicBezTo>
                  <a:cubicBezTo>
                    <a:pt x="2015878" y="785447"/>
                    <a:pt x="1991641" y="804251"/>
                    <a:pt x="2019300" y="785812"/>
                  </a:cubicBezTo>
                  <a:lnTo>
                    <a:pt x="2038350" y="757237"/>
                  </a:lnTo>
                  <a:cubicBezTo>
                    <a:pt x="2041525" y="752475"/>
                    <a:pt x="2043113" y="746125"/>
                    <a:pt x="2047875" y="742950"/>
                  </a:cubicBezTo>
                  <a:lnTo>
                    <a:pt x="2062162" y="733425"/>
                  </a:lnTo>
                  <a:cubicBezTo>
                    <a:pt x="2084387" y="700087"/>
                    <a:pt x="2071687" y="711200"/>
                    <a:pt x="2095500" y="695325"/>
                  </a:cubicBezTo>
                  <a:cubicBezTo>
                    <a:pt x="2097087" y="690562"/>
                    <a:pt x="2098017" y="685527"/>
                    <a:pt x="2100262" y="681037"/>
                  </a:cubicBezTo>
                  <a:cubicBezTo>
                    <a:pt x="2109128" y="663304"/>
                    <a:pt x="2110912" y="668258"/>
                    <a:pt x="2124075" y="652462"/>
                  </a:cubicBezTo>
                  <a:cubicBezTo>
                    <a:pt x="2127739" y="648065"/>
                    <a:pt x="2130425" y="642937"/>
                    <a:pt x="2133600" y="638175"/>
                  </a:cubicBezTo>
                  <a:cubicBezTo>
                    <a:pt x="2135187" y="633412"/>
                    <a:pt x="2136117" y="628377"/>
                    <a:pt x="2138362" y="623887"/>
                  </a:cubicBezTo>
                  <a:cubicBezTo>
                    <a:pt x="2146781" y="607048"/>
                    <a:pt x="2149537" y="610056"/>
                    <a:pt x="2162175" y="595312"/>
                  </a:cubicBezTo>
                  <a:cubicBezTo>
                    <a:pt x="2167341" y="589285"/>
                    <a:pt x="2171910" y="582765"/>
                    <a:pt x="2176462" y="576262"/>
                  </a:cubicBezTo>
                  <a:cubicBezTo>
                    <a:pt x="2183027" y="566884"/>
                    <a:pt x="2189162" y="557212"/>
                    <a:pt x="2195512" y="547687"/>
                  </a:cubicBezTo>
                  <a:cubicBezTo>
                    <a:pt x="2198687" y="542925"/>
                    <a:pt x="2200275" y="536575"/>
                    <a:pt x="2205037" y="533400"/>
                  </a:cubicBezTo>
                  <a:lnTo>
                    <a:pt x="2219325" y="523875"/>
                  </a:lnTo>
                  <a:cubicBezTo>
                    <a:pt x="2220912" y="519112"/>
                    <a:pt x="2220537" y="513137"/>
                    <a:pt x="2224087" y="509587"/>
                  </a:cubicBezTo>
                  <a:cubicBezTo>
                    <a:pt x="2232182" y="501492"/>
                    <a:pt x="2252662" y="490537"/>
                    <a:pt x="2252662" y="490537"/>
                  </a:cubicBezTo>
                  <a:cubicBezTo>
                    <a:pt x="2278064" y="452435"/>
                    <a:pt x="2244722" y="498478"/>
                    <a:pt x="2276475" y="466725"/>
                  </a:cubicBezTo>
                  <a:cubicBezTo>
                    <a:pt x="2280522" y="462678"/>
                    <a:pt x="2281692" y="456206"/>
                    <a:pt x="2286000" y="452437"/>
                  </a:cubicBezTo>
                  <a:cubicBezTo>
                    <a:pt x="2294615" y="444899"/>
                    <a:pt x="2314575" y="433387"/>
                    <a:pt x="2314575" y="433387"/>
                  </a:cubicBezTo>
                  <a:cubicBezTo>
                    <a:pt x="2339978" y="395284"/>
                    <a:pt x="2306635" y="441328"/>
                    <a:pt x="2338387" y="409575"/>
                  </a:cubicBezTo>
                  <a:cubicBezTo>
                    <a:pt x="2370134" y="377827"/>
                    <a:pt x="2324103" y="411159"/>
                    <a:pt x="2362200" y="385762"/>
                  </a:cubicBezTo>
                  <a:cubicBezTo>
                    <a:pt x="2384425" y="352425"/>
                    <a:pt x="2371725" y="363537"/>
                    <a:pt x="2395537" y="347662"/>
                  </a:cubicBezTo>
                  <a:cubicBezTo>
                    <a:pt x="2420939" y="309560"/>
                    <a:pt x="2387597" y="355603"/>
                    <a:pt x="2419350" y="323850"/>
                  </a:cubicBezTo>
                  <a:cubicBezTo>
                    <a:pt x="2423397" y="319803"/>
                    <a:pt x="2424567" y="313331"/>
                    <a:pt x="2428875" y="309562"/>
                  </a:cubicBezTo>
                  <a:cubicBezTo>
                    <a:pt x="2437490" y="302024"/>
                    <a:pt x="2457450" y="290512"/>
                    <a:pt x="2457450" y="290512"/>
                  </a:cubicBezTo>
                  <a:cubicBezTo>
                    <a:pt x="2474913" y="264319"/>
                    <a:pt x="2457450" y="286544"/>
                    <a:pt x="2481262" y="266700"/>
                  </a:cubicBezTo>
                  <a:cubicBezTo>
                    <a:pt x="2528078" y="227686"/>
                    <a:pt x="2467611" y="275589"/>
                    <a:pt x="2505075" y="238125"/>
                  </a:cubicBezTo>
                  <a:cubicBezTo>
                    <a:pt x="2509122" y="234078"/>
                    <a:pt x="2514965" y="232264"/>
                    <a:pt x="2519362" y="228600"/>
                  </a:cubicBezTo>
                  <a:cubicBezTo>
                    <a:pt x="2566178" y="189586"/>
                    <a:pt x="2505711" y="237489"/>
                    <a:pt x="2543175" y="200025"/>
                  </a:cubicBezTo>
                  <a:cubicBezTo>
                    <a:pt x="2547222" y="195978"/>
                    <a:pt x="2552700" y="193675"/>
                    <a:pt x="2557462" y="190500"/>
                  </a:cubicBezTo>
                  <a:cubicBezTo>
                    <a:pt x="2569434" y="154588"/>
                    <a:pt x="2551893" y="197460"/>
                    <a:pt x="2576512" y="166687"/>
                  </a:cubicBezTo>
                  <a:cubicBezTo>
                    <a:pt x="2602802" y="133825"/>
                    <a:pt x="2554618" y="170172"/>
                    <a:pt x="2595562" y="142875"/>
                  </a:cubicBezTo>
                  <a:cubicBezTo>
                    <a:pt x="2598737" y="138112"/>
                    <a:pt x="2602527" y="133707"/>
                    <a:pt x="2605087" y="128587"/>
                  </a:cubicBezTo>
                  <a:cubicBezTo>
                    <a:pt x="2607332" y="124097"/>
                    <a:pt x="2607065" y="118477"/>
                    <a:pt x="2609850" y="114300"/>
                  </a:cubicBezTo>
                  <a:cubicBezTo>
                    <a:pt x="2613586" y="108696"/>
                    <a:pt x="2619825" y="105186"/>
                    <a:pt x="2624137" y="100012"/>
                  </a:cubicBezTo>
                  <a:cubicBezTo>
                    <a:pt x="2627801" y="95615"/>
                    <a:pt x="2629998" y="90122"/>
                    <a:pt x="2633662" y="85725"/>
                  </a:cubicBezTo>
                  <a:cubicBezTo>
                    <a:pt x="2645122" y="71974"/>
                    <a:pt x="2648189" y="71278"/>
                    <a:pt x="2662237" y="61912"/>
                  </a:cubicBezTo>
                  <a:cubicBezTo>
                    <a:pt x="2665412" y="57150"/>
                    <a:pt x="2667959" y="51903"/>
                    <a:pt x="2671762" y="47625"/>
                  </a:cubicBezTo>
                  <a:cubicBezTo>
                    <a:pt x="2680711" y="37557"/>
                    <a:pt x="2692865" y="30258"/>
                    <a:pt x="2700337" y="19050"/>
                  </a:cubicBezTo>
                  <a:cubicBezTo>
                    <a:pt x="2711831" y="1808"/>
                    <a:pt x="2704742" y="7322"/>
                    <a:pt x="2719387" y="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05313" y="1604826"/>
              <a:ext cx="3605212" cy="1352687"/>
            </a:xfrm>
            <a:custGeom>
              <a:avLst/>
              <a:gdLst>
                <a:gd name="connsiteX0" fmla="*/ 0 w 3605212"/>
                <a:gd name="connsiteY0" fmla="*/ 1352687 h 1352687"/>
                <a:gd name="connsiteX1" fmla="*/ 23812 w 3605212"/>
                <a:gd name="connsiteY1" fmla="*/ 1347924 h 1352687"/>
                <a:gd name="connsiteX2" fmla="*/ 52387 w 3605212"/>
                <a:gd name="connsiteY2" fmla="*/ 1328874 h 1352687"/>
                <a:gd name="connsiteX3" fmla="*/ 61912 w 3605212"/>
                <a:gd name="connsiteY3" fmla="*/ 1314587 h 1352687"/>
                <a:gd name="connsiteX4" fmla="*/ 90487 w 3605212"/>
                <a:gd name="connsiteY4" fmla="*/ 1290774 h 1352687"/>
                <a:gd name="connsiteX5" fmla="*/ 114300 w 3605212"/>
                <a:gd name="connsiteY5" fmla="*/ 1262199 h 1352687"/>
                <a:gd name="connsiteX6" fmla="*/ 142875 w 3605212"/>
                <a:gd name="connsiteY6" fmla="*/ 1233624 h 1352687"/>
                <a:gd name="connsiteX7" fmla="*/ 161925 w 3605212"/>
                <a:gd name="connsiteY7" fmla="*/ 1205049 h 1352687"/>
                <a:gd name="connsiteX8" fmla="*/ 171450 w 3605212"/>
                <a:gd name="connsiteY8" fmla="*/ 1190762 h 1352687"/>
                <a:gd name="connsiteX9" fmla="*/ 185737 w 3605212"/>
                <a:gd name="connsiteY9" fmla="*/ 1181237 h 1352687"/>
                <a:gd name="connsiteX10" fmla="*/ 200025 w 3605212"/>
                <a:gd name="connsiteY10" fmla="*/ 1166949 h 1352687"/>
                <a:gd name="connsiteX11" fmla="*/ 209550 w 3605212"/>
                <a:gd name="connsiteY11" fmla="*/ 1152662 h 1352687"/>
                <a:gd name="connsiteX12" fmla="*/ 223837 w 3605212"/>
                <a:gd name="connsiteY12" fmla="*/ 1147899 h 1352687"/>
                <a:gd name="connsiteX13" fmla="*/ 261937 w 3605212"/>
                <a:gd name="connsiteY13" fmla="*/ 1114562 h 1352687"/>
                <a:gd name="connsiteX14" fmla="*/ 290512 w 3605212"/>
                <a:gd name="connsiteY14" fmla="*/ 1095512 h 1352687"/>
                <a:gd name="connsiteX15" fmla="*/ 300037 w 3605212"/>
                <a:gd name="connsiteY15" fmla="*/ 1081224 h 1352687"/>
                <a:gd name="connsiteX16" fmla="*/ 342900 w 3605212"/>
                <a:gd name="connsiteY16" fmla="*/ 1057412 h 1352687"/>
                <a:gd name="connsiteX17" fmla="*/ 357187 w 3605212"/>
                <a:gd name="connsiteY17" fmla="*/ 1047887 h 1352687"/>
                <a:gd name="connsiteX18" fmla="*/ 371475 w 3605212"/>
                <a:gd name="connsiteY18" fmla="*/ 1033599 h 1352687"/>
                <a:gd name="connsiteX19" fmla="*/ 400050 w 3605212"/>
                <a:gd name="connsiteY19" fmla="*/ 1024074 h 1352687"/>
                <a:gd name="connsiteX20" fmla="*/ 428625 w 3605212"/>
                <a:gd name="connsiteY20" fmla="*/ 1005024 h 1352687"/>
                <a:gd name="connsiteX21" fmla="*/ 471487 w 3605212"/>
                <a:gd name="connsiteY21" fmla="*/ 981212 h 1352687"/>
                <a:gd name="connsiteX22" fmla="*/ 485775 w 3605212"/>
                <a:gd name="connsiteY22" fmla="*/ 966924 h 1352687"/>
                <a:gd name="connsiteX23" fmla="*/ 514350 w 3605212"/>
                <a:gd name="connsiteY23" fmla="*/ 947874 h 1352687"/>
                <a:gd name="connsiteX24" fmla="*/ 528637 w 3605212"/>
                <a:gd name="connsiteY24" fmla="*/ 938349 h 1352687"/>
                <a:gd name="connsiteX25" fmla="*/ 571500 w 3605212"/>
                <a:gd name="connsiteY25" fmla="*/ 905012 h 1352687"/>
                <a:gd name="connsiteX26" fmla="*/ 585787 w 3605212"/>
                <a:gd name="connsiteY26" fmla="*/ 895487 h 1352687"/>
                <a:gd name="connsiteX27" fmla="*/ 600075 w 3605212"/>
                <a:gd name="connsiteY27" fmla="*/ 890724 h 1352687"/>
                <a:gd name="connsiteX28" fmla="*/ 642937 w 3605212"/>
                <a:gd name="connsiteY28" fmla="*/ 866912 h 1352687"/>
                <a:gd name="connsiteX29" fmla="*/ 685800 w 3605212"/>
                <a:gd name="connsiteY29" fmla="*/ 838337 h 1352687"/>
                <a:gd name="connsiteX30" fmla="*/ 700087 w 3605212"/>
                <a:gd name="connsiteY30" fmla="*/ 828812 h 1352687"/>
                <a:gd name="connsiteX31" fmla="*/ 714375 w 3605212"/>
                <a:gd name="connsiteY31" fmla="*/ 819287 h 1352687"/>
                <a:gd name="connsiteX32" fmla="*/ 757237 w 3605212"/>
                <a:gd name="connsiteY32" fmla="*/ 785949 h 1352687"/>
                <a:gd name="connsiteX33" fmla="*/ 785812 w 3605212"/>
                <a:gd name="connsiteY33" fmla="*/ 776424 h 1352687"/>
                <a:gd name="connsiteX34" fmla="*/ 800100 w 3605212"/>
                <a:gd name="connsiteY34" fmla="*/ 771662 h 1352687"/>
                <a:gd name="connsiteX35" fmla="*/ 842962 w 3605212"/>
                <a:gd name="connsiteY35" fmla="*/ 752612 h 1352687"/>
                <a:gd name="connsiteX36" fmla="*/ 900112 w 3605212"/>
                <a:gd name="connsiteY36" fmla="*/ 728799 h 1352687"/>
                <a:gd name="connsiteX37" fmla="*/ 914400 w 3605212"/>
                <a:gd name="connsiteY37" fmla="*/ 719274 h 1352687"/>
                <a:gd name="connsiteX38" fmla="*/ 947737 w 3605212"/>
                <a:gd name="connsiteY38" fmla="*/ 709749 h 1352687"/>
                <a:gd name="connsiteX39" fmla="*/ 990600 w 3605212"/>
                <a:gd name="connsiteY39" fmla="*/ 685937 h 1352687"/>
                <a:gd name="connsiteX40" fmla="*/ 1023937 w 3605212"/>
                <a:gd name="connsiteY40" fmla="*/ 681174 h 1352687"/>
                <a:gd name="connsiteX41" fmla="*/ 1038225 w 3605212"/>
                <a:gd name="connsiteY41" fmla="*/ 671649 h 1352687"/>
                <a:gd name="connsiteX42" fmla="*/ 1076325 w 3605212"/>
                <a:gd name="connsiteY42" fmla="*/ 662124 h 1352687"/>
                <a:gd name="connsiteX43" fmla="*/ 1090612 w 3605212"/>
                <a:gd name="connsiteY43" fmla="*/ 657362 h 1352687"/>
                <a:gd name="connsiteX44" fmla="*/ 1123950 w 3605212"/>
                <a:gd name="connsiteY44" fmla="*/ 638312 h 1352687"/>
                <a:gd name="connsiteX45" fmla="*/ 1152525 w 3605212"/>
                <a:gd name="connsiteY45" fmla="*/ 619262 h 1352687"/>
                <a:gd name="connsiteX46" fmla="*/ 1166812 w 3605212"/>
                <a:gd name="connsiteY46" fmla="*/ 614499 h 1352687"/>
                <a:gd name="connsiteX47" fmla="*/ 1209675 w 3605212"/>
                <a:gd name="connsiteY47" fmla="*/ 590687 h 1352687"/>
                <a:gd name="connsiteX48" fmla="*/ 1223962 w 3605212"/>
                <a:gd name="connsiteY48" fmla="*/ 581162 h 1352687"/>
                <a:gd name="connsiteX49" fmla="*/ 1252537 w 3605212"/>
                <a:gd name="connsiteY49" fmla="*/ 571637 h 1352687"/>
                <a:gd name="connsiteX50" fmla="*/ 1266825 w 3605212"/>
                <a:gd name="connsiteY50" fmla="*/ 562112 h 1352687"/>
                <a:gd name="connsiteX51" fmla="*/ 1281112 w 3605212"/>
                <a:gd name="connsiteY51" fmla="*/ 557349 h 1352687"/>
                <a:gd name="connsiteX52" fmla="*/ 1295400 w 3605212"/>
                <a:gd name="connsiteY52" fmla="*/ 543062 h 1352687"/>
                <a:gd name="connsiteX53" fmla="*/ 1323975 w 3605212"/>
                <a:gd name="connsiteY53" fmla="*/ 533537 h 1352687"/>
                <a:gd name="connsiteX54" fmla="*/ 1357312 w 3605212"/>
                <a:gd name="connsiteY54" fmla="*/ 519249 h 1352687"/>
                <a:gd name="connsiteX55" fmla="*/ 1371600 w 3605212"/>
                <a:gd name="connsiteY55" fmla="*/ 514487 h 1352687"/>
                <a:gd name="connsiteX56" fmla="*/ 1419225 w 3605212"/>
                <a:gd name="connsiteY56" fmla="*/ 495437 h 1352687"/>
                <a:gd name="connsiteX57" fmla="*/ 1433512 w 3605212"/>
                <a:gd name="connsiteY57" fmla="*/ 490674 h 1352687"/>
                <a:gd name="connsiteX58" fmla="*/ 1447800 w 3605212"/>
                <a:gd name="connsiteY58" fmla="*/ 485912 h 1352687"/>
                <a:gd name="connsiteX59" fmla="*/ 1462087 w 3605212"/>
                <a:gd name="connsiteY59" fmla="*/ 476387 h 1352687"/>
                <a:gd name="connsiteX60" fmla="*/ 1490662 w 3605212"/>
                <a:gd name="connsiteY60" fmla="*/ 466862 h 1352687"/>
                <a:gd name="connsiteX61" fmla="*/ 1504950 w 3605212"/>
                <a:gd name="connsiteY61" fmla="*/ 462099 h 1352687"/>
                <a:gd name="connsiteX62" fmla="*/ 1524000 w 3605212"/>
                <a:gd name="connsiteY62" fmla="*/ 452574 h 1352687"/>
                <a:gd name="connsiteX63" fmla="*/ 1552575 w 3605212"/>
                <a:gd name="connsiteY63" fmla="*/ 443049 h 1352687"/>
                <a:gd name="connsiteX64" fmla="*/ 1566862 w 3605212"/>
                <a:gd name="connsiteY64" fmla="*/ 433524 h 1352687"/>
                <a:gd name="connsiteX65" fmla="*/ 1585912 w 3605212"/>
                <a:gd name="connsiteY65" fmla="*/ 428762 h 1352687"/>
                <a:gd name="connsiteX66" fmla="*/ 1614487 w 3605212"/>
                <a:gd name="connsiteY66" fmla="*/ 419237 h 1352687"/>
                <a:gd name="connsiteX67" fmla="*/ 1628775 w 3605212"/>
                <a:gd name="connsiteY67" fmla="*/ 414474 h 1352687"/>
                <a:gd name="connsiteX68" fmla="*/ 1662112 w 3605212"/>
                <a:gd name="connsiteY68" fmla="*/ 400187 h 1352687"/>
                <a:gd name="connsiteX69" fmla="*/ 1690687 w 3605212"/>
                <a:gd name="connsiteY69" fmla="*/ 390662 h 1352687"/>
                <a:gd name="connsiteX70" fmla="*/ 1719262 w 3605212"/>
                <a:gd name="connsiteY70" fmla="*/ 381137 h 1352687"/>
                <a:gd name="connsiteX71" fmla="*/ 1747837 w 3605212"/>
                <a:gd name="connsiteY71" fmla="*/ 366849 h 1352687"/>
                <a:gd name="connsiteX72" fmla="*/ 1762125 w 3605212"/>
                <a:gd name="connsiteY72" fmla="*/ 362087 h 1352687"/>
                <a:gd name="connsiteX73" fmla="*/ 1800225 w 3605212"/>
                <a:gd name="connsiteY73" fmla="*/ 352562 h 1352687"/>
                <a:gd name="connsiteX74" fmla="*/ 1838325 w 3605212"/>
                <a:gd name="connsiteY74" fmla="*/ 343037 h 1352687"/>
                <a:gd name="connsiteX75" fmla="*/ 1857375 w 3605212"/>
                <a:gd name="connsiteY75" fmla="*/ 338274 h 1352687"/>
                <a:gd name="connsiteX76" fmla="*/ 1871662 w 3605212"/>
                <a:gd name="connsiteY76" fmla="*/ 333512 h 1352687"/>
                <a:gd name="connsiteX77" fmla="*/ 1909762 w 3605212"/>
                <a:gd name="connsiteY77" fmla="*/ 328749 h 1352687"/>
                <a:gd name="connsiteX78" fmla="*/ 1928812 w 3605212"/>
                <a:gd name="connsiteY78" fmla="*/ 323987 h 1352687"/>
                <a:gd name="connsiteX79" fmla="*/ 1966912 w 3605212"/>
                <a:gd name="connsiteY79" fmla="*/ 319224 h 1352687"/>
                <a:gd name="connsiteX80" fmla="*/ 1990725 w 3605212"/>
                <a:gd name="connsiteY80" fmla="*/ 314462 h 1352687"/>
                <a:gd name="connsiteX81" fmla="*/ 2005012 w 3605212"/>
                <a:gd name="connsiteY81" fmla="*/ 309699 h 1352687"/>
                <a:gd name="connsiteX82" fmla="*/ 2062162 w 3605212"/>
                <a:gd name="connsiteY82" fmla="*/ 300174 h 1352687"/>
                <a:gd name="connsiteX83" fmla="*/ 2090737 w 3605212"/>
                <a:gd name="connsiteY83" fmla="*/ 290649 h 1352687"/>
                <a:gd name="connsiteX84" fmla="*/ 2138362 w 3605212"/>
                <a:gd name="connsiteY84" fmla="*/ 276362 h 1352687"/>
                <a:gd name="connsiteX85" fmla="*/ 2152650 w 3605212"/>
                <a:gd name="connsiteY85" fmla="*/ 271599 h 1352687"/>
                <a:gd name="connsiteX86" fmla="*/ 2166937 w 3605212"/>
                <a:gd name="connsiteY86" fmla="*/ 262074 h 1352687"/>
                <a:gd name="connsiteX87" fmla="*/ 2219325 w 3605212"/>
                <a:gd name="connsiteY87" fmla="*/ 247787 h 1352687"/>
                <a:gd name="connsiteX88" fmla="*/ 2252662 w 3605212"/>
                <a:gd name="connsiteY88" fmla="*/ 238262 h 1352687"/>
                <a:gd name="connsiteX89" fmla="*/ 2290762 w 3605212"/>
                <a:gd name="connsiteY89" fmla="*/ 233499 h 1352687"/>
                <a:gd name="connsiteX90" fmla="*/ 2324100 w 3605212"/>
                <a:gd name="connsiteY90" fmla="*/ 223974 h 1352687"/>
                <a:gd name="connsiteX91" fmla="*/ 2352675 w 3605212"/>
                <a:gd name="connsiteY91" fmla="*/ 219212 h 1352687"/>
                <a:gd name="connsiteX92" fmla="*/ 2405062 w 3605212"/>
                <a:gd name="connsiteY92" fmla="*/ 204924 h 1352687"/>
                <a:gd name="connsiteX93" fmla="*/ 2419350 w 3605212"/>
                <a:gd name="connsiteY93" fmla="*/ 200162 h 1352687"/>
                <a:gd name="connsiteX94" fmla="*/ 2452687 w 3605212"/>
                <a:gd name="connsiteY94" fmla="*/ 195399 h 1352687"/>
                <a:gd name="connsiteX95" fmla="*/ 2481262 w 3605212"/>
                <a:gd name="connsiteY95" fmla="*/ 185874 h 1352687"/>
                <a:gd name="connsiteX96" fmla="*/ 2514600 w 3605212"/>
                <a:gd name="connsiteY96" fmla="*/ 181112 h 1352687"/>
                <a:gd name="connsiteX97" fmla="*/ 2533650 w 3605212"/>
                <a:gd name="connsiteY97" fmla="*/ 176349 h 1352687"/>
                <a:gd name="connsiteX98" fmla="*/ 2590800 w 3605212"/>
                <a:gd name="connsiteY98" fmla="*/ 166824 h 1352687"/>
                <a:gd name="connsiteX99" fmla="*/ 2647950 w 3605212"/>
                <a:gd name="connsiteY99" fmla="*/ 152537 h 1352687"/>
                <a:gd name="connsiteX100" fmla="*/ 2662237 w 3605212"/>
                <a:gd name="connsiteY100" fmla="*/ 147774 h 1352687"/>
                <a:gd name="connsiteX101" fmla="*/ 2714625 w 3605212"/>
                <a:gd name="connsiteY101" fmla="*/ 138249 h 1352687"/>
                <a:gd name="connsiteX102" fmla="*/ 2733675 w 3605212"/>
                <a:gd name="connsiteY102" fmla="*/ 133487 h 1352687"/>
                <a:gd name="connsiteX103" fmla="*/ 2747962 w 3605212"/>
                <a:gd name="connsiteY103" fmla="*/ 128724 h 1352687"/>
                <a:gd name="connsiteX104" fmla="*/ 2786062 w 3605212"/>
                <a:gd name="connsiteY104" fmla="*/ 123962 h 1352687"/>
                <a:gd name="connsiteX105" fmla="*/ 2809875 w 3605212"/>
                <a:gd name="connsiteY105" fmla="*/ 119199 h 1352687"/>
                <a:gd name="connsiteX106" fmla="*/ 2824162 w 3605212"/>
                <a:gd name="connsiteY106" fmla="*/ 114437 h 1352687"/>
                <a:gd name="connsiteX107" fmla="*/ 2871787 w 3605212"/>
                <a:gd name="connsiteY107" fmla="*/ 109674 h 1352687"/>
                <a:gd name="connsiteX108" fmla="*/ 2909887 w 3605212"/>
                <a:gd name="connsiteY108" fmla="*/ 100149 h 1352687"/>
                <a:gd name="connsiteX109" fmla="*/ 2962275 w 3605212"/>
                <a:gd name="connsiteY109" fmla="*/ 90624 h 1352687"/>
                <a:gd name="connsiteX110" fmla="*/ 2981325 w 3605212"/>
                <a:gd name="connsiteY110" fmla="*/ 85862 h 1352687"/>
                <a:gd name="connsiteX111" fmla="*/ 2995612 w 3605212"/>
                <a:gd name="connsiteY111" fmla="*/ 81099 h 1352687"/>
                <a:gd name="connsiteX112" fmla="*/ 3043237 w 3605212"/>
                <a:gd name="connsiteY112" fmla="*/ 76337 h 1352687"/>
                <a:gd name="connsiteX113" fmla="*/ 3133725 w 3605212"/>
                <a:gd name="connsiteY113" fmla="*/ 62049 h 1352687"/>
                <a:gd name="connsiteX114" fmla="*/ 3200400 w 3605212"/>
                <a:gd name="connsiteY114" fmla="*/ 47762 h 1352687"/>
                <a:gd name="connsiteX115" fmla="*/ 3252787 w 3605212"/>
                <a:gd name="connsiteY115" fmla="*/ 42999 h 1352687"/>
                <a:gd name="connsiteX116" fmla="*/ 3276600 w 3605212"/>
                <a:gd name="connsiteY116" fmla="*/ 38237 h 1352687"/>
                <a:gd name="connsiteX117" fmla="*/ 3309937 w 3605212"/>
                <a:gd name="connsiteY117" fmla="*/ 28712 h 1352687"/>
                <a:gd name="connsiteX118" fmla="*/ 3343275 w 3605212"/>
                <a:gd name="connsiteY118" fmla="*/ 23949 h 1352687"/>
                <a:gd name="connsiteX119" fmla="*/ 3371850 w 3605212"/>
                <a:gd name="connsiteY119" fmla="*/ 19187 h 1352687"/>
                <a:gd name="connsiteX120" fmla="*/ 3438525 w 3605212"/>
                <a:gd name="connsiteY120" fmla="*/ 9662 h 1352687"/>
                <a:gd name="connsiteX121" fmla="*/ 3524250 w 3605212"/>
                <a:gd name="connsiteY121" fmla="*/ 4899 h 1352687"/>
                <a:gd name="connsiteX122" fmla="*/ 3605212 w 3605212"/>
                <a:gd name="connsiteY122" fmla="*/ 137 h 13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605212" h="1352687">
                  <a:moveTo>
                    <a:pt x="0" y="1352687"/>
                  </a:moveTo>
                  <a:cubicBezTo>
                    <a:pt x="7937" y="1351099"/>
                    <a:pt x="16443" y="1351274"/>
                    <a:pt x="23812" y="1347924"/>
                  </a:cubicBezTo>
                  <a:cubicBezTo>
                    <a:pt x="34233" y="1343187"/>
                    <a:pt x="52387" y="1328874"/>
                    <a:pt x="52387" y="1328874"/>
                  </a:cubicBezTo>
                  <a:cubicBezTo>
                    <a:pt x="55562" y="1324112"/>
                    <a:pt x="58248" y="1318984"/>
                    <a:pt x="61912" y="1314587"/>
                  </a:cubicBezTo>
                  <a:cubicBezTo>
                    <a:pt x="73372" y="1300836"/>
                    <a:pt x="76439" y="1300140"/>
                    <a:pt x="90487" y="1290774"/>
                  </a:cubicBezTo>
                  <a:cubicBezTo>
                    <a:pt x="111541" y="1259194"/>
                    <a:pt x="86794" y="1294290"/>
                    <a:pt x="114300" y="1262199"/>
                  </a:cubicBezTo>
                  <a:cubicBezTo>
                    <a:pt x="137929" y="1234631"/>
                    <a:pt x="117722" y="1250392"/>
                    <a:pt x="142875" y="1233624"/>
                  </a:cubicBezTo>
                  <a:cubicBezTo>
                    <a:pt x="151244" y="1208517"/>
                    <a:pt x="142106" y="1228831"/>
                    <a:pt x="161925" y="1205049"/>
                  </a:cubicBezTo>
                  <a:cubicBezTo>
                    <a:pt x="165589" y="1200652"/>
                    <a:pt x="167403" y="1194809"/>
                    <a:pt x="171450" y="1190762"/>
                  </a:cubicBezTo>
                  <a:cubicBezTo>
                    <a:pt x="175497" y="1186715"/>
                    <a:pt x="181340" y="1184901"/>
                    <a:pt x="185737" y="1181237"/>
                  </a:cubicBezTo>
                  <a:cubicBezTo>
                    <a:pt x="190911" y="1176925"/>
                    <a:pt x="195713" y="1172123"/>
                    <a:pt x="200025" y="1166949"/>
                  </a:cubicBezTo>
                  <a:cubicBezTo>
                    <a:pt x="203689" y="1162552"/>
                    <a:pt x="205081" y="1156238"/>
                    <a:pt x="209550" y="1152662"/>
                  </a:cubicBezTo>
                  <a:cubicBezTo>
                    <a:pt x="213470" y="1149526"/>
                    <a:pt x="219075" y="1149487"/>
                    <a:pt x="223837" y="1147899"/>
                  </a:cubicBezTo>
                  <a:cubicBezTo>
                    <a:pt x="250826" y="1107418"/>
                    <a:pt x="206372" y="1170127"/>
                    <a:pt x="261937" y="1114562"/>
                  </a:cubicBezTo>
                  <a:cubicBezTo>
                    <a:pt x="279775" y="1096724"/>
                    <a:pt x="269835" y="1102404"/>
                    <a:pt x="290512" y="1095512"/>
                  </a:cubicBezTo>
                  <a:cubicBezTo>
                    <a:pt x="293687" y="1090749"/>
                    <a:pt x="295729" y="1084993"/>
                    <a:pt x="300037" y="1081224"/>
                  </a:cubicBezTo>
                  <a:cubicBezTo>
                    <a:pt x="320193" y="1063587"/>
                    <a:pt x="323276" y="1063953"/>
                    <a:pt x="342900" y="1057412"/>
                  </a:cubicBezTo>
                  <a:cubicBezTo>
                    <a:pt x="347662" y="1054237"/>
                    <a:pt x="352790" y="1051551"/>
                    <a:pt x="357187" y="1047887"/>
                  </a:cubicBezTo>
                  <a:cubicBezTo>
                    <a:pt x="362361" y="1043575"/>
                    <a:pt x="365587" y="1036870"/>
                    <a:pt x="371475" y="1033599"/>
                  </a:cubicBezTo>
                  <a:cubicBezTo>
                    <a:pt x="380252" y="1028723"/>
                    <a:pt x="400050" y="1024074"/>
                    <a:pt x="400050" y="1024074"/>
                  </a:cubicBezTo>
                  <a:cubicBezTo>
                    <a:pt x="431756" y="992368"/>
                    <a:pt x="397610" y="1022255"/>
                    <a:pt x="428625" y="1005024"/>
                  </a:cubicBezTo>
                  <a:cubicBezTo>
                    <a:pt x="477750" y="977732"/>
                    <a:pt x="439160" y="991987"/>
                    <a:pt x="471487" y="981212"/>
                  </a:cubicBezTo>
                  <a:cubicBezTo>
                    <a:pt x="476250" y="976449"/>
                    <a:pt x="480458" y="971059"/>
                    <a:pt x="485775" y="966924"/>
                  </a:cubicBezTo>
                  <a:cubicBezTo>
                    <a:pt x="494811" y="959896"/>
                    <a:pt x="504825" y="954224"/>
                    <a:pt x="514350" y="947874"/>
                  </a:cubicBezTo>
                  <a:cubicBezTo>
                    <a:pt x="519112" y="944699"/>
                    <a:pt x="524590" y="942396"/>
                    <a:pt x="528637" y="938349"/>
                  </a:cubicBezTo>
                  <a:cubicBezTo>
                    <a:pt x="551020" y="915967"/>
                    <a:pt x="537320" y="927799"/>
                    <a:pt x="571500" y="905012"/>
                  </a:cubicBezTo>
                  <a:cubicBezTo>
                    <a:pt x="576262" y="901837"/>
                    <a:pt x="580357" y="897297"/>
                    <a:pt x="585787" y="895487"/>
                  </a:cubicBezTo>
                  <a:cubicBezTo>
                    <a:pt x="590550" y="893899"/>
                    <a:pt x="595686" y="893162"/>
                    <a:pt x="600075" y="890724"/>
                  </a:cubicBezTo>
                  <a:cubicBezTo>
                    <a:pt x="649200" y="863432"/>
                    <a:pt x="610610" y="877687"/>
                    <a:pt x="642937" y="866912"/>
                  </a:cubicBezTo>
                  <a:lnTo>
                    <a:pt x="685800" y="838337"/>
                  </a:lnTo>
                  <a:lnTo>
                    <a:pt x="700087" y="828812"/>
                  </a:lnTo>
                  <a:cubicBezTo>
                    <a:pt x="704850" y="825637"/>
                    <a:pt x="710328" y="823335"/>
                    <a:pt x="714375" y="819287"/>
                  </a:cubicBezTo>
                  <a:cubicBezTo>
                    <a:pt x="726703" y="806958"/>
                    <a:pt x="740146" y="791646"/>
                    <a:pt x="757237" y="785949"/>
                  </a:cubicBezTo>
                  <a:lnTo>
                    <a:pt x="785812" y="776424"/>
                  </a:lnTo>
                  <a:lnTo>
                    <a:pt x="800100" y="771662"/>
                  </a:lnTo>
                  <a:cubicBezTo>
                    <a:pt x="842124" y="743645"/>
                    <a:pt x="774957" y="786615"/>
                    <a:pt x="842962" y="752612"/>
                  </a:cubicBezTo>
                  <a:cubicBezTo>
                    <a:pt x="886916" y="730635"/>
                    <a:pt x="867287" y="737006"/>
                    <a:pt x="900112" y="728799"/>
                  </a:cubicBezTo>
                  <a:cubicBezTo>
                    <a:pt x="904875" y="725624"/>
                    <a:pt x="909139" y="721529"/>
                    <a:pt x="914400" y="719274"/>
                  </a:cubicBezTo>
                  <a:cubicBezTo>
                    <a:pt x="925201" y="714645"/>
                    <a:pt x="937302" y="715546"/>
                    <a:pt x="947737" y="709749"/>
                  </a:cubicBezTo>
                  <a:cubicBezTo>
                    <a:pt x="969226" y="697810"/>
                    <a:pt x="970391" y="689979"/>
                    <a:pt x="990600" y="685937"/>
                  </a:cubicBezTo>
                  <a:cubicBezTo>
                    <a:pt x="1001607" y="683736"/>
                    <a:pt x="1012825" y="682762"/>
                    <a:pt x="1023937" y="681174"/>
                  </a:cubicBezTo>
                  <a:cubicBezTo>
                    <a:pt x="1028700" y="677999"/>
                    <a:pt x="1032846" y="673605"/>
                    <a:pt x="1038225" y="671649"/>
                  </a:cubicBezTo>
                  <a:cubicBezTo>
                    <a:pt x="1050528" y="667175"/>
                    <a:pt x="1063906" y="666263"/>
                    <a:pt x="1076325" y="662124"/>
                  </a:cubicBezTo>
                  <a:lnTo>
                    <a:pt x="1090612" y="657362"/>
                  </a:lnTo>
                  <a:cubicBezTo>
                    <a:pt x="1140047" y="624406"/>
                    <a:pt x="1063513" y="674574"/>
                    <a:pt x="1123950" y="638312"/>
                  </a:cubicBezTo>
                  <a:cubicBezTo>
                    <a:pt x="1133766" y="632422"/>
                    <a:pt x="1141665" y="622883"/>
                    <a:pt x="1152525" y="619262"/>
                  </a:cubicBezTo>
                  <a:cubicBezTo>
                    <a:pt x="1157287" y="617674"/>
                    <a:pt x="1162424" y="616937"/>
                    <a:pt x="1166812" y="614499"/>
                  </a:cubicBezTo>
                  <a:cubicBezTo>
                    <a:pt x="1215933" y="587209"/>
                    <a:pt x="1177348" y="601461"/>
                    <a:pt x="1209675" y="590687"/>
                  </a:cubicBezTo>
                  <a:cubicBezTo>
                    <a:pt x="1214437" y="587512"/>
                    <a:pt x="1218732" y="583487"/>
                    <a:pt x="1223962" y="581162"/>
                  </a:cubicBezTo>
                  <a:cubicBezTo>
                    <a:pt x="1233137" y="577084"/>
                    <a:pt x="1252537" y="571637"/>
                    <a:pt x="1252537" y="571637"/>
                  </a:cubicBezTo>
                  <a:cubicBezTo>
                    <a:pt x="1257300" y="568462"/>
                    <a:pt x="1261705" y="564672"/>
                    <a:pt x="1266825" y="562112"/>
                  </a:cubicBezTo>
                  <a:cubicBezTo>
                    <a:pt x="1271315" y="559867"/>
                    <a:pt x="1276935" y="560134"/>
                    <a:pt x="1281112" y="557349"/>
                  </a:cubicBezTo>
                  <a:cubicBezTo>
                    <a:pt x="1286716" y="553613"/>
                    <a:pt x="1289512" y="546333"/>
                    <a:pt x="1295400" y="543062"/>
                  </a:cubicBezTo>
                  <a:cubicBezTo>
                    <a:pt x="1304177" y="538186"/>
                    <a:pt x="1314450" y="536712"/>
                    <a:pt x="1323975" y="533537"/>
                  </a:cubicBezTo>
                  <a:cubicBezTo>
                    <a:pt x="1357483" y="522367"/>
                    <a:pt x="1316115" y="536904"/>
                    <a:pt x="1357312" y="519249"/>
                  </a:cubicBezTo>
                  <a:cubicBezTo>
                    <a:pt x="1361926" y="517272"/>
                    <a:pt x="1366986" y="516464"/>
                    <a:pt x="1371600" y="514487"/>
                  </a:cubicBezTo>
                  <a:cubicBezTo>
                    <a:pt x="1420672" y="493457"/>
                    <a:pt x="1354158" y="517127"/>
                    <a:pt x="1419225" y="495437"/>
                  </a:cubicBezTo>
                  <a:lnTo>
                    <a:pt x="1433512" y="490674"/>
                  </a:lnTo>
                  <a:lnTo>
                    <a:pt x="1447800" y="485912"/>
                  </a:lnTo>
                  <a:cubicBezTo>
                    <a:pt x="1452562" y="482737"/>
                    <a:pt x="1456857" y="478712"/>
                    <a:pt x="1462087" y="476387"/>
                  </a:cubicBezTo>
                  <a:cubicBezTo>
                    <a:pt x="1471262" y="472309"/>
                    <a:pt x="1481137" y="470037"/>
                    <a:pt x="1490662" y="466862"/>
                  </a:cubicBezTo>
                  <a:cubicBezTo>
                    <a:pt x="1495425" y="465274"/>
                    <a:pt x="1500460" y="464344"/>
                    <a:pt x="1504950" y="462099"/>
                  </a:cubicBezTo>
                  <a:cubicBezTo>
                    <a:pt x="1511300" y="458924"/>
                    <a:pt x="1517408" y="455211"/>
                    <a:pt x="1524000" y="452574"/>
                  </a:cubicBezTo>
                  <a:cubicBezTo>
                    <a:pt x="1533322" y="448845"/>
                    <a:pt x="1544221" y="448618"/>
                    <a:pt x="1552575" y="443049"/>
                  </a:cubicBezTo>
                  <a:cubicBezTo>
                    <a:pt x="1557337" y="439874"/>
                    <a:pt x="1561601" y="435779"/>
                    <a:pt x="1566862" y="433524"/>
                  </a:cubicBezTo>
                  <a:cubicBezTo>
                    <a:pt x="1572878" y="430946"/>
                    <a:pt x="1579643" y="430643"/>
                    <a:pt x="1585912" y="428762"/>
                  </a:cubicBezTo>
                  <a:cubicBezTo>
                    <a:pt x="1595529" y="425877"/>
                    <a:pt x="1604962" y="422412"/>
                    <a:pt x="1614487" y="419237"/>
                  </a:cubicBezTo>
                  <a:cubicBezTo>
                    <a:pt x="1619250" y="417649"/>
                    <a:pt x="1624598" y="417259"/>
                    <a:pt x="1628775" y="414474"/>
                  </a:cubicBezTo>
                  <a:cubicBezTo>
                    <a:pt x="1651442" y="399362"/>
                    <a:pt x="1634154" y="408574"/>
                    <a:pt x="1662112" y="400187"/>
                  </a:cubicBezTo>
                  <a:cubicBezTo>
                    <a:pt x="1671729" y="397302"/>
                    <a:pt x="1681162" y="393837"/>
                    <a:pt x="1690687" y="390662"/>
                  </a:cubicBezTo>
                  <a:lnTo>
                    <a:pt x="1719262" y="381137"/>
                  </a:lnTo>
                  <a:cubicBezTo>
                    <a:pt x="1755178" y="369165"/>
                    <a:pt x="1710905" y="385314"/>
                    <a:pt x="1747837" y="366849"/>
                  </a:cubicBezTo>
                  <a:cubicBezTo>
                    <a:pt x="1752327" y="364604"/>
                    <a:pt x="1757282" y="363408"/>
                    <a:pt x="1762125" y="362087"/>
                  </a:cubicBezTo>
                  <a:cubicBezTo>
                    <a:pt x="1774755" y="358643"/>
                    <a:pt x="1787806" y="356702"/>
                    <a:pt x="1800225" y="352562"/>
                  </a:cubicBezTo>
                  <a:cubicBezTo>
                    <a:pt x="1825757" y="344050"/>
                    <a:pt x="1803839" y="350700"/>
                    <a:pt x="1838325" y="343037"/>
                  </a:cubicBezTo>
                  <a:cubicBezTo>
                    <a:pt x="1844715" y="341617"/>
                    <a:pt x="1851081" y="340072"/>
                    <a:pt x="1857375" y="338274"/>
                  </a:cubicBezTo>
                  <a:cubicBezTo>
                    <a:pt x="1862202" y="336895"/>
                    <a:pt x="1866723" y="334410"/>
                    <a:pt x="1871662" y="333512"/>
                  </a:cubicBezTo>
                  <a:cubicBezTo>
                    <a:pt x="1884254" y="331222"/>
                    <a:pt x="1897137" y="330853"/>
                    <a:pt x="1909762" y="328749"/>
                  </a:cubicBezTo>
                  <a:cubicBezTo>
                    <a:pt x="1916218" y="327673"/>
                    <a:pt x="1922356" y="325063"/>
                    <a:pt x="1928812" y="323987"/>
                  </a:cubicBezTo>
                  <a:cubicBezTo>
                    <a:pt x="1941437" y="321883"/>
                    <a:pt x="1954262" y="321170"/>
                    <a:pt x="1966912" y="319224"/>
                  </a:cubicBezTo>
                  <a:cubicBezTo>
                    <a:pt x="1974913" y="317993"/>
                    <a:pt x="1982872" y="316425"/>
                    <a:pt x="1990725" y="314462"/>
                  </a:cubicBezTo>
                  <a:cubicBezTo>
                    <a:pt x="1995595" y="313244"/>
                    <a:pt x="2000089" y="310684"/>
                    <a:pt x="2005012" y="309699"/>
                  </a:cubicBezTo>
                  <a:cubicBezTo>
                    <a:pt x="2023950" y="305911"/>
                    <a:pt x="2043840" y="306281"/>
                    <a:pt x="2062162" y="300174"/>
                  </a:cubicBezTo>
                  <a:cubicBezTo>
                    <a:pt x="2071687" y="296999"/>
                    <a:pt x="2080996" y="293084"/>
                    <a:pt x="2090737" y="290649"/>
                  </a:cubicBezTo>
                  <a:cubicBezTo>
                    <a:pt x="2119525" y="283453"/>
                    <a:pt x="2103581" y="287956"/>
                    <a:pt x="2138362" y="276362"/>
                  </a:cubicBezTo>
                  <a:cubicBezTo>
                    <a:pt x="2143125" y="274774"/>
                    <a:pt x="2148473" y="274384"/>
                    <a:pt x="2152650" y="271599"/>
                  </a:cubicBezTo>
                  <a:cubicBezTo>
                    <a:pt x="2157412" y="268424"/>
                    <a:pt x="2161707" y="264399"/>
                    <a:pt x="2166937" y="262074"/>
                  </a:cubicBezTo>
                  <a:cubicBezTo>
                    <a:pt x="2193214" y="250395"/>
                    <a:pt x="2193711" y="254191"/>
                    <a:pt x="2219325" y="247787"/>
                  </a:cubicBezTo>
                  <a:cubicBezTo>
                    <a:pt x="2241989" y="242121"/>
                    <a:pt x="2225915" y="242720"/>
                    <a:pt x="2252662" y="238262"/>
                  </a:cubicBezTo>
                  <a:cubicBezTo>
                    <a:pt x="2265287" y="236158"/>
                    <a:pt x="2278062" y="235087"/>
                    <a:pt x="2290762" y="233499"/>
                  </a:cubicBezTo>
                  <a:cubicBezTo>
                    <a:pt x="2304374" y="228962"/>
                    <a:pt x="2309158" y="226962"/>
                    <a:pt x="2324100" y="223974"/>
                  </a:cubicBezTo>
                  <a:cubicBezTo>
                    <a:pt x="2333569" y="222080"/>
                    <a:pt x="2343150" y="220799"/>
                    <a:pt x="2352675" y="219212"/>
                  </a:cubicBezTo>
                  <a:cubicBezTo>
                    <a:pt x="2413965" y="198782"/>
                    <a:pt x="2351221" y="218384"/>
                    <a:pt x="2405062" y="204924"/>
                  </a:cubicBezTo>
                  <a:cubicBezTo>
                    <a:pt x="2409932" y="203706"/>
                    <a:pt x="2414427" y="201147"/>
                    <a:pt x="2419350" y="200162"/>
                  </a:cubicBezTo>
                  <a:cubicBezTo>
                    <a:pt x="2430357" y="197961"/>
                    <a:pt x="2441575" y="196987"/>
                    <a:pt x="2452687" y="195399"/>
                  </a:cubicBezTo>
                  <a:cubicBezTo>
                    <a:pt x="2462212" y="192224"/>
                    <a:pt x="2471323" y="187294"/>
                    <a:pt x="2481262" y="185874"/>
                  </a:cubicBezTo>
                  <a:cubicBezTo>
                    <a:pt x="2492375" y="184287"/>
                    <a:pt x="2503556" y="183120"/>
                    <a:pt x="2514600" y="181112"/>
                  </a:cubicBezTo>
                  <a:cubicBezTo>
                    <a:pt x="2521040" y="179941"/>
                    <a:pt x="2527217" y="177555"/>
                    <a:pt x="2533650" y="176349"/>
                  </a:cubicBezTo>
                  <a:cubicBezTo>
                    <a:pt x="2552632" y="172790"/>
                    <a:pt x="2572478" y="172931"/>
                    <a:pt x="2590800" y="166824"/>
                  </a:cubicBezTo>
                  <a:cubicBezTo>
                    <a:pt x="2628536" y="154245"/>
                    <a:pt x="2609471" y="158949"/>
                    <a:pt x="2647950" y="152537"/>
                  </a:cubicBezTo>
                  <a:cubicBezTo>
                    <a:pt x="2652712" y="150949"/>
                    <a:pt x="2657367" y="148992"/>
                    <a:pt x="2662237" y="147774"/>
                  </a:cubicBezTo>
                  <a:cubicBezTo>
                    <a:pt x="2682641" y="142673"/>
                    <a:pt x="2693427" y="142489"/>
                    <a:pt x="2714625" y="138249"/>
                  </a:cubicBezTo>
                  <a:cubicBezTo>
                    <a:pt x="2721043" y="136965"/>
                    <a:pt x="2727381" y="135285"/>
                    <a:pt x="2733675" y="133487"/>
                  </a:cubicBezTo>
                  <a:cubicBezTo>
                    <a:pt x="2738502" y="132108"/>
                    <a:pt x="2743023" y="129622"/>
                    <a:pt x="2747962" y="128724"/>
                  </a:cubicBezTo>
                  <a:cubicBezTo>
                    <a:pt x="2760554" y="126434"/>
                    <a:pt x="2773412" y="125908"/>
                    <a:pt x="2786062" y="123962"/>
                  </a:cubicBezTo>
                  <a:cubicBezTo>
                    <a:pt x="2794063" y="122731"/>
                    <a:pt x="2802022" y="121162"/>
                    <a:pt x="2809875" y="119199"/>
                  </a:cubicBezTo>
                  <a:cubicBezTo>
                    <a:pt x="2814745" y="117981"/>
                    <a:pt x="2819200" y="115200"/>
                    <a:pt x="2824162" y="114437"/>
                  </a:cubicBezTo>
                  <a:cubicBezTo>
                    <a:pt x="2839931" y="112011"/>
                    <a:pt x="2855912" y="111262"/>
                    <a:pt x="2871787" y="109674"/>
                  </a:cubicBezTo>
                  <a:cubicBezTo>
                    <a:pt x="2884487" y="106499"/>
                    <a:pt x="2896974" y="102301"/>
                    <a:pt x="2909887" y="100149"/>
                  </a:cubicBezTo>
                  <a:cubicBezTo>
                    <a:pt x="2930584" y="96700"/>
                    <a:pt x="2942291" y="95065"/>
                    <a:pt x="2962275" y="90624"/>
                  </a:cubicBezTo>
                  <a:cubicBezTo>
                    <a:pt x="2968665" y="89204"/>
                    <a:pt x="2975031" y="87660"/>
                    <a:pt x="2981325" y="85862"/>
                  </a:cubicBezTo>
                  <a:cubicBezTo>
                    <a:pt x="2986152" y="84483"/>
                    <a:pt x="2990650" y="81862"/>
                    <a:pt x="2995612" y="81099"/>
                  </a:cubicBezTo>
                  <a:cubicBezTo>
                    <a:pt x="3011381" y="78673"/>
                    <a:pt x="3027362" y="77924"/>
                    <a:pt x="3043237" y="76337"/>
                  </a:cubicBezTo>
                  <a:cubicBezTo>
                    <a:pt x="3104958" y="63993"/>
                    <a:pt x="3074772" y="68600"/>
                    <a:pt x="3133725" y="62049"/>
                  </a:cubicBezTo>
                  <a:cubicBezTo>
                    <a:pt x="3160370" y="55388"/>
                    <a:pt x="3174272" y="50836"/>
                    <a:pt x="3200400" y="47762"/>
                  </a:cubicBezTo>
                  <a:cubicBezTo>
                    <a:pt x="3217814" y="45713"/>
                    <a:pt x="3235325" y="44587"/>
                    <a:pt x="3252787" y="42999"/>
                  </a:cubicBezTo>
                  <a:cubicBezTo>
                    <a:pt x="3260725" y="41412"/>
                    <a:pt x="3268747" y="40200"/>
                    <a:pt x="3276600" y="38237"/>
                  </a:cubicBezTo>
                  <a:cubicBezTo>
                    <a:pt x="3303822" y="31431"/>
                    <a:pt x="3277247" y="34656"/>
                    <a:pt x="3309937" y="28712"/>
                  </a:cubicBezTo>
                  <a:cubicBezTo>
                    <a:pt x="3320981" y="26704"/>
                    <a:pt x="3332180" y="25656"/>
                    <a:pt x="3343275" y="23949"/>
                  </a:cubicBezTo>
                  <a:cubicBezTo>
                    <a:pt x="3352819" y="22481"/>
                    <a:pt x="3362325" y="20774"/>
                    <a:pt x="3371850" y="19187"/>
                  </a:cubicBezTo>
                  <a:cubicBezTo>
                    <a:pt x="3401409" y="9333"/>
                    <a:pt x="3385898" y="13291"/>
                    <a:pt x="3438525" y="9662"/>
                  </a:cubicBezTo>
                  <a:cubicBezTo>
                    <a:pt x="3467076" y="7693"/>
                    <a:pt x="3495709" y="7013"/>
                    <a:pt x="3524250" y="4899"/>
                  </a:cubicBezTo>
                  <a:cubicBezTo>
                    <a:pt x="3607468" y="-1265"/>
                    <a:pt x="3528235" y="137"/>
                    <a:pt x="3605212" y="137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47738" y="2752725"/>
              <a:ext cx="3662389" cy="2858547"/>
            </a:xfrm>
            <a:custGeom>
              <a:avLst/>
              <a:gdLst>
                <a:gd name="connsiteX0" fmla="*/ 0 w 3662389"/>
                <a:gd name="connsiteY0" fmla="*/ 2843213 h 2858547"/>
                <a:gd name="connsiteX1" fmla="*/ 23812 w 3662389"/>
                <a:gd name="connsiteY1" fmla="*/ 2838450 h 2858547"/>
                <a:gd name="connsiteX2" fmla="*/ 280987 w 3662389"/>
                <a:gd name="connsiteY2" fmla="*/ 2847975 h 2858547"/>
                <a:gd name="connsiteX3" fmla="*/ 414337 w 3662389"/>
                <a:gd name="connsiteY3" fmla="*/ 2857500 h 2858547"/>
                <a:gd name="connsiteX4" fmla="*/ 619125 w 3662389"/>
                <a:gd name="connsiteY4" fmla="*/ 2852738 h 2858547"/>
                <a:gd name="connsiteX5" fmla="*/ 962025 w 3662389"/>
                <a:gd name="connsiteY5" fmla="*/ 2852738 h 2858547"/>
                <a:gd name="connsiteX6" fmla="*/ 1038225 w 3662389"/>
                <a:gd name="connsiteY6" fmla="*/ 2847975 h 2858547"/>
                <a:gd name="connsiteX7" fmla="*/ 1052512 w 3662389"/>
                <a:gd name="connsiteY7" fmla="*/ 2843213 h 2858547"/>
                <a:gd name="connsiteX8" fmla="*/ 1071562 w 3662389"/>
                <a:gd name="connsiteY8" fmla="*/ 2838450 h 2858547"/>
                <a:gd name="connsiteX9" fmla="*/ 1114425 w 3662389"/>
                <a:gd name="connsiteY9" fmla="*/ 2833688 h 2858547"/>
                <a:gd name="connsiteX10" fmla="*/ 1143000 w 3662389"/>
                <a:gd name="connsiteY10" fmla="*/ 2824163 h 2858547"/>
                <a:gd name="connsiteX11" fmla="*/ 1181100 w 3662389"/>
                <a:gd name="connsiteY11" fmla="*/ 2814638 h 2858547"/>
                <a:gd name="connsiteX12" fmla="*/ 1195387 w 3662389"/>
                <a:gd name="connsiteY12" fmla="*/ 2805113 h 2858547"/>
                <a:gd name="connsiteX13" fmla="*/ 1223962 w 3662389"/>
                <a:gd name="connsiteY13" fmla="*/ 2795588 h 2858547"/>
                <a:gd name="connsiteX14" fmla="*/ 1238250 w 3662389"/>
                <a:gd name="connsiteY14" fmla="*/ 2786063 h 2858547"/>
                <a:gd name="connsiteX15" fmla="*/ 1257300 w 3662389"/>
                <a:gd name="connsiteY15" fmla="*/ 2781300 h 2858547"/>
                <a:gd name="connsiteX16" fmla="*/ 1271587 w 3662389"/>
                <a:gd name="connsiteY16" fmla="*/ 2776538 h 2858547"/>
                <a:gd name="connsiteX17" fmla="*/ 1285875 w 3662389"/>
                <a:gd name="connsiteY17" fmla="*/ 2767013 h 2858547"/>
                <a:gd name="connsiteX18" fmla="*/ 1300162 w 3662389"/>
                <a:gd name="connsiteY18" fmla="*/ 2762250 h 2858547"/>
                <a:gd name="connsiteX19" fmla="*/ 1343025 w 3662389"/>
                <a:gd name="connsiteY19" fmla="*/ 2738438 h 2858547"/>
                <a:gd name="connsiteX20" fmla="*/ 1357312 w 3662389"/>
                <a:gd name="connsiteY20" fmla="*/ 2724150 h 2858547"/>
                <a:gd name="connsiteX21" fmla="*/ 1371600 w 3662389"/>
                <a:gd name="connsiteY21" fmla="*/ 2719388 h 2858547"/>
                <a:gd name="connsiteX22" fmla="*/ 1385887 w 3662389"/>
                <a:gd name="connsiteY22" fmla="*/ 2709863 h 2858547"/>
                <a:gd name="connsiteX23" fmla="*/ 1400175 w 3662389"/>
                <a:gd name="connsiteY23" fmla="*/ 2705100 h 2858547"/>
                <a:gd name="connsiteX24" fmla="*/ 1443037 w 3662389"/>
                <a:gd name="connsiteY24" fmla="*/ 2681288 h 2858547"/>
                <a:gd name="connsiteX25" fmla="*/ 1457325 w 3662389"/>
                <a:gd name="connsiteY25" fmla="*/ 2667000 h 2858547"/>
                <a:gd name="connsiteX26" fmla="*/ 1485900 w 3662389"/>
                <a:gd name="connsiteY26" fmla="*/ 2647950 h 2858547"/>
                <a:gd name="connsiteX27" fmla="*/ 1509712 w 3662389"/>
                <a:gd name="connsiteY27" fmla="*/ 2628900 h 2858547"/>
                <a:gd name="connsiteX28" fmla="*/ 1538287 w 3662389"/>
                <a:gd name="connsiteY28" fmla="*/ 2609850 h 2858547"/>
                <a:gd name="connsiteX29" fmla="*/ 1547812 w 3662389"/>
                <a:gd name="connsiteY29" fmla="*/ 2595563 h 2858547"/>
                <a:gd name="connsiteX30" fmla="*/ 1562100 w 3662389"/>
                <a:gd name="connsiteY30" fmla="*/ 2590800 h 2858547"/>
                <a:gd name="connsiteX31" fmla="*/ 1590675 w 3662389"/>
                <a:gd name="connsiteY31" fmla="*/ 2571750 h 2858547"/>
                <a:gd name="connsiteX32" fmla="*/ 1633537 w 3662389"/>
                <a:gd name="connsiteY32" fmla="*/ 2543175 h 2858547"/>
                <a:gd name="connsiteX33" fmla="*/ 1647825 w 3662389"/>
                <a:gd name="connsiteY33" fmla="*/ 2533650 h 2858547"/>
                <a:gd name="connsiteX34" fmla="*/ 1676400 w 3662389"/>
                <a:gd name="connsiteY34" fmla="*/ 2505075 h 2858547"/>
                <a:gd name="connsiteX35" fmla="*/ 1690687 w 3662389"/>
                <a:gd name="connsiteY35" fmla="*/ 2495550 h 2858547"/>
                <a:gd name="connsiteX36" fmla="*/ 1719262 w 3662389"/>
                <a:gd name="connsiteY36" fmla="*/ 2466975 h 2858547"/>
                <a:gd name="connsiteX37" fmla="*/ 1728787 w 3662389"/>
                <a:gd name="connsiteY37" fmla="*/ 2452688 h 2858547"/>
                <a:gd name="connsiteX38" fmla="*/ 1743075 w 3662389"/>
                <a:gd name="connsiteY38" fmla="*/ 2447925 h 2858547"/>
                <a:gd name="connsiteX39" fmla="*/ 1762125 w 3662389"/>
                <a:gd name="connsiteY39" fmla="*/ 2419350 h 2858547"/>
                <a:gd name="connsiteX40" fmla="*/ 1776412 w 3662389"/>
                <a:gd name="connsiteY40" fmla="*/ 2405063 h 2858547"/>
                <a:gd name="connsiteX41" fmla="*/ 1795462 w 3662389"/>
                <a:gd name="connsiteY41" fmla="*/ 2376488 h 2858547"/>
                <a:gd name="connsiteX42" fmla="*/ 1809750 w 3662389"/>
                <a:gd name="connsiteY42" fmla="*/ 2362200 h 2858547"/>
                <a:gd name="connsiteX43" fmla="*/ 1828800 w 3662389"/>
                <a:gd name="connsiteY43" fmla="*/ 2333625 h 2858547"/>
                <a:gd name="connsiteX44" fmla="*/ 1857375 w 3662389"/>
                <a:gd name="connsiteY44" fmla="*/ 2314575 h 2858547"/>
                <a:gd name="connsiteX45" fmla="*/ 1876425 w 3662389"/>
                <a:gd name="connsiteY45" fmla="*/ 2295525 h 2858547"/>
                <a:gd name="connsiteX46" fmla="*/ 1890712 w 3662389"/>
                <a:gd name="connsiteY46" fmla="*/ 2281238 h 2858547"/>
                <a:gd name="connsiteX47" fmla="*/ 1905000 w 3662389"/>
                <a:gd name="connsiteY47" fmla="*/ 2271713 h 2858547"/>
                <a:gd name="connsiteX48" fmla="*/ 1928812 w 3662389"/>
                <a:gd name="connsiteY48" fmla="*/ 2247900 h 2858547"/>
                <a:gd name="connsiteX49" fmla="*/ 1952625 w 3662389"/>
                <a:gd name="connsiteY49" fmla="*/ 2224088 h 2858547"/>
                <a:gd name="connsiteX50" fmla="*/ 1971675 w 3662389"/>
                <a:gd name="connsiteY50" fmla="*/ 2200275 h 2858547"/>
                <a:gd name="connsiteX51" fmla="*/ 1990725 w 3662389"/>
                <a:gd name="connsiteY51" fmla="*/ 2176463 h 2858547"/>
                <a:gd name="connsiteX52" fmla="*/ 2000250 w 3662389"/>
                <a:gd name="connsiteY52" fmla="*/ 2162175 h 2858547"/>
                <a:gd name="connsiteX53" fmla="*/ 2014537 w 3662389"/>
                <a:gd name="connsiteY53" fmla="*/ 2152650 h 2858547"/>
                <a:gd name="connsiteX54" fmla="*/ 2033587 w 3662389"/>
                <a:gd name="connsiteY54" fmla="*/ 2124075 h 2858547"/>
                <a:gd name="connsiteX55" fmla="*/ 2043112 w 3662389"/>
                <a:gd name="connsiteY55" fmla="*/ 2109788 h 2858547"/>
                <a:gd name="connsiteX56" fmla="*/ 2052637 w 3662389"/>
                <a:gd name="connsiteY56" fmla="*/ 2095500 h 2858547"/>
                <a:gd name="connsiteX57" fmla="*/ 2081212 w 3662389"/>
                <a:gd name="connsiteY57" fmla="*/ 2071688 h 2858547"/>
                <a:gd name="connsiteX58" fmla="*/ 2114550 w 3662389"/>
                <a:gd name="connsiteY58" fmla="*/ 2033588 h 2858547"/>
                <a:gd name="connsiteX59" fmla="*/ 2138362 w 3662389"/>
                <a:gd name="connsiteY59" fmla="*/ 1995488 h 2858547"/>
                <a:gd name="connsiteX60" fmla="*/ 2152650 w 3662389"/>
                <a:gd name="connsiteY60" fmla="*/ 1966913 h 2858547"/>
                <a:gd name="connsiteX61" fmla="*/ 2166937 w 3662389"/>
                <a:gd name="connsiteY61" fmla="*/ 1962150 h 2858547"/>
                <a:gd name="connsiteX62" fmla="*/ 2181225 w 3662389"/>
                <a:gd name="connsiteY62" fmla="*/ 1933575 h 2858547"/>
                <a:gd name="connsiteX63" fmla="*/ 2195512 w 3662389"/>
                <a:gd name="connsiteY63" fmla="*/ 1924050 h 2858547"/>
                <a:gd name="connsiteX64" fmla="*/ 2214562 w 3662389"/>
                <a:gd name="connsiteY64" fmla="*/ 1895475 h 2858547"/>
                <a:gd name="connsiteX65" fmla="*/ 2224087 w 3662389"/>
                <a:gd name="connsiteY65" fmla="*/ 1881188 h 2858547"/>
                <a:gd name="connsiteX66" fmla="*/ 2238375 w 3662389"/>
                <a:gd name="connsiteY66" fmla="*/ 1866900 h 2858547"/>
                <a:gd name="connsiteX67" fmla="*/ 2257425 w 3662389"/>
                <a:gd name="connsiteY67" fmla="*/ 1838325 h 2858547"/>
                <a:gd name="connsiteX68" fmla="*/ 2266950 w 3662389"/>
                <a:gd name="connsiteY68" fmla="*/ 1824038 h 2858547"/>
                <a:gd name="connsiteX69" fmla="*/ 2281237 w 3662389"/>
                <a:gd name="connsiteY69" fmla="*/ 1814513 h 2858547"/>
                <a:gd name="connsiteX70" fmla="*/ 2300287 w 3662389"/>
                <a:gd name="connsiteY70" fmla="*/ 1785938 h 2858547"/>
                <a:gd name="connsiteX71" fmla="*/ 2309812 w 3662389"/>
                <a:gd name="connsiteY71" fmla="*/ 1771650 h 2858547"/>
                <a:gd name="connsiteX72" fmla="*/ 2324100 w 3662389"/>
                <a:gd name="connsiteY72" fmla="*/ 1757363 h 2858547"/>
                <a:gd name="connsiteX73" fmla="*/ 2347912 w 3662389"/>
                <a:gd name="connsiteY73" fmla="*/ 1733550 h 2858547"/>
                <a:gd name="connsiteX74" fmla="*/ 2366962 w 3662389"/>
                <a:gd name="connsiteY74" fmla="*/ 1704975 h 2858547"/>
                <a:gd name="connsiteX75" fmla="*/ 2376487 w 3662389"/>
                <a:gd name="connsiteY75" fmla="*/ 1690688 h 2858547"/>
                <a:gd name="connsiteX76" fmla="*/ 2381250 w 3662389"/>
                <a:gd name="connsiteY76" fmla="*/ 1676400 h 2858547"/>
                <a:gd name="connsiteX77" fmla="*/ 2395537 w 3662389"/>
                <a:gd name="connsiteY77" fmla="*/ 1666875 h 2858547"/>
                <a:gd name="connsiteX78" fmla="*/ 2419350 w 3662389"/>
                <a:gd name="connsiteY78" fmla="*/ 1624013 h 2858547"/>
                <a:gd name="connsiteX79" fmla="*/ 2433637 w 3662389"/>
                <a:gd name="connsiteY79" fmla="*/ 1614488 h 2858547"/>
                <a:gd name="connsiteX80" fmla="*/ 2457450 w 3662389"/>
                <a:gd name="connsiteY80" fmla="*/ 1571625 h 2858547"/>
                <a:gd name="connsiteX81" fmla="*/ 2471737 w 3662389"/>
                <a:gd name="connsiteY81" fmla="*/ 1566863 h 2858547"/>
                <a:gd name="connsiteX82" fmla="*/ 2490787 w 3662389"/>
                <a:gd name="connsiteY82" fmla="*/ 1538288 h 2858547"/>
                <a:gd name="connsiteX83" fmla="*/ 2495550 w 3662389"/>
                <a:gd name="connsiteY83" fmla="*/ 1524000 h 2858547"/>
                <a:gd name="connsiteX84" fmla="*/ 2509837 w 3662389"/>
                <a:gd name="connsiteY84" fmla="*/ 1509713 h 2858547"/>
                <a:gd name="connsiteX85" fmla="*/ 2514600 w 3662389"/>
                <a:gd name="connsiteY85" fmla="*/ 1495425 h 2858547"/>
                <a:gd name="connsiteX86" fmla="*/ 2533650 w 3662389"/>
                <a:gd name="connsiteY86" fmla="*/ 1466850 h 2858547"/>
                <a:gd name="connsiteX87" fmla="*/ 2543175 w 3662389"/>
                <a:gd name="connsiteY87" fmla="*/ 1452563 h 2858547"/>
                <a:gd name="connsiteX88" fmla="*/ 2557462 w 3662389"/>
                <a:gd name="connsiteY88" fmla="*/ 1438275 h 2858547"/>
                <a:gd name="connsiteX89" fmla="*/ 2571750 w 3662389"/>
                <a:gd name="connsiteY89" fmla="*/ 1409700 h 2858547"/>
                <a:gd name="connsiteX90" fmla="*/ 2586037 w 3662389"/>
                <a:gd name="connsiteY90" fmla="*/ 1400175 h 2858547"/>
                <a:gd name="connsiteX91" fmla="*/ 2609850 w 3662389"/>
                <a:gd name="connsiteY91" fmla="*/ 1357313 h 2858547"/>
                <a:gd name="connsiteX92" fmla="*/ 2624137 w 3662389"/>
                <a:gd name="connsiteY92" fmla="*/ 1343025 h 2858547"/>
                <a:gd name="connsiteX93" fmla="*/ 2633662 w 3662389"/>
                <a:gd name="connsiteY93" fmla="*/ 1328738 h 2858547"/>
                <a:gd name="connsiteX94" fmla="*/ 2638425 w 3662389"/>
                <a:gd name="connsiteY94" fmla="*/ 1314450 h 2858547"/>
                <a:gd name="connsiteX95" fmla="*/ 2652712 w 3662389"/>
                <a:gd name="connsiteY95" fmla="*/ 1304925 h 2858547"/>
                <a:gd name="connsiteX96" fmla="*/ 2662237 w 3662389"/>
                <a:gd name="connsiteY96" fmla="*/ 1290638 h 2858547"/>
                <a:gd name="connsiteX97" fmla="*/ 2667000 w 3662389"/>
                <a:gd name="connsiteY97" fmla="*/ 1276350 h 2858547"/>
                <a:gd name="connsiteX98" fmla="*/ 2681287 w 3662389"/>
                <a:gd name="connsiteY98" fmla="*/ 1266825 h 2858547"/>
                <a:gd name="connsiteX99" fmla="*/ 2695575 w 3662389"/>
                <a:gd name="connsiteY99" fmla="*/ 1238250 h 2858547"/>
                <a:gd name="connsiteX100" fmla="*/ 2709862 w 3662389"/>
                <a:gd name="connsiteY100" fmla="*/ 1228725 h 2858547"/>
                <a:gd name="connsiteX101" fmla="*/ 2724150 w 3662389"/>
                <a:gd name="connsiteY101" fmla="*/ 1200150 h 2858547"/>
                <a:gd name="connsiteX102" fmla="*/ 2738437 w 3662389"/>
                <a:gd name="connsiteY102" fmla="*/ 1190625 h 2858547"/>
                <a:gd name="connsiteX103" fmla="*/ 2762250 w 3662389"/>
                <a:gd name="connsiteY103" fmla="*/ 1147763 h 2858547"/>
                <a:gd name="connsiteX104" fmla="*/ 2776537 w 3662389"/>
                <a:gd name="connsiteY104" fmla="*/ 1138238 h 2858547"/>
                <a:gd name="connsiteX105" fmla="*/ 2790825 w 3662389"/>
                <a:gd name="connsiteY105" fmla="*/ 1109663 h 2858547"/>
                <a:gd name="connsiteX106" fmla="*/ 2805112 w 3662389"/>
                <a:gd name="connsiteY106" fmla="*/ 1100138 h 2858547"/>
                <a:gd name="connsiteX107" fmla="*/ 2828925 w 3662389"/>
                <a:gd name="connsiteY107" fmla="*/ 1062038 h 2858547"/>
                <a:gd name="connsiteX108" fmla="*/ 2833687 w 3662389"/>
                <a:gd name="connsiteY108" fmla="*/ 1047750 h 2858547"/>
                <a:gd name="connsiteX109" fmla="*/ 2867025 w 3662389"/>
                <a:gd name="connsiteY109" fmla="*/ 1004888 h 2858547"/>
                <a:gd name="connsiteX110" fmla="*/ 2881312 w 3662389"/>
                <a:gd name="connsiteY110" fmla="*/ 976313 h 2858547"/>
                <a:gd name="connsiteX111" fmla="*/ 2886075 w 3662389"/>
                <a:gd name="connsiteY111" fmla="*/ 962025 h 2858547"/>
                <a:gd name="connsiteX112" fmla="*/ 2905125 w 3662389"/>
                <a:gd name="connsiteY112" fmla="*/ 933450 h 2858547"/>
                <a:gd name="connsiteX113" fmla="*/ 2914650 w 3662389"/>
                <a:gd name="connsiteY113" fmla="*/ 919163 h 2858547"/>
                <a:gd name="connsiteX114" fmla="*/ 2924175 w 3662389"/>
                <a:gd name="connsiteY114" fmla="*/ 904875 h 2858547"/>
                <a:gd name="connsiteX115" fmla="*/ 2938462 w 3662389"/>
                <a:gd name="connsiteY115" fmla="*/ 890588 h 2858547"/>
                <a:gd name="connsiteX116" fmla="*/ 2957512 w 3662389"/>
                <a:gd name="connsiteY116" fmla="*/ 862013 h 2858547"/>
                <a:gd name="connsiteX117" fmla="*/ 2967037 w 3662389"/>
                <a:gd name="connsiteY117" fmla="*/ 847725 h 2858547"/>
                <a:gd name="connsiteX118" fmla="*/ 2981325 w 3662389"/>
                <a:gd name="connsiteY118" fmla="*/ 838200 h 2858547"/>
                <a:gd name="connsiteX119" fmla="*/ 3005137 w 3662389"/>
                <a:gd name="connsiteY119" fmla="*/ 809625 h 2858547"/>
                <a:gd name="connsiteX120" fmla="*/ 3014662 w 3662389"/>
                <a:gd name="connsiteY120" fmla="*/ 795338 h 2858547"/>
                <a:gd name="connsiteX121" fmla="*/ 3028950 w 3662389"/>
                <a:gd name="connsiteY121" fmla="*/ 781050 h 2858547"/>
                <a:gd name="connsiteX122" fmla="*/ 3048000 w 3662389"/>
                <a:gd name="connsiteY122" fmla="*/ 752475 h 2858547"/>
                <a:gd name="connsiteX123" fmla="*/ 3076575 w 3662389"/>
                <a:gd name="connsiteY123" fmla="*/ 723900 h 2858547"/>
                <a:gd name="connsiteX124" fmla="*/ 3109912 w 3662389"/>
                <a:gd name="connsiteY124" fmla="*/ 681038 h 2858547"/>
                <a:gd name="connsiteX125" fmla="*/ 3133725 w 3662389"/>
                <a:gd name="connsiteY125" fmla="*/ 657225 h 2858547"/>
                <a:gd name="connsiteX126" fmla="*/ 3148012 w 3662389"/>
                <a:gd name="connsiteY126" fmla="*/ 628650 h 2858547"/>
                <a:gd name="connsiteX127" fmla="*/ 3162300 w 3662389"/>
                <a:gd name="connsiteY127" fmla="*/ 619125 h 2858547"/>
                <a:gd name="connsiteX128" fmla="*/ 3190875 w 3662389"/>
                <a:gd name="connsiteY128" fmla="*/ 576263 h 2858547"/>
                <a:gd name="connsiteX129" fmla="*/ 3200400 w 3662389"/>
                <a:gd name="connsiteY129" fmla="*/ 561975 h 2858547"/>
                <a:gd name="connsiteX130" fmla="*/ 3214687 w 3662389"/>
                <a:gd name="connsiteY130" fmla="*/ 547688 h 2858547"/>
                <a:gd name="connsiteX131" fmla="*/ 3238500 w 3662389"/>
                <a:gd name="connsiteY131" fmla="*/ 519113 h 2858547"/>
                <a:gd name="connsiteX132" fmla="*/ 3267075 w 3662389"/>
                <a:gd name="connsiteY132" fmla="*/ 471488 h 2858547"/>
                <a:gd name="connsiteX133" fmla="*/ 3276600 w 3662389"/>
                <a:gd name="connsiteY133" fmla="*/ 457200 h 2858547"/>
                <a:gd name="connsiteX134" fmla="*/ 3290887 w 3662389"/>
                <a:gd name="connsiteY134" fmla="*/ 442913 h 2858547"/>
                <a:gd name="connsiteX135" fmla="*/ 3314700 w 3662389"/>
                <a:gd name="connsiteY135" fmla="*/ 400050 h 2858547"/>
                <a:gd name="connsiteX136" fmla="*/ 3328987 w 3662389"/>
                <a:gd name="connsiteY136" fmla="*/ 390525 h 2858547"/>
                <a:gd name="connsiteX137" fmla="*/ 3362325 w 3662389"/>
                <a:gd name="connsiteY137" fmla="*/ 352425 h 2858547"/>
                <a:gd name="connsiteX138" fmla="*/ 3381375 w 3662389"/>
                <a:gd name="connsiteY138" fmla="*/ 328613 h 2858547"/>
                <a:gd name="connsiteX139" fmla="*/ 3386137 w 3662389"/>
                <a:gd name="connsiteY139" fmla="*/ 314325 h 2858547"/>
                <a:gd name="connsiteX140" fmla="*/ 3409950 w 3662389"/>
                <a:gd name="connsiteY140" fmla="*/ 285750 h 2858547"/>
                <a:gd name="connsiteX141" fmla="*/ 3433762 w 3662389"/>
                <a:gd name="connsiteY141" fmla="*/ 261938 h 2858547"/>
                <a:gd name="connsiteX142" fmla="*/ 3443287 w 3662389"/>
                <a:gd name="connsiteY142" fmla="*/ 247650 h 2858547"/>
                <a:gd name="connsiteX143" fmla="*/ 3448050 w 3662389"/>
                <a:gd name="connsiteY143" fmla="*/ 233363 h 2858547"/>
                <a:gd name="connsiteX144" fmla="*/ 3481387 w 3662389"/>
                <a:gd name="connsiteY144" fmla="*/ 190500 h 2858547"/>
                <a:gd name="connsiteX145" fmla="*/ 3500437 w 3662389"/>
                <a:gd name="connsiteY145" fmla="*/ 166688 h 2858547"/>
                <a:gd name="connsiteX146" fmla="*/ 3538537 w 3662389"/>
                <a:gd name="connsiteY146" fmla="*/ 133350 h 2858547"/>
                <a:gd name="connsiteX147" fmla="*/ 3567112 w 3662389"/>
                <a:gd name="connsiteY147" fmla="*/ 109538 h 2858547"/>
                <a:gd name="connsiteX148" fmla="*/ 3586162 w 3662389"/>
                <a:gd name="connsiteY148" fmla="*/ 80963 h 2858547"/>
                <a:gd name="connsiteX149" fmla="*/ 3614737 w 3662389"/>
                <a:gd name="connsiteY149" fmla="*/ 57150 h 2858547"/>
                <a:gd name="connsiteX150" fmla="*/ 3624262 w 3662389"/>
                <a:gd name="connsiteY150" fmla="*/ 42863 h 2858547"/>
                <a:gd name="connsiteX151" fmla="*/ 3638550 w 3662389"/>
                <a:gd name="connsiteY151" fmla="*/ 28575 h 2858547"/>
                <a:gd name="connsiteX152" fmla="*/ 3648075 w 3662389"/>
                <a:gd name="connsiteY152" fmla="*/ 14288 h 2858547"/>
                <a:gd name="connsiteX153" fmla="*/ 3662362 w 3662389"/>
                <a:gd name="connsiteY153" fmla="*/ 0 h 285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662389" h="2858547">
                  <a:moveTo>
                    <a:pt x="0" y="2843213"/>
                  </a:moveTo>
                  <a:cubicBezTo>
                    <a:pt x="7937" y="2841625"/>
                    <a:pt x="15717" y="2838450"/>
                    <a:pt x="23812" y="2838450"/>
                  </a:cubicBezTo>
                  <a:cubicBezTo>
                    <a:pt x="326041" y="2838450"/>
                    <a:pt x="158080" y="2835038"/>
                    <a:pt x="280987" y="2847975"/>
                  </a:cubicBezTo>
                  <a:cubicBezTo>
                    <a:pt x="335802" y="2853745"/>
                    <a:pt x="353637" y="2853930"/>
                    <a:pt x="414337" y="2857500"/>
                  </a:cubicBezTo>
                  <a:cubicBezTo>
                    <a:pt x="482600" y="2855913"/>
                    <a:pt x="550844" y="2852738"/>
                    <a:pt x="619125" y="2852738"/>
                  </a:cubicBezTo>
                  <a:cubicBezTo>
                    <a:pt x="1082852" y="2852738"/>
                    <a:pt x="478334" y="2865809"/>
                    <a:pt x="962025" y="2852738"/>
                  </a:cubicBezTo>
                  <a:cubicBezTo>
                    <a:pt x="987425" y="2851150"/>
                    <a:pt x="1012915" y="2850639"/>
                    <a:pt x="1038225" y="2847975"/>
                  </a:cubicBezTo>
                  <a:cubicBezTo>
                    <a:pt x="1043217" y="2847449"/>
                    <a:pt x="1047685" y="2844592"/>
                    <a:pt x="1052512" y="2843213"/>
                  </a:cubicBezTo>
                  <a:cubicBezTo>
                    <a:pt x="1058806" y="2841415"/>
                    <a:pt x="1065093" y="2839445"/>
                    <a:pt x="1071562" y="2838450"/>
                  </a:cubicBezTo>
                  <a:cubicBezTo>
                    <a:pt x="1085770" y="2836264"/>
                    <a:pt x="1100137" y="2835275"/>
                    <a:pt x="1114425" y="2833688"/>
                  </a:cubicBezTo>
                  <a:cubicBezTo>
                    <a:pt x="1123950" y="2830513"/>
                    <a:pt x="1133155" y="2826132"/>
                    <a:pt x="1143000" y="2824163"/>
                  </a:cubicBezTo>
                  <a:cubicBezTo>
                    <a:pt x="1171735" y="2818415"/>
                    <a:pt x="1159133" y="2821959"/>
                    <a:pt x="1181100" y="2814638"/>
                  </a:cubicBezTo>
                  <a:cubicBezTo>
                    <a:pt x="1185862" y="2811463"/>
                    <a:pt x="1190157" y="2807438"/>
                    <a:pt x="1195387" y="2805113"/>
                  </a:cubicBezTo>
                  <a:cubicBezTo>
                    <a:pt x="1204562" y="2801035"/>
                    <a:pt x="1223962" y="2795588"/>
                    <a:pt x="1223962" y="2795588"/>
                  </a:cubicBezTo>
                  <a:cubicBezTo>
                    <a:pt x="1228725" y="2792413"/>
                    <a:pt x="1232989" y="2788318"/>
                    <a:pt x="1238250" y="2786063"/>
                  </a:cubicBezTo>
                  <a:cubicBezTo>
                    <a:pt x="1244266" y="2783485"/>
                    <a:pt x="1251006" y="2783098"/>
                    <a:pt x="1257300" y="2781300"/>
                  </a:cubicBezTo>
                  <a:cubicBezTo>
                    <a:pt x="1262127" y="2779921"/>
                    <a:pt x="1266825" y="2778125"/>
                    <a:pt x="1271587" y="2776538"/>
                  </a:cubicBezTo>
                  <a:cubicBezTo>
                    <a:pt x="1276350" y="2773363"/>
                    <a:pt x="1280755" y="2769573"/>
                    <a:pt x="1285875" y="2767013"/>
                  </a:cubicBezTo>
                  <a:cubicBezTo>
                    <a:pt x="1290365" y="2764768"/>
                    <a:pt x="1295774" y="2764688"/>
                    <a:pt x="1300162" y="2762250"/>
                  </a:cubicBezTo>
                  <a:cubicBezTo>
                    <a:pt x="1349283" y="2734960"/>
                    <a:pt x="1310698" y="2749212"/>
                    <a:pt x="1343025" y="2738438"/>
                  </a:cubicBezTo>
                  <a:cubicBezTo>
                    <a:pt x="1347787" y="2733675"/>
                    <a:pt x="1351708" y="2727886"/>
                    <a:pt x="1357312" y="2724150"/>
                  </a:cubicBezTo>
                  <a:cubicBezTo>
                    <a:pt x="1361489" y="2721365"/>
                    <a:pt x="1367110" y="2721633"/>
                    <a:pt x="1371600" y="2719388"/>
                  </a:cubicBezTo>
                  <a:cubicBezTo>
                    <a:pt x="1376719" y="2716828"/>
                    <a:pt x="1380768" y="2712423"/>
                    <a:pt x="1385887" y="2709863"/>
                  </a:cubicBezTo>
                  <a:cubicBezTo>
                    <a:pt x="1390377" y="2707618"/>
                    <a:pt x="1395786" y="2707538"/>
                    <a:pt x="1400175" y="2705100"/>
                  </a:cubicBezTo>
                  <a:cubicBezTo>
                    <a:pt x="1449300" y="2677808"/>
                    <a:pt x="1410710" y="2692063"/>
                    <a:pt x="1443037" y="2681288"/>
                  </a:cubicBezTo>
                  <a:cubicBezTo>
                    <a:pt x="1447800" y="2676525"/>
                    <a:pt x="1452008" y="2671135"/>
                    <a:pt x="1457325" y="2667000"/>
                  </a:cubicBezTo>
                  <a:cubicBezTo>
                    <a:pt x="1466361" y="2659972"/>
                    <a:pt x="1485900" y="2647950"/>
                    <a:pt x="1485900" y="2647950"/>
                  </a:cubicBezTo>
                  <a:cubicBezTo>
                    <a:pt x="1503499" y="2621553"/>
                    <a:pt x="1485356" y="2642431"/>
                    <a:pt x="1509712" y="2628900"/>
                  </a:cubicBezTo>
                  <a:cubicBezTo>
                    <a:pt x="1519719" y="2623340"/>
                    <a:pt x="1538287" y="2609850"/>
                    <a:pt x="1538287" y="2609850"/>
                  </a:cubicBezTo>
                  <a:cubicBezTo>
                    <a:pt x="1541462" y="2605088"/>
                    <a:pt x="1543343" y="2599139"/>
                    <a:pt x="1547812" y="2595563"/>
                  </a:cubicBezTo>
                  <a:cubicBezTo>
                    <a:pt x="1551732" y="2592427"/>
                    <a:pt x="1557711" y="2593238"/>
                    <a:pt x="1562100" y="2590800"/>
                  </a:cubicBezTo>
                  <a:cubicBezTo>
                    <a:pt x="1572107" y="2585241"/>
                    <a:pt x="1581150" y="2578100"/>
                    <a:pt x="1590675" y="2571750"/>
                  </a:cubicBezTo>
                  <a:lnTo>
                    <a:pt x="1633537" y="2543175"/>
                  </a:lnTo>
                  <a:cubicBezTo>
                    <a:pt x="1638300" y="2540000"/>
                    <a:pt x="1643778" y="2537697"/>
                    <a:pt x="1647825" y="2533650"/>
                  </a:cubicBezTo>
                  <a:cubicBezTo>
                    <a:pt x="1657350" y="2524125"/>
                    <a:pt x="1665192" y="2512547"/>
                    <a:pt x="1676400" y="2505075"/>
                  </a:cubicBezTo>
                  <a:cubicBezTo>
                    <a:pt x="1681162" y="2501900"/>
                    <a:pt x="1686409" y="2499353"/>
                    <a:pt x="1690687" y="2495550"/>
                  </a:cubicBezTo>
                  <a:cubicBezTo>
                    <a:pt x="1700755" y="2486601"/>
                    <a:pt x="1711790" y="2478183"/>
                    <a:pt x="1719262" y="2466975"/>
                  </a:cubicBezTo>
                  <a:cubicBezTo>
                    <a:pt x="1722437" y="2462213"/>
                    <a:pt x="1724318" y="2456264"/>
                    <a:pt x="1728787" y="2452688"/>
                  </a:cubicBezTo>
                  <a:cubicBezTo>
                    <a:pt x="1732707" y="2449552"/>
                    <a:pt x="1738312" y="2449513"/>
                    <a:pt x="1743075" y="2447925"/>
                  </a:cubicBezTo>
                  <a:cubicBezTo>
                    <a:pt x="1749425" y="2438400"/>
                    <a:pt x="1754030" y="2427445"/>
                    <a:pt x="1762125" y="2419350"/>
                  </a:cubicBezTo>
                  <a:cubicBezTo>
                    <a:pt x="1766887" y="2414588"/>
                    <a:pt x="1772277" y="2410379"/>
                    <a:pt x="1776412" y="2405063"/>
                  </a:cubicBezTo>
                  <a:cubicBezTo>
                    <a:pt x="1783440" y="2396027"/>
                    <a:pt x="1787367" y="2384583"/>
                    <a:pt x="1795462" y="2376488"/>
                  </a:cubicBezTo>
                  <a:cubicBezTo>
                    <a:pt x="1800225" y="2371725"/>
                    <a:pt x="1805615" y="2367517"/>
                    <a:pt x="1809750" y="2362200"/>
                  </a:cubicBezTo>
                  <a:cubicBezTo>
                    <a:pt x="1816778" y="2353164"/>
                    <a:pt x="1819275" y="2339975"/>
                    <a:pt x="1828800" y="2333625"/>
                  </a:cubicBezTo>
                  <a:lnTo>
                    <a:pt x="1857375" y="2314575"/>
                  </a:lnTo>
                  <a:cubicBezTo>
                    <a:pt x="1866445" y="2287362"/>
                    <a:pt x="1854654" y="2310039"/>
                    <a:pt x="1876425" y="2295525"/>
                  </a:cubicBezTo>
                  <a:cubicBezTo>
                    <a:pt x="1882029" y="2291789"/>
                    <a:pt x="1885538" y="2285550"/>
                    <a:pt x="1890712" y="2281238"/>
                  </a:cubicBezTo>
                  <a:cubicBezTo>
                    <a:pt x="1895109" y="2277574"/>
                    <a:pt x="1900237" y="2274888"/>
                    <a:pt x="1905000" y="2271713"/>
                  </a:cubicBezTo>
                  <a:cubicBezTo>
                    <a:pt x="1930398" y="2233615"/>
                    <a:pt x="1897065" y="2279647"/>
                    <a:pt x="1928812" y="2247900"/>
                  </a:cubicBezTo>
                  <a:cubicBezTo>
                    <a:pt x="1960559" y="2216153"/>
                    <a:pt x="1914527" y="2249486"/>
                    <a:pt x="1952625" y="2224088"/>
                  </a:cubicBezTo>
                  <a:cubicBezTo>
                    <a:pt x="1964594" y="2188177"/>
                    <a:pt x="1947056" y="2231048"/>
                    <a:pt x="1971675" y="2200275"/>
                  </a:cubicBezTo>
                  <a:cubicBezTo>
                    <a:pt x="1997966" y="2167412"/>
                    <a:pt x="1949776" y="2203761"/>
                    <a:pt x="1990725" y="2176463"/>
                  </a:cubicBezTo>
                  <a:cubicBezTo>
                    <a:pt x="1993900" y="2171700"/>
                    <a:pt x="1996203" y="2166223"/>
                    <a:pt x="2000250" y="2162175"/>
                  </a:cubicBezTo>
                  <a:cubicBezTo>
                    <a:pt x="2004297" y="2158128"/>
                    <a:pt x="2010768" y="2156958"/>
                    <a:pt x="2014537" y="2152650"/>
                  </a:cubicBezTo>
                  <a:cubicBezTo>
                    <a:pt x="2022075" y="2144035"/>
                    <a:pt x="2027237" y="2133600"/>
                    <a:pt x="2033587" y="2124075"/>
                  </a:cubicBezTo>
                  <a:lnTo>
                    <a:pt x="2043112" y="2109788"/>
                  </a:lnTo>
                  <a:cubicBezTo>
                    <a:pt x="2046287" y="2105025"/>
                    <a:pt x="2047874" y="2098675"/>
                    <a:pt x="2052637" y="2095500"/>
                  </a:cubicBezTo>
                  <a:cubicBezTo>
                    <a:pt x="2065337" y="2087033"/>
                    <a:pt x="2071339" y="2084381"/>
                    <a:pt x="2081212" y="2071688"/>
                  </a:cubicBezTo>
                  <a:cubicBezTo>
                    <a:pt x="2111130" y="2033222"/>
                    <a:pt x="2086890" y="2052027"/>
                    <a:pt x="2114550" y="2033588"/>
                  </a:cubicBezTo>
                  <a:cubicBezTo>
                    <a:pt x="2125885" y="1999583"/>
                    <a:pt x="2115721" y="2010582"/>
                    <a:pt x="2138362" y="1995488"/>
                  </a:cubicBezTo>
                  <a:cubicBezTo>
                    <a:pt x="2141500" y="1986076"/>
                    <a:pt x="2144257" y="1973628"/>
                    <a:pt x="2152650" y="1966913"/>
                  </a:cubicBezTo>
                  <a:cubicBezTo>
                    <a:pt x="2156570" y="1963777"/>
                    <a:pt x="2162175" y="1963738"/>
                    <a:pt x="2166937" y="1962150"/>
                  </a:cubicBezTo>
                  <a:cubicBezTo>
                    <a:pt x="2170811" y="1950531"/>
                    <a:pt x="2171994" y="1942807"/>
                    <a:pt x="2181225" y="1933575"/>
                  </a:cubicBezTo>
                  <a:cubicBezTo>
                    <a:pt x="2185272" y="1929528"/>
                    <a:pt x="2190750" y="1927225"/>
                    <a:pt x="2195512" y="1924050"/>
                  </a:cubicBezTo>
                  <a:lnTo>
                    <a:pt x="2214562" y="1895475"/>
                  </a:lnTo>
                  <a:cubicBezTo>
                    <a:pt x="2217737" y="1890713"/>
                    <a:pt x="2220040" y="1885235"/>
                    <a:pt x="2224087" y="1881188"/>
                  </a:cubicBezTo>
                  <a:cubicBezTo>
                    <a:pt x="2228850" y="1876425"/>
                    <a:pt x="2234240" y="1872217"/>
                    <a:pt x="2238375" y="1866900"/>
                  </a:cubicBezTo>
                  <a:cubicBezTo>
                    <a:pt x="2245403" y="1857864"/>
                    <a:pt x="2251075" y="1847850"/>
                    <a:pt x="2257425" y="1838325"/>
                  </a:cubicBezTo>
                  <a:cubicBezTo>
                    <a:pt x="2260600" y="1833563"/>
                    <a:pt x="2262188" y="1827213"/>
                    <a:pt x="2266950" y="1824038"/>
                  </a:cubicBezTo>
                  <a:lnTo>
                    <a:pt x="2281237" y="1814513"/>
                  </a:lnTo>
                  <a:lnTo>
                    <a:pt x="2300287" y="1785938"/>
                  </a:lnTo>
                  <a:cubicBezTo>
                    <a:pt x="2303462" y="1781175"/>
                    <a:pt x="2305764" y="1775697"/>
                    <a:pt x="2309812" y="1771650"/>
                  </a:cubicBezTo>
                  <a:cubicBezTo>
                    <a:pt x="2314575" y="1766888"/>
                    <a:pt x="2319788" y="1762537"/>
                    <a:pt x="2324100" y="1757363"/>
                  </a:cubicBezTo>
                  <a:cubicBezTo>
                    <a:pt x="2343946" y="1733548"/>
                    <a:pt x="2321717" y="1751014"/>
                    <a:pt x="2347912" y="1733550"/>
                  </a:cubicBezTo>
                  <a:lnTo>
                    <a:pt x="2366962" y="1704975"/>
                  </a:lnTo>
                  <a:cubicBezTo>
                    <a:pt x="2370137" y="1700213"/>
                    <a:pt x="2374677" y="1696118"/>
                    <a:pt x="2376487" y="1690688"/>
                  </a:cubicBezTo>
                  <a:cubicBezTo>
                    <a:pt x="2378075" y="1685925"/>
                    <a:pt x="2378114" y="1680320"/>
                    <a:pt x="2381250" y="1676400"/>
                  </a:cubicBezTo>
                  <a:cubicBezTo>
                    <a:pt x="2384826" y="1671931"/>
                    <a:pt x="2390775" y="1670050"/>
                    <a:pt x="2395537" y="1666875"/>
                  </a:cubicBezTo>
                  <a:cubicBezTo>
                    <a:pt x="2400500" y="1651987"/>
                    <a:pt x="2405315" y="1633370"/>
                    <a:pt x="2419350" y="1624013"/>
                  </a:cubicBezTo>
                  <a:lnTo>
                    <a:pt x="2433637" y="1614488"/>
                  </a:lnTo>
                  <a:cubicBezTo>
                    <a:pt x="2437831" y="1601908"/>
                    <a:pt x="2445169" y="1575718"/>
                    <a:pt x="2457450" y="1571625"/>
                  </a:cubicBezTo>
                  <a:lnTo>
                    <a:pt x="2471737" y="1566863"/>
                  </a:lnTo>
                  <a:cubicBezTo>
                    <a:pt x="2478087" y="1557338"/>
                    <a:pt x="2487167" y="1549148"/>
                    <a:pt x="2490787" y="1538288"/>
                  </a:cubicBezTo>
                  <a:cubicBezTo>
                    <a:pt x="2492375" y="1533525"/>
                    <a:pt x="2492765" y="1528177"/>
                    <a:pt x="2495550" y="1524000"/>
                  </a:cubicBezTo>
                  <a:cubicBezTo>
                    <a:pt x="2499286" y="1518396"/>
                    <a:pt x="2505075" y="1514475"/>
                    <a:pt x="2509837" y="1509713"/>
                  </a:cubicBezTo>
                  <a:cubicBezTo>
                    <a:pt x="2511425" y="1504950"/>
                    <a:pt x="2512162" y="1499814"/>
                    <a:pt x="2514600" y="1495425"/>
                  </a:cubicBezTo>
                  <a:cubicBezTo>
                    <a:pt x="2520159" y="1485418"/>
                    <a:pt x="2527300" y="1476375"/>
                    <a:pt x="2533650" y="1466850"/>
                  </a:cubicBezTo>
                  <a:cubicBezTo>
                    <a:pt x="2536825" y="1462088"/>
                    <a:pt x="2539128" y="1456610"/>
                    <a:pt x="2543175" y="1452563"/>
                  </a:cubicBezTo>
                  <a:lnTo>
                    <a:pt x="2557462" y="1438275"/>
                  </a:lnTo>
                  <a:cubicBezTo>
                    <a:pt x="2561336" y="1426656"/>
                    <a:pt x="2562519" y="1418932"/>
                    <a:pt x="2571750" y="1409700"/>
                  </a:cubicBezTo>
                  <a:cubicBezTo>
                    <a:pt x="2575797" y="1405653"/>
                    <a:pt x="2581275" y="1403350"/>
                    <a:pt x="2586037" y="1400175"/>
                  </a:cubicBezTo>
                  <a:cubicBezTo>
                    <a:pt x="2592027" y="1382209"/>
                    <a:pt x="2593475" y="1373690"/>
                    <a:pt x="2609850" y="1357313"/>
                  </a:cubicBezTo>
                  <a:cubicBezTo>
                    <a:pt x="2614612" y="1352550"/>
                    <a:pt x="2619825" y="1348199"/>
                    <a:pt x="2624137" y="1343025"/>
                  </a:cubicBezTo>
                  <a:cubicBezTo>
                    <a:pt x="2627801" y="1338628"/>
                    <a:pt x="2631102" y="1333857"/>
                    <a:pt x="2633662" y="1328738"/>
                  </a:cubicBezTo>
                  <a:cubicBezTo>
                    <a:pt x="2635907" y="1324248"/>
                    <a:pt x="2635289" y="1318370"/>
                    <a:pt x="2638425" y="1314450"/>
                  </a:cubicBezTo>
                  <a:cubicBezTo>
                    <a:pt x="2642001" y="1309981"/>
                    <a:pt x="2647950" y="1308100"/>
                    <a:pt x="2652712" y="1304925"/>
                  </a:cubicBezTo>
                  <a:cubicBezTo>
                    <a:pt x="2655887" y="1300163"/>
                    <a:pt x="2659677" y="1295757"/>
                    <a:pt x="2662237" y="1290638"/>
                  </a:cubicBezTo>
                  <a:cubicBezTo>
                    <a:pt x="2664482" y="1286148"/>
                    <a:pt x="2663864" y="1280270"/>
                    <a:pt x="2667000" y="1276350"/>
                  </a:cubicBezTo>
                  <a:cubicBezTo>
                    <a:pt x="2670576" y="1271881"/>
                    <a:pt x="2676525" y="1270000"/>
                    <a:pt x="2681287" y="1266825"/>
                  </a:cubicBezTo>
                  <a:cubicBezTo>
                    <a:pt x="2685161" y="1255206"/>
                    <a:pt x="2686344" y="1247482"/>
                    <a:pt x="2695575" y="1238250"/>
                  </a:cubicBezTo>
                  <a:cubicBezTo>
                    <a:pt x="2699622" y="1234203"/>
                    <a:pt x="2705100" y="1231900"/>
                    <a:pt x="2709862" y="1228725"/>
                  </a:cubicBezTo>
                  <a:cubicBezTo>
                    <a:pt x="2713736" y="1217106"/>
                    <a:pt x="2714919" y="1209382"/>
                    <a:pt x="2724150" y="1200150"/>
                  </a:cubicBezTo>
                  <a:cubicBezTo>
                    <a:pt x="2728197" y="1196103"/>
                    <a:pt x="2733675" y="1193800"/>
                    <a:pt x="2738437" y="1190625"/>
                  </a:cubicBezTo>
                  <a:cubicBezTo>
                    <a:pt x="2743400" y="1175737"/>
                    <a:pt x="2748215" y="1157120"/>
                    <a:pt x="2762250" y="1147763"/>
                  </a:cubicBezTo>
                  <a:lnTo>
                    <a:pt x="2776537" y="1138238"/>
                  </a:lnTo>
                  <a:cubicBezTo>
                    <a:pt x="2780411" y="1126617"/>
                    <a:pt x="2781593" y="1118895"/>
                    <a:pt x="2790825" y="1109663"/>
                  </a:cubicBezTo>
                  <a:cubicBezTo>
                    <a:pt x="2794872" y="1105616"/>
                    <a:pt x="2800350" y="1103313"/>
                    <a:pt x="2805112" y="1100138"/>
                  </a:cubicBezTo>
                  <a:cubicBezTo>
                    <a:pt x="2816447" y="1066133"/>
                    <a:pt x="2806283" y="1077132"/>
                    <a:pt x="2828925" y="1062038"/>
                  </a:cubicBezTo>
                  <a:cubicBezTo>
                    <a:pt x="2830512" y="1057275"/>
                    <a:pt x="2831249" y="1052138"/>
                    <a:pt x="2833687" y="1047750"/>
                  </a:cubicBezTo>
                  <a:cubicBezTo>
                    <a:pt x="2847928" y="1022115"/>
                    <a:pt x="2849669" y="1022242"/>
                    <a:pt x="2867025" y="1004888"/>
                  </a:cubicBezTo>
                  <a:cubicBezTo>
                    <a:pt x="2878992" y="968981"/>
                    <a:pt x="2862851" y="1013235"/>
                    <a:pt x="2881312" y="976313"/>
                  </a:cubicBezTo>
                  <a:cubicBezTo>
                    <a:pt x="2883557" y="971823"/>
                    <a:pt x="2883637" y="966414"/>
                    <a:pt x="2886075" y="962025"/>
                  </a:cubicBezTo>
                  <a:cubicBezTo>
                    <a:pt x="2891634" y="952018"/>
                    <a:pt x="2898775" y="942975"/>
                    <a:pt x="2905125" y="933450"/>
                  </a:cubicBezTo>
                  <a:lnTo>
                    <a:pt x="2914650" y="919163"/>
                  </a:lnTo>
                  <a:cubicBezTo>
                    <a:pt x="2917825" y="914400"/>
                    <a:pt x="2920128" y="908922"/>
                    <a:pt x="2924175" y="904875"/>
                  </a:cubicBezTo>
                  <a:cubicBezTo>
                    <a:pt x="2928937" y="900113"/>
                    <a:pt x="2934327" y="895904"/>
                    <a:pt x="2938462" y="890588"/>
                  </a:cubicBezTo>
                  <a:cubicBezTo>
                    <a:pt x="2945490" y="881552"/>
                    <a:pt x="2951162" y="871538"/>
                    <a:pt x="2957512" y="862013"/>
                  </a:cubicBezTo>
                  <a:cubicBezTo>
                    <a:pt x="2960687" y="857250"/>
                    <a:pt x="2962274" y="850900"/>
                    <a:pt x="2967037" y="847725"/>
                  </a:cubicBezTo>
                  <a:lnTo>
                    <a:pt x="2981325" y="838200"/>
                  </a:lnTo>
                  <a:cubicBezTo>
                    <a:pt x="3004974" y="802728"/>
                    <a:pt x="2974580" y="846294"/>
                    <a:pt x="3005137" y="809625"/>
                  </a:cubicBezTo>
                  <a:cubicBezTo>
                    <a:pt x="3008801" y="805228"/>
                    <a:pt x="3010998" y="799735"/>
                    <a:pt x="3014662" y="795338"/>
                  </a:cubicBezTo>
                  <a:cubicBezTo>
                    <a:pt x="3018974" y="790164"/>
                    <a:pt x="3024815" y="786367"/>
                    <a:pt x="3028950" y="781050"/>
                  </a:cubicBezTo>
                  <a:cubicBezTo>
                    <a:pt x="3035978" y="772014"/>
                    <a:pt x="3039905" y="760570"/>
                    <a:pt x="3048000" y="752475"/>
                  </a:cubicBezTo>
                  <a:cubicBezTo>
                    <a:pt x="3057525" y="742950"/>
                    <a:pt x="3069103" y="735108"/>
                    <a:pt x="3076575" y="723900"/>
                  </a:cubicBezTo>
                  <a:cubicBezTo>
                    <a:pt x="3124728" y="651670"/>
                    <a:pt x="3072606" y="725806"/>
                    <a:pt x="3109912" y="681038"/>
                  </a:cubicBezTo>
                  <a:cubicBezTo>
                    <a:pt x="3129756" y="657225"/>
                    <a:pt x="3107531" y="674687"/>
                    <a:pt x="3133725" y="657225"/>
                  </a:cubicBezTo>
                  <a:cubicBezTo>
                    <a:pt x="3137598" y="645605"/>
                    <a:pt x="3138780" y="637882"/>
                    <a:pt x="3148012" y="628650"/>
                  </a:cubicBezTo>
                  <a:cubicBezTo>
                    <a:pt x="3152059" y="624603"/>
                    <a:pt x="3157537" y="622300"/>
                    <a:pt x="3162300" y="619125"/>
                  </a:cubicBezTo>
                  <a:lnTo>
                    <a:pt x="3190875" y="576263"/>
                  </a:lnTo>
                  <a:cubicBezTo>
                    <a:pt x="3194050" y="571500"/>
                    <a:pt x="3196353" y="566022"/>
                    <a:pt x="3200400" y="561975"/>
                  </a:cubicBezTo>
                  <a:cubicBezTo>
                    <a:pt x="3205162" y="557213"/>
                    <a:pt x="3210375" y="552862"/>
                    <a:pt x="3214687" y="547688"/>
                  </a:cubicBezTo>
                  <a:cubicBezTo>
                    <a:pt x="3247832" y="507914"/>
                    <a:pt x="3196768" y="560842"/>
                    <a:pt x="3238500" y="519113"/>
                  </a:cubicBezTo>
                  <a:cubicBezTo>
                    <a:pt x="3253145" y="489823"/>
                    <a:pt x="3244086" y="505972"/>
                    <a:pt x="3267075" y="471488"/>
                  </a:cubicBezTo>
                  <a:cubicBezTo>
                    <a:pt x="3270250" y="466725"/>
                    <a:pt x="3272553" y="461247"/>
                    <a:pt x="3276600" y="457200"/>
                  </a:cubicBezTo>
                  <a:lnTo>
                    <a:pt x="3290887" y="442913"/>
                  </a:lnTo>
                  <a:cubicBezTo>
                    <a:pt x="3295850" y="428024"/>
                    <a:pt x="3300664" y="409408"/>
                    <a:pt x="3314700" y="400050"/>
                  </a:cubicBezTo>
                  <a:lnTo>
                    <a:pt x="3328987" y="390525"/>
                  </a:lnTo>
                  <a:cubicBezTo>
                    <a:pt x="3351212" y="357187"/>
                    <a:pt x="3338512" y="368300"/>
                    <a:pt x="3362325" y="352425"/>
                  </a:cubicBezTo>
                  <a:cubicBezTo>
                    <a:pt x="3374295" y="316513"/>
                    <a:pt x="3356755" y="359388"/>
                    <a:pt x="3381375" y="328613"/>
                  </a:cubicBezTo>
                  <a:cubicBezTo>
                    <a:pt x="3384511" y="324693"/>
                    <a:pt x="3383892" y="318815"/>
                    <a:pt x="3386137" y="314325"/>
                  </a:cubicBezTo>
                  <a:cubicBezTo>
                    <a:pt x="3395003" y="296592"/>
                    <a:pt x="3396787" y="301546"/>
                    <a:pt x="3409950" y="285750"/>
                  </a:cubicBezTo>
                  <a:cubicBezTo>
                    <a:pt x="3429794" y="261938"/>
                    <a:pt x="3407569" y="279401"/>
                    <a:pt x="3433762" y="261938"/>
                  </a:cubicBezTo>
                  <a:cubicBezTo>
                    <a:pt x="3436937" y="257175"/>
                    <a:pt x="3440727" y="252770"/>
                    <a:pt x="3443287" y="247650"/>
                  </a:cubicBezTo>
                  <a:cubicBezTo>
                    <a:pt x="3445532" y="243160"/>
                    <a:pt x="3445265" y="237540"/>
                    <a:pt x="3448050" y="233363"/>
                  </a:cubicBezTo>
                  <a:cubicBezTo>
                    <a:pt x="3464487" y="208708"/>
                    <a:pt x="3468705" y="228541"/>
                    <a:pt x="3481387" y="190500"/>
                  </a:cubicBezTo>
                  <a:cubicBezTo>
                    <a:pt x="3487960" y="170783"/>
                    <a:pt x="3481973" y="178998"/>
                    <a:pt x="3500437" y="166688"/>
                  </a:cubicBezTo>
                  <a:cubicBezTo>
                    <a:pt x="3527420" y="126213"/>
                    <a:pt x="3482984" y="188899"/>
                    <a:pt x="3538537" y="133350"/>
                  </a:cubicBezTo>
                  <a:cubicBezTo>
                    <a:pt x="3556872" y="115016"/>
                    <a:pt x="3547221" y="122799"/>
                    <a:pt x="3567112" y="109538"/>
                  </a:cubicBezTo>
                  <a:cubicBezTo>
                    <a:pt x="3573462" y="100013"/>
                    <a:pt x="3576637" y="87313"/>
                    <a:pt x="3586162" y="80963"/>
                  </a:cubicBezTo>
                  <a:cubicBezTo>
                    <a:pt x="3600213" y="71596"/>
                    <a:pt x="3603276" y="70904"/>
                    <a:pt x="3614737" y="57150"/>
                  </a:cubicBezTo>
                  <a:cubicBezTo>
                    <a:pt x="3618401" y="52753"/>
                    <a:pt x="3620598" y="47260"/>
                    <a:pt x="3624262" y="42863"/>
                  </a:cubicBezTo>
                  <a:cubicBezTo>
                    <a:pt x="3628574" y="37689"/>
                    <a:pt x="3634238" y="33749"/>
                    <a:pt x="3638550" y="28575"/>
                  </a:cubicBezTo>
                  <a:cubicBezTo>
                    <a:pt x="3642214" y="24178"/>
                    <a:pt x="3644028" y="18335"/>
                    <a:pt x="3648075" y="14288"/>
                  </a:cubicBezTo>
                  <a:cubicBezTo>
                    <a:pt x="3663683" y="-1320"/>
                    <a:pt x="3662362" y="11930"/>
                    <a:pt x="366236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86288" y="1071563"/>
              <a:ext cx="3486150" cy="1719262"/>
            </a:xfrm>
            <a:custGeom>
              <a:avLst/>
              <a:gdLst>
                <a:gd name="connsiteX0" fmla="*/ 0 w 3486150"/>
                <a:gd name="connsiteY0" fmla="*/ 1719262 h 1719262"/>
                <a:gd name="connsiteX1" fmla="*/ 28575 w 3486150"/>
                <a:gd name="connsiteY1" fmla="*/ 1700212 h 1719262"/>
                <a:gd name="connsiteX2" fmla="*/ 47625 w 3486150"/>
                <a:gd name="connsiteY2" fmla="*/ 1685925 h 1719262"/>
                <a:gd name="connsiteX3" fmla="*/ 61912 w 3486150"/>
                <a:gd name="connsiteY3" fmla="*/ 1681162 h 1719262"/>
                <a:gd name="connsiteX4" fmla="*/ 76200 w 3486150"/>
                <a:gd name="connsiteY4" fmla="*/ 1666875 h 1719262"/>
                <a:gd name="connsiteX5" fmla="*/ 90487 w 3486150"/>
                <a:gd name="connsiteY5" fmla="*/ 1657350 h 1719262"/>
                <a:gd name="connsiteX6" fmla="*/ 114300 w 3486150"/>
                <a:gd name="connsiteY6" fmla="*/ 1638300 h 1719262"/>
                <a:gd name="connsiteX7" fmla="*/ 123825 w 3486150"/>
                <a:gd name="connsiteY7" fmla="*/ 1624012 h 1719262"/>
                <a:gd name="connsiteX8" fmla="*/ 138112 w 3486150"/>
                <a:gd name="connsiteY8" fmla="*/ 1609725 h 1719262"/>
                <a:gd name="connsiteX9" fmla="*/ 142875 w 3486150"/>
                <a:gd name="connsiteY9" fmla="*/ 1595437 h 1719262"/>
                <a:gd name="connsiteX10" fmla="*/ 176212 w 3486150"/>
                <a:gd name="connsiteY10" fmla="*/ 1552575 h 1719262"/>
                <a:gd name="connsiteX11" fmla="*/ 190500 w 3486150"/>
                <a:gd name="connsiteY11" fmla="*/ 1543050 h 1719262"/>
                <a:gd name="connsiteX12" fmla="*/ 214312 w 3486150"/>
                <a:gd name="connsiteY12" fmla="*/ 1524000 h 1719262"/>
                <a:gd name="connsiteX13" fmla="*/ 242887 w 3486150"/>
                <a:gd name="connsiteY13" fmla="*/ 1504950 h 1719262"/>
                <a:gd name="connsiteX14" fmla="*/ 257175 w 3486150"/>
                <a:gd name="connsiteY14" fmla="*/ 1495425 h 1719262"/>
                <a:gd name="connsiteX15" fmla="*/ 271462 w 3486150"/>
                <a:gd name="connsiteY15" fmla="*/ 1485900 h 1719262"/>
                <a:gd name="connsiteX16" fmla="*/ 285750 w 3486150"/>
                <a:gd name="connsiteY16" fmla="*/ 1476375 h 1719262"/>
                <a:gd name="connsiteX17" fmla="*/ 309562 w 3486150"/>
                <a:gd name="connsiteY17" fmla="*/ 1447800 h 1719262"/>
                <a:gd name="connsiteX18" fmla="*/ 319087 w 3486150"/>
                <a:gd name="connsiteY18" fmla="*/ 1433512 h 1719262"/>
                <a:gd name="connsiteX19" fmla="*/ 333375 w 3486150"/>
                <a:gd name="connsiteY19" fmla="*/ 1419225 h 1719262"/>
                <a:gd name="connsiteX20" fmla="*/ 342900 w 3486150"/>
                <a:gd name="connsiteY20" fmla="*/ 1404937 h 1719262"/>
                <a:gd name="connsiteX21" fmla="*/ 357187 w 3486150"/>
                <a:gd name="connsiteY21" fmla="*/ 1400175 h 1719262"/>
                <a:gd name="connsiteX22" fmla="*/ 371475 w 3486150"/>
                <a:gd name="connsiteY22" fmla="*/ 1390650 h 1719262"/>
                <a:gd name="connsiteX23" fmla="*/ 400050 w 3486150"/>
                <a:gd name="connsiteY23" fmla="*/ 1366837 h 1719262"/>
                <a:gd name="connsiteX24" fmla="*/ 414337 w 3486150"/>
                <a:gd name="connsiteY24" fmla="*/ 1362075 h 1719262"/>
                <a:gd name="connsiteX25" fmla="*/ 428625 w 3486150"/>
                <a:gd name="connsiteY25" fmla="*/ 1352550 h 1719262"/>
                <a:gd name="connsiteX26" fmla="*/ 442912 w 3486150"/>
                <a:gd name="connsiteY26" fmla="*/ 1338262 h 1719262"/>
                <a:gd name="connsiteX27" fmla="*/ 457200 w 3486150"/>
                <a:gd name="connsiteY27" fmla="*/ 1333500 h 1719262"/>
                <a:gd name="connsiteX28" fmla="*/ 485775 w 3486150"/>
                <a:gd name="connsiteY28" fmla="*/ 1314450 h 1719262"/>
                <a:gd name="connsiteX29" fmla="*/ 500062 w 3486150"/>
                <a:gd name="connsiteY29" fmla="*/ 1304925 h 1719262"/>
                <a:gd name="connsiteX30" fmla="*/ 514350 w 3486150"/>
                <a:gd name="connsiteY30" fmla="*/ 1300162 h 1719262"/>
                <a:gd name="connsiteX31" fmla="*/ 533400 w 3486150"/>
                <a:gd name="connsiteY31" fmla="*/ 1276350 h 1719262"/>
                <a:gd name="connsiteX32" fmla="*/ 552450 w 3486150"/>
                <a:gd name="connsiteY32" fmla="*/ 1252537 h 1719262"/>
                <a:gd name="connsiteX33" fmla="*/ 576262 w 3486150"/>
                <a:gd name="connsiteY33" fmla="*/ 1233487 h 1719262"/>
                <a:gd name="connsiteX34" fmla="*/ 585787 w 3486150"/>
                <a:gd name="connsiteY34" fmla="*/ 1219200 h 1719262"/>
                <a:gd name="connsiteX35" fmla="*/ 614362 w 3486150"/>
                <a:gd name="connsiteY35" fmla="*/ 1204912 h 1719262"/>
                <a:gd name="connsiteX36" fmla="*/ 642937 w 3486150"/>
                <a:gd name="connsiteY36" fmla="*/ 1181100 h 1719262"/>
                <a:gd name="connsiteX37" fmla="*/ 657225 w 3486150"/>
                <a:gd name="connsiteY37" fmla="*/ 1176337 h 1719262"/>
                <a:gd name="connsiteX38" fmla="*/ 700087 w 3486150"/>
                <a:gd name="connsiteY38" fmla="*/ 1147762 h 1719262"/>
                <a:gd name="connsiteX39" fmla="*/ 728662 w 3486150"/>
                <a:gd name="connsiteY39" fmla="*/ 1128712 h 1719262"/>
                <a:gd name="connsiteX40" fmla="*/ 742950 w 3486150"/>
                <a:gd name="connsiteY40" fmla="*/ 1119187 h 1719262"/>
                <a:gd name="connsiteX41" fmla="*/ 757237 w 3486150"/>
                <a:gd name="connsiteY41" fmla="*/ 1104900 h 1719262"/>
                <a:gd name="connsiteX42" fmla="*/ 771525 w 3486150"/>
                <a:gd name="connsiteY42" fmla="*/ 1100137 h 1719262"/>
                <a:gd name="connsiteX43" fmla="*/ 800100 w 3486150"/>
                <a:gd name="connsiteY43" fmla="*/ 1081087 h 1719262"/>
                <a:gd name="connsiteX44" fmla="*/ 800100 w 3486150"/>
                <a:gd name="connsiteY44" fmla="*/ 1081087 h 1719262"/>
                <a:gd name="connsiteX45" fmla="*/ 828675 w 3486150"/>
                <a:gd name="connsiteY45" fmla="*/ 1057275 h 1719262"/>
                <a:gd name="connsiteX46" fmla="*/ 852487 w 3486150"/>
                <a:gd name="connsiteY46" fmla="*/ 1038225 h 1719262"/>
                <a:gd name="connsiteX47" fmla="*/ 866775 w 3486150"/>
                <a:gd name="connsiteY47" fmla="*/ 1023937 h 1719262"/>
                <a:gd name="connsiteX48" fmla="*/ 881062 w 3486150"/>
                <a:gd name="connsiteY48" fmla="*/ 1014412 h 1719262"/>
                <a:gd name="connsiteX49" fmla="*/ 895350 w 3486150"/>
                <a:gd name="connsiteY49" fmla="*/ 1000125 h 1719262"/>
                <a:gd name="connsiteX50" fmla="*/ 923925 w 3486150"/>
                <a:gd name="connsiteY50" fmla="*/ 981075 h 1719262"/>
                <a:gd name="connsiteX51" fmla="*/ 942975 w 3486150"/>
                <a:gd name="connsiteY51" fmla="*/ 952500 h 1719262"/>
                <a:gd name="connsiteX52" fmla="*/ 985837 w 3486150"/>
                <a:gd name="connsiteY52" fmla="*/ 923925 h 1719262"/>
                <a:gd name="connsiteX53" fmla="*/ 1000125 w 3486150"/>
                <a:gd name="connsiteY53" fmla="*/ 914400 h 1719262"/>
                <a:gd name="connsiteX54" fmla="*/ 1014412 w 3486150"/>
                <a:gd name="connsiteY54" fmla="*/ 904875 h 1719262"/>
                <a:gd name="connsiteX55" fmla="*/ 1033462 w 3486150"/>
                <a:gd name="connsiteY55" fmla="*/ 895350 h 1719262"/>
                <a:gd name="connsiteX56" fmla="*/ 1047750 w 3486150"/>
                <a:gd name="connsiteY56" fmla="*/ 885825 h 1719262"/>
                <a:gd name="connsiteX57" fmla="*/ 1066800 w 3486150"/>
                <a:gd name="connsiteY57" fmla="*/ 876300 h 1719262"/>
                <a:gd name="connsiteX58" fmla="*/ 1100137 w 3486150"/>
                <a:gd name="connsiteY58" fmla="*/ 857250 h 1719262"/>
                <a:gd name="connsiteX59" fmla="*/ 1114425 w 3486150"/>
                <a:gd name="connsiteY59" fmla="*/ 847725 h 1719262"/>
                <a:gd name="connsiteX60" fmla="*/ 1143000 w 3486150"/>
                <a:gd name="connsiteY60" fmla="*/ 823912 h 1719262"/>
                <a:gd name="connsiteX61" fmla="*/ 1157287 w 3486150"/>
                <a:gd name="connsiteY61" fmla="*/ 819150 h 1719262"/>
                <a:gd name="connsiteX62" fmla="*/ 1171575 w 3486150"/>
                <a:gd name="connsiteY62" fmla="*/ 804862 h 1719262"/>
                <a:gd name="connsiteX63" fmla="*/ 1200150 w 3486150"/>
                <a:gd name="connsiteY63" fmla="*/ 790575 h 1719262"/>
                <a:gd name="connsiteX64" fmla="*/ 1214437 w 3486150"/>
                <a:gd name="connsiteY64" fmla="*/ 776287 h 1719262"/>
                <a:gd name="connsiteX65" fmla="*/ 1243012 w 3486150"/>
                <a:gd name="connsiteY65" fmla="*/ 757237 h 1719262"/>
                <a:gd name="connsiteX66" fmla="*/ 1257300 w 3486150"/>
                <a:gd name="connsiteY66" fmla="*/ 742950 h 1719262"/>
                <a:gd name="connsiteX67" fmla="*/ 1271587 w 3486150"/>
                <a:gd name="connsiteY67" fmla="*/ 738187 h 1719262"/>
                <a:gd name="connsiteX68" fmla="*/ 1314450 w 3486150"/>
                <a:gd name="connsiteY68" fmla="*/ 714375 h 1719262"/>
                <a:gd name="connsiteX69" fmla="*/ 1343025 w 3486150"/>
                <a:gd name="connsiteY69" fmla="*/ 700087 h 1719262"/>
                <a:gd name="connsiteX70" fmla="*/ 1357312 w 3486150"/>
                <a:gd name="connsiteY70" fmla="*/ 690562 h 1719262"/>
                <a:gd name="connsiteX71" fmla="*/ 1385887 w 3486150"/>
                <a:gd name="connsiteY71" fmla="*/ 681037 h 1719262"/>
                <a:gd name="connsiteX72" fmla="*/ 1400175 w 3486150"/>
                <a:gd name="connsiteY72" fmla="*/ 676275 h 1719262"/>
                <a:gd name="connsiteX73" fmla="*/ 1433512 w 3486150"/>
                <a:gd name="connsiteY73" fmla="*/ 661987 h 1719262"/>
                <a:gd name="connsiteX74" fmla="*/ 1452562 w 3486150"/>
                <a:gd name="connsiteY74" fmla="*/ 652462 h 1719262"/>
                <a:gd name="connsiteX75" fmla="*/ 1466850 w 3486150"/>
                <a:gd name="connsiteY75" fmla="*/ 647700 h 1719262"/>
                <a:gd name="connsiteX76" fmla="*/ 1495425 w 3486150"/>
                <a:gd name="connsiteY76" fmla="*/ 633412 h 1719262"/>
                <a:gd name="connsiteX77" fmla="*/ 1524000 w 3486150"/>
                <a:gd name="connsiteY77" fmla="*/ 619125 h 1719262"/>
                <a:gd name="connsiteX78" fmla="*/ 1557337 w 3486150"/>
                <a:gd name="connsiteY78" fmla="*/ 604837 h 1719262"/>
                <a:gd name="connsiteX79" fmla="*/ 1585912 w 3486150"/>
                <a:gd name="connsiteY79" fmla="*/ 585787 h 1719262"/>
                <a:gd name="connsiteX80" fmla="*/ 1614487 w 3486150"/>
                <a:gd name="connsiteY80" fmla="*/ 576262 h 1719262"/>
                <a:gd name="connsiteX81" fmla="*/ 1628775 w 3486150"/>
                <a:gd name="connsiteY81" fmla="*/ 571500 h 1719262"/>
                <a:gd name="connsiteX82" fmla="*/ 1657350 w 3486150"/>
                <a:gd name="connsiteY82" fmla="*/ 557212 h 1719262"/>
                <a:gd name="connsiteX83" fmla="*/ 1685925 w 3486150"/>
                <a:gd name="connsiteY83" fmla="*/ 542925 h 1719262"/>
                <a:gd name="connsiteX84" fmla="*/ 1728787 w 3486150"/>
                <a:gd name="connsiteY84" fmla="*/ 523875 h 1719262"/>
                <a:gd name="connsiteX85" fmla="*/ 1743075 w 3486150"/>
                <a:gd name="connsiteY85" fmla="*/ 519112 h 1719262"/>
                <a:gd name="connsiteX86" fmla="*/ 1757362 w 3486150"/>
                <a:gd name="connsiteY86" fmla="*/ 514350 h 1719262"/>
                <a:gd name="connsiteX87" fmla="*/ 1785937 w 3486150"/>
                <a:gd name="connsiteY87" fmla="*/ 500062 h 1719262"/>
                <a:gd name="connsiteX88" fmla="*/ 1800225 w 3486150"/>
                <a:gd name="connsiteY88" fmla="*/ 490537 h 1719262"/>
                <a:gd name="connsiteX89" fmla="*/ 1824037 w 3486150"/>
                <a:gd name="connsiteY89" fmla="*/ 485775 h 1719262"/>
                <a:gd name="connsiteX90" fmla="*/ 1852612 w 3486150"/>
                <a:gd name="connsiteY90" fmla="*/ 476250 h 1719262"/>
                <a:gd name="connsiteX91" fmla="*/ 1866900 w 3486150"/>
                <a:gd name="connsiteY91" fmla="*/ 471487 h 1719262"/>
                <a:gd name="connsiteX92" fmla="*/ 1885950 w 3486150"/>
                <a:gd name="connsiteY92" fmla="*/ 466725 h 1719262"/>
                <a:gd name="connsiteX93" fmla="*/ 1914525 w 3486150"/>
                <a:gd name="connsiteY93" fmla="*/ 457200 h 1719262"/>
                <a:gd name="connsiteX94" fmla="*/ 1928812 w 3486150"/>
                <a:gd name="connsiteY94" fmla="*/ 452437 h 1719262"/>
                <a:gd name="connsiteX95" fmla="*/ 1957387 w 3486150"/>
                <a:gd name="connsiteY95" fmla="*/ 438150 h 1719262"/>
                <a:gd name="connsiteX96" fmla="*/ 1990725 w 3486150"/>
                <a:gd name="connsiteY96" fmla="*/ 423862 h 1719262"/>
                <a:gd name="connsiteX97" fmla="*/ 2005012 w 3486150"/>
                <a:gd name="connsiteY97" fmla="*/ 414337 h 1719262"/>
                <a:gd name="connsiteX98" fmla="*/ 2052637 w 3486150"/>
                <a:gd name="connsiteY98" fmla="*/ 400050 h 1719262"/>
                <a:gd name="connsiteX99" fmla="*/ 2081212 w 3486150"/>
                <a:gd name="connsiteY99" fmla="*/ 385762 h 1719262"/>
                <a:gd name="connsiteX100" fmla="*/ 2095500 w 3486150"/>
                <a:gd name="connsiteY100" fmla="*/ 376237 h 1719262"/>
                <a:gd name="connsiteX101" fmla="*/ 2124075 w 3486150"/>
                <a:gd name="connsiteY101" fmla="*/ 366712 h 1719262"/>
                <a:gd name="connsiteX102" fmla="*/ 2138362 w 3486150"/>
                <a:gd name="connsiteY102" fmla="*/ 361950 h 1719262"/>
                <a:gd name="connsiteX103" fmla="*/ 2171700 w 3486150"/>
                <a:gd name="connsiteY103" fmla="*/ 347662 h 1719262"/>
                <a:gd name="connsiteX104" fmla="*/ 2205037 w 3486150"/>
                <a:gd name="connsiteY104" fmla="*/ 333375 h 1719262"/>
                <a:gd name="connsiteX105" fmla="*/ 2238375 w 3486150"/>
                <a:gd name="connsiteY105" fmla="*/ 319087 h 1719262"/>
                <a:gd name="connsiteX106" fmla="*/ 2295525 w 3486150"/>
                <a:gd name="connsiteY106" fmla="*/ 304800 h 1719262"/>
                <a:gd name="connsiteX107" fmla="*/ 2328862 w 3486150"/>
                <a:gd name="connsiteY107" fmla="*/ 295275 h 1719262"/>
                <a:gd name="connsiteX108" fmla="*/ 2343150 w 3486150"/>
                <a:gd name="connsiteY108" fmla="*/ 290512 h 1719262"/>
                <a:gd name="connsiteX109" fmla="*/ 2386012 w 3486150"/>
                <a:gd name="connsiteY109" fmla="*/ 280987 h 1719262"/>
                <a:gd name="connsiteX110" fmla="*/ 2428875 w 3486150"/>
                <a:gd name="connsiteY110" fmla="*/ 261937 h 1719262"/>
                <a:gd name="connsiteX111" fmla="*/ 2457450 w 3486150"/>
                <a:gd name="connsiteY111" fmla="*/ 252412 h 1719262"/>
                <a:gd name="connsiteX112" fmla="*/ 2500312 w 3486150"/>
                <a:gd name="connsiteY112" fmla="*/ 233362 h 1719262"/>
                <a:gd name="connsiteX113" fmla="*/ 2528887 w 3486150"/>
                <a:gd name="connsiteY113" fmla="*/ 223837 h 1719262"/>
                <a:gd name="connsiteX114" fmla="*/ 2543175 w 3486150"/>
                <a:gd name="connsiteY114" fmla="*/ 219075 h 1719262"/>
                <a:gd name="connsiteX115" fmla="*/ 2562225 w 3486150"/>
                <a:gd name="connsiteY115" fmla="*/ 214312 h 1719262"/>
                <a:gd name="connsiteX116" fmla="*/ 2590800 w 3486150"/>
                <a:gd name="connsiteY116" fmla="*/ 204787 h 1719262"/>
                <a:gd name="connsiteX117" fmla="*/ 2619375 w 3486150"/>
                <a:gd name="connsiteY117" fmla="*/ 195262 h 1719262"/>
                <a:gd name="connsiteX118" fmla="*/ 2633662 w 3486150"/>
                <a:gd name="connsiteY118" fmla="*/ 190500 h 1719262"/>
                <a:gd name="connsiteX119" fmla="*/ 2667000 w 3486150"/>
                <a:gd name="connsiteY119" fmla="*/ 185737 h 1719262"/>
                <a:gd name="connsiteX120" fmla="*/ 2686050 w 3486150"/>
                <a:gd name="connsiteY120" fmla="*/ 180975 h 1719262"/>
                <a:gd name="connsiteX121" fmla="*/ 2709862 w 3486150"/>
                <a:gd name="connsiteY121" fmla="*/ 176212 h 1719262"/>
                <a:gd name="connsiteX122" fmla="*/ 2786062 w 3486150"/>
                <a:gd name="connsiteY122" fmla="*/ 166687 h 1719262"/>
                <a:gd name="connsiteX123" fmla="*/ 2857500 w 3486150"/>
                <a:gd name="connsiteY123" fmla="*/ 142875 h 1719262"/>
                <a:gd name="connsiteX124" fmla="*/ 2886075 w 3486150"/>
                <a:gd name="connsiteY124" fmla="*/ 133350 h 1719262"/>
                <a:gd name="connsiteX125" fmla="*/ 2909887 w 3486150"/>
                <a:gd name="connsiteY125" fmla="*/ 128587 h 1719262"/>
                <a:gd name="connsiteX126" fmla="*/ 2938462 w 3486150"/>
                <a:gd name="connsiteY126" fmla="*/ 119062 h 1719262"/>
                <a:gd name="connsiteX127" fmla="*/ 2952750 w 3486150"/>
                <a:gd name="connsiteY127" fmla="*/ 114300 h 1719262"/>
                <a:gd name="connsiteX128" fmla="*/ 2995612 w 3486150"/>
                <a:gd name="connsiteY128" fmla="*/ 109537 h 1719262"/>
                <a:gd name="connsiteX129" fmla="*/ 3028950 w 3486150"/>
                <a:gd name="connsiteY129" fmla="*/ 100012 h 1719262"/>
                <a:gd name="connsiteX130" fmla="*/ 3043237 w 3486150"/>
                <a:gd name="connsiteY130" fmla="*/ 95250 h 1719262"/>
                <a:gd name="connsiteX131" fmla="*/ 3090862 w 3486150"/>
                <a:gd name="connsiteY131" fmla="*/ 85725 h 1719262"/>
                <a:gd name="connsiteX132" fmla="*/ 3119437 w 3486150"/>
                <a:gd name="connsiteY132" fmla="*/ 76200 h 1719262"/>
                <a:gd name="connsiteX133" fmla="*/ 3143250 w 3486150"/>
                <a:gd name="connsiteY133" fmla="*/ 71437 h 1719262"/>
                <a:gd name="connsiteX134" fmla="*/ 3171825 w 3486150"/>
                <a:gd name="connsiteY134" fmla="*/ 61912 h 1719262"/>
                <a:gd name="connsiteX135" fmla="*/ 3186112 w 3486150"/>
                <a:gd name="connsiteY135" fmla="*/ 57150 h 1719262"/>
                <a:gd name="connsiteX136" fmla="*/ 3214687 w 3486150"/>
                <a:gd name="connsiteY136" fmla="*/ 52387 h 1719262"/>
                <a:gd name="connsiteX137" fmla="*/ 3243262 w 3486150"/>
                <a:gd name="connsiteY137" fmla="*/ 42862 h 1719262"/>
                <a:gd name="connsiteX138" fmla="*/ 3257550 w 3486150"/>
                <a:gd name="connsiteY138" fmla="*/ 38100 h 1719262"/>
                <a:gd name="connsiteX139" fmla="*/ 3271837 w 3486150"/>
                <a:gd name="connsiteY139" fmla="*/ 33337 h 1719262"/>
                <a:gd name="connsiteX140" fmla="*/ 3338512 w 3486150"/>
                <a:gd name="connsiteY140" fmla="*/ 23812 h 1719262"/>
                <a:gd name="connsiteX141" fmla="*/ 3400425 w 3486150"/>
                <a:gd name="connsiteY141" fmla="*/ 19050 h 1719262"/>
                <a:gd name="connsiteX142" fmla="*/ 3424237 w 3486150"/>
                <a:gd name="connsiteY142" fmla="*/ 14287 h 1719262"/>
                <a:gd name="connsiteX143" fmla="*/ 3462337 w 3486150"/>
                <a:gd name="connsiteY143" fmla="*/ 9525 h 1719262"/>
                <a:gd name="connsiteX144" fmla="*/ 3486150 w 3486150"/>
                <a:gd name="connsiteY144" fmla="*/ 0 h 171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3486150" h="1719262">
                  <a:moveTo>
                    <a:pt x="0" y="1719262"/>
                  </a:moveTo>
                  <a:cubicBezTo>
                    <a:pt x="9525" y="1712912"/>
                    <a:pt x="19197" y="1706777"/>
                    <a:pt x="28575" y="1700212"/>
                  </a:cubicBezTo>
                  <a:cubicBezTo>
                    <a:pt x="35078" y="1695660"/>
                    <a:pt x="40733" y="1689863"/>
                    <a:pt x="47625" y="1685925"/>
                  </a:cubicBezTo>
                  <a:cubicBezTo>
                    <a:pt x="51984" y="1683434"/>
                    <a:pt x="57150" y="1682750"/>
                    <a:pt x="61912" y="1681162"/>
                  </a:cubicBezTo>
                  <a:cubicBezTo>
                    <a:pt x="66675" y="1676400"/>
                    <a:pt x="71026" y="1671187"/>
                    <a:pt x="76200" y="1666875"/>
                  </a:cubicBezTo>
                  <a:cubicBezTo>
                    <a:pt x="80597" y="1663211"/>
                    <a:pt x="86440" y="1661397"/>
                    <a:pt x="90487" y="1657350"/>
                  </a:cubicBezTo>
                  <a:cubicBezTo>
                    <a:pt x="112028" y="1635808"/>
                    <a:pt x="86485" y="1647570"/>
                    <a:pt x="114300" y="1638300"/>
                  </a:cubicBezTo>
                  <a:cubicBezTo>
                    <a:pt x="117475" y="1633537"/>
                    <a:pt x="120161" y="1628409"/>
                    <a:pt x="123825" y="1624012"/>
                  </a:cubicBezTo>
                  <a:cubicBezTo>
                    <a:pt x="128137" y="1618838"/>
                    <a:pt x="134376" y="1615329"/>
                    <a:pt x="138112" y="1609725"/>
                  </a:cubicBezTo>
                  <a:cubicBezTo>
                    <a:pt x="140897" y="1605548"/>
                    <a:pt x="140437" y="1599826"/>
                    <a:pt x="142875" y="1595437"/>
                  </a:cubicBezTo>
                  <a:cubicBezTo>
                    <a:pt x="152030" y="1578958"/>
                    <a:pt x="161850" y="1564543"/>
                    <a:pt x="176212" y="1552575"/>
                  </a:cubicBezTo>
                  <a:cubicBezTo>
                    <a:pt x="180609" y="1548911"/>
                    <a:pt x="185737" y="1546225"/>
                    <a:pt x="190500" y="1543050"/>
                  </a:cubicBezTo>
                  <a:cubicBezTo>
                    <a:pt x="208100" y="1516650"/>
                    <a:pt x="189955" y="1537531"/>
                    <a:pt x="214312" y="1524000"/>
                  </a:cubicBezTo>
                  <a:cubicBezTo>
                    <a:pt x="224319" y="1518441"/>
                    <a:pt x="233362" y="1511300"/>
                    <a:pt x="242887" y="1504950"/>
                  </a:cubicBezTo>
                  <a:lnTo>
                    <a:pt x="257175" y="1495425"/>
                  </a:lnTo>
                  <a:lnTo>
                    <a:pt x="271462" y="1485900"/>
                  </a:lnTo>
                  <a:lnTo>
                    <a:pt x="285750" y="1476375"/>
                  </a:lnTo>
                  <a:cubicBezTo>
                    <a:pt x="309399" y="1440900"/>
                    <a:pt x="279004" y="1484470"/>
                    <a:pt x="309562" y="1447800"/>
                  </a:cubicBezTo>
                  <a:cubicBezTo>
                    <a:pt x="313226" y="1443403"/>
                    <a:pt x="315423" y="1437909"/>
                    <a:pt x="319087" y="1433512"/>
                  </a:cubicBezTo>
                  <a:cubicBezTo>
                    <a:pt x="323399" y="1428338"/>
                    <a:pt x="329063" y="1424399"/>
                    <a:pt x="333375" y="1419225"/>
                  </a:cubicBezTo>
                  <a:cubicBezTo>
                    <a:pt x="337039" y="1414828"/>
                    <a:pt x="338430" y="1408513"/>
                    <a:pt x="342900" y="1404937"/>
                  </a:cubicBezTo>
                  <a:cubicBezTo>
                    <a:pt x="346820" y="1401801"/>
                    <a:pt x="352425" y="1401762"/>
                    <a:pt x="357187" y="1400175"/>
                  </a:cubicBezTo>
                  <a:cubicBezTo>
                    <a:pt x="361950" y="1397000"/>
                    <a:pt x="367078" y="1394314"/>
                    <a:pt x="371475" y="1390650"/>
                  </a:cubicBezTo>
                  <a:cubicBezTo>
                    <a:pt x="387277" y="1377482"/>
                    <a:pt x="382310" y="1375707"/>
                    <a:pt x="400050" y="1366837"/>
                  </a:cubicBezTo>
                  <a:cubicBezTo>
                    <a:pt x="404540" y="1364592"/>
                    <a:pt x="409575" y="1363662"/>
                    <a:pt x="414337" y="1362075"/>
                  </a:cubicBezTo>
                  <a:cubicBezTo>
                    <a:pt x="419100" y="1358900"/>
                    <a:pt x="424228" y="1356214"/>
                    <a:pt x="428625" y="1352550"/>
                  </a:cubicBezTo>
                  <a:cubicBezTo>
                    <a:pt x="433799" y="1348238"/>
                    <a:pt x="437308" y="1341998"/>
                    <a:pt x="442912" y="1338262"/>
                  </a:cubicBezTo>
                  <a:cubicBezTo>
                    <a:pt x="447089" y="1335477"/>
                    <a:pt x="452437" y="1335087"/>
                    <a:pt x="457200" y="1333500"/>
                  </a:cubicBezTo>
                  <a:lnTo>
                    <a:pt x="485775" y="1314450"/>
                  </a:lnTo>
                  <a:cubicBezTo>
                    <a:pt x="490537" y="1311275"/>
                    <a:pt x="494632" y="1306735"/>
                    <a:pt x="500062" y="1304925"/>
                  </a:cubicBezTo>
                  <a:lnTo>
                    <a:pt x="514350" y="1300162"/>
                  </a:lnTo>
                  <a:cubicBezTo>
                    <a:pt x="526320" y="1264250"/>
                    <a:pt x="508780" y="1307125"/>
                    <a:pt x="533400" y="1276350"/>
                  </a:cubicBezTo>
                  <a:cubicBezTo>
                    <a:pt x="559690" y="1243487"/>
                    <a:pt x="511502" y="1279834"/>
                    <a:pt x="552450" y="1252537"/>
                  </a:cubicBezTo>
                  <a:cubicBezTo>
                    <a:pt x="579747" y="1211593"/>
                    <a:pt x="543400" y="1259777"/>
                    <a:pt x="576262" y="1233487"/>
                  </a:cubicBezTo>
                  <a:cubicBezTo>
                    <a:pt x="580731" y="1229911"/>
                    <a:pt x="581740" y="1223247"/>
                    <a:pt x="585787" y="1219200"/>
                  </a:cubicBezTo>
                  <a:cubicBezTo>
                    <a:pt x="595019" y="1209969"/>
                    <a:pt x="602743" y="1208786"/>
                    <a:pt x="614362" y="1204912"/>
                  </a:cubicBezTo>
                  <a:cubicBezTo>
                    <a:pt x="624894" y="1194381"/>
                    <a:pt x="629678" y="1187730"/>
                    <a:pt x="642937" y="1181100"/>
                  </a:cubicBezTo>
                  <a:cubicBezTo>
                    <a:pt x="647427" y="1178855"/>
                    <a:pt x="652836" y="1178775"/>
                    <a:pt x="657225" y="1176337"/>
                  </a:cubicBezTo>
                  <a:cubicBezTo>
                    <a:pt x="657235" y="1176331"/>
                    <a:pt x="692938" y="1152528"/>
                    <a:pt x="700087" y="1147762"/>
                  </a:cubicBezTo>
                  <a:lnTo>
                    <a:pt x="728662" y="1128712"/>
                  </a:lnTo>
                  <a:cubicBezTo>
                    <a:pt x="733425" y="1125537"/>
                    <a:pt x="738903" y="1123234"/>
                    <a:pt x="742950" y="1119187"/>
                  </a:cubicBezTo>
                  <a:cubicBezTo>
                    <a:pt x="747712" y="1114425"/>
                    <a:pt x="751633" y="1108636"/>
                    <a:pt x="757237" y="1104900"/>
                  </a:cubicBezTo>
                  <a:cubicBezTo>
                    <a:pt x="761414" y="1102115"/>
                    <a:pt x="767136" y="1102575"/>
                    <a:pt x="771525" y="1100137"/>
                  </a:cubicBezTo>
                  <a:cubicBezTo>
                    <a:pt x="781532" y="1094578"/>
                    <a:pt x="790575" y="1087437"/>
                    <a:pt x="800100" y="1081087"/>
                  </a:cubicBezTo>
                  <a:lnTo>
                    <a:pt x="800100" y="1081087"/>
                  </a:lnTo>
                  <a:cubicBezTo>
                    <a:pt x="818434" y="1062753"/>
                    <a:pt x="808783" y="1070536"/>
                    <a:pt x="828675" y="1057275"/>
                  </a:cubicBezTo>
                  <a:cubicBezTo>
                    <a:pt x="849978" y="1025320"/>
                    <a:pt x="824883" y="1056628"/>
                    <a:pt x="852487" y="1038225"/>
                  </a:cubicBezTo>
                  <a:cubicBezTo>
                    <a:pt x="858091" y="1034489"/>
                    <a:pt x="861601" y="1028249"/>
                    <a:pt x="866775" y="1023937"/>
                  </a:cubicBezTo>
                  <a:cubicBezTo>
                    <a:pt x="871172" y="1020273"/>
                    <a:pt x="876665" y="1018076"/>
                    <a:pt x="881062" y="1014412"/>
                  </a:cubicBezTo>
                  <a:cubicBezTo>
                    <a:pt x="886236" y="1010100"/>
                    <a:pt x="890034" y="1004260"/>
                    <a:pt x="895350" y="1000125"/>
                  </a:cubicBezTo>
                  <a:cubicBezTo>
                    <a:pt x="904386" y="993097"/>
                    <a:pt x="923925" y="981075"/>
                    <a:pt x="923925" y="981075"/>
                  </a:cubicBezTo>
                  <a:cubicBezTo>
                    <a:pt x="930275" y="971550"/>
                    <a:pt x="933450" y="958850"/>
                    <a:pt x="942975" y="952500"/>
                  </a:cubicBezTo>
                  <a:lnTo>
                    <a:pt x="985837" y="923925"/>
                  </a:lnTo>
                  <a:lnTo>
                    <a:pt x="1000125" y="914400"/>
                  </a:lnTo>
                  <a:cubicBezTo>
                    <a:pt x="1004887" y="911225"/>
                    <a:pt x="1009293" y="907435"/>
                    <a:pt x="1014412" y="904875"/>
                  </a:cubicBezTo>
                  <a:cubicBezTo>
                    <a:pt x="1020762" y="901700"/>
                    <a:pt x="1027298" y="898872"/>
                    <a:pt x="1033462" y="895350"/>
                  </a:cubicBezTo>
                  <a:cubicBezTo>
                    <a:pt x="1038432" y="892510"/>
                    <a:pt x="1042780" y="888665"/>
                    <a:pt x="1047750" y="885825"/>
                  </a:cubicBezTo>
                  <a:cubicBezTo>
                    <a:pt x="1053914" y="882303"/>
                    <a:pt x="1060780" y="880063"/>
                    <a:pt x="1066800" y="876300"/>
                  </a:cubicBezTo>
                  <a:cubicBezTo>
                    <a:pt x="1099751" y="855705"/>
                    <a:pt x="1072068" y="866606"/>
                    <a:pt x="1100137" y="857250"/>
                  </a:cubicBezTo>
                  <a:cubicBezTo>
                    <a:pt x="1104900" y="854075"/>
                    <a:pt x="1110028" y="851389"/>
                    <a:pt x="1114425" y="847725"/>
                  </a:cubicBezTo>
                  <a:cubicBezTo>
                    <a:pt x="1130227" y="834557"/>
                    <a:pt x="1125260" y="832782"/>
                    <a:pt x="1143000" y="823912"/>
                  </a:cubicBezTo>
                  <a:cubicBezTo>
                    <a:pt x="1147490" y="821667"/>
                    <a:pt x="1152525" y="820737"/>
                    <a:pt x="1157287" y="819150"/>
                  </a:cubicBezTo>
                  <a:cubicBezTo>
                    <a:pt x="1162050" y="814387"/>
                    <a:pt x="1165971" y="808598"/>
                    <a:pt x="1171575" y="804862"/>
                  </a:cubicBezTo>
                  <a:cubicBezTo>
                    <a:pt x="1214529" y="776226"/>
                    <a:pt x="1155189" y="828043"/>
                    <a:pt x="1200150" y="790575"/>
                  </a:cubicBezTo>
                  <a:cubicBezTo>
                    <a:pt x="1205324" y="786263"/>
                    <a:pt x="1209121" y="780422"/>
                    <a:pt x="1214437" y="776287"/>
                  </a:cubicBezTo>
                  <a:cubicBezTo>
                    <a:pt x="1223473" y="769259"/>
                    <a:pt x="1234917" y="765331"/>
                    <a:pt x="1243012" y="757237"/>
                  </a:cubicBezTo>
                  <a:cubicBezTo>
                    <a:pt x="1247775" y="752475"/>
                    <a:pt x="1251696" y="746686"/>
                    <a:pt x="1257300" y="742950"/>
                  </a:cubicBezTo>
                  <a:cubicBezTo>
                    <a:pt x="1261477" y="740165"/>
                    <a:pt x="1267199" y="740625"/>
                    <a:pt x="1271587" y="738187"/>
                  </a:cubicBezTo>
                  <a:cubicBezTo>
                    <a:pt x="1320708" y="710897"/>
                    <a:pt x="1282123" y="725149"/>
                    <a:pt x="1314450" y="714375"/>
                  </a:cubicBezTo>
                  <a:cubicBezTo>
                    <a:pt x="1355393" y="687079"/>
                    <a:pt x="1303591" y="719805"/>
                    <a:pt x="1343025" y="700087"/>
                  </a:cubicBezTo>
                  <a:cubicBezTo>
                    <a:pt x="1348144" y="697527"/>
                    <a:pt x="1352082" y="692887"/>
                    <a:pt x="1357312" y="690562"/>
                  </a:cubicBezTo>
                  <a:cubicBezTo>
                    <a:pt x="1366487" y="686484"/>
                    <a:pt x="1376362" y="684212"/>
                    <a:pt x="1385887" y="681037"/>
                  </a:cubicBezTo>
                  <a:lnTo>
                    <a:pt x="1400175" y="676275"/>
                  </a:lnTo>
                  <a:cubicBezTo>
                    <a:pt x="1429127" y="656973"/>
                    <a:pt x="1398367" y="675167"/>
                    <a:pt x="1433512" y="661987"/>
                  </a:cubicBezTo>
                  <a:cubicBezTo>
                    <a:pt x="1440159" y="659494"/>
                    <a:pt x="1446036" y="655259"/>
                    <a:pt x="1452562" y="652462"/>
                  </a:cubicBezTo>
                  <a:cubicBezTo>
                    <a:pt x="1457176" y="650485"/>
                    <a:pt x="1462087" y="649287"/>
                    <a:pt x="1466850" y="647700"/>
                  </a:cubicBezTo>
                  <a:cubicBezTo>
                    <a:pt x="1507793" y="620404"/>
                    <a:pt x="1455991" y="653130"/>
                    <a:pt x="1495425" y="633412"/>
                  </a:cubicBezTo>
                  <a:cubicBezTo>
                    <a:pt x="1532347" y="614951"/>
                    <a:pt x="1488093" y="631092"/>
                    <a:pt x="1524000" y="619125"/>
                  </a:cubicBezTo>
                  <a:cubicBezTo>
                    <a:pt x="1575999" y="584458"/>
                    <a:pt x="1495835" y="635588"/>
                    <a:pt x="1557337" y="604837"/>
                  </a:cubicBezTo>
                  <a:cubicBezTo>
                    <a:pt x="1567576" y="599717"/>
                    <a:pt x="1575052" y="589407"/>
                    <a:pt x="1585912" y="585787"/>
                  </a:cubicBezTo>
                  <a:lnTo>
                    <a:pt x="1614487" y="576262"/>
                  </a:lnTo>
                  <a:lnTo>
                    <a:pt x="1628775" y="571500"/>
                  </a:lnTo>
                  <a:cubicBezTo>
                    <a:pt x="1669718" y="544204"/>
                    <a:pt x="1617916" y="576930"/>
                    <a:pt x="1657350" y="557212"/>
                  </a:cubicBezTo>
                  <a:cubicBezTo>
                    <a:pt x="1694272" y="538751"/>
                    <a:pt x="1650018" y="554892"/>
                    <a:pt x="1685925" y="542925"/>
                  </a:cubicBezTo>
                  <a:cubicBezTo>
                    <a:pt x="1708566" y="527830"/>
                    <a:pt x="1694781" y="535211"/>
                    <a:pt x="1728787" y="523875"/>
                  </a:cubicBezTo>
                  <a:lnTo>
                    <a:pt x="1743075" y="519112"/>
                  </a:lnTo>
                  <a:lnTo>
                    <a:pt x="1757362" y="514350"/>
                  </a:lnTo>
                  <a:cubicBezTo>
                    <a:pt x="1798311" y="487052"/>
                    <a:pt x="1746501" y="519781"/>
                    <a:pt x="1785937" y="500062"/>
                  </a:cubicBezTo>
                  <a:cubicBezTo>
                    <a:pt x="1791057" y="497502"/>
                    <a:pt x="1794865" y="492547"/>
                    <a:pt x="1800225" y="490537"/>
                  </a:cubicBezTo>
                  <a:cubicBezTo>
                    <a:pt x="1807804" y="487695"/>
                    <a:pt x="1816228" y="487905"/>
                    <a:pt x="1824037" y="485775"/>
                  </a:cubicBezTo>
                  <a:cubicBezTo>
                    <a:pt x="1833723" y="483133"/>
                    <a:pt x="1843087" y="479425"/>
                    <a:pt x="1852612" y="476250"/>
                  </a:cubicBezTo>
                  <a:cubicBezTo>
                    <a:pt x="1857375" y="474662"/>
                    <a:pt x="1862030" y="472704"/>
                    <a:pt x="1866900" y="471487"/>
                  </a:cubicBezTo>
                  <a:cubicBezTo>
                    <a:pt x="1873250" y="469900"/>
                    <a:pt x="1879681" y="468606"/>
                    <a:pt x="1885950" y="466725"/>
                  </a:cubicBezTo>
                  <a:cubicBezTo>
                    <a:pt x="1895567" y="463840"/>
                    <a:pt x="1905000" y="460375"/>
                    <a:pt x="1914525" y="457200"/>
                  </a:cubicBezTo>
                  <a:cubicBezTo>
                    <a:pt x="1919287" y="455612"/>
                    <a:pt x="1924635" y="455222"/>
                    <a:pt x="1928812" y="452437"/>
                  </a:cubicBezTo>
                  <a:cubicBezTo>
                    <a:pt x="1947277" y="440128"/>
                    <a:pt x="1937670" y="444722"/>
                    <a:pt x="1957387" y="438150"/>
                  </a:cubicBezTo>
                  <a:cubicBezTo>
                    <a:pt x="1993260" y="414235"/>
                    <a:pt x="1947667" y="442316"/>
                    <a:pt x="1990725" y="423862"/>
                  </a:cubicBezTo>
                  <a:cubicBezTo>
                    <a:pt x="1995986" y="421607"/>
                    <a:pt x="1999782" y="416662"/>
                    <a:pt x="2005012" y="414337"/>
                  </a:cubicBezTo>
                  <a:cubicBezTo>
                    <a:pt x="2019922" y="407710"/>
                    <a:pt x="2036803" y="404008"/>
                    <a:pt x="2052637" y="400050"/>
                  </a:cubicBezTo>
                  <a:cubicBezTo>
                    <a:pt x="2093586" y="372752"/>
                    <a:pt x="2041776" y="405481"/>
                    <a:pt x="2081212" y="385762"/>
                  </a:cubicBezTo>
                  <a:cubicBezTo>
                    <a:pt x="2086332" y="383202"/>
                    <a:pt x="2090269" y="378562"/>
                    <a:pt x="2095500" y="376237"/>
                  </a:cubicBezTo>
                  <a:cubicBezTo>
                    <a:pt x="2104675" y="372159"/>
                    <a:pt x="2114550" y="369887"/>
                    <a:pt x="2124075" y="366712"/>
                  </a:cubicBezTo>
                  <a:lnTo>
                    <a:pt x="2138362" y="361950"/>
                  </a:lnTo>
                  <a:cubicBezTo>
                    <a:pt x="2174235" y="338035"/>
                    <a:pt x="2128642" y="366116"/>
                    <a:pt x="2171700" y="347662"/>
                  </a:cubicBezTo>
                  <a:cubicBezTo>
                    <a:pt x="2217737" y="327931"/>
                    <a:pt x="2150354" y="347044"/>
                    <a:pt x="2205037" y="333375"/>
                  </a:cubicBezTo>
                  <a:cubicBezTo>
                    <a:pt x="2227704" y="318264"/>
                    <a:pt x="2210418" y="327474"/>
                    <a:pt x="2238375" y="319087"/>
                  </a:cubicBezTo>
                  <a:cubicBezTo>
                    <a:pt x="2285540" y="304937"/>
                    <a:pt x="2247978" y="312724"/>
                    <a:pt x="2295525" y="304800"/>
                  </a:cubicBezTo>
                  <a:cubicBezTo>
                    <a:pt x="2329774" y="293382"/>
                    <a:pt x="2287010" y="307233"/>
                    <a:pt x="2328862" y="295275"/>
                  </a:cubicBezTo>
                  <a:cubicBezTo>
                    <a:pt x="2333689" y="293896"/>
                    <a:pt x="2338323" y="291891"/>
                    <a:pt x="2343150" y="290512"/>
                  </a:cubicBezTo>
                  <a:cubicBezTo>
                    <a:pt x="2358833" y="286031"/>
                    <a:pt x="2369658" y="284258"/>
                    <a:pt x="2386012" y="280987"/>
                  </a:cubicBezTo>
                  <a:cubicBezTo>
                    <a:pt x="2408654" y="265893"/>
                    <a:pt x="2394871" y="273272"/>
                    <a:pt x="2428875" y="261937"/>
                  </a:cubicBezTo>
                  <a:cubicBezTo>
                    <a:pt x="2428879" y="261936"/>
                    <a:pt x="2457447" y="252414"/>
                    <a:pt x="2457450" y="252412"/>
                  </a:cubicBezTo>
                  <a:cubicBezTo>
                    <a:pt x="2480090" y="237318"/>
                    <a:pt x="2466309" y="244696"/>
                    <a:pt x="2500312" y="233362"/>
                  </a:cubicBezTo>
                  <a:lnTo>
                    <a:pt x="2528887" y="223837"/>
                  </a:lnTo>
                  <a:cubicBezTo>
                    <a:pt x="2533650" y="222249"/>
                    <a:pt x="2538305" y="220293"/>
                    <a:pt x="2543175" y="219075"/>
                  </a:cubicBezTo>
                  <a:cubicBezTo>
                    <a:pt x="2549525" y="217487"/>
                    <a:pt x="2555956" y="216193"/>
                    <a:pt x="2562225" y="214312"/>
                  </a:cubicBezTo>
                  <a:cubicBezTo>
                    <a:pt x="2571842" y="211427"/>
                    <a:pt x="2581275" y="207962"/>
                    <a:pt x="2590800" y="204787"/>
                  </a:cubicBezTo>
                  <a:lnTo>
                    <a:pt x="2619375" y="195262"/>
                  </a:lnTo>
                  <a:cubicBezTo>
                    <a:pt x="2624137" y="193675"/>
                    <a:pt x="2628693" y="191210"/>
                    <a:pt x="2633662" y="190500"/>
                  </a:cubicBezTo>
                  <a:cubicBezTo>
                    <a:pt x="2644775" y="188912"/>
                    <a:pt x="2655956" y="187745"/>
                    <a:pt x="2667000" y="185737"/>
                  </a:cubicBezTo>
                  <a:cubicBezTo>
                    <a:pt x="2673440" y="184566"/>
                    <a:pt x="2679660" y="182395"/>
                    <a:pt x="2686050" y="180975"/>
                  </a:cubicBezTo>
                  <a:cubicBezTo>
                    <a:pt x="2693952" y="179219"/>
                    <a:pt x="2701898" y="177660"/>
                    <a:pt x="2709862" y="176212"/>
                  </a:cubicBezTo>
                  <a:cubicBezTo>
                    <a:pt x="2745957" y="169649"/>
                    <a:pt x="2742405" y="171053"/>
                    <a:pt x="2786062" y="166687"/>
                  </a:cubicBezTo>
                  <a:lnTo>
                    <a:pt x="2857500" y="142875"/>
                  </a:lnTo>
                  <a:cubicBezTo>
                    <a:pt x="2857513" y="142871"/>
                    <a:pt x="2886062" y="133353"/>
                    <a:pt x="2886075" y="133350"/>
                  </a:cubicBezTo>
                  <a:cubicBezTo>
                    <a:pt x="2894012" y="131762"/>
                    <a:pt x="2902078" y="130717"/>
                    <a:pt x="2909887" y="128587"/>
                  </a:cubicBezTo>
                  <a:cubicBezTo>
                    <a:pt x="2919573" y="125945"/>
                    <a:pt x="2928937" y="122237"/>
                    <a:pt x="2938462" y="119062"/>
                  </a:cubicBezTo>
                  <a:cubicBezTo>
                    <a:pt x="2943225" y="117475"/>
                    <a:pt x="2947760" y="114854"/>
                    <a:pt x="2952750" y="114300"/>
                  </a:cubicBezTo>
                  <a:lnTo>
                    <a:pt x="2995612" y="109537"/>
                  </a:lnTo>
                  <a:cubicBezTo>
                    <a:pt x="3029876" y="98117"/>
                    <a:pt x="2987081" y="111975"/>
                    <a:pt x="3028950" y="100012"/>
                  </a:cubicBezTo>
                  <a:cubicBezTo>
                    <a:pt x="3033777" y="98633"/>
                    <a:pt x="3038346" y="96379"/>
                    <a:pt x="3043237" y="95250"/>
                  </a:cubicBezTo>
                  <a:cubicBezTo>
                    <a:pt x="3059012" y="91610"/>
                    <a:pt x="3075503" y="90845"/>
                    <a:pt x="3090862" y="85725"/>
                  </a:cubicBezTo>
                  <a:cubicBezTo>
                    <a:pt x="3100387" y="82550"/>
                    <a:pt x="3109592" y="78169"/>
                    <a:pt x="3119437" y="76200"/>
                  </a:cubicBezTo>
                  <a:cubicBezTo>
                    <a:pt x="3127375" y="74612"/>
                    <a:pt x="3135440" y="73567"/>
                    <a:pt x="3143250" y="71437"/>
                  </a:cubicBezTo>
                  <a:cubicBezTo>
                    <a:pt x="3152936" y="68795"/>
                    <a:pt x="3162300" y="65087"/>
                    <a:pt x="3171825" y="61912"/>
                  </a:cubicBezTo>
                  <a:cubicBezTo>
                    <a:pt x="3176587" y="60325"/>
                    <a:pt x="3181160" y="57975"/>
                    <a:pt x="3186112" y="57150"/>
                  </a:cubicBezTo>
                  <a:cubicBezTo>
                    <a:pt x="3195637" y="55562"/>
                    <a:pt x="3205319" y="54729"/>
                    <a:pt x="3214687" y="52387"/>
                  </a:cubicBezTo>
                  <a:cubicBezTo>
                    <a:pt x="3224427" y="49952"/>
                    <a:pt x="3233737" y="46037"/>
                    <a:pt x="3243262" y="42862"/>
                  </a:cubicBezTo>
                  <a:lnTo>
                    <a:pt x="3257550" y="38100"/>
                  </a:lnTo>
                  <a:cubicBezTo>
                    <a:pt x="3262312" y="36513"/>
                    <a:pt x="3266885" y="34162"/>
                    <a:pt x="3271837" y="33337"/>
                  </a:cubicBezTo>
                  <a:cubicBezTo>
                    <a:pt x="3298037" y="28971"/>
                    <a:pt x="3310711" y="26460"/>
                    <a:pt x="3338512" y="23812"/>
                  </a:cubicBezTo>
                  <a:cubicBezTo>
                    <a:pt x="3359117" y="21850"/>
                    <a:pt x="3379787" y="20637"/>
                    <a:pt x="3400425" y="19050"/>
                  </a:cubicBezTo>
                  <a:cubicBezTo>
                    <a:pt x="3408362" y="17462"/>
                    <a:pt x="3416237" y="15518"/>
                    <a:pt x="3424237" y="14287"/>
                  </a:cubicBezTo>
                  <a:cubicBezTo>
                    <a:pt x="3436887" y="12341"/>
                    <a:pt x="3449745" y="11815"/>
                    <a:pt x="3462337" y="9525"/>
                  </a:cubicBezTo>
                  <a:cubicBezTo>
                    <a:pt x="3471582" y="7844"/>
                    <a:pt x="3478081" y="4034"/>
                    <a:pt x="348615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9393" y="169344"/>
            <a:ext cx="8673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FFFF"/>
                </a:solidFill>
              </a:rPr>
              <a:t>Jak</a:t>
            </a:r>
            <a:r>
              <a:rPr lang="cs-CZ" sz="4000" dirty="0" smtClean="0">
                <a:solidFill>
                  <a:srgbClr val="00FFFF"/>
                </a:solidFill>
              </a:rPr>
              <a:t>á měření vedla k Nernstovu teorém</a:t>
            </a:r>
            <a:r>
              <a:rPr lang="en-US" sz="4000" dirty="0" smtClean="0">
                <a:solidFill>
                  <a:srgbClr val="00FFFF"/>
                </a:solidFill>
              </a:rPr>
              <a:t>u?</a:t>
            </a:r>
            <a:endParaRPr lang="cs-CZ" sz="4000" dirty="0">
              <a:solidFill>
                <a:srgbClr val="00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28416" y="521445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cs-CZ" sz="2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3400" y="5737679"/>
                <a:ext cx="78373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CC00"/>
                    </a:solidFill>
                  </a:rPr>
                  <a:t>2 r</a:t>
                </a:r>
                <a:r>
                  <a:rPr lang="cs-CZ" sz="2800" dirty="0" smtClean="0">
                    <a:solidFill>
                      <a:srgbClr val="FFCC00"/>
                    </a:solidFill>
                  </a:rPr>
                  <a:t>ůzná měření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𝑪</m:t>
                    </m:r>
                    <m:r>
                      <a:rPr lang="en-US" sz="2800" b="1" i="1" baseline="-25000">
                        <a:latin typeface="Cambria Math"/>
                      </a:rPr>
                      <m:t>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FFC000"/>
                    </a:solidFill>
                  </a:rPr>
                  <a:t>v závislosti na</a:t>
                </a:r>
                <a:r>
                  <a:rPr lang="cs-CZ" sz="2800" dirty="0" smtClean="0">
                    <a:solidFill>
                      <a:schemeClr val="tx1"/>
                    </a:solidFill>
                  </a:rPr>
                  <a:t> T </a:t>
                </a:r>
                <a:r>
                  <a:rPr lang="en-US" sz="2800" dirty="0">
                    <a:solidFill>
                      <a:srgbClr val="FFCC0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FFCC00"/>
                    </a:solidFill>
                  </a:rPr>
                  <a:t>z 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let</a:t>
                </a:r>
                <a:r>
                  <a:rPr lang="en-US" sz="2800" dirty="0">
                    <a:solidFill>
                      <a:srgbClr val="FFCC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1912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FFCC00"/>
                    </a:solidFill>
                  </a:rPr>
                  <a:t>a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1924</a:t>
                </a:r>
                <a:r>
                  <a:rPr lang="cs-CZ" sz="2800" b="1" dirty="0" smtClean="0">
                    <a:solidFill>
                      <a:srgbClr val="FFCC00"/>
                    </a:solidFill>
                  </a:rPr>
                  <a:t>  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pro </a:t>
                </a:r>
                <a:r>
                  <a:rPr lang="en-US" sz="2800" dirty="0" err="1" smtClean="0">
                    <a:solidFill>
                      <a:srgbClr val="FFCC00"/>
                    </a:solidFill>
                  </a:rPr>
                  <a:t>plynn</a:t>
                </a:r>
                <a:r>
                  <a:rPr lang="cs-CZ" sz="2800" dirty="0" smtClean="0">
                    <a:solidFill>
                      <a:srgbClr val="FFCC00"/>
                    </a:solidFill>
                  </a:rPr>
                  <a:t>ý 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H</a:t>
                </a:r>
                <a:r>
                  <a:rPr lang="en-US" sz="2800" baseline="-25000" dirty="0" smtClean="0">
                    <a:solidFill>
                      <a:srgbClr val="FFCC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   (</a:t>
                </a:r>
                <a:r>
                  <a:rPr lang="cs-CZ" sz="2800" dirty="0" smtClean="0">
                    <a:solidFill>
                      <a:srgbClr val="FFCC00"/>
                    </a:solidFill>
                  </a:rPr>
                  <a:t>exp rozmezí 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 ̶ 180 </a:t>
                </a:r>
                <a:r>
                  <a:rPr lang="en-US" sz="2800" baseline="30000" dirty="0" err="1" smtClean="0">
                    <a:solidFill>
                      <a:srgbClr val="FFCC00"/>
                    </a:solidFill>
                  </a:rPr>
                  <a:t>o</a:t>
                </a:r>
                <a:r>
                  <a:rPr lang="en-US" sz="2800" dirty="0" err="1" smtClean="0">
                    <a:solidFill>
                      <a:srgbClr val="FFCC0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 … </a:t>
                </a:r>
                <a:r>
                  <a:rPr lang="en-US" sz="2800" dirty="0">
                    <a:solidFill>
                      <a:srgbClr val="FFCC00"/>
                    </a:solidFill>
                  </a:rPr>
                  <a:t>+20 </a:t>
                </a:r>
                <a:r>
                  <a:rPr lang="en-US" sz="2800" baseline="30000" dirty="0" err="1">
                    <a:solidFill>
                      <a:srgbClr val="FFCC00"/>
                    </a:solidFill>
                  </a:rPr>
                  <a:t>o</a:t>
                </a:r>
                <a:r>
                  <a:rPr lang="en-US" sz="2800" dirty="0" err="1">
                    <a:solidFill>
                      <a:srgbClr val="FFCC00"/>
                    </a:solidFill>
                  </a:rPr>
                  <a:t>C</a:t>
                </a:r>
                <a:r>
                  <a:rPr lang="en-US" sz="2800" dirty="0">
                    <a:solidFill>
                      <a:srgbClr val="FFCC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CC00"/>
                    </a:solidFill>
                  </a:rPr>
                  <a:t>)</a:t>
                </a:r>
                <a:endParaRPr lang="cs-CZ" sz="2800" dirty="0" smtClean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37679"/>
                <a:ext cx="783737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856" t="-5732" r="-778" b="-17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78916" y="2649420"/>
                <a:ext cx="734496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𝑪</m:t>
                      </m:r>
                      <m:r>
                        <a:rPr lang="en-US" sz="3600" b="1" i="1" baseline="-25000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cs-CZ" sz="3600" baseline="-25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16" y="2649420"/>
                <a:ext cx="734496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19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378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= entropie vztažené k S(</a:t>
            </a:r>
            <a:r>
              <a:rPr lang="en-US" dirty="0" smtClean="0"/>
              <a:t>0) = 0</a:t>
            </a:r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cs-CZ" dirty="0" smtClean="0"/>
              <a:t>ýpočet absolutních entropií?</a:t>
            </a:r>
            <a:endParaRPr lang="cs-CZ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3.1.4.2 </a:t>
            </a:r>
            <a:r>
              <a:rPr lang="en-US" sz="4000" dirty="0" err="1" smtClean="0">
                <a:solidFill>
                  <a:srgbClr val="FFCC00"/>
                </a:solidFill>
              </a:rPr>
              <a:t>Absolutn</a:t>
            </a:r>
            <a:r>
              <a:rPr lang="cs-CZ" sz="4000" dirty="0" smtClean="0">
                <a:solidFill>
                  <a:srgbClr val="FFCC00"/>
                </a:solidFill>
              </a:rPr>
              <a:t>í entropie (systému)</a:t>
            </a:r>
            <a:endParaRPr lang="cs-CZ" sz="4000" dirty="0">
              <a:solidFill>
                <a:srgbClr val="FFCC00"/>
              </a:solidFill>
            </a:endParaRPr>
          </a:p>
        </p:txBody>
      </p:sp>
      <p:pic>
        <p:nvPicPr>
          <p:cNvPr id="5" name="Picture 8" descr="https://chem.libretexts.org/@api/deki/files/65020/entropy_CT.png?revision=1&amp;size=bestfit&amp;width=421&amp;height=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91" y="2849044"/>
            <a:ext cx="5594709" cy="34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1891" y="4170761"/>
                <a:ext cx="669221" cy="91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91" y="4170761"/>
                <a:ext cx="669221" cy="9153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6832" y="5953780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f</a:t>
            </a:r>
            <a:endParaRPr lang="cs-CZ" sz="28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071760" y="5953780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</a:t>
            </a:r>
            <a:r>
              <a:rPr lang="en-US" sz="2800" b="1" baseline="-25000" dirty="0" smtClean="0"/>
              <a:t>b</a:t>
            </a:r>
            <a:endParaRPr lang="cs-CZ" sz="2800" b="1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1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957120"/>
            <a:ext cx="4876800" cy="56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Glob</a:t>
            </a:r>
            <a:r>
              <a:rPr lang="cs-CZ" sz="3600" dirty="0" smtClean="0">
                <a:solidFill>
                  <a:srgbClr val="FFC000"/>
                </a:solidFill>
              </a:rPr>
              <a:t>ální změna entropie</a:t>
            </a:r>
            <a:endParaRPr lang="cs-CZ" sz="36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5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Změna entropie okolí – jak ji určím?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5" name="Picture 4" descr="Výsledek obrázku pro entropy surroundings tempera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2" t="51754" r="6754"/>
          <a:stretch/>
        </p:blipFill>
        <p:spPr bwMode="auto">
          <a:xfrm>
            <a:off x="4572000" y="1884947"/>
            <a:ext cx="4247407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ýsledek obrázku pro entropy surroundings tempera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51754" r="53692"/>
          <a:stretch/>
        </p:blipFill>
        <p:spPr bwMode="auto">
          <a:xfrm>
            <a:off x="304800" y="1905000"/>
            <a:ext cx="4074695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00200" y="4572000"/>
            <a:ext cx="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38400" y="4437256"/>
            <a:ext cx="3581400" cy="18873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6291590"/>
            <a:ext cx="194643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Stejný tok q</a:t>
            </a:r>
            <a:endParaRPr lang="cs-CZ" sz="28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4249544"/>
            <a:ext cx="3352800" cy="21512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05800" y="4114800"/>
            <a:ext cx="0" cy="2209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0" y="6259995"/>
            <a:ext cx="324582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</a:rPr>
              <a:t>Různá změna S okolí</a:t>
            </a:r>
            <a:endParaRPr lang="cs-CZ" sz="2800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2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∆ S</a:t>
            </a:r>
            <a:r>
              <a:rPr lang="cs-CZ" sz="3600" baseline="-25000" dirty="0" smtClean="0">
                <a:solidFill>
                  <a:srgbClr val="FFC000"/>
                </a:solidFill>
              </a:rPr>
              <a:t>surr</a:t>
            </a:r>
            <a:r>
              <a:rPr lang="cs-CZ" sz="3600" dirty="0" smtClean="0">
                <a:solidFill>
                  <a:srgbClr val="FFC000"/>
                </a:solidFill>
              </a:rPr>
              <a:t>  pro EXO a ENDOTERMNÍ reakci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162800" cy="516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4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3.2.1.1 </a:t>
            </a:r>
            <a:r>
              <a:rPr lang="en-US" dirty="0" err="1" smtClean="0">
                <a:solidFill>
                  <a:srgbClr val="FFCC00"/>
                </a:solidFill>
              </a:rPr>
              <a:t>Krit</a:t>
            </a:r>
            <a:r>
              <a:rPr lang="cs-CZ" dirty="0" smtClean="0">
                <a:solidFill>
                  <a:srgbClr val="FFCC00"/>
                </a:solidFill>
              </a:rPr>
              <a:t>éria samovolnosti</a:t>
            </a:r>
            <a:endParaRPr lang="cs-CZ" dirty="0">
              <a:solidFill>
                <a:srgbClr val="FF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970" y="3581399"/>
                <a:ext cx="62370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𝑑𝐻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𝑇𝑑𝑆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0     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𝑘𝑜𝑛𝑠𝑡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70" y="3581399"/>
                <a:ext cx="623702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57400" y="5105400"/>
            <a:ext cx="49898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CC00"/>
                </a:solidFill>
              </a:rPr>
              <a:t>j</a:t>
            </a:r>
            <a:r>
              <a:rPr lang="en-US" sz="2800" dirty="0" err="1" smtClean="0">
                <a:solidFill>
                  <a:srgbClr val="FFCC00"/>
                </a:solidFill>
              </a:rPr>
              <a:t>sou</a:t>
            </a:r>
            <a:r>
              <a:rPr lang="en-US" sz="2800" dirty="0" smtClean="0">
                <a:solidFill>
                  <a:srgbClr val="FFCC00"/>
                </a:solidFill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</a:rPr>
              <a:t>tedy</a:t>
            </a:r>
            <a:r>
              <a:rPr lang="en-US" sz="2800" dirty="0" smtClean="0">
                <a:solidFill>
                  <a:srgbClr val="FFCC00"/>
                </a:solidFill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</a:rPr>
              <a:t>rozhoduj</a:t>
            </a:r>
            <a:r>
              <a:rPr lang="cs-CZ" sz="2800" dirty="0" smtClean="0">
                <a:solidFill>
                  <a:srgbClr val="FFCC00"/>
                </a:solidFill>
              </a:rPr>
              <a:t>ícím kritériem </a:t>
            </a:r>
            <a:endParaRPr lang="en-US" sz="2800" dirty="0" smtClean="0">
              <a:solidFill>
                <a:srgbClr val="FFCC00"/>
              </a:solidFill>
            </a:endParaRPr>
          </a:p>
          <a:p>
            <a:pPr algn="ctr"/>
            <a:endParaRPr lang="en-US" sz="2800" dirty="0" smtClean="0">
              <a:solidFill>
                <a:srgbClr val="FFCC00"/>
              </a:solidFill>
            </a:endParaRPr>
          </a:p>
          <a:p>
            <a:pPr algn="ctr"/>
            <a:r>
              <a:rPr lang="cs-CZ" sz="2800" dirty="0" smtClean="0">
                <a:solidFill>
                  <a:srgbClr val="FFCC00"/>
                </a:solidFill>
              </a:rPr>
              <a:t>pro </a:t>
            </a:r>
            <a:r>
              <a:rPr lang="en-US" sz="2800" dirty="0" smtClean="0">
                <a:solidFill>
                  <a:srgbClr val="FFCC00"/>
                </a:solidFill>
              </a:rPr>
              <a:t>SAMOVOLNOST</a:t>
            </a:r>
            <a:r>
              <a:rPr lang="cs-CZ" sz="2800" dirty="0" smtClean="0">
                <a:solidFill>
                  <a:srgbClr val="FFCC00"/>
                </a:solidFill>
              </a:rPr>
              <a:t> reakce</a:t>
            </a:r>
            <a:endParaRPr lang="cs-CZ" sz="2800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950" y="1588770"/>
            <a:ext cx="111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C00"/>
                </a:solidFill>
              </a:rPr>
              <a:t>vztah</a:t>
            </a:r>
            <a:r>
              <a:rPr lang="en-US" sz="2800" dirty="0" smtClean="0">
                <a:solidFill>
                  <a:srgbClr val="FFCC00"/>
                </a:solidFill>
              </a:rPr>
              <a:t>y</a:t>
            </a:r>
            <a:endParaRPr lang="cs-CZ" sz="2800" dirty="0">
              <a:solidFill>
                <a:srgbClr val="FFCC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651131" y="2209800"/>
                <a:ext cx="62370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𝑇𝑑𝑆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0     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(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𝑘𝑜𝑛𝑠𝑡</m:t>
                      </m:r>
                      <m:r>
                        <a:rPr lang="cs-CZ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36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31" y="2209800"/>
                <a:ext cx="623702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41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1744" y="3962400"/>
                <a:ext cx="32331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𝑇𝑆</m:t>
                      </m:r>
                    </m:oMath>
                  </m:oMathPara>
                </a14:m>
                <a:endParaRPr lang="cs-CZ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44" y="3962400"/>
                <a:ext cx="3233129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46748" y="3276600"/>
            <a:ext cx="551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a </a:t>
            </a:r>
            <a:r>
              <a:rPr lang="en-US" sz="2800" dirty="0" err="1" smtClean="0">
                <a:solidFill>
                  <a:srgbClr val="FFCC00"/>
                </a:solidFill>
              </a:rPr>
              <a:t>tzv</a:t>
            </a:r>
            <a:r>
              <a:rPr lang="en-US" sz="2800" dirty="0" smtClean="0">
                <a:solidFill>
                  <a:srgbClr val="FFCC00"/>
                </a:solidFill>
              </a:rPr>
              <a:t>. </a:t>
            </a:r>
            <a:r>
              <a:rPr lang="en-US" sz="2800" dirty="0" err="1" smtClean="0"/>
              <a:t>Gibbsovu</a:t>
            </a:r>
            <a:r>
              <a:rPr lang="en-US" sz="2800" dirty="0" smtClean="0"/>
              <a:t> </a:t>
            </a:r>
            <a:r>
              <a:rPr lang="en-US" sz="2800" dirty="0" err="1" smtClean="0"/>
              <a:t>volnou</a:t>
            </a:r>
            <a:r>
              <a:rPr lang="en-US" sz="2800" dirty="0" smtClean="0"/>
              <a:t> </a:t>
            </a:r>
            <a:r>
              <a:rPr lang="en-US" sz="2800" dirty="0" err="1" smtClean="0"/>
              <a:t>energii</a:t>
            </a:r>
            <a:r>
              <a:rPr lang="en-US" sz="2800" dirty="0" smtClean="0">
                <a:solidFill>
                  <a:srgbClr val="FFCC00"/>
                </a:solidFill>
              </a:rPr>
              <a:t> G </a:t>
            </a:r>
            <a:r>
              <a:rPr lang="en-US" sz="2800" dirty="0" err="1" smtClean="0">
                <a:solidFill>
                  <a:srgbClr val="FFCC00"/>
                </a:solidFill>
              </a:rPr>
              <a:t>jako</a:t>
            </a:r>
            <a:endParaRPr lang="cs-CZ" sz="2800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983" y="5486400"/>
            <a:ext cx="53935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A </a:t>
            </a:r>
            <a:r>
              <a:rPr lang="en-US" sz="2800" dirty="0" err="1" smtClean="0">
                <a:solidFill>
                  <a:srgbClr val="FFCC00"/>
                </a:solidFill>
              </a:rPr>
              <a:t>uva</a:t>
            </a:r>
            <a:r>
              <a:rPr lang="cs-CZ" sz="2800" dirty="0" smtClean="0">
                <a:solidFill>
                  <a:srgbClr val="FFCC00"/>
                </a:solidFill>
              </a:rPr>
              <a:t>žme, čemu je rovno </a:t>
            </a:r>
            <a:endParaRPr lang="en-US" sz="2800" dirty="0" smtClean="0">
              <a:solidFill>
                <a:srgbClr val="FFCC00"/>
              </a:solidFill>
            </a:endParaRPr>
          </a:p>
          <a:p>
            <a:r>
              <a:rPr lang="cs-CZ" sz="2800" dirty="0" smtClean="0"/>
              <a:t>d</a:t>
            </a:r>
            <a:r>
              <a:rPr lang="en-US" sz="2800" dirty="0" smtClean="0"/>
              <a:t>A</a:t>
            </a:r>
            <a:r>
              <a:rPr lang="cs-CZ" sz="2800" dirty="0" smtClean="0"/>
              <a:t> za T</a:t>
            </a:r>
            <a:r>
              <a:rPr lang="en-US" sz="2800" dirty="0" smtClean="0"/>
              <a:t>, V</a:t>
            </a:r>
            <a:r>
              <a:rPr lang="cs-CZ" sz="2800" dirty="0" smtClean="0"/>
              <a:t>=konst</a:t>
            </a:r>
            <a:r>
              <a:rPr lang="en-US" sz="2800" dirty="0" smtClean="0">
                <a:solidFill>
                  <a:srgbClr val="FFCC00"/>
                </a:solidFill>
              </a:rPr>
              <a:t>   a   </a:t>
            </a:r>
            <a:r>
              <a:rPr lang="en-US" sz="2800" dirty="0" err="1" smtClean="0"/>
              <a:t>dG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T,p-konst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2200" y="1902481"/>
                <a:ext cx="32331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𝑇𝑆</m:t>
                      </m:r>
                    </m:oMath>
                  </m:oMathPara>
                </a14:m>
                <a:endParaRPr lang="cs-CZ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02481"/>
                <a:ext cx="323312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2209" y="1140481"/>
            <a:ext cx="7768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C00"/>
                </a:solidFill>
              </a:rPr>
              <a:t>Definujme</a:t>
            </a:r>
            <a:r>
              <a:rPr lang="en-US" sz="2800" dirty="0" smtClean="0">
                <a:solidFill>
                  <a:srgbClr val="FFCC00"/>
                </a:solidFill>
              </a:rPr>
              <a:t> a </a:t>
            </a:r>
            <a:r>
              <a:rPr lang="en-US" sz="2800" dirty="0" err="1" smtClean="0">
                <a:solidFill>
                  <a:srgbClr val="FFCC00"/>
                </a:solidFill>
              </a:rPr>
              <a:t>tzv</a:t>
            </a:r>
            <a:r>
              <a:rPr lang="en-US" sz="2800" dirty="0" smtClean="0">
                <a:solidFill>
                  <a:srgbClr val="FFCC00"/>
                </a:solidFill>
              </a:rPr>
              <a:t>. </a:t>
            </a:r>
            <a:r>
              <a:rPr lang="en-US" sz="2800" dirty="0" err="1" smtClean="0"/>
              <a:t>Helmholtzovu</a:t>
            </a:r>
            <a:r>
              <a:rPr lang="en-US" sz="2800" dirty="0" smtClean="0"/>
              <a:t> </a:t>
            </a:r>
            <a:r>
              <a:rPr lang="en-US" sz="2800" dirty="0" err="1" smtClean="0"/>
              <a:t>volnou</a:t>
            </a:r>
            <a:r>
              <a:rPr lang="en-US" sz="2800" dirty="0" smtClean="0"/>
              <a:t> </a:t>
            </a:r>
            <a:r>
              <a:rPr lang="en-US" sz="2800" dirty="0" err="1" smtClean="0"/>
              <a:t>energii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C00"/>
                </a:solidFill>
              </a:rPr>
              <a:t>H </a:t>
            </a:r>
            <a:r>
              <a:rPr lang="en-US" sz="2800" dirty="0" err="1" smtClean="0">
                <a:solidFill>
                  <a:srgbClr val="FFCC00"/>
                </a:solidFill>
              </a:rPr>
              <a:t>jako</a:t>
            </a:r>
            <a:endParaRPr lang="cs-CZ" sz="2800" dirty="0">
              <a:solidFill>
                <a:srgbClr val="FFCC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6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6a8334a-bbbe-49c2-8b53-b7e09cfcba9b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11027</TotalTime>
  <Words>242</Words>
  <Application>Microsoft Office PowerPoint</Application>
  <PresentationFormat>Předvádění na obrazovce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Office Theme</vt:lpstr>
      <vt:lpstr>Přednáška 5  Od entropie (S) ke Gibbsově energii (G)  </vt:lpstr>
      <vt:lpstr>Prezentace aplikace PowerPoint</vt:lpstr>
      <vt:lpstr>Prezentace aplikace PowerPoint</vt:lpstr>
      <vt:lpstr>3.1.4.2 Absolutní entropie (systému)</vt:lpstr>
      <vt:lpstr>Prezentace aplikace PowerPoint</vt:lpstr>
      <vt:lpstr>Změna entropie okolí – jak ji určím?</vt:lpstr>
      <vt:lpstr>∆ Ssurr  pro EXO a ENDOTERMNÍ reakci</vt:lpstr>
      <vt:lpstr>3.2.1.1 Kritéria samovolnosti</vt:lpstr>
      <vt:lpstr>Prezentace aplikace PowerPoint</vt:lpstr>
      <vt:lpstr>Prezentace aplikace PowerPoint</vt:lpstr>
      <vt:lpstr>Klíčové nerovnosti pro dA a dG</vt:lpstr>
      <vt:lpstr>Cesta izolovaného systému k rovnováze</vt:lpstr>
      <vt:lpstr>Cesta uzavřeného  systému k rovnováze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Ideální plyn a první věta termodynamiky</dc:title>
  <dc:creator>Marketa</dc:creator>
  <cp:lastModifiedBy>ucitel</cp:lastModifiedBy>
  <cp:revision>312</cp:revision>
  <dcterms:created xsi:type="dcterms:W3CDTF">2017-03-05T10:12:35Z</dcterms:created>
  <dcterms:modified xsi:type="dcterms:W3CDTF">2018-03-20T15:54:27Z</dcterms:modified>
</cp:coreProperties>
</file>