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4" r:id="rId7"/>
    <p:sldId id="267" r:id="rId8"/>
    <p:sldId id="266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řina Kováčová" initials="KK" lastIdx="1" clrIdx="0">
    <p:extLst>
      <p:ext uri="{19B8F6BF-5375-455C-9EA6-DF929625EA0E}">
        <p15:presenceInfo xmlns:p15="http://schemas.microsoft.com/office/powerpoint/2012/main" userId="Kateřina Kováč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D319A-56C3-4971-BF3C-D69D86740652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95849F7-F706-4BA1-8537-4D4C3C8AB8D9}">
      <dgm:prSet/>
      <dgm:spPr/>
      <dgm:t>
        <a:bodyPr/>
        <a:lstStyle/>
        <a:p>
          <a:pPr rtl="0"/>
          <a:r>
            <a:rPr lang="en-US" b="1" baseline="0" dirty="0" smtClean="0"/>
            <a:t>Ocean</a:t>
          </a:r>
          <a:endParaRPr lang="cs-CZ" b="1" baseline="0" dirty="0" smtClean="0"/>
        </a:p>
      </dgm:t>
    </dgm:pt>
    <dgm:pt modelId="{08D373F8-45E9-4BF3-9E81-1C933A78742B}" type="parTrans" cxnId="{614759AA-4022-4EC1-9115-CCD995EB72AE}">
      <dgm:prSet/>
      <dgm:spPr/>
      <dgm:t>
        <a:bodyPr/>
        <a:lstStyle/>
        <a:p>
          <a:endParaRPr lang="cs-CZ" b="1"/>
        </a:p>
      </dgm:t>
    </dgm:pt>
    <dgm:pt modelId="{B5E3801A-126D-45AB-BC02-26844940FBB6}" type="sibTrans" cxnId="{614759AA-4022-4EC1-9115-CCD995EB72AE}">
      <dgm:prSet/>
      <dgm:spPr/>
      <dgm:t>
        <a:bodyPr/>
        <a:lstStyle/>
        <a:p>
          <a:endParaRPr lang="cs-CZ" b="1"/>
        </a:p>
      </dgm:t>
    </dgm:pt>
    <dgm:pt modelId="{0D76DAE5-BFEC-4EFD-9BF0-F825BEB158B9}">
      <dgm:prSet/>
      <dgm:spPr/>
      <dgm:t>
        <a:bodyPr/>
        <a:lstStyle/>
        <a:p>
          <a:pPr rtl="0"/>
          <a:r>
            <a:rPr lang="en-US" b="1" baseline="0" dirty="0" smtClean="0"/>
            <a:t>Glaciers and other ice</a:t>
          </a:r>
          <a:endParaRPr lang="en-GB" b="1" dirty="0"/>
        </a:p>
      </dgm:t>
    </dgm:pt>
    <dgm:pt modelId="{98C57BC8-772A-4E89-A687-9D836623842B}" type="parTrans" cxnId="{697EF4AF-4B04-4AFB-8E7C-31AD7A195191}">
      <dgm:prSet/>
      <dgm:spPr/>
      <dgm:t>
        <a:bodyPr/>
        <a:lstStyle/>
        <a:p>
          <a:endParaRPr lang="cs-CZ" b="1"/>
        </a:p>
      </dgm:t>
    </dgm:pt>
    <dgm:pt modelId="{CF11AAD4-9491-47FA-8E22-4B5140E4374B}" type="sibTrans" cxnId="{697EF4AF-4B04-4AFB-8E7C-31AD7A195191}">
      <dgm:prSet/>
      <dgm:spPr/>
      <dgm:t>
        <a:bodyPr/>
        <a:lstStyle/>
        <a:p>
          <a:endParaRPr lang="cs-CZ" b="1"/>
        </a:p>
      </dgm:t>
    </dgm:pt>
    <dgm:pt modelId="{F5370866-20F8-44BC-BE7F-62248E45F0DE}">
      <dgm:prSet/>
      <dgm:spPr/>
      <dgm:t>
        <a:bodyPr/>
        <a:lstStyle/>
        <a:p>
          <a:pPr rtl="0"/>
          <a:r>
            <a:rPr lang="en-US" b="1" baseline="0" dirty="0" smtClean="0"/>
            <a:t>Ground water</a:t>
          </a:r>
          <a:endParaRPr lang="en-GB" b="1" dirty="0"/>
        </a:p>
      </dgm:t>
    </dgm:pt>
    <dgm:pt modelId="{F3C08092-7C14-411A-96C8-67A910E09898}" type="parTrans" cxnId="{49DF1901-DC11-47AD-B539-B405CAF77E2C}">
      <dgm:prSet/>
      <dgm:spPr/>
      <dgm:t>
        <a:bodyPr/>
        <a:lstStyle/>
        <a:p>
          <a:endParaRPr lang="cs-CZ" b="1"/>
        </a:p>
      </dgm:t>
    </dgm:pt>
    <dgm:pt modelId="{7D0F486D-E60D-4B4C-A427-DBB275C3ADC6}" type="sibTrans" cxnId="{49DF1901-DC11-47AD-B539-B405CAF77E2C}">
      <dgm:prSet/>
      <dgm:spPr/>
      <dgm:t>
        <a:bodyPr/>
        <a:lstStyle/>
        <a:p>
          <a:endParaRPr lang="cs-CZ" b="1"/>
        </a:p>
      </dgm:t>
    </dgm:pt>
    <dgm:pt modelId="{D95199C2-4847-42A4-8D2C-77202395F852}">
      <dgm:prSet/>
      <dgm:spPr/>
      <dgm:t>
        <a:bodyPr/>
        <a:lstStyle/>
        <a:p>
          <a:pPr rtl="0"/>
          <a:r>
            <a:rPr lang="en-US" b="1" baseline="0" dirty="0" smtClean="0"/>
            <a:t>Lakes </a:t>
          </a:r>
          <a:endParaRPr lang="en-GB" b="1" dirty="0"/>
        </a:p>
      </dgm:t>
    </dgm:pt>
    <dgm:pt modelId="{138019F6-0D64-490F-99D8-16CC09715F10}" type="parTrans" cxnId="{322D6E4A-31EC-4D05-8983-CDF336D64EFB}">
      <dgm:prSet/>
      <dgm:spPr/>
      <dgm:t>
        <a:bodyPr/>
        <a:lstStyle/>
        <a:p>
          <a:endParaRPr lang="cs-CZ" b="1"/>
        </a:p>
      </dgm:t>
    </dgm:pt>
    <dgm:pt modelId="{3FA5CB0B-D4A5-4294-B857-C45744430D3E}" type="sibTrans" cxnId="{322D6E4A-31EC-4D05-8983-CDF336D64EFB}">
      <dgm:prSet/>
      <dgm:spPr/>
      <dgm:t>
        <a:bodyPr/>
        <a:lstStyle/>
        <a:p>
          <a:endParaRPr lang="cs-CZ" b="1"/>
        </a:p>
      </dgm:t>
    </dgm:pt>
    <dgm:pt modelId="{3267CD1A-B90E-44EF-8DBF-736EC89ADE99}">
      <dgm:prSet/>
      <dgm:spPr/>
      <dgm:t>
        <a:bodyPr/>
        <a:lstStyle/>
        <a:p>
          <a:pPr rtl="0"/>
          <a:r>
            <a:rPr lang="en-US" b="1" baseline="0" dirty="0" smtClean="0"/>
            <a:t>fresh</a:t>
          </a:r>
          <a:endParaRPr lang="en-GB" b="1" dirty="0"/>
        </a:p>
      </dgm:t>
    </dgm:pt>
    <dgm:pt modelId="{4F68EDE3-CEBC-4909-A273-9115FA90A3F4}" type="parTrans" cxnId="{224CDEDE-A18D-42FD-A842-65C7D5134315}">
      <dgm:prSet/>
      <dgm:spPr/>
      <dgm:t>
        <a:bodyPr/>
        <a:lstStyle/>
        <a:p>
          <a:endParaRPr lang="cs-CZ" b="1"/>
        </a:p>
      </dgm:t>
    </dgm:pt>
    <dgm:pt modelId="{6BBE9445-4D7C-431A-AD67-616B0DF8CC6A}" type="sibTrans" cxnId="{224CDEDE-A18D-42FD-A842-65C7D5134315}">
      <dgm:prSet/>
      <dgm:spPr/>
      <dgm:t>
        <a:bodyPr/>
        <a:lstStyle/>
        <a:p>
          <a:endParaRPr lang="cs-CZ" b="1"/>
        </a:p>
      </dgm:t>
    </dgm:pt>
    <dgm:pt modelId="{CE163304-33A0-41C3-9416-9FD0F7802412}">
      <dgm:prSet/>
      <dgm:spPr/>
      <dgm:t>
        <a:bodyPr/>
        <a:lstStyle/>
        <a:p>
          <a:pPr rtl="0"/>
          <a:r>
            <a:rPr lang="en-US" b="1" baseline="0" smtClean="0"/>
            <a:t>saline</a:t>
          </a:r>
          <a:endParaRPr lang="en-GB" b="1"/>
        </a:p>
      </dgm:t>
    </dgm:pt>
    <dgm:pt modelId="{58C2E3BF-CF5A-49A4-AC4F-4DC746C9B863}" type="parTrans" cxnId="{C1A57305-E8B8-466C-9BC9-E7C06FE3FAFA}">
      <dgm:prSet/>
      <dgm:spPr/>
      <dgm:t>
        <a:bodyPr/>
        <a:lstStyle/>
        <a:p>
          <a:endParaRPr lang="cs-CZ" b="1"/>
        </a:p>
      </dgm:t>
    </dgm:pt>
    <dgm:pt modelId="{CFF0EB6F-C28D-47B2-A42A-A0F2748BD534}" type="sibTrans" cxnId="{C1A57305-E8B8-466C-9BC9-E7C06FE3FAFA}">
      <dgm:prSet/>
      <dgm:spPr/>
      <dgm:t>
        <a:bodyPr/>
        <a:lstStyle/>
        <a:p>
          <a:endParaRPr lang="cs-CZ" b="1"/>
        </a:p>
      </dgm:t>
    </dgm:pt>
    <dgm:pt modelId="{8E707C5A-4515-4908-A371-B3777B9FE208}">
      <dgm:prSet/>
      <dgm:spPr/>
      <dgm:t>
        <a:bodyPr/>
        <a:lstStyle/>
        <a:p>
          <a:pPr rtl="0"/>
          <a:r>
            <a:rPr lang="en-US" b="1" baseline="0" dirty="0" smtClean="0"/>
            <a:t>Soil moisture</a:t>
          </a:r>
          <a:endParaRPr lang="en-GB" b="1" dirty="0"/>
        </a:p>
      </dgm:t>
    </dgm:pt>
    <dgm:pt modelId="{C463AAC5-3292-449F-A3B9-34D56DCB6D97}" type="parTrans" cxnId="{D76DD87E-4C6A-417B-86EB-9587FCBCF6FF}">
      <dgm:prSet/>
      <dgm:spPr/>
      <dgm:t>
        <a:bodyPr/>
        <a:lstStyle/>
        <a:p>
          <a:endParaRPr lang="cs-CZ" b="1"/>
        </a:p>
      </dgm:t>
    </dgm:pt>
    <dgm:pt modelId="{E7B369F9-F7D0-4457-9A63-235A5F1D493B}" type="sibTrans" cxnId="{D76DD87E-4C6A-417B-86EB-9587FCBCF6FF}">
      <dgm:prSet/>
      <dgm:spPr/>
      <dgm:t>
        <a:bodyPr/>
        <a:lstStyle/>
        <a:p>
          <a:endParaRPr lang="cs-CZ" b="1"/>
        </a:p>
      </dgm:t>
    </dgm:pt>
    <dgm:pt modelId="{EDDD9099-9B7C-465F-A828-DA47528DC34C}">
      <dgm:prSet/>
      <dgm:spPr/>
      <dgm:t>
        <a:bodyPr/>
        <a:lstStyle/>
        <a:p>
          <a:pPr rtl="0"/>
          <a:r>
            <a:rPr lang="en-US" b="1" baseline="0" dirty="0" smtClean="0"/>
            <a:t>Atmosphere</a:t>
          </a:r>
          <a:endParaRPr lang="en-GB" b="1" dirty="0"/>
        </a:p>
      </dgm:t>
    </dgm:pt>
    <dgm:pt modelId="{2B2780B2-0D57-41FD-94A7-16C93CCDE7F6}" type="parTrans" cxnId="{6EE7F323-4F13-47C5-9366-B200791B3BEE}">
      <dgm:prSet/>
      <dgm:spPr/>
      <dgm:t>
        <a:bodyPr/>
        <a:lstStyle/>
        <a:p>
          <a:endParaRPr lang="cs-CZ" b="1"/>
        </a:p>
      </dgm:t>
    </dgm:pt>
    <dgm:pt modelId="{9F447C38-E564-4407-8740-0773AFFCC6C2}" type="sibTrans" cxnId="{6EE7F323-4F13-47C5-9366-B200791B3BEE}">
      <dgm:prSet/>
      <dgm:spPr/>
      <dgm:t>
        <a:bodyPr/>
        <a:lstStyle/>
        <a:p>
          <a:endParaRPr lang="cs-CZ" b="1"/>
        </a:p>
      </dgm:t>
    </dgm:pt>
    <dgm:pt modelId="{0FB2DE79-3499-444B-BE17-E6ABAF1A796F}">
      <dgm:prSet/>
      <dgm:spPr/>
      <dgm:t>
        <a:bodyPr/>
        <a:lstStyle/>
        <a:p>
          <a:pPr rtl="0"/>
          <a:r>
            <a:rPr lang="en-US" b="1" baseline="0" dirty="0" smtClean="0"/>
            <a:t>Rivers</a:t>
          </a:r>
          <a:endParaRPr lang="en-GB" b="1" dirty="0"/>
        </a:p>
      </dgm:t>
    </dgm:pt>
    <dgm:pt modelId="{28FB593E-0242-4CC7-A799-2F064030ADB2}" type="parTrans" cxnId="{D6BE78E0-9CEF-47E9-A391-22B0FB792C98}">
      <dgm:prSet/>
      <dgm:spPr/>
      <dgm:t>
        <a:bodyPr/>
        <a:lstStyle/>
        <a:p>
          <a:endParaRPr lang="cs-CZ" b="1"/>
        </a:p>
      </dgm:t>
    </dgm:pt>
    <dgm:pt modelId="{0C64FFFE-AFA0-47F3-A5DC-607DE05C0D10}" type="sibTrans" cxnId="{D6BE78E0-9CEF-47E9-A391-22B0FB792C98}">
      <dgm:prSet/>
      <dgm:spPr/>
      <dgm:t>
        <a:bodyPr/>
        <a:lstStyle/>
        <a:p>
          <a:endParaRPr lang="cs-CZ" b="1"/>
        </a:p>
      </dgm:t>
    </dgm:pt>
    <dgm:pt modelId="{0A795BDB-302E-436B-B750-CF52CED8DB9E}" type="pres">
      <dgm:prSet presAssocID="{04BD319A-56C3-4971-BF3C-D69D867406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E49D8DE6-EE0E-4522-82AD-5D94CE37DA41}" type="pres">
      <dgm:prSet presAssocID="{195849F7-F706-4BA1-8537-4D4C3C8AB8D9}" presName="hierRoot1" presStyleCnt="0">
        <dgm:presLayoutVars>
          <dgm:hierBranch val="init"/>
        </dgm:presLayoutVars>
      </dgm:prSet>
      <dgm:spPr/>
    </dgm:pt>
    <dgm:pt modelId="{2AE8F792-6F6E-4DB9-8C86-7BA801D07ED6}" type="pres">
      <dgm:prSet presAssocID="{195849F7-F706-4BA1-8537-4D4C3C8AB8D9}" presName="rootComposite1" presStyleCnt="0"/>
      <dgm:spPr/>
    </dgm:pt>
    <dgm:pt modelId="{5C429E2E-6999-44B6-948A-F48BE8244128}" type="pres">
      <dgm:prSet presAssocID="{195849F7-F706-4BA1-8537-4D4C3C8AB8D9}" presName="rootText1" presStyleLbl="node0" presStyleIdx="0" presStyleCnt="7" custScaleY="117263" custLinFactNeighborX="-21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1B6C225-D322-4F3C-B750-B87D7A70D0C4}" type="pres">
      <dgm:prSet presAssocID="{195849F7-F706-4BA1-8537-4D4C3C8AB8D9}" presName="rootConnector1" presStyleLbl="node1" presStyleIdx="0" presStyleCnt="0"/>
      <dgm:spPr/>
      <dgm:t>
        <a:bodyPr/>
        <a:lstStyle/>
        <a:p>
          <a:endParaRPr lang="cs-CZ"/>
        </a:p>
      </dgm:t>
    </dgm:pt>
    <dgm:pt modelId="{B27FEA65-D0A3-4703-B2E0-B7BFD1CC323A}" type="pres">
      <dgm:prSet presAssocID="{195849F7-F706-4BA1-8537-4D4C3C8AB8D9}" presName="hierChild2" presStyleCnt="0"/>
      <dgm:spPr/>
    </dgm:pt>
    <dgm:pt modelId="{C2D98A51-C777-41B1-B381-2904350F5C0B}" type="pres">
      <dgm:prSet presAssocID="{195849F7-F706-4BA1-8537-4D4C3C8AB8D9}" presName="hierChild3" presStyleCnt="0"/>
      <dgm:spPr/>
    </dgm:pt>
    <dgm:pt modelId="{81545444-D743-4711-9FB2-B8BD1431BBD8}" type="pres">
      <dgm:prSet presAssocID="{0D76DAE5-BFEC-4EFD-9BF0-F825BEB158B9}" presName="hierRoot1" presStyleCnt="0">
        <dgm:presLayoutVars>
          <dgm:hierBranch val="init"/>
        </dgm:presLayoutVars>
      </dgm:prSet>
      <dgm:spPr/>
    </dgm:pt>
    <dgm:pt modelId="{78B5AFE6-76B2-4A91-8CCA-DC6188E41F27}" type="pres">
      <dgm:prSet presAssocID="{0D76DAE5-BFEC-4EFD-9BF0-F825BEB158B9}" presName="rootComposite1" presStyleCnt="0"/>
      <dgm:spPr/>
    </dgm:pt>
    <dgm:pt modelId="{F3CD2BC6-B852-42C2-9528-E96DBCD9FC50}" type="pres">
      <dgm:prSet presAssocID="{0D76DAE5-BFEC-4EFD-9BF0-F825BEB158B9}" presName="rootText1" presStyleLbl="node0" presStyleIdx="1" presStyleCnt="7" custScaleY="113526" custLinFactY="-71644" custLinFactNeighborX="8344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149EE5F-FD15-468C-B090-7090C401E044}" type="pres">
      <dgm:prSet presAssocID="{0D76DAE5-BFEC-4EFD-9BF0-F825BEB158B9}" presName="rootConnector1" presStyleLbl="node1" presStyleIdx="0" presStyleCnt="0"/>
      <dgm:spPr/>
      <dgm:t>
        <a:bodyPr/>
        <a:lstStyle/>
        <a:p>
          <a:endParaRPr lang="cs-CZ"/>
        </a:p>
      </dgm:t>
    </dgm:pt>
    <dgm:pt modelId="{2CF1C9E0-DFE3-42ED-AD5C-CF399CF20020}" type="pres">
      <dgm:prSet presAssocID="{0D76DAE5-BFEC-4EFD-9BF0-F825BEB158B9}" presName="hierChild2" presStyleCnt="0"/>
      <dgm:spPr/>
    </dgm:pt>
    <dgm:pt modelId="{C0DCF4CD-17CD-4BA2-851C-FFABEA87DCD3}" type="pres">
      <dgm:prSet presAssocID="{0D76DAE5-BFEC-4EFD-9BF0-F825BEB158B9}" presName="hierChild3" presStyleCnt="0"/>
      <dgm:spPr/>
    </dgm:pt>
    <dgm:pt modelId="{7BEB64AD-3F17-428A-A64E-2C401F7670CB}" type="pres">
      <dgm:prSet presAssocID="{F5370866-20F8-44BC-BE7F-62248E45F0DE}" presName="hierRoot1" presStyleCnt="0">
        <dgm:presLayoutVars>
          <dgm:hierBranch val="init"/>
        </dgm:presLayoutVars>
      </dgm:prSet>
      <dgm:spPr/>
    </dgm:pt>
    <dgm:pt modelId="{C6020BF6-ABC1-4FBA-BF11-3646C1ED2412}" type="pres">
      <dgm:prSet presAssocID="{F5370866-20F8-44BC-BE7F-62248E45F0DE}" presName="rootComposite1" presStyleCnt="0"/>
      <dgm:spPr/>
    </dgm:pt>
    <dgm:pt modelId="{26B3FD45-EB71-4DE3-8914-C3122A645E4D}" type="pres">
      <dgm:prSet presAssocID="{F5370866-20F8-44BC-BE7F-62248E45F0DE}" presName="rootText1" presStyleLbl="node0" presStyleIdx="2" presStyleCnt="7" custLinFactX="-25157" custLinFactY="114680" custLinFactNeighborX="-100000" custLinFactNeighborY="2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464DA2D-3FF3-49ED-86D4-9A72EB86B587}" type="pres">
      <dgm:prSet presAssocID="{F5370866-20F8-44BC-BE7F-62248E45F0DE}" presName="rootConnector1" presStyleLbl="node1" presStyleIdx="0" presStyleCnt="0"/>
      <dgm:spPr/>
      <dgm:t>
        <a:bodyPr/>
        <a:lstStyle/>
        <a:p>
          <a:endParaRPr lang="cs-CZ"/>
        </a:p>
      </dgm:t>
    </dgm:pt>
    <dgm:pt modelId="{2D78F21C-1E54-4049-9137-A8384F3211B1}" type="pres">
      <dgm:prSet presAssocID="{F5370866-20F8-44BC-BE7F-62248E45F0DE}" presName="hierChild2" presStyleCnt="0"/>
      <dgm:spPr/>
    </dgm:pt>
    <dgm:pt modelId="{5393A59E-4684-40CF-A49B-A24F53792225}" type="pres">
      <dgm:prSet presAssocID="{F5370866-20F8-44BC-BE7F-62248E45F0DE}" presName="hierChild3" presStyleCnt="0"/>
      <dgm:spPr/>
    </dgm:pt>
    <dgm:pt modelId="{D6BE50C4-F837-454E-BD6F-2998F3E0A05D}" type="pres">
      <dgm:prSet presAssocID="{D95199C2-4847-42A4-8D2C-77202395F852}" presName="hierRoot1" presStyleCnt="0">
        <dgm:presLayoutVars>
          <dgm:hierBranch val="init"/>
        </dgm:presLayoutVars>
      </dgm:prSet>
      <dgm:spPr/>
    </dgm:pt>
    <dgm:pt modelId="{DE09F9F8-AC96-4AFF-971A-7F08D4156300}" type="pres">
      <dgm:prSet presAssocID="{D95199C2-4847-42A4-8D2C-77202395F852}" presName="rootComposite1" presStyleCnt="0"/>
      <dgm:spPr/>
    </dgm:pt>
    <dgm:pt modelId="{16248F7A-5F53-4FF1-81CB-F8B98144C4E8}" type="pres">
      <dgm:prSet presAssocID="{D95199C2-4847-42A4-8D2C-77202395F852}" presName="rootText1" presStyleLbl="node0" presStyleIdx="3" presStyleCnt="7" custLinFactY="-16813" custLinFactNeighborX="-60790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76DD2A7-3E79-4FA7-98E3-929EBB447218}" type="pres">
      <dgm:prSet presAssocID="{D95199C2-4847-42A4-8D2C-77202395F852}" presName="rootConnector1" presStyleLbl="node1" presStyleIdx="0" presStyleCnt="0"/>
      <dgm:spPr/>
      <dgm:t>
        <a:bodyPr/>
        <a:lstStyle/>
        <a:p>
          <a:endParaRPr lang="cs-CZ"/>
        </a:p>
      </dgm:t>
    </dgm:pt>
    <dgm:pt modelId="{55AD74B4-1BD0-4063-8282-21295EF1B406}" type="pres">
      <dgm:prSet presAssocID="{D95199C2-4847-42A4-8D2C-77202395F852}" presName="hierChild2" presStyleCnt="0"/>
      <dgm:spPr/>
    </dgm:pt>
    <dgm:pt modelId="{7010C167-5377-4609-A02B-EA616A032EA2}" type="pres">
      <dgm:prSet presAssocID="{4F68EDE3-CEBC-4909-A273-9115FA90A3F4}" presName="Name37" presStyleLbl="parChTrans1D2" presStyleIdx="0" presStyleCnt="2"/>
      <dgm:spPr/>
      <dgm:t>
        <a:bodyPr/>
        <a:lstStyle/>
        <a:p>
          <a:endParaRPr lang="cs-CZ"/>
        </a:p>
      </dgm:t>
    </dgm:pt>
    <dgm:pt modelId="{50BD5B67-8658-4307-BD10-3EE9183A7FAD}" type="pres">
      <dgm:prSet presAssocID="{3267CD1A-B90E-44EF-8DBF-736EC89ADE99}" presName="hierRoot2" presStyleCnt="0">
        <dgm:presLayoutVars>
          <dgm:hierBranch val="init"/>
        </dgm:presLayoutVars>
      </dgm:prSet>
      <dgm:spPr/>
    </dgm:pt>
    <dgm:pt modelId="{672DD221-EC1B-4024-8570-134F48DAF5B6}" type="pres">
      <dgm:prSet presAssocID="{3267CD1A-B90E-44EF-8DBF-736EC89ADE99}" presName="rootComposite" presStyleCnt="0"/>
      <dgm:spPr/>
    </dgm:pt>
    <dgm:pt modelId="{EB4B23A8-B068-453F-B38A-801A9C72393F}" type="pres">
      <dgm:prSet presAssocID="{3267CD1A-B90E-44EF-8DBF-736EC89ADE99}" presName="rootText" presStyleLbl="node2" presStyleIdx="0" presStyleCnt="2" custLinFactNeighborX="-34567" custLinFactNeighborY="-7390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0DFE85B-CFA5-4785-8E36-70A381259DF6}" type="pres">
      <dgm:prSet presAssocID="{3267CD1A-B90E-44EF-8DBF-736EC89ADE99}" presName="rootConnector" presStyleLbl="node2" presStyleIdx="0" presStyleCnt="2"/>
      <dgm:spPr/>
      <dgm:t>
        <a:bodyPr/>
        <a:lstStyle/>
        <a:p>
          <a:endParaRPr lang="cs-CZ"/>
        </a:p>
      </dgm:t>
    </dgm:pt>
    <dgm:pt modelId="{FBAAD764-FEB5-4941-8D89-2A459DA3B60D}" type="pres">
      <dgm:prSet presAssocID="{3267CD1A-B90E-44EF-8DBF-736EC89ADE99}" presName="hierChild4" presStyleCnt="0"/>
      <dgm:spPr/>
    </dgm:pt>
    <dgm:pt modelId="{201A0137-7DE7-412B-B1F4-F2436C3C7BD8}" type="pres">
      <dgm:prSet presAssocID="{3267CD1A-B90E-44EF-8DBF-736EC89ADE99}" presName="hierChild5" presStyleCnt="0"/>
      <dgm:spPr/>
    </dgm:pt>
    <dgm:pt modelId="{AF02271D-0835-4F22-A70F-67FD3CBDEC3B}" type="pres">
      <dgm:prSet presAssocID="{58C2E3BF-CF5A-49A4-AC4F-4DC746C9B863}" presName="Name37" presStyleLbl="parChTrans1D2" presStyleIdx="1" presStyleCnt="2"/>
      <dgm:spPr/>
      <dgm:t>
        <a:bodyPr/>
        <a:lstStyle/>
        <a:p>
          <a:endParaRPr lang="cs-CZ"/>
        </a:p>
      </dgm:t>
    </dgm:pt>
    <dgm:pt modelId="{7A9E3B40-7458-486C-9C03-0E6170D14A60}" type="pres">
      <dgm:prSet presAssocID="{CE163304-33A0-41C3-9416-9FD0F7802412}" presName="hierRoot2" presStyleCnt="0">
        <dgm:presLayoutVars>
          <dgm:hierBranch val="init"/>
        </dgm:presLayoutVars>
      </dgm:prSet>
      <dgm:spPr/>
    </dgm:pt>
    <dgm:pt modelId="{A9AC4AE5-BD40-4A4C-A370-C4C17DBE8D06}" type="pres">
      <dgm:prSet presAssocID="{CE163304-33A0-41C3-9416-9FD0F7802412}" presName="rootComposite" presStyleCnt="0"/>
      <dgm:spPr/>
    </dgm:pt>
    <dgm:pt modelId="{6EA91A69-96ED-483E-9D5F-AD32EAC5E084}" type="pres">
      <dgm:prSet presAssocID="{CE163304-33A0-41C3-9416-9FD0F780241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5001C61-4A4A-41D6-BEB1-D30F2BC0905A}" type="pres">
      <dgm:prSet presAssocID="{CE163304-33A0-41C3-9416-9FD0F7802412}" presName="rootConnector" presStyleLbl="node2" presStyleIdx="1" presStyleCnt="2"/>
      <dgm:spPr/>
      <dgm:t>
        <a:bodyPr/>
        <a:lstStyle/>
        <a:p>
          <a:endParaRPr lang="cs-CZ"/>
        </a:p>
      </dgm:t>
    </dgm:pt>
    <dgm:pt modelId="{55738CD1-3CF8-4DF1-8D90-0626152C2B87}" type="pres">
      <dgm:prSet presAssocID="{CE163304-33A0-41C3-9416-9FD0F7802412}" presName="hierChild4" presStyleCnt="0"/>
      <dgm:spPr/>
    </dgm:pt>
    <dgm:pt modelId="{0A3EAB91-4132-4665-A524-23C257F772B2}" type="pres">
      <dgm:prSet presAssocID="{CE163304-33A0-41C3-9416-9FD0F7802412}" presName="hierChild5" presStyleCnt="0"/>
      <dgm:spPr/>
    </dgm:pt>
    <dgm:pt modelId="{15C5525A-9014-4F3A-A9D8-7AB19424AA8E}" type="pres">
      <dgm:prSet presAssocID="{D95199C2-4847-42A4-8D2C-77202395F852}" presName="hierChild3" presStyleCnt="0"/>
      <dgm:spPr/>
    </dgm:pt>
    <dgm:pt modelId="{F6B231F3-FF80-4688-820D-76DDDF243ECA}" type="pres">
      <dgm:prSet presAssocID="{8E707C5A-4515-4908-A371-B3777B9FE208}" presName="hierRoot1" presStyleCnt="0">
        <dgm:presLayoutVars>
          <dgm:hierBranch val="init"/>
        </dgm:presLayoutVars>
      </dgm:prSet>
      <dgm:spPr/>
    </dgm:pt>
    <dgm:pt modelId="{6CB9232B-3F30-41EA-9BA1-D2580C2D7DB0}" type="pres">
      <dgm:prSet presAssocID="{8E707C5A-4515-4908-A371-B3777B9FE208}" presName="rootComposite1" presStyleCnt="0"/>
      <dgm:spPr/>
    </dgm:pt>
    <dgm:pt modelId="{06284C0C-28A8-4D91-9D49-A406F0283C64}" type="pres">
      <dgm:prSet presAssocID="{8E707C5A-4515-4908-A371-B3777B9FE208}" presName="rootText1" presStyleLbl="node0" presStyleIdx="4" presStyleCnt="7" custLinFactY="-100000" custLinFactNeighborX="34567" custLinFactNeighborY="-11217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BD83A5C-0CC7-41F7-99BE-D1DD3DE5259D}" type="pres">
      <dgm:prSet presAssocID="{8E707C5A-4515-4908-A371-B3777B9FE208}" presName="rootConnector1" presStyleLbl="node1" presStyleIdx="0" presStyleCnt="0"/>
      <dgm:spPr/>
      <dgm:t>
        <a:bodyPr/>
        <a:lstStyle/>
        <a:p>
          <a:endParaRPr lang="cs-CZ"/>
        </a:p>
      </dgm:t>
    </dgm:pt>
    <dgm:pt modelId="{422E2A30-A804-41AD-A4F2-EE1CB442BB4D}" type="pres">
      <dgm:prSet presAssocID="{8E707C5A-4515-4908-A371-B3777B9FE208}" presName="hierChild2" presStyleCnt="0"/>
      <dgm:spPr/>
    </dgm:pt>
    <dgm:pt modelId="{A0E989B0-42CE-407A-A3C6-01139F1971AA}" type="pres">
      <dgm:prSet presAssocID="{8E707C5A-4515-4908-A371-B3777B9FE208}" presName="hierChild3" presStyleCnt="0"/>
      <dgm:spPr/>
    </dgm:pt>
    <dgm:pt modelId="{079982FA-51AB-4626-85B9-F4C5EA1B1043}" type="pres">
      <dgm:prSet presAssocID="{EDDD9099-9B7C-465F-A828-DA47528DC34C}" presName="hierRoot1" presStyleCnt="0">
        <dgm:presLayoutVars>
          <dgm:hierBranch val="init"/>
        </dgm:presLayoutVars>
      </dgm:prSet>
      <dgm:spPr/>
    </dgm:pt>
    <dgm:pt modelId="{FED21840-D0A4-4F7A-8BD9-8CDA29D82A29}" type="pres">
      <dgm:prSet presAssocID="{EDDD9099-9B7C-465F-A828-DA47528DC34C}" presName="rootComposite1" presStyleCnt="0"/>
      <dgm:spPr/>
    </dgm:pt>
    <dgm:pt modelId="{239A4A34-5F9D-4091-9F39-11C0684CEC35}" type="pres">
      <dgm:prSet presAssocID="{EDDD9099-9B7C-465F-A828-DA47528DC34C}" presName="rootText1" presStyleLbl="node0" presStyleIdx="5" presStyleCnt="7" custLinFactY="97867" custLinFactNeighborX="51255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AF22439-700F-478F-973A-6F9728E3D38E}" type="pres">
      <dgm:prSet presAssocID="{EDDD9099-9B7C-465F-A828-DA47528DC34C}" presName="rootConnector1" presStyleLbl="node1" presStyleIdx="0" presStyleCnt="0"/>
      <dgm:spPr/>
      <dgm:t>
        <a:bodyPr/>
        <a:lstStyle/>
        <a:p>
          <a:endParaRPr lang="cs-CZ"/>
        </a:p>
      </dgm:t>
    </dgm:pt>
    <dgm:pt modelId="{F7EA8A00-06FF-44AA-8B72-D2E44F18E576}" type="pres">
      <dgm:prSet presAssocID="{EDDD9099-9B7C-465F-A828-DA47528DC34C}" presName="hierChild2" presStyleCnt="0"/>
      <dgm:spPr/>
    </dgm:pt>
    <dgm:pt modelId="{A259EDD6-F202-4EAF-BD59-8A3E1D9C9CD0}" type="pres">
      <dgm:prSet presAssocID="{EDDD9099-9B7C-465F-A828-DA47528DC34C}" presName="hierChild3" presStyleCnt="0"/>
      <dgm:spPr/>
    </dgm:pt>
    <dgm:pt modelId="{9336233D-ADE8-4E86-817D-BFC515AA3C64}" type="pres">
      <dgm:prSet presAssocID="{0FB2DE79-3499-444B-BE17-E6ABAF1A796F}" presName="hierRoot1" presStyleCnt="0">
        <dgm:presLayoutVars>
          <dgm:hierBranch val="init"/>
        </dgm:presLayoutVars>
      </dgm:prSet>
      <dgm:spPr/>
    </dgm:pt>
    <dgm:pt modelId="{A68832B0-1650-4A0E-AA29-2A61DEAFEAA4}" type="pres">
      <dgm:prSet presAssocID="{0FB2DE79-3499-444B-BE17-E6ABAF1A796F}" presName="rootComposite1" presStyleCnt="0"/>
      <dgm:spPr/>
    </dgm:pt>
    <dgm:pt modelId="{97B313E7-7904-4A0D-9EDA-C96F4E3BC117}" type="pres">
      <dgm:prSet presAssocID="{0FB2DE79-3499-444B-BE17-E6ABAF1A796F}" presName="rootText1" presStyleLbl="node0" presStyleIdx="6" presStyleCnt="7" custLinFactX="-39460" custLinFactNeighborX="-100000" custLinFactNeighborY="2383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0BE915A-C6C2-47CE-8E0D-401D52BBE344}" type="pres">
      <dgm:prSet presAssocID="{0FB2DE79-3499-444B-BE17-E6ABAF1A796F}" presName="rootConnector1" presStyleLbl="node1" presStyleIdx="0" presStyleCnt="0"/>
      <dgm:spPr/>
      <dgm:t>
        <a:bodyPr/>
        <a:lstStyle/>
        <a:p>
          <a:endParaRPr lang="cs-CZ"/>
        </a:p>
      </dgm:t>
    </dgm:pt>
    <dgm:pt modelId="{2A1D5D80-0E73-4CA4-BD29-EC6A7CF54176}" type="pres">
      <dgm:prSet presAssocID="{0FB2DE79-3499-444B-BE17-E6ABAF1A796F}" presName="hierChild2" presStyleCnt="0"/>
      <dgm:spPr/>
    </dgm:pt>
    <dgm:pt modelId="{C1638D66-B1B7-4B69-B1C7-FF42AD192B52}" type="pres">
      <dgm:prSet presAssocID="{0FB2DE79-3499-444B-BE17-E6ABAF1A796F}" presName="hierChild3" presStyleCnt="0"/>
      <dgm:spPr/>
    </dgm:pt>
  </dgm:ptLst>
  <dgm:cxnLst>
    <dgm:cxn modelId="{224CDEDE-A18D-42FD-A842-65C7D5134315}" srcId="{D95199C2-4847-42A4-8D2C-77202395F852}" destId="{3267CD1A-B90E-44EF-8DBF-736EC89ADE99}" srcOrd="0" destOrd="0" parTransId="{4F68EDE3-CEBC-4909-A273-9115FA90A3F4}" sibTransId="{6BBE9445-4D7C-431A-AD67-616B0DF8CC6A}"/>
    <dgm:cxn modelId="{322D6E4A-31EC-4D05-8983-CDF336D64EFB}" srcId="{04BD319A-56C3-4971-BF3C-D69D86740652}" destId="{D95199C2-4847-42A4-8D2C-77202395F852}" srcOrd="3" destOrd="0" parTransId="{138019F6-0D64-490F-99D8-16CC09715F10}" sibTransId="{3FA5CB0B-D4A5-4294-B857-C45744430D3E}"/>
    <dgm:cxn modelId="{49992A6D-F845-444C-A745-2F7BA13A68A9}" type="presOf" srcId="{F5370866-20F8-44BC-BE7F-62248E45F0DE}" destId="{26B3FD45-EB71-4DE3-8914-C3122A645E4D}" srcOrd="0" destOrd="0" presId="urn:microsoft.com/office/officeart/2005/8/layout/orgChart1"/>
    <dgm:cxn modelId="{7EE7D1C2-4DEE-4C1C-8FCE-547F3C6F2611}" type="presOf" srcId="{0FB2DE79-3499-444B-BE17-E6ABAF1A796F}" destId="{C0BE915A-C6C2-47CE-8E0D-401D52BBE344}" srcOrd="1" destOrd="0" presId="urn:microsoft.com/office/officeart/2005/8/layout/orgChart1"/>
    <dgm:cxn modelId="{49DF1901-DC11-47AD-B539-B405CAF77E2C}" srcId="{04BD319A-56C3-4971-BF3C-D69D86740652}" destId="{F5370866-20F8-44BC-BE7F-62248E45F0DE}" srcOrd="2" destOrd="0" parTransId="{F3C08092-7C14-411A-96C8-67A910E09898}" sibTransId="{7D0F486D-E60D-4B4C-A427-DBB275C3ADC6}"/>
    <dgm:cxn modelId="{D82BF9E6-EC3A-4237-98EE-288A923ED3C1}" type="presOf" srcId="{04BD319A-56C3-4971-BF3C-D69D86740652}" destId="{0A795BDB-302E-436B-B750-CF52CED8DB9E}" srcOrd="0" destOrd="0" presId="urn:microsoft.com/office/officeart/2005/8/layout/orgChart1"/>
    <dgm:cxn modelId="{A70E1E10-108C-48CC-9EE2-BA45384AE3C2}" type="presOf" srcId="{CE163304-33A0-41C3-9416-9FD0F7802412}" destId="{6EA91A69-96ED-483E-9D5F-AD32EAC5E084}" srcOrd="0" destOrd="0" presId="urn:microsoft.com/office/officeart/2005/8/layout/orgChart1"/>
    <dgm:cxn modelId="{F609FDBC-BC35-4A86-92DC-94D9F895FA74}" type="presOf" srcId="{EDDD9099-9B7C-465F-A828-DA47528DC34C}" destId="{239A4A34-5F9D-4091-9F39-11C0684CEC35}" srcOrd="0" destOrd="0" presId="urn:microsoft.com/office/officeart/2005/8/layout/orgChart1"/>
    <dgm:cxn modelId="{D76DD87E-4C6A-417B-86EB-9587FCBCF6FF}" srcId="{04BD319A-56C3-4971-BF3C-D69D86740652}" destId="{8E707C5A-4515-4908-A371-B3777B9FE208}" srcOrd="4" destOrd="0" parTransId="{C463AAC5-3292-449F-A3B9-34D56DCB6D97}" sibTransId="{E7B369F9-F7D0-4457-9A63-235A5F1D493B}"/>
    <dgm:cxn modelId="{DDA4C53C-1CF9-4CFB-9860-A7E72261C8DA}" type="presOf" srcId="{CE163304-33A0-41C3-9416-9FD0F7802412}" destId="{C5001C61-4A4A-41D6-BEB1-D30F2BC0905A}" srcOrd="1" destOrd="0" presId="urn:microsoft.com/office/officeart/2005/8/layout/orgChart1"/>
    <dgm:cxn modelId="{697EF4AF-4B04-4AFB-8E7C-31AD7A195191}" srcId="{04BD319A-56C3-4971-BF3C-D69D86740652}" destId="{0D76DAE5-BFEC-4EFD-9BF0-F825BEB158B9}" srcOrd="1" destOrd="0" parTransId="{98C57BC8-772A-4E89-A687-9D836623842B}" sibTransId="{CF11AAD4-9491-47FA-8E22-4B5140E4374B}"/>
    <dgm:cxn modelId="{00E51B98-9A46-4FA5-91FF-F2E869CFFD59}" type="presOf" srcId="{0D76DAE5-BFEC-4EFD-9BF0-F825BEB158B9}" destId="{F3CD2BC6-B852-42C2-9528-E96DBCD9FC50}" srcOrd="0" destOrd="0" presId="urn:microsoft.com/office/officeart/2005/8/layout/orgChart1"/>
    <dgm:cxn modelId="{E7D6676D-0606-4EC5-9F3F-B463BE8D0AEA}" type="presOf" srcId="{3267CD1A-B90E-44EF-8DBF-736EC89ADE99}" destId="{EB4B23A8-B068-453F-B38A-801A9C72393F}" srcOrd="0" destOrd="0" presId="urn:microsoft.com/office/officeart/2005/8/layout/orgChart1"/>
    <dgm:cxn modelId="{79F2C89F-4E73-4ED4-8694-1F4CF3598FCC}" type="presOf" srcId="{8E707C5A-4515-4908-A371-B3777B9FE208}" destId="{DBD83A5C-0CC7-41F7-99BE-D1DD3DE5259D}" srcOrd="1" destOrd="0" presId="urn:microsoft.com/office/officeart/2005/8/layout/orgChart1"/>
    <dgm:cxn modelId="{F8B887A8-01B0-4FE6-91A8-871EBEC5FDAA}" type="presOf" srcId="{F5370866-20F8-44BC-BE7F-62248E45F0DE}" destId="{E464DA2D-3FF3-49ED-86D4-9A72EB86B587}" srcOrd="1" destOrd="0" presId="urn:microsoft.com/office/officeart/2005/8/layout/orgChart1"/>
    <dgm:cxn modelId="{2975F349-A4C1-4559-9ACE-6929719D4411}" type="presOf" srcId="{0D76DAE5-BFEC-4EFD-9BF0-F825BEB158B9}" destId="{3149EE5F-FD15-468C-B090-7090C401E044}" srcOrd="1" destOrd="0" presId="urn:microsoft.com/office/officeart/2005/8/layout/orgChart1"/>
    <dgm:cxn modelId="{317C25EB-B69D-455B-AAA6-7F18EEF29994}" type="presOf" srcId="{4F68EDE3-CEBC-4909-A273-9115FA90A3F4}" destId="{7010C167-5377-4609-A02B-EA616A032EA2}" srcOrd="0" destOrd="0" presId="urn:microsoft.com/office/officeart/2005/8/layout/orgChart1"/>
    <dgm:cxn modelId="{4FCA83CD-E1BD-4381-961F-B0690E3CD484}" type="presOf" srcId="{D95199C2-4847-42A4-8D2C-77202395F852}" destId="{876DD2A7-3E79-4FA7-98E3-929EBB447218}" srcOrd="1" destOrd="0" presId="urn:microsoft.com/office/officeart/2005/8/layout/orgChart1"/>
    <dgm:cxn modelId="{4F96D204-7925-421B-9C74-9050893E2A63}" type="presOf" srcId="{195849F7-F706-4BA1-8537-4D4C3C8AB8D9}" destId="{D1B6C225-D322-4F3C-B750-B87D7A70D0C4}" srcOrd="1" destOrd="0" presId="urn:microsoft.com/office/officeart/2005/8/layout/orgChart1"/>
    <dgm:cxn modelId="{614759AA-4022-4EC1-9115-CCD995EB72AE}" srcId="{04BD319A-56C3-4971-BF3C-D69D86740652}" destId="{195849F7-F706-4BA1-8537-4D4C3C8AB8D9}" srcOrd="0" destOrd="0" parTransId="{08D373F8-45E9-4BF3-9E81-1C933A78742B}" sibTransId="{B5E3801A-126D-45AB-BC02-26844940FBB6}"/>
    <dgm:cxn modelId="{3610FD2F-75FE-4314-BC8A-101688398EA5}" type="presOf" srcId="{195849F7-F706-4BA1-8537-4D4C3C8AB8D9}" destId="{5C429E2E-6999-44B6-948A-F48BE8244128}" srcOrd="0" destOrd="0" presId="urn:microsoft.com/office/officeart/2005/8/layout/orgChart1"/>
    <dgm:cxn modelId="{A56F1919-AAF1-4BC0-9CCA-F8CA10DEF39D}" type="presOf" srcId="{D95199C2-4847-42A4-8D2C-77202395F852}" destId="{16248F7A-5F53-4FF1-81CB-F8B98144C4E8}" srcOrd="0" destOrd="0" presId="urn:microsoft.com/office/officeart/2005/8/layout/orgChart1"/>
    <dgm:cxn modelId="{E3F75C7C-DF1E-431E-8B8C-743176EFB00A}" type="presOf" srcId="{0FB2DE79-3499-444B-BE17-E6ABAF1A796F}" destId="{97B313E7-7904-4A0D-9EDA-C96F4E3BC117}" srcOrd="0" destOrd="0" presId="urn:microsoft.com/office/officeart/2005/8/layout/orgChart1"/>
    <dgm:cxn modelId="{02D13E5B-91B0-4191-9053-1F86BCA83650}" type="presOf" srcId="{3267CD1A-B90E-44EF-8DBF-736EC89ADE99}" destId="{50DFE85B-CFA5-4785-8E36-70A381259DF6}" srcOrd="1" destOrd="0" presId="urn:microsoft.com/office/officeart/2005/8/layout/orgChart1"/>
    <dgm:cxn modelId="{C1A57305-E8B8-466C-9BC9-E7C06FE3FAFA}" srcId="{D95199C2-4847-42A4-8D2C-77202395F852}" destId="{CE163304-33A0-41C3-9416-9FD0F7802412}" srcOrd="1" destOrd="0" parTransId="{58C2E3BF-CF5A-49A4-AC4F-4DC746C9B863}" sibTransId="{CFF0EB6F-C28D-47B2-A42A-A0F2748BD534}"/>
    <dgm:cxn modelId="{6EE7F323-4F13-47C5-9366-B200791B3BEE}" srcId="{04BD319A-56C3-4971-BF3C-D69D86740652}" destId="{EDDD9099-9B7C-465F-A828-DA47528DC34C}" srcOrd="5" destOrd="0" parTransId="{2B2780B2-0D57-41FD-94A7-16C93CCDE7F6}" sibTransId="{9F447C38-E564-4407-8740-0773AFFCC6C2}"/>
    <dgm:cxn modelId="{5C5D65E4-B2FD-41E4-B26C-33AA20A2372E}" type="presOf" srcId="{58C2E3BF-CF5A-49A4-AC4F-4DC746C9B863}" destId="{AF02271D-0835-4F22-A70F-67FD3CBDEC3B}" srcOrd="0" destOrd="0" presId="urn:microsoft.com/office/officeart/2005/8/layout/orgChart1"/>
    <dgm:cxn modelId="{D6BE78E0-9CEF-47E9-A391-22B0FB792C98}" srcId="{04BD319A-56C3-4971-BF3C-D69D86740652}" destId="{0FB2DE79-3499-444B-BE17-E6ABAF1A796F}" srcOrd="6" destOrd="0" parTransId="{28FB593E-0242-4CC7-A799-2F064030ADB2}" sibTransId="{0C64FFFE-AFA0-47F3-A5DC-607DE05C0D10}"/>
    <dgm:cxn modelId="{B4BCD2DC-5699-45C0-B624-2E53D34FF9FF}" type="presOf" srcId="{8E707C5A-4515-4908-A371-B3777B9FE208}" destId="{06284C0C-28A8-4D91-9D49-A406F0283C64}" srcOrd="0" destOrd="0" presId="urn:microsoft.com/office/officeart/2005/8/layout/orgChart1"/>
    <dgm:cxn modelId="{E6A6A436-5359-4A04-AAE3-95209BAAB3C5}" type="presOf" srcId="{EDDD9099-9B7C-465F-A828-DA47528DC34C}" destId="{DAF22439-700F-478F-973A-6F9728E3D38E}" srcOrd="1" destOrd="0" presId="urn:microsoft.com/office/officeart/2005/8/layout/orgChart1"/>
    <dgm:cxn modelId="{78BDC426-4C09-4D0C-9165-2CE72C22BBCE}" type="presParOf" srcId="{0A795BDB-302E-436B-B750-CF52CED8DB9E}" destId="{E49D8DE6-EE0E-4522-82AD-5D94CE37DA41}" srcOrd="0" destOrd="0" presId="urn:microsoft.com/office/officeart/2005/8/layout/orgChart1"/>
    <dgm:cxn modelId="{055F86A4-D0FB-452D-AD4B-857B0A431E95}" type="presParOf" srcId="{E49D8DE6-EE0E-4522-82AD-5D94CE37DA41}" destId="{2AE8F792-6F6E-4DB9-8C86-7BA801D07ED6}" srcOrd="0" destOrd="0" presId="urn:microsoft.com/office/officeart/2005/8/layout/orgChart1"/>
    <dgm:cxn modelId="{FE5CD442-5006-4B91-BA25-609F7F5BF45F}" type="presParOf" srcId="{2AE8F792-6F6E-4DB9-8C86-7BA801D07ED6}" destId="{5C429E2E-6999-44B6-948A-F48BE8244128}" srcOrd="0" destOrd="0" presId="urn:microsoft.com/office/officeart/2005/8/layout/orgChart1"/>
    <dgm:cxn modelId="{F687E528-681F-4D56-A385-C111184CD874}" type="presParOf" srcId="{2AE8F792-6F6E-4DB9-8C86-7BA801D07ED6}" destId="{D1B6C225-D322-4F3C-B750-B87D7A70D0C4}" srcOrd="1" destOrd="0" presId="urn:microsoft.com/office/officeart/2005/8/layout/orgChart1"/>
    <dgm:cxn modelId="{E95B6D81-B39E-433D-9346-318D6CF3C8CD}" type="presParOf" srcId="{E49D8DE6-EE0E-4522-82AD-5D94CE37DA41}" destId="{B27FEA65-D0A3-4703-B2E0-B7BFD1CC323A}" srcOrd="1" destOrd="0" presId="urn:microsoft.com/office/officeart/2005/8/layout/orgChart1"/>
    <dgm:cxn modelId="{3A0C6535-531F-4066-A023-E49DC81CE55B}" type="presParOf" srcId="{E49D8DE6-EE0E-4522-82AD-5D94CE37DA41}" destId="{C2D98A51-C777-41B1-B381-2904350F5C0B}" srcOrd="2" destOrd="0" presId="urn:microsoft.com/office/officeart/2005/8/layout/orgChart1"/>
    <dgm:cxn modelId="{38E9B05E-6AE0-4B72-9D84-319BF6D36285}" type="presParOf" srcId="{0A795BDB-302E-436B-B750-CF52CED8DB9E}" destId="{81545444-D743-4711-9FB2-B8BD1431BBD8}" srcOrd="1" destOrd="0" presId="urn:microsoft.com/office/officeart/2005/8/layout/orgChart1"/>
    <dgm:cxn modelId="{91368DB1-ACC8-4F45-9AFC-0BE24FC901F6}" type="presParOf" srcId="{81545444-D743-4711-9FB2-B8BD1431BBD8}" destId="{78B5AFE6-76B2-4A91-8CCA-DC6188E41F27}" srcOrd="0" destOrd="0" presId="urn:microsoft.com/office/officeart/2005/8/layout/orgChart1"/>
    <dgm:cxn modelId="{EEF5A962-C1AA-4462-A0F8-8EE4DBBA5E43}" type="presParOf" srcId="{78B5AFE6-76B2-4A91-8CCA-DC6188E41F27}" destId="{F3CD2BC6-B852-42C2-9528-E96DBCD9FC50}" srcOrd="0" destOrd="0" presId="urn:microsoft.com/office/officeart/2005/8/layout/orgChart1"/>
    <dgm:cxn modelId="{A55E48A1-7F6E-42B5-A092-8AC964816A05}" type="presParOf" srcId="{78B5AFE6-76B2-4A91-8CCA-DC6188E41F27}" destId="{3149EE5F-FD15-468C-B090-7090C401E044}" srcOrd="1" destOrd="0" presId="urn:microsoft.com/office/officeart/2005/8/layout/orgChart1"/>
    <dgm:cxn modelId="{E59F4758-F2DB-4229-9717-350B68B008B6}" type="presParOf" srcId="{81545444-D743-4711-9FB2-B8BD1431BBD8}" destId="{2CF1C9E0-DFE3-42ED-AD5C-CF399CF20020}" srcOrd="1" destOrd="0" presId="urn:microsoft.com/office/officeart/2005/8/layout/orgChart1"/>
    <dgm:cxn modelId="{CEBBF2AF-6A04-4AD9-9C7F-9F2A7F713495}" type="presParOf" srcId="{81545444-D743-4711-9FB2-B8BD1431BBD8}" destId="{C0DCF4CD-17CD-4BA2-851C-FFABEA87DCD3}" srcOrd="2" destOrd="0" presId="urn:microsoft.com/office/officeart/2005/8/layout/orgChart1"/>
    <dgm:cxn modelId="{68927AE9-6CCC-419B-8761-3EE5D58A4D2A}" type="presParOf" srcId="{0A795BDB-302E-436B-B750-CF52CED8DB9E}" destId="{7BEB64AD-3F17-428A-A64E-2C401F7670CB}" srcOrd="2" destOrd="0" presId="urn:microsoft.com/office/officeart/2005/8/layout/orgChart1"/>
    <dgm:cxn modelId="{1D333583-2F21-495B-A1BF-7AF9893DDA8A}" type="presParOf" srcId="{7BEB64AD-3F17-428A-A64E-2C401F7670CB}" destId="{C6020BF6-ABC1-4FBA-BF11-3646C1ED2412}" srcOrd="0" destOrd="0" presId="urn:microsoft.com/office/officeart/2005/8/layout/orgChart1"/>
    <dgm:cxn modelId="{D9A15CB9-5077-4FD8-AB6A-B36C61A532DD}" type="presParOf" srcId="{C6020BF6-ABC1-4FBA-BF11-3646C1ED2412}" destId="{26B3FD45-EB71-4DE3-8914-C3122A645E4D}" srcOrd="0" destOrd="0" presId="urn:microsoft.com/office/officeart/2005/8/layout/orgChart1"/>
    <dgm:cxn modelId="{37BA1DEF-DCC5-403D-A97E-22EE306793E3}" type="presParOf" srcId="{C6020BF6-ABC1-4FBA-BF11-3646C1ED2412}" destId="{E464DA2D-3FF3-49ED-86D4-9A72EB86B587}" srcOrd="1" destOrd="0" presId="urn:microsoft.com/office/officeart/2005/8/layout/orgChart1"/>
    <dgm:cxn modelId="{023FE513-72ED-4314-B7DE-78505B60A3BC}" type="presParOf" srcId="{7BEB64AD-3F17-428A-A64E-2C401F7670CB}" destId="{2D78F21C-1E54-4049-9137-A8384F3211B1}" srcOrd="1" destOrd="0" presId="urn:microsoft.com/office/officeart/2005/8/layout/orgChart1"/>
    <dgm:cxn modelId="{EF8C6857-D26E-48AA-88FB-9FCF9FB32A38}" type="presParOf" srcId="{7BEB64AD-3F17-428A-A64E-2C401F7670CB}" destId="{5393A59E-4684-40CF-A49B-A24F53792225}" srcOrd="2" destOrd="0" presId="urn:microsoft.com/office/officeart/2005/8/layout/orgChart1"/>
    <dgm:cxn modelId="{84649A98-8B82-4160-AB3A-26BAD1489127}" type="presParOf" srcId="{0A795BDB-302E-436B-B750-CF52CED8DB9E}" destId="{D6BE50C4-F837-454E-BD6F-2998F3E0A05D}" srcOrd="3" destOrd="0" presId="urn:microsoft.com/office/officeart/2005/8/layout/orgChart1"/>
    <dgm:cxn modelId="{B985BCF6-A3D1-43A1-BAAC-1E893C4254A0}" type="presParOf" srcId="{D6BE50C4-F837-454E-BD6F-2998F3E0A05D}" destId="{DE09F9F8-AC96-4AFF-971A-7F08D4156300}" srcOrd="0" destOrd="0" presId="urn:microsoft.com/office/officeart/2005/8/layout/orgChart1"/>
    <dgm:cxn modelId="{D9C2A982-8F08-48C9-B9DC-1E7B23C65E0A}" type="presParOf" srcId="{DE09F9F8-AC96-4AFF-971A-7F08D4156300}" destId="{16248F7A-5F53-4FF1-81CB-F8B98144C4E8}" srcOrd="0" destOrd="0" presId="urn:microsoft.com/office/officeart/2005/8/layout/orgChart1"/>
    <dgm:cxn modelId="{812D0BE2-FB90-4972-920D-AFA9CED89F57}" type="presParOf" srcId="{DE09F9F8-AC96-4AFF-971A-7F08D4156300}" destId="{876DD2A7-3E79-4FA7-98E3-929EBB447218}" srcOrd="1" destOrd="0" presId="urn:microsoft.com/office/officeart/2005/8/layout/orgChart1"/>
    <dgm:cxn modelId="{611F7F4C-54CF-4638-87C4-E68034F673FC}" type="presParOf" srcId="{D6BE50C4-F837-454E-BD6F-2998F3E0A05D}" destId="{55AD74B4-1BD0-4063-8282-21295EF1B406}" srcOrd="1" destOrd="0" presId="urn:microsoft.com/office/officeart/2005/8/layout/orgChart1"/>
    <dgm:cxn modelId="{DCA38AC1-7468-43CD-92CA-14D39F3C53AE}" type="presParOf" srcId="{55AD74B4-1BD0-4063-8282-21295EF1B406}" destId="{7010C167-5377-4609-A02B-EA616A032EA2}" srcOrd="0" destOrd="0" presId="urn:microsoft.com/office/officeart/2005/8/layout/orgChart1"/>
    <dgm:cxn modelId="{42F25196-31EC-4E77-B8BD-6ED9B3CCFD2D}" type="presParOf" srcId="{55AD74B4-1BD0-4063-8282-21295EF1B406}" destId="{50BD5B67-8658-4307-BD10-3EE9183A7FAD}" srcOrd="1" destOrd="0" presId="urn:microsoft.com/office/officeart/2005/8/layout/orgChart1"/>
    <dgm:cxn modelId="{5277DFCF-A86F-49C4-AD1B-339E24ACD269}" type="presParOf" srcId="{50BD5B67-8658-4307-BD10-3EE9183A7FAD}" destId="{672DD221-EC1B-4024-8570-134F48DAF5B6}" srcOrd="0" destOrd="0" presId="urn:microsoft.com/office/officeart/2005/8/layout/orgChart1"/>
    <dgm:cxn modelId="{B5CDD638-03CE-4C86-8885-3A2D7C3C7E9D}" type="presParOf" srcId="{672DD221-EC1B-4024-8570-134F48DAF5B6}" destId="{EB4B23A8-B068-453F-B38A-801A9C72393F}" srcOrd="0" destOrd="0" presId="urn:microsoft.com/office/officeart/2005/8/layout/orgChart1"/>
    <dgm:cxn modelId="{4F7A938B-1B08-4419-AFC4-60FB539FB137}" type="presParOf" srcId="{672DD221-EC1B-4024-8570-134F48DAF5B6}" destId="{50DFE85B-CFA5-4785-8E36-70A381259DF6}" srcOrd="1" destOrd="0" presId="urn:microsoft.com/office/officeart/2005/8/layout/orgChart1"/>
    <dgm:cxn modelId="{5C943237-A4BF-4EAF-9ED2-833059E88F16}" type="presParOf" srcId="{50BD5B67-8658-4307-BD10-3EE9183A7FAD}" destId="{FBAAD764-FEB5-4941-8D89-2A459DA3B60D}" srcOrd="1" destOrd="0" presId="urn:microsoft.com/office/officeart/2005/8/layout/orgChart1"/>
    <dgm:cxn modelId="{EEBE239E-C28C-46D6-B49B-440081459D69}" type="presParOf" srcId="{50BD5B67-8658-4307-BD10-3EE9183A7FAD}" destId="{201A0137-7DE7-412B-B1F4-F2436C3C7BD8}" srcOrd="2" destOrd="0" presId="urn:microsoft.com/office/officeart/2005/8/layout/orgChart1"/>
    <dgm:cxn modelId="{326DFC60-39F9-498E-8227-7169B7DF5827}" type="presParOf" srcId="{55AD74B4-1BD0-4063-8282-21295EF1B406}" destId="{AF02271D-0835-4F22-A70F-67FD3CBDEC3B}" srcOrd="2" destOrd="0" presId="urn:microsoft.com/office/officeart/2005/8/layout/orgChart1"/>
    <dgm:cxn modelId="{BA7FE1DC-341D-43B5-9CA5-18C981FC525F}" type="presParOf" srcId="{55AD74B4-1BD0-4063-8282-21295EF1B406}" destId="{7A9E3B40-7458-486C-9C03-0E6170D14A60}" srcOrd="3" destOrd="0" presId="urn:microsoft.com/office/officeart/2005/8/layout/orgChart1"/>
    <dgm:cxn modelId="{63FD74B9-DC64-4F22-9D52-9B09D8E173C3}" type="presParOf" srcId="{7A9E3B40-7458-486C-9C03-0E6170D14A60}" destId="{A9AC4AE5-BD40-4A4C-A370-C4C17DBE8D06}" srcOrd="0" destOrd="0" presId="urn:microsoft.com/office/officeart/2005/8/layout/orgChart1"/>
    <dgm:cxn modelId="{02685C0B-E7AE-472D-BF0A-5CC3859CC849}" type="presParOf" srcId="{A9AC4AE5-BD40-4A4C-A370-C4C17DBE8D06}" destId="{6EA91A69-96ED-483E-9D5F-AD32EAC5E084}" srcOrd="0" destOrd="0" presId="urn:microsoft.com/office/officeart/2005/8/layout/orgChart1"/>
    <dgm:cxn modelId="{9BFC52D6-9D8A-44C6-B735-2D4A8F82F385}" type="presParOf" srcId="{A9AC4AE5-BD40-4A4C-A370-C4C17DBE8D06}" destId="{C5001C61-4A4A-41D6-BEB1-D30F2BC0905A}" srcOrd="1" destOrd="0" presId="urn:microsoft.com/office/officeart/2005/8/layout/orgChart1"/>
    <dgm:cxn modelId="{A2D60BE7-AB44-4BE1-9882-71EAACBEC365}" type="presParOf" srcId="{7A9E3B40-7458-486C-9C03-0E6170D14A60}" destId="{55738CD1-3CF8-4DF1-8D90-0626152C2B87}" srcOrd="1" destOrd="0" presId="urn:microsoft.com/office/officeart/2005/8/layout/orgChart1"/>
    <dgm:cxn modelId="{6836541C-1E8D-4A27-9981-DE6EEF9B5FA9}" type="presParOf" srcId="{7A9E3B40-7458-486C-9C03-0E6170D14A60}" destId="{0A3EAB91-4132-4665-A524-23C257F772B2}" srcOrd="2" destOrd="0" presId="urn:microsoft.com/office/officeart/2005/8/layout/orgChart1"/>
    <dgm:cxn modelId="{2028E3C7-19BF-49CF-8CFC-1091503B10B4}" type="presParOf" srcId="{D6BE50C4-F837-454E-BD6F-2998F3E0A05D}" destId="{15C5525A-9014-4F3A-A9D8-7AB19424AA8E}" srcOrd="2" destOrd="0" presId="urn:microsoft.com/office/officeart/2005/8/layout/orgChart1"/>
    <dgm:cxn modelId="{894D5064-142A-4A61-8D47-255064E1A687}" type="presParOf" srcId="{0A795BDB-302E-436B-B750-CF52CED8DB9E}" destId="{F6B231F3-FF80-4688-820D-76DDDF243ECA}" srcOrd="4" destOrd="0" presId="urn:microsoft.com/office/officeart/2005/8/layout/orgChart1"/>
    <dgm:cxn modelId="{B10B4BFC-1198-467C-95CA-D63850287579}" type="presParOf" srcId="{F6B231F3-FF80-4688-820D-76DDDF243ECA}" destId="{6CB9232B-3F30-41EA-9BA1-D2580C2D7DB0}" srcOrd="0" destOrd="0" presId="urn:microsoft.com/office/officeart/2005/8/layout/orgChart1"/>
    <dgm:cxn modelId="{7A22FFE4-0841-4339-AA21-797F9CFF2ED1}" type="presParOf" srcId="{6CB9232B-3F30-41EA-9BA1-D2580C2D7DB0}" destId="{06284C0C-28A8-4D91-9D49-A406F0283C64}" srcOrd="0" destOrd="0" presId="urn:microsoft.com/office/officeart/2005/8/layout/orgChart1"/>
    <dgm:cxn modelId="{10CECB0E-567F-4131-A196-1E80B12653FF}" type="presParOf" srcId="{6CB9232B-3F30-41EA-9BA1-D2580C2D7DB0}" destId="{DBD83A5C-0CC7-41F7-99BE-D1DD3DE5259D}" srcOrd="1" destOrd="0" presId="urn:microsoft.com/office/officeart/2005/8/layout/orgChart1"/>
    <dgm:cxn modelId="{21B1DBB5-D098-4CB6-BC5E-0D01321E3896}" type="presParOf" srcId="{F6B231F3-FF80-4688-820D-76DDDF243ECA}" destId="{422E2A30-A804-41AD-A4F2-EE1CB442BB4D}" srcOrd="1" destOrd="0" presId="urn:microsoft.com/office/officeart/2005/8/layout/orgChart1"/>
    <dgm:cxn modelId="{0F9E141C-2399-42AD-B208-301D2989304C}" type="presParOf" srcId="{F6B231F3-FF80-4688-820D-76DDDF243ECA}" destId="{A0E989B0-42CE-407A-A3C6-01139F1971AA}" srcOrd="2" destOrd="0" presId="urn:microsoft.com/office/officeart/2005/8/layout/orgChart1"/>
    <dgm:cxn modelId="{24723113-3416-4C76-8ADB-ECBEF9D613D5}" type="presParOf" srcId="{0A795BDB-302E-436B-B750-CF52CED8DB9E}" destId="{079982FA-51AB-4626-85B9-F4C5EA1B1043}" srcOrd="5" destOrd="0" presId="urn:microsoft.com/office/officeart/2005/8/layout/orgChart1"/>
    <dgm:cxn modelId="{72FD462C-357D-49E3-9CF5-4182F34F51A6}" type="presParOf" srcId="{079982FA-51AB-4626-85B9-F4C5EA1B1043}" destId="{FED21840-D0A4-4F7A-8BD9-8CDA29D82A29}" srcOrd="0" destOrd="0" presId="urn:microsoft.com/office/officeart/2005/8/layout/orgChart1"/>
    <dgm:cxn modelId="{9B09CF80-5C83-451F-AB99-4522D5C8F2E3}" type="presParOf" srcId="{FED21840-D0A4-4F7A-8BD9-8CDA29D82A29}" destId="{239A4A34-5F9D-4091-9F39-11C0684CEC35}" srcOrd="0" destOrd="0" presId="urn:microsoft.com/office/officeart/2005/8/layout/orgChart1"/>
    <dgm:cxn modelId="{463D51F9-304C-491C-9B80-C040A7577534}" type="presParOf" srcId="{FED21840-D0A4-4F7A-8BD9-8CDA29D82A29}" destId="{DAF22439-700F-478F-973A-6F9728E3D38E}" srcOrd="1" destOrd="0" presId="urn:microsoft.com/office/officeart/2005/8/layout/orgChart1"/>
    <dgm:cxn modelId="{99FEC291-0ADB-458F-8E03-29D239198AE3}" type="presParOf" srcId="{079982FA-51AB-4626-85B9-F4C5EA1B1043}" destId="{F7EA8A00-06FF-44AA-8B72-D2E44F18E576}" srcOrd="1" destOrd="0" presId="urn:microsoft.com/office/officeart/2005/8/layout/orgChart1"/>
    <dgm:cxn modelId="{7B7EAB45-DCF8-479D-B596-EDD964276D8A}" type="presParOf" srcId="{079982FA-51AB-4626-85B9-F4C5EA1B1043}" destId="{A259EDD6-F202-4EAF-BD59-8A3E1D9C9CD0}" srcOrd="2" destOrd="0" presId="urn:microsoft.com/office/officeart/2005/8/layout/orgChart1"/>
    <dgm:cxn modelId="{BAA75D46-53B6-4B22-8172-43AD008583FE}" type="presParOf" srcId="{0A795BDB-302E-436B-B750-CF52CED8DB9E}" destId="{9336233D-ADE8-4E86-817D-BFC515AA3C64}" srcOrd="6" destOrd="0" presId="urn:microsoft.com/office/officeart/2005/8/layout/orgChart1"/>
    <dgm:cxn modelId="{6761B55E-5E0F-4F55-97D2-089B5CBF5F1A}" type="presParOf" srcId="{9336233D-ADE8-4E86-817D-BFC515AA3C64}" destId="{A68832B0-1650-4A0E-AA29-2A61DEAFEAA4}" srcOrd="0" destOrd="0" presId="urn:microsoft.com/office/officeart/2005/8/layout/orgChart1"/>
    <dgm:cxn modelId="{7BB9D0D7-6BE4-4951-9489-B51EA92FCC86}" type="presParOf" srcId="{A68832B0-1650-4A0E-AA29-2A61DEAFEAA4}" destId="{97B313E7-7904-4A0D-9EDA-C96F4E3BC117}" srcOrd="0" destOrd="0" presId="urn:microsoft.com/office/officeart/2005/8/layout/orgChart1"/>
    <dgm:cxn modelId="{EE3AE3E9-5DA2-4FC4-A84F-2D381E13D082}" type="presParOf" srcId="{A68832B0-1650-4A0E-AA29-2A61DEAFEAA4}" destId="{C0BE915A-C6C2-47CE-8E0D-401D52BBE344}" srcOrd="1" destOrd="0" presId="urn:microsoft.com/office/officeart/2005/8/layout/orgChart1"/>
    <dgm:cxn modelId="{F39A7DA9-2326-4A18-BB3A-936AD4492A9A}" type="presParOf" srcId="{9336233D-ADE8-4E86-817D-BFC515AA3C64}" destId="{2A1D5D80-0E73-4CA4-BD29-EC6A7CF54176}" srcOrd="1" destOrd="0" presId="urn:microsoft.com/office/officeart/2005/8/layout/orgChart1"/>
    <dgm:cxn modelId="{32C7F168-BAB8-41AC-B4E8-C0805F504554}" type="presParOf" srcId="{9336233D-ADE8-4E86-817D-BFC515AA3C64}" destId="{C1638D66-B1B7-4B69-B1C7-FF42AD192B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D319A-56C3-4971-BF3C-D69D86740652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95849F7-F706-4BA1-8537-4D4C3C8AB8D9}">
      <dgm:prSet/>
      <dgm:spPr/>
      <dgm:t>
        <a:bodyPr/>
        <a:lstStyle/>
        <a:p>
          <a:pPr rtl="0"/>
          <a:r>
            <a:rPr lang="en-US" b="1" baseline="0" dirty="0" smtClean="0"/>
            <a:t>Ocean</a:t>
          </a:r>
          <a:endParaRPr lang="cs-CZ" b="1" baseline="0" dirty="0" smtClean="0"/>
        </a:p>
        <a:p>
          <a:pPr rtl="0"/>
          <a:r>
            <a:rPr lang="cs-CZ" b="1" baseline="0" dirty="0" smtClean="0">
              <a:solidFill>
                <a:srgbClr val="FFC000"/>
              </a:solidFill>
            </a:rPr>
            <a:t>97.2</a:t>
          </a:r>
          <a:endParaRPr lang="en-GB" b="1" dirty="0">
            <a:solidFill>
              <a:srgbClr val="FFC000"/>
            </a:solidFill>
          </a:endParaRPr>
        </a:p>
      </dgm:t>
    </dgm:pt>
    <dgm:pt modelId="{08D373F8-45E9-4BF3-9E81-1C933A78742B}" type="parTrans" cxnId="{614759AA-4022-4EC1-9115-CCD995EB72AE}">
      <dgm:prSet/>
      <dgm:spPr/>
      <dgm:t>
        <a:bodyPr/>
        <a:lstStyle/>
        <a:p>
          <a:endParaRPr lang="cs-CZ" b="1"/>
        </a:p>
      </dgm:t>
    </dgm:pt>
    <dgm:pt modelId="{B5E3801A-126D-45AB-BC02-26844940FBB6}" type="sibTrans" cxnId="{614759AA-4022-4EC1-9115-CCD995EB72AE}">
      <dgm:prSet/>
      <dgm:spPr/>
      <dgm:t>
        <a:bodyPr/>
        <a:lstStyle/>
        <a:p>
          <a:endParaRPr lang="cs-CZ" b="1"/>
        </a:p>
      </dgm:t>
    </dgm:pt>
    <dgm:pt modelId="{0D76DAE5-BFEC-4EFD-9BF0-F825BEB158B9}">
      <dgm:prSet/>
      <dgm:spPr/>
      <dgm:t>
        <a:bodyPr/>
        <a:lstStyle/>
        <a:p>
          <a:pPr rtl="0"/>
          <a:r>
            <a:rPr lang="en-US" b="1" baseline="0" dirty="0" smtClean="0"/>
            <a:t>Glaciers and other ice</a:t>
          </a:r>
          <a:r>
            <a:rPr lang="cs-CZ" b="1" baseline="0" dirty="0" smtClean="0"/>
            <a:t> </a:t>
          </a:r>
          <a:r>
            <a:rPr lang="cs-CZ" b="1" baseline="0" dirty="0" smtClean="0">
              <a:solidFill>
                <a:srgbClr val="FFC000"/>
              </a:solidFill>
            </a:rPr>
            <a:t>2.15</a:t>
          </a:r>
          <a:endParaRPr lang="en-GB" b="1" dirty="0">
            <a:solidFill>
              <a:srgbClr val="FFC000"/>
            </a:solidFill>
          </a:endParaRPr>
        </a:p>
      </dgm:t>
    </dgm:pt>
    <dgm:pt modelId="{98C57BC8-772A-4E89-A687-9D836623842B}" type="parTrans" cxnId="{697EF4AF-4B04-4AFB-8E7C-31AD7A195191}">
      <dgm:prSet/>
      <dgm:spPr/>
      <dgm:t>
        <a:bodyPr/>
        <a:lstStyle/>
        <a:p>
          <a:endParaRPr lang="cs-CZ" b="1"/>
        </a:p>
      </dgm:t>
    </dgm:pt>
    <dgm:pt modelId="{CF11AAD4-9491-47FA-8E22-4B5140E4374B}" type="sibTrans" cxnId="{697EF4AF-4B04-4AFB-8E7C-31AD7A195191}">
      <dgm:prSet/>
      <dgm:spPr/>
      <dgm:t>
        <a:bodyPr/>
        <a:lstStyle/>
        <a:p>
          <a:endParaRPr lang="cs-CZ" b="1"/>
        </a:p>
      </dgm:t>
    </dgm:pt>
    <dgm:pt modelId="{F5370866-20F8-44BC-BE7F-62248E45F0DE}">
      <dgm:prSet/>
      <dgm:spPr/>
      <dgm:t>
        <a:bodyPr/>
        <a:lstStyle/>
        <a:p>
          <a:pPr rtl="0"/>
          <a:r>
            <a:rPr lang="en-US" b="1" baseline="0" dirty="0" smtClean="0"/>
            <a:t>Ground water</a:t>
          </a:r>
          <a:endParaRPr lang="cs-CZ" b="1" baseline="0" dirty="0" smtClean="0"/>
        </a:p>
        <a:p>
          <a:pPr rtl="0"/>
          <a:r>
            <a:rPr lang="cs-CZ" b="1" baseline="0" dirty="0" smtClean="0">
              <a:solidFill>
                <a:srgbClr val="FFC000"/>
              </a:solidFill>
            </a:rPr>
            <a:t>0.61</a:t>
          </a:r>
          <a:endParaRPr lang="en-GB" b="1" dirty="0">
            <a:solidFill>
              <a:srgbClr val="FFC000"/>
            </a:solidFill>
          </a:endParaRPr>
        </a:p>
      </dgm:t>
    </dgm:pt>
    <dgm:pt modelId="{F3C08092-7C14-411A-96C8-67A910E09898}" type="parTrans" cxnId="{49DF1901-DC11-47AD-B539-B405CAF77E2C}">
      <dgm:prSet/>
      <dgm:spPr/>
      <dgm:t>
        <a:bodyPr/>
        <a:lstStyle/>
        <a:p>
          <a:endParaRPr lang="cs-CZ" b="1"/>
        </a:p>
      </dgm:t>
    </dgm:pt>
    <dgm:pt modelId="{7D0F486D-E60D-4B4C-A427-DBB275C3ADC6}" type="sibTrans" cxnId="{49DF1901-DC11-47AD-B539-B405CAF77E2C}">
      <dgm:prSet/>
      <dgm:spPr/>
      <dgm:t>
        <a:bodyPr/>
        <a:lstStyle/>
        <a:p>
          <a:endParaRPr lang="cs-CZ" b="1"/>
        </a:p>
      </dgm:t>
    </dgm:pt>
    <dgm:pt modelId="{D95199C2-4847-42A4-8D2C-77202395F852}">
      <dgm:prSet/>
      <dgm:spPr/>
      <dgm:t>
        <a:bodyPr/>
        <a:lstStyle/>
        <a:p>
          <a:pPr rtl="0"/>
          <a:r>
            <a:rPr lang="en-US" b="1" baseline="0" dirty="0" smtClean="0"/>
            <a:t>Lakes </a:t>
          </a:r>
          <a:endParaRPr lang="en-GB" b="1" dirty="0"/>
        </a:p>
      </dgm:t>
    </dgm:pt>
    <dgm:pt modelId="{138019F6-0D64-490F-99D8-16CC09715F10}" type="parTrans" cxnId="{322D6E4A-31EC-4D05-8983-CDF336D64EFB}">
      <dgm:prSet/>
      <dgm:spPr/>
      <dgm:t>
        <a:bodyPr/>
        <a:lstStyle/>
        <a:p>
          <a:endParaRPr lang="cs-CZ" b="1"/>
        </a:p>
      </dgm:t>
    </dgm:pt>
    <dgm:pt modelId="{3FA5CB0B-D4A5-4294-B857-C45744430D3E}" type="sibTrans" cxnId="{322D6E4A-31EC-4D05-8983-CDF336D64EFB}">
      <dgm:prSet/>
      <dgm:spPr/>
      <dgm:t>
        <a:bodyPr/>
        <a:lstStyle/>
        <a:p>
          <a:endParaRPr lang="cs-CZ" b="1"/>
        </a:p>
      </dgm:t>
    </dgm:pt>
    <dgm:pt modelId="{3267CD1A-B90E-44EF-8DBF-736EC89ADE99}">
      <dgm:prSet/>
      <dgm:spPr/>
      <dgm:t>
        <a:bodyPr/>
        <a:lstStyle/>
        <a:p>
          <a:pPr rtl="0"/>
          <a:r>
            <a:rPr lang="en-US" b="1" baseline="0" dirty="0" smtClean="0"/>
            <a:t>Fresh</a:t>
          </a:r>
          <a:endParaRPr lang="cs-CZ" b="1" baseline="0" dirty="0" smtClean="0"/>
        </a:p>
        <a:p>
          <a:pPr rtl="0"/>
          <a:r>
            <a:rPr lang="cs-CZ" b="1" dirty="0" smtClean="0">
              <a:solidFill>
                <a:srgbClr val="FFC000"/>
              </a:solidFill>
            </a:rPr>
            <a:t>0.009</a:t>
          </a:r>
          <a:endParaRPr lang="en-GB" b="1" dirty="0">
            <a:solidFill>
              <a:srgbClr val="FFC000"/>
            </a:solidFill>
          </a:endParaRPr>
        </a:p>
      </dgm:t>
    </dgm:pt>
    <dgm:pt modelId="{4F68EDE3-CEBC-4909-A273-9115FA90A3F4}" type="parTrans" cxnId="{224CDEDE-A18D-42FD-A842-65C7D5134315}">
      <dgm:prSet/>
      <dgm:spPr/>
      <dgm:t>
        <a:bodyPr/>
        <a:lstStyle/>
        <a:p>
          <a:endParaRPr lang="cs-CZ" b="1"/>
        </a:p>
      </dgm:t>
    </dgm:pt>
    <dgm:pt modelId="{6BBE9445-4D7C-431A-AD67-616B0DF8CC6A}" type="sibTrans" cxnId="{224CDEDE-A18D-42FD-A842-65C7D5134315}">
      <dgm:prSet/>
      <dgm:spPr/>
      <dgm:t>
        <a:bodyPr/>
        <a:lstStyle/>
        <a:p>
          <a:endParaRPr lang="cs-CZ" b="1"/>
        </a:p>
      </dgm:t>
    </dgm:pt>
    <dgm:pt modelId="{CE163304-33A0-41C3-9416-9FD0F7802412}">
      <dgm:prSet/>
      <dgm:spPr/>
      <dgm:t>
        <a:bodyPr/>
        <a:lstStyle/>
        <a:p>
          <a:pPr rtl="0"/>
          <a:r>
            <a:rPr lang="en-US" b="1" baseline="0" dirty="0" smtClean="0"/>
            <a:t>Saline</a:t>
          </a:r>
          <a:endParaRPr lang="cs-CZ" b="1" baseline="0" dirty="0" smtClean="0"/>
        </a:p>
        <a:p>
          <a:pPr rtl="0"/>
          <a:r>
            <a:rPr lang="cs-CZ" b="1" baseline="0" dirty="0" smtClean="0">
              <a:solidFill>
                <a:srgbClr val="FFC000"/>
              </a:solidFill>
            </a:rPr>
            <a:t>0.008</a:t>
          </a:r>
          <a:endParaRPr lang="en-GB" b="1" dirty="0">
            <a:solidFill>
              <a:srgbClr val="FFC000"/>
            </a:solidFill>
          </a:endParaRPr>
        </a:p>
      </dgm:t>
    </dgm:pt>
    <dgm:pt modelId="{58C2E3BF-CF5A-49A4-AC4F-4DC746C9B863}" type="parTrans" cxnId="{C1A57305-E8B8-466C-9BC9-E7C06FE3FAFA}">
      <dgm:prSet/>
      <dgm:spPr/>
      <dgm:t>
        <a:bodyPr/>
        <a:lstStyle/>
        <a:p>
          <a:endParaRPr lang="cs-CZ" b="1"/>
        </a:p>
      </dgm:t>
    </dgm:pt>
    <dgm:pt modelId="{CFF0EB6F-C28D-47B2-A42A-A0F2748BD534}" type="sibTrans" cxnId="{C1A57305-E8B8-466C-9BC9-E7C06FE3FAFA}">
      <dgm:prSet/>
      <dgm:spPr/>
      <dgm:t>
        <a:bodyPr/>
        <a:lstStyle/>
        <a:p>
          <a:endParaRPr lang="cs-CZ" b="1"/>
        </a:p>
      </dgm:t>
    </dgm:pt>
    <dgm:pt modelId="{8E707C5A-4515-4908-A371-B3777B9FE208}">
      <dgm:prSet/>
      <dgm:spPr/>
      <dgm:t>
        <a:bodyPr/>
        <a:lstStyle/>
        <a:p>
          <a:pPr rtl="0"/>
          <a:r>
            <a:rPr lang="en-US" b="1" baseline="0" dirty="0" smtClean="0"/>
            <a:t>Soil moisture</a:t>
          </a:r>
          <a:endParaRPr lang="cs-CZ" b="1" baseline="0" dirty="0" smtClean="0"/>
        </a:p>
        <a:p>
          <a:pPr rtl="0"/>
          <a:r>
            <a:rPr lang="cs-CZ" b="1" baseline="0" dirty="0" smtClean="0">
              <a:solidFill>
                <a:srgbClr val="FFC000"/>
              </a:solidFill>
            </a:rPr>
            <a:t>0.005</a:t>
          </a:r>
          <a:endParaRPr lang="en-GB" b="1" dirty="0">
            <a:solidFill>
              <a:srgbClr val="FFC000"/>
            </a:solidFill>
          </a:endParaRPr>
        </a:p>
      </dgm:t>
    </dgm:pt>
    <dgm:pt modelId="{C463AAC5-3292-449F-A3B9-34D56DCB6D97}" type="parTrans" cxnId="{D76DD87E-4C6A-417B-86EB-9587FCBCF6FF}">
      <dgm:prSet/>
      <dgm:spPr/>
      <dgm:t>
        <a:bodyPr/>
        <a:lstStyle/>
        <a:p>
          <a:endParaRPr lang="cs-CZ" b="1"/>
        </a:p>
      </dgm:t>
    </dgm:pt>
    <dgm:pt modelId="{E7B369F9-F7D0-4457-9A63-235A5F1D493B}" type="sibTrans" cxnId="{D76DD87E-4C6A-417B-86EB-9587FCBCF6FF}">
      <dgm:prSet/>
      <dgm:spPr/>
      <dgm:t>
        <a:bodyPr/>
        <a:lstStyle/>
        <a:p>
          <a:endParaRPr lang="cs-CZ" b="1"/>
        </a:p>
      </dgm:t>
    </dgm:pt>
    <dgm:pt modelId="{EDDD9099-9B7C-465F-A828-DA47528DC34C}">
      <dgm:prSet/>
      <dgm:spPr/>
      <dgm:t>
        <a:bodyPr/>
        <a:lstStyle/>
        <a:p>
          <a:pPr rtl="0"/>
          <a:r>
            <a:rPr lang="en-US" b="1" baseline="0" dirty="0" smtClean="0"/>
            <a:t>Atmosphere</a:t>
          </a:r>
          <a:endParaRPr lang="cs-CZ" b="1" baseline="0" dirty="0" smtClean="0"/>
        </a:p>
        <a:p>
          <a:pPr rtl="0"/>
          <a:r>
            <a:rPr lang="cs-CZ" b="1" baseline="0" dirty="0" smtClean="0">
              <a:solidFill>
                <a:srgbClr val="FFC000"/>
              </a:solidFill>
            </a:rPr>
            <a:t>0.0001</a:t>
          </a:r>
          <a:endParaRPr lang="en-GB" b="1" dirty="0">
            <a:solidFill>
              <a:srgbClr val="FFC000"/>
            </a:solidFill>
          </a:endParaRPr>
        </a:p>
      </dgm:t>
    </dgm:pt>
    <dgm:pt modelId="{2B2780B2-0D57-41FD-94A7-16C93CCDE7F6}" type="parTrans" cxnId="{6EE7F323-4F13-47C5-9366-B200791B3BEE}">
      <dgm:prSet/>
      <dgm:spPr/>
      <dgm:t>
        <a:bodyPr/>
        <a:lstStyle/>
        <a:p>
          <a:endParaRPr lang="cs-CZ" b="1"/>
        </a:p>
      </dgm:t>
    </dgm:pt>
    <dgm:pt modelId="{9F447C38-E564-4407-8740-0773AFFCC6C2}" type="sibTrans" cxnId="{6EE7F323-4F13-47C5-9366-B200791B3BEE}">
      <dgm:prSet/>
      <dgm:spPr/>
      <dgm:t>
        <a:bodyPr/>
        <a:lstStyle/>
        <a:p>
          <a:endParaRPr lang="cs-CZ" b="1"/>
        </a:p>
      </dgm:t>
    </dgm:pt>
    <dgm:pt modelId="{0FB2DE79-3499-444B-BE17-E6ABAF1A796F}">
      <dgm:prSet/>
      <dgm:spPr/>
      <dgm:t>
        <a:bodyPr/>
        <a:lstStyle/>
        <a:p>
          <a:pPr rtl="0"/>
          <a:r>
            <a:rPr lang="en-US" b="1" baseline="0" dirty="0" smtClean="0"/>
            <a:t>Rivers</a:t>
          </a:r>
          <a:endParaRPr lang="cs-CZ" b="1" baseline="0" dirty="0" smtClean="0"/>
        </a:p>
        <a:p>
          <a:pPr rtl="0"/>
          <a:r>
            <a:rPr lang="cs-CZ" b="1" baseline="0" dirty="0" smtClean="0">
              <a:solidFill>
                <a:srgbClr val="FFC000"/>
              </a:solidFill>
            </a:rPr>
            <a:t>0.001</a:t>
          </a:r>
          <a:endParaRPr lang="en-GB" b="1" dirty="0">
            <a:solidFill>
              <a:srgbClr val="FFC000"/>
            </a:solidFill>
          </a:endParaRPr>
        </a:p>
      </dgm:t>
    </dgm:pt>
    <dgm:pt modelId="{28FB593E-0242-4CC7-A799-2F064030ADB2}" type="parTrans" cxnId="{D6BE78E0-9CEF-47E9-A391-22B0FB792C98}">
      <dgm:prSet/>
      <dgm:spPr/>
      <dgm:t>
        <a:bodyPr/>
        <a:lstStyle/>
        <a:p>
          <a:endParaRPr lang="cs-CZ" b="1"/>
        </a:p>
      </dgm:t>
    </dgm:pt>
    <dgm:pt modelId="{0C64FFFE-AFA0-47F3-A5DC-607DE05C0D10}" type="sibTrans" cxnId="{D6BE78E0-9CEF-47E9-A391-22B0FB792C98}">
      <dgm:prSet/>
      <dgm:spPr/>
      <dgm:t>
        <a:bodyPr/>
        <a:lstStyle/>
        <a:p>
          <a:endParaRPr lang="cs-CZ" b="1"/>
        </a:p>
      </dgm:t>
    </dgm:pt>
    <dgm:pt modelId="{0A795BDB-302E-436B-B750-CF52CED8DB9E}" type="pres">
      <dgm:prSet presAssocID="{04BD319A-56C3-4971-BF3C-D69D867406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E49D8DE6-EE0E-4522-82AD-5D94CE37DA41}" type="pres">
      <dgm:prSet presAssocID="{195849F7-F706-4BA1-8537-4D4C3C8AB8D9}" presName="hierRoot1" presStyleCnt="0">
        <dgm:presLayoutVars>
          <dgm:hierBranch val="init"/>
        </dgm:presLayoutVars>
      </dgm:prSet>
      <dgm:spPr/>
    </dgm:pt>
    <dgm:pt modelId="{2AE8F792-6F6E-4DB9-8C86-7BA801D07ED6}" type="pres">
      <dgm:prSet presAssocID="{195849F7-F706-4BA1-8537-4D4C3C8AB8D9}" presName="rootComposite1" presStyleCnt="0"/>
      <dgm:spPr/>
    </dgm:pt>
    <dgm:pt modelId="{5C429E2E-6999-44B6-948A-F48BE8244128}" type="pres">
      <dgm:prSet presAssocID="{195849F7-F706-4BA1-8537-4D4C3C8AB8D9}" presName="rootText1" presStyleLbl="node0" presStyleIdx="0" presStyleCnt="7" custScaleY="117263" custLinFactNeighborX="-21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1B6C225-D322-4F3C-B750-B87D7A70D0C4}" type="pres">
      <dgm:prSet presAssocID="{195849F7-F706-4BA1-8537-4D4C3C8AB8D9}" presName="rootConnector1" presStyleLbl="node1" presStyleIdx="0" presStyleCnt="0"/>
      <dgm:spPr/>
      <dgm:t>
        <a:bodyPr/>
        <a:lstStyle/>
        <a:p>
          <a:endParaRPr lang="cs-CZ"/>
        </a:p>
      </dgm:t>
    </dgm:pt>
    <dgm:pt modelId="{B27FEA65-D0A3-4703-B2E0-B7BFD1CC323A}" type="pres">
      <dgm:prSet presAssocID="{195849F7-F706-4BA1-8537-4D4C3C8AB8D9}" presName="hierChild2" presStyleCnt="0"/>
      <dgm:spPr/>
    </dgm:pt>
    <dgm:pt modelId="{C2D98A51-C777-41B1-B381-2904350F5C0B}" type="pres">
      <dgm:prSet presAssocID="{195849F7-F706-4BA1-8537-4D4C3C8AB8D9}" presName="hierChild3" presStyleCnt="0"/>
      <dgm:spPr/>
    </dgm:pt>
    <dgm:pt modelId="{81545444-D743-4711-9FB2-B8BD1431BBD8}" type="pres">
      <dgm:prSet presAssocID="{0D76DAE5-BFEC-4EFD-9BF0-F825BEB158B9}" presName="hierRoot1" presStyleCnt="0">
        <dgm:presLayoutVars>
          <dgm:hierBranch val="init"/>
        </dgm:presLayoutVars>
      </dgm:prSet>
      <dgm:spPr/>
    </dgm:pt>
    <dgm:pt modelId="{78B5AFE6-76B2-4A91-8CCA-DC6188E41F27}" type="pres">
      <dgm:prSet presAssocID="{0D76DAE5-BFEC-4EFD-9BF0-F825BEB158B9}" presName="rootComposite1" presStyleCnt="0"/>
      <dgm:spPr/>
    </dgm:pt>
    <dgm:pt modelId="{F3CD2BC6-B852-42C2-9528-E96DBCD9FC50}" type="pres">
      <dgm:prSet presAssocID="{0D76DAE5-BFEC-4EFD-9BF0-F825BEB158B9}" presName="rootText1" presStyleLbl="node0" presStyleIdx="1" presStyleCnt="7" custScaleY="113526" custLinFactY="-69260" custLinFactNeighborX="9536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149EE5F-FD15-468C-B090-7090C401E044}" type="pres">
      <dgm:prSet presAssocID="{0D76DAE5-BFEC-4EFD-9BF0-F825BEB158B9}" presName="rootConnector1" presStyleLbl="node1" presStyleIdx="0" presStyleCnt="0"/>
      <dgm:spPr/>
      <dgm:t>
        <a:bodyPr/>
        <a:lstStyle/>
        <a:p>
          <a:endParaRPr lang="cs-CZ"/>
        </a:p>
      </dgm:t>
    </dgm:pt>
    <dgm:pt modelId="{2CF1C9E0-DFE3-42ED-AD5C-CF399CF20020}" type="pres">
      <dgm:prSet presAssocID="{0D76DAE5-BFEC-4EFD-9BF0-F825BEB158B9}" presName="hierChild2" presStyleCnt="0"/>
      <dgm:spPr/>
    </dgm:pt>
    <dgm:pt modelId="{C0DCF4CD-17CD-4BA2-851C-FFABEA87DCD3}" type="pres">
      <dgm:prSet presAssocID="{0D76DAE5-BFEC-4EFD-9BF0-F825BEB158B9}" presName="hierChild3" presStyleCnt="0"/>
      <dgm:spPr/>
    </dgm:pt>
    <dgm:pt modelId="{7BEB64AD-3F17-428A-A64E-2C401F7670CB}" type="pres">
      <dgm:prSet presAssocID="{F5370866-20F8-44BC-BE7F-62248E45F0DE}" presName="hierRoot1" presStyleCnt="0">
        <dgm:presLayoutVars>
          <dgm:hierBranch val="init"/>
        </dgm:presLayoutVars>
      </dgm:prSet>
      <dgm:spPr/>
    </dgm:pt>
    <dgm:pt modelId="{C6020BF6-ABC1-4FBA-BF11-3646C1ED2412}" type="pres">
      <dgm:prSet presAssocID="{F5370866-20F8-44BC-BE7F-62248E45F0DE}" presName="rootComposite1" presStyleCnt="0"/>
      <dgm:spPr/>
    </dgm:pt>
    <dgm:pt modelId="{26B3FD45-EB71-4DE3-8914-C3122A645E4D}" type="pres">
      <dgm:prSet presAssocID="{F5370866-20F8-44BC-BE7F-62248E45F0DE}" presName="rootText1" presStyleLbl="node0" presStyleIdx="2" presStyleCnt="7" custLinFactX="-28733" custLinFactY="114680" custLinFactNeighborX="-100000" custLinFactNeighborY="2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464DA2D-3FF3-49ED-86D4-9A72EB86B587}" type="pres">
      <dgm:prSet presAssocID="{F5370866-20F8-44BC-BE7F-62248E45F0DE}" presName="rootConnector1" presStyleLbl="node1" presStyleIdx="0" presStyleCnt="0"/>
      <dgm:spPr/>
      <dgm:t>
        <a:bodyPr/>
        <a:lstStyle/>
        <a:p>
          <a:endParaRPr lang="cs-CZ"/>
        </a:p>
      </dgm:t>
    </dgm:pt>
    <dgm:pt modelId="{2D78F21C-1E54-4049-9137-A8384F3211B1}" type="pres">
      <dgm:prSet presAssocID="{F5370866-20F8-44BC-BE7F-62248E45F0DE}" presName="hierChild2" presStyleCnt="0"/>
      <dgm:spPr/>
    </dgm:pt>
    <dgm:pt modelId="{5393A59E-4684-40CF-A49B-A24F53792225}" type="pres">
      <dgm:prSet presAssocID="{F5370866-20F8-44BC-BE7F-62248E45F0DE}" presName="hierChild3" presStyleCnt="0"/>
      <dgm:spPr/>
    </dgm:pt>
    <dgm:pt modelId="{D6BE50C4-F837-454E-BD6F-2998F3E0A05D}" type="pres">
      <dgm:prSet presAssocID="{D95199C2-4847-42A4-8D2C-77202395F852}" presName="hierRoot1" presStyleCnt="0">
        <dgm:presLayoutVars>
          <dgm:hierBranch val="init"/>
        </dgm:presLayoutVars>
      </dgm:prSet>
      <dgm:spPr/>
    </dgm:pt>
    <dgm:pt modelId="{DE09F9F8-AC96-4AFF-971A-7F08D4156300}" type="pres">
      <dgm:prSet presAssocID="{D95199C2-4847-42A4-8D2C-77202395F852}" presName="rootComposite1" presStyleCnt="0"/>
      <dgm:spPr/>
    </dgm:pt>
    <dgm:pt modelId="{16248F7A-5F53-4FF1-81CB-F8B98144C4E8}" type="pres">
      <dgm:prSet presAssocID="{D95199C2-4847-42A4-8D2C-77202395F852}" presName="rootText1" presStyleLbl="node0" presStyleIdx="3" presStyleCnt="7" custLinFactY="-16813" custLinFactNeighborX="-60790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76DD2A7-3E79-4FA7-98E3-929EBB447218}" type="pres">
      <dgm:prSet presAssocID="{D95199C2-4847-42A4-8D2C-77202395F852}" presName="rootConnector1" presStyleLbl="node1" presStyleIdx="0" presStyleCnt="0"/>
      <dgm:spPr/>
      <dgm:t>
        <a:bodyPr/>
        <a:lstStyle/>
        <a:p>
          <a:endParaRPr lang="cs-CZ"/>
        </a:p>
      </dgm:t>
    </dgm:pt>
    <dgm:pt modelId="{55AD74B4-1BD0-4063-8282-21295EF1B406}" type="pres">
      <dgm:prSet presAssocID="{D95199C2-4847-42A4-8D2C-77202395F852}" presName="hierChild2" presStyleCnt="0"/>
      <dgm:spPr/>
    </dgm:pt>
    <dgm:pt modelId="{7010C167-5377-4609-A02B-EA616A032EA2}" type="pres">
      <dgm:prSet presAssocID="{4F68EDE3-CEBC-4909-A273-9115FA90A3F4}" presName="Name37" presStyleLbl="parChTrans1D2" presStyleIdx="0" presStyleCnt="2"/>
      <dgm:spPr/>
      <dgm:t>
        <a:bodyPr/>
        <a:lstStyle/>
        <a:p>
          <a:endParaRPr lang="cs-CZ"/>
        </a:p>
      </dgm:t>
    </dgm:pt>
    <dgm:pt modelId="{50BD5B67-8658-4307-BD10-3EE9183A7FAD}" type="pres">
      <dgm:prSet presAssocID="{3267CD1A-B90E-44EF-8DBF-736EC89ADE99}" presName="hierRoot2" presStyleCnt="0">
        <dgm:presLayoutVars>
          <dgm:hierBranch val="init"/>
        </dgm:presLayoutVars>
      </dgm:prSet>
      <dgm:spPr/>
    </dgm:pt>
    <dgm:pt modelId="{672DD221-EC1B-4024-8570-134F48DAF5B6}" type="pres">
      <dgm:prSet presAssocID="{3267CD1A-B90E-44EF-8DBF-736EC89ADE99}" presName="rootComposite" presStyleCnt="0"/>
      <dgm:spPr/>
    </dgm:pt>
    <dgm:pt modelId="{EB4B23A8-B068-453F-B38A-801A9C72393F}" type="pres">
      <dgm:prSet presAssocID="{3267CD1A-B90E-44EF-8DBF-736EC89ADE99}" presName="rootText" presStyleLbl="node2" presStyleIdx="0" presStyleCnt="2" custLinFactNeighborX="-38143" custLinFactNeighborY="-6198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0DFE85B-CFA5-4785-8E36-70A381259DF6}" type="pres">
      <dgm:prSet presAssocID="{3267CD1A-B90E-44EF-8DBF-736EC89ADE99}" presName="rootConnector" presStyleLbl="node2" presStyleIdx="0" presStyleCnt="2"/>
      <dgm:spPr/>
      <dgm:t>
        <a:bodyPr/>
        <a:lstStyle/>
        <a:p>
          <a:endParaRPr lang="cs-CZ"/>
        </a:p>
      </dgm:t>
    </dgm:pt>
    <dgm:pt modelId="{FBAAD764-FEB5-4941-8D89-2A459DA3B60D}" type="pres">
      <dgm:prSet presAssocID="{3267CD1A-B90E-44EF-8DBF-736EC89ADE99}" presName="hierChild4" presStyleCnt="0"/>
      <dgm:spPr/>
    </dgm:pt>
    <dgm:pt modelId="{201A0137-7DE7-412B-B1F4-F2436C3C7BD8}" type="pres">
      <dgm:prSet presAssocID="{3267CD1A-B90E-44EF-8DBF-736EC89ADE99}" presName="hierChild5" presStyleCnt="0"/>
      <dgm:spPr/>
    </dgm:pt>
    <dgm:pt modelId="{AF02271D-0835-4F22-A70F-67FD3CBDEC3B}" type="pres">
      <dgm:prSet presAssocID="{58C2E3BF-CF5A-49A4-AC4F-4DC746C9B863}" presName="Name37" presStyleLbl="parChTrans1D2" presStyleIdx="1" presStyleCnt="2"/>
      <dgm:spPr/>
      <dgm:t>
        <a:bodyPr/>
        <a:lstStyle/>
        <a:p>
          <a:endParaRPr lang="cs-CZ"/>
        </a:p>
      </dgm:t>
    </dgm:pt>
    <dgm:pt modelId="{7A9E3B40-7458-486C-9C03-0E6170D14A60}" type="pres">
      <dgm:prSet presAssocID="{CE163304-33A0-41C3-9416-9FD0F7802412}" presName="hierRoot2" presStyleCnt="0">
        <dgm:presLayoutVars>
          <dgm:hierBranch val="init"/>
        </dgm:presLayoutVars>
      </dgm:prSet>
      <dgm:spPr/>
    </dgm:pt>
    <dgm:pt modelId="{A9AC4AE5-BD40-4A4C-A370-C4C17DBE8D06}" type="pres">
      <dgm:prSet presAssocID="{CE163304-33A0-41C3-9416-9FD0F7802412}" presName="rootComposite" presStyleCnt="0"/>
      <dgm:spPr/>
    </dgm:pt>
    <dgm:pt modelId="{6EA91A69-96ED-483E-9D5F-AD32EAC5E084}" type="pres">
      <dgm:prSet presAssocID="{CE163304-33A0-41C3-9416-9FD0F780241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5001C61-4A4A-41D6-BEB1-D30F2BC0905A}" type="pres">
      <dgm:prSet presAssocID="{CE163304-33A0-41C3-9416-9FD0F7802412}" presName="rootConnector" presStyleLbl="node2" presStyleIdx="1" presStyleCnt="2"/>
      <dgm:spPr/>
      <dgm:t>
        <a:bodyPr/>
        <a:lstStyle/>
        <a:p>
          <a:endParaRPr lang="cs-CZ"/>
        </a:p>
      </dgm:t>
    </dgm:pt>
    <dgm:pt modelId="{55738CD1-3CF8-4DF1-8D90-0626152C2B87}" type="pres">
      <dgm:prSet presAssocID="{CE163304-33A0-41C3-9416-9FD0F7802412}" presName="hierChild4" presStyleCnt="0"/>
      <dgm:spPr/>
    </dgm:pt>
    <dgm:pt modelId="{0A3EAB91-4132-4665-A524-23C257F772B2}" type="pres">
      <dgm:prSet presAssocID="{CE163304-33A0-41C3-9416-9FD0F7802412}" presName="hierChild5" presStyleCnt="0"/>
      <dgm:spPr/>
    </dgm:pt>
    <dgm:pt modelId="{15C5525A-9014-4F3A-A9D8-7AB19424AA8E}" type="pres">
      <dgm:prSet presAssocID="{D95199C2-4847-42A4-8D2C-77202395F852}" presName="hierChild3" presStyleCnt="0"/>
      <dgm:spPr/>
    </dgm:pt>
    <dgm:pt modelId="{F6B231F3-FF80-4688-820D-76DDDF243ECA}" type="pres">
      <dgm:prSet presAssocID="{8E707C5A-4515-4908-A371-B3777B9FE208}" presName="hierRoot1" presStyleCnt="0">
        <dgm:presLayoutVars>
          <dgm:hierBranch val="init"/>
        </dgm:presLayoutVars>
      </dgm:prSet>
      <dgm:spPr/>
    </dgm:pt>
    <dgm:pt modelId="{6CB9232B-3F30-41EA-9BA1-D2580C2D7DB0}" type="pres">
      <dgm:prSet presAssocID="{8E707C5A-4515-4908-A371-B3777B9FE208}" presName="rootComposite1" presStyleCnt="0"/>
      <dgm:spPr/>
    </dgm:pt>
    <dgm:pt modelId="{06284C0C-28A8-4D91-9D49-A406F0283C64}" type="pres">
      <dgm:prSet presAssocID="{8E707C5A-4515-4908-A371-B3777B9FE208}" presName="rootText1" presStyleLbl="node0" presStyleIdx="4" presStyleCnt="7" custLinFactY="-100000" custLinFactNeighborX="34567" custLinFactNeighborY="-11217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BD83A5C-0CC7-41F7-99BE-D1DD3DE5259D}" type="pres">
      <dgm:prSet presAssocID="{8E707C5A-4515-4908-A371-B3777B9FE208}" presName="rootConnector1" presStyleLbl="node1" presStyleIdx="0" presStyleCnt="0"/>
      <dgm:spPr/>
      <dgm:t>
        <a:bodyPr/>
        <a:lstStyle/>
        <a:p>
          <a:endParaRPr lang="cs-CZ"/>
        </a:p>
      </dgm:t>
    </dgm:pt>
    <dgm:pt modelId="{422E2A30-A804-41AD-A4F2-EE1CB442BB4D}" type="pres">
      <dgm:prSet presAssocID="{8E707C5A-4515-4908-A371-B3777B9FE208}" presName="hierChild2" presStyleCnt="0"/>
      <dgm:spPr/>
    </dgm:pt>
    <dgm:pt modelId="{A0E989B0-42CE-407A-A3C6-01139F1971AA}" type="pres">
      <dgm:prSet presAssocID="{8E707C5A-4515-4908-A371-B3777B9FE208}" presName="hierChild3" presStyleCnt="0"/>
      <dgm:spPr/>
    </dgm:pt>
    <dgm:pt modelId="{079982FA-51AB-4626-85B9-F4C5EA1B1043}" type="pres">
      <dgm:prSet presAssocID="{EDDD9099-9B7C-465F-A828-DA47528DC34C}" presName="hierRoot1" presStyleCnt="0">
        <dgm:presLayoutVars>
          <dgm:hierBranch val="init"/>
        </dgm:presLayoutVars>
      </dgm:prSet>
      <dgm:spPr/>
    </dgm:pt>
    <dgm:pt modelId="{FED21840-D0A4-4F7A-8BD9-8CDA29D82A29}" type="pres">
      <dgm:prSet presAssocID="{EDDD9099-9B7C-465F-A828-DA47528DC34C}" presName="rootComposite1" presStyleCnt="0"/>
      <dgm:spPr/>
    </dgm:pt>
    <dgm:pt modelId="{239A4A34-5F9D-4091-9F39-11C0684CEC35}" type="pres">
      <dgm:prSet presAssocID="{EDDD9099-9B7C-465F-A828-DA47528DC34C}" presName="rootText1" presStyleLbl="node0" presStyleIdx="5" presStyleCnt="7" custLinFactY="97867" custLinFactNeighborX="51255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AF22439-700F-478F-973A-6F9728E3D38E}" type="pres">
      <dgm:prSet presAssocID="{EDDD9099-9B7C-465F-A828-DA47528DC34C}" presName="rootConnector1" presStyleLbl="node1" presStyleIdx="0" presStyleCnt="0"/>
      <dgm:spPr/>
      <dgm:t>
        <a:bodyPr/>
        <a:lstStyle/>
        <a:p>
          <a:endParaRPr lang="cs-CZ"/>
        </a:p>
      </dgm:t>
    </dgm:pt>
    <dgm:pt modelId="{F7EA8A00-06FF-44AA-8B72-D2E44F18E576}" type="pres">
      <dgm:prSet presAssocID="{EDDD9099-9B7C-465F-A828-DA47528DC34C}" presName="hierChild2" presStyleCnt="0"/>
      <dgm:spPr/>
    </dgm:pt>
    <dgm:pt modelId="{A259EDD6-F202-4EAF-BD59-8A3E1D9C9CD0}" type="pres">
      <dgm:prSet presAssocID="{EDDD9099-9B7C-465F-A828-DA47528DC34C}" presName="hierChild3" presStyleCnt="0"/>
      <dgm:spPr/>
    </dgm:pt>
    <dgm:pt modelId="{9336233D-ADE8-4E86-817D-BFC515AA3C64}" type="pres">
      <dgm:prSet presAssocID="{0FB2DE79-3499-444B-BE17-E6ABAF1A796F}" presName="hierRoot1" presStyleCnt="0">
        <dgm:presLayoutVars>
          <dgm:hierBranch val="init"/>
        </dgm:presLayoutVars>
      </dgm:prSet>
      <dgm:spPr/>
    </dgm:pt>
    <dgm:pt modelId="{A68832B0-1650-4A0E-AA29-2A61DEAFEAA4}" type="pres">
      <dgm:prSet presAssocID="{0FB2DE79-3499-444B-BE17-E6ABAF1A796F}" presName="rootComposite1" presStyleCnt="0"/>
      <dgm:spPr/>
    </dgm:pt>
    <dgm:pt modelId="{97B313E7-7904-4A0D-9EDA-C96F4E3BC117}" type="pres">
      <dgm:prSet presAssocID="{0FB2DE79-3499-444B-BE17-E6ABAF1A796F}" presName="rootText1" presStyleLbl="node0" presStyleIdx="6" presStyleCnt="7" custLinFactX="-39460" custLinFactNeighborX="-100000" custLinFactNeighborY="2383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0BE915A-C6C2-47CE-8E0D-401D52BBE344}" type="pres">
      <dgm:prSet presAssocID="{0FB2DE79-3499-444B-BE17-E6ABAF1A796F}" presName="rootConnector1" presStyleLbl="node1" presStyleIdx="0" presStyleCnt="0"/>
      <dgm:spPr/>
      <dgm:t>
        <a:bodyPr/>
        <a:lstStyle/>
        <a:p>
          <a:endParaRPr lang="cs-CZ"/>
        </a:p>
      </dgm:t>
    </dgm:pt>
    <dgm:pt modelId="{2A1D5D80-0E73-4CA4-BD29-EC6A7CF54176}" type="pres">
      <dgm:prSet presAssocID="{0FB2DE79-3499-444B-BE17-E6ABAF1A796F}" presName="hierChild2" presStyleCnt="0"/>
      <dgm:spPr/>
    </dgm:pt>
    <dgm:pt modelId="{C1638D66-B1B7-4B69-B1C7-FF42AD192B52}" type="pres">
      <dgm:prSet presAssocID="{0FB2DE79-3499-444B-BE17-E6ABAF1A796F}" presName="hierChild3" presStyleCnt="0"/>
      <dgm:spPr/>
    </dgm:pt>
  </dgm:ptLst>
  <dgm:cxnLst>
    <dgm:cxn modelId="{224CDEDE-A18D-42FD-A842-65C7D5134315}" srcId="{D95199C2-4847-42A4-8D2C-77202395F852}" destId="{3267CD1A-B90E-44EF-8DBF-736EC89ADE99}" srcOrd="0" destOrd="0" parTransId="{4F68EDE3-CEBC-4909-A273-9115FA90A3F4}" sibTransId="{6BBE9445-4D7C-431A-AD67-616B0DF8CC6A}"/>
    <dgm:cxn modelId="{322D6E4A-31EC-4D05-8983-CDF336D64EFB}" srcId="{04BD319A-56C3-4971-BF3C-D69D86740652}" destId="{D95199C2-4847-42A4-8D2C-77202395F852}" srcOrd="3" destOrd="0" parTransId="{138019F6-0D64-490F-99D8-16CC09715F10}" sibTransId="{3FA5CB0B-D4A5-4294-B857-C45744430D3E}"/>
    <dgm:cxn modelId="{49992A6D-F845-444C-A745-2F7BA13A68A9}" type="presOf" srcId="{F5370866-20F8-44BC-BE7F-62248E45F0DE}" destId="{26B3FD45-EB71-4DE3-8914-C3122A645E4D}" srcOrd="0" destOrd="0" presId="urn:microsoft.com/office/officeart/2005/8/layout/orgChart1"/>
    <dgm:cxn modelId="{7EE7D1C2-4DEE-4C1C-8FCE-547F3C6F2611}" type="presOf" srcId="{0FB2DE79-3499-444B-BE17-E6ABAF1A796F}" destId="{C0BE915A-C6C2-47CE-8E0D-401D52BBE344}" srcOrd="1" destOrd="0" presId="urn:microsoft.com/office/officeart/2005/8/layout/orgChart1"/>
    <dgm:cxn modelId="{49DF1901-DC11-47AD-B539-B405CAF77E2C}" srcId="{04BD319A-56C3-4971-BF3C-D69D86740652}" destId="{F5370866-20F8-44BC-BE7F-62248E45F0DE}" srcOrd="2" destOrd="0" parTransId="{F3C08092-7C14-411A-96C8-67A910E09898}" sibTransId="{7D0F486D-E60D-4B4C-A427-DBB275C3ADC6}"/>
    <dgm:cxn modelId="{D82BF9E6-EC3A-4237-98EE-288A923ED3C1}" type="presOf" srcId="{04BD319A-56C3-4971-BF3C-D69D86740652}" destId="{0A795BDB-302E-436B-B750-CF52CED8DB9E}" srcOrd="0" destOrd="0" presId="urn:microsoft.com/office/officeart/2005/8/layout/orgChart1"/>
    <dgm:cxn modelId="{A70E1E10-108C-48CC-9EE2-BA45384AE3C2}" type="presOf" srcId="{CE163304-33A0-41C3-9416-9FD0F7802412}" destId="{6EA91A69-96ED-483E-9D5F-AD32EAC5E084}" srcOrd="0" destOrd="0" presId="urn:microsoft.com/office/officeart/2005/8/layout/orgChart1"/>
    <dgm:cxn modelId="{F609FDBC-BC35-4A86-92DC-94D9F895FA74}" type="presOf" srcId="{EDDD9099-9B7C-465F-A828-DA47528DC34C}" destId="{239A4A34-5F9D-4091-9F39-11C0684CEC35}" srcOrd="0" destOrd="0" presId="urn:microsoft.com/office/officeart/2005/8/layout/orgChart1"/>
    <dgm:cxn modelId="{D76DD87E-4C6A-417B-86EB-9587FCBCF6FF}" srcId="{04BD319A-56C3-4971-BF3C-D69D86740652}" destId="{8E707C5A-4515-4908-A371-B3777B9FE208}" srcOrd="4" destOrd="0" parTransId="{C463AAC5-3292-449F-A3B9-34D56DCB6D97}" sibTransId="{E7B369F9-F7D0-4457-9A63-235A5F1D493B}"/>
    <dgm:cxn modelId="{DDA4C53C-1CF9-4CFB-9860-A7E72261C8DA}" type="presOf" srcId="{CE163304-33A0-41C3-9416-9FD0F7802412}" destId="{C5001C61-4A4A-41D6-BEB1-D30F2BC0905A}" srcOrd="1" destOrd="0" presId="urn:microsoft.com/office/officeart/2005/8/layout/orgChart1"/>
    <dgm:cxn modelId="{697EF4AF-4B04-4AFB-8E7C-31AD7A195191}" srcId="{04BD319A-56C3-4971-BF3C-D69D86740652}" destId="{0D76DAE5-BFEC-4EFD-9BF0-F825BEB158B9}" srcOrd="1" destOrd="0" parTransId="{98C57BC8-772A-4E89-A687-9D836623842B}" sibTransId="{CF11AAD4-9491-47FA-8E22-4B5140E4374B}"/>
    <dgm:cxn modelId="{00E51B98-9A46-4FA5-91FF-F2E869CFFD59}" type="presOf" srcId="{0D76DAE5-BFEC-4EFD-9BF0-F825BEB158B9}" destId="{F3CD2BC6-B852-42C2-9528-E96DBCD9FC50}" srcOrd="0" destOrd="0" presId="urn:microsoft.com/office/officeart/2005/8/layout/orgChart1"/>
    <dgm:cxn modelId="{E7D6676D-0606-4EC5-9F3F-B463BE8D0AEA}" type="presOf" srcId="{3267CD1A-B90E-44EF-8DBF-736EC89ADE99}" destId="{EB4B23A8-B068-453F-B38A-801A9C72393F}" srcOrd="0" destOrd="0" presId="urn:microsoft.com/office/officeart/2005/8/layout/orgChart1"/>
    <dgm:cxn modelId="{79F2C89F-4E73-4ED4-8694-1F4CF3598FCC}" type="presOf" srcId="{8E707C5A-4515-4908-A371-B3777B9FE208}" destId="{DBD83A5C-0CC7-41F7-99BE-D1DD3DE5259D}" srcOrd="1" destOrd="0" presId="urn:microsoft.com/office/officeart/2005/8/layout/orgChart1"/>
    <dgm:cxn modelId="{F8B887A8-01B0-4FE6-91A8-871EBEC5FDAA}" type="presOf" srcId="{F5370866-20F8-44BC-BE7F-62248E45F0DE}" destId="{E464DA2D-3FF3-49ED-86D4-9A72EB86B587}" srcOrd="1" destOrd="0" presId="urn:microsoft.com/office/officeart/2005/8/layout/orgChart1"/>
    <dgm:cxn modelId="{2975F349-A4C1-4559-9ACE-6929719D4411}" type="presOf" srcId="{0D76DAE5-BFEC-4EFD-9BF0-F825BEB158B9}" destId="{3149EE5F-FD15-468C-B090-7090C401E044}" srcOrd="1" destOrd="0" presId="urn:microsoft.com/office/officeart/2005/8/layout/orgChart1"/>
    <dgm:cxn modelId="{317C25EB-B69D-455B-AAA6-7F18EEF29994}" type="presOf" srcId="{4F68EDE3-CEBC-4909-A273-9115FA90A3F4}" destId="{7010C167-5377-4609-A02B-EA616A032EA2}" srcOrd="0" destOrd="0" presId="urn:microsoft.com/office/officeart/2005/8/layout/orgChart1"/>
    <dgm:cxn modelId="{4FCA83CD-E1BD-4381-961F-B0690E3CD484}" type="presOf" srcId="{D95199C2-4847-42A4-8D2C-77202395F852}" destId="{876DD2A7-3E79-4FA7-98E3-929EBB447218}" srcOrd="1" destOrd="0" presId="urn:microsoft.com/office/officeart/2005/8/layout/orgChart1"/>
    <dgm:cxn modelId="{4F96D204-7925-421B-9C74-9050893E2A63}" type="presOf" srcId="{195849F7-F706-4BA1-8537-4D4C3C8AB8D9}" destId="{D1B6C225-D322-4F3C-B750-B87D7A70D0C4}" srcOrd="1" destOrd="0" presId="urn:microsoft.com/office/officeart/2005/8/layout/orgChart1"/>
    <dgm:cxn modelId="{614759AA-4022-4EC1-9115-CCD995EB72AE}" srcId="{04BD319A-56C3-4971-BF3C-D69D86740652}" destId="{195849F7-F706-4BA1-8537-4D4C3C8AB8D9}" srcOrd="0" destOrd="0" parTransId="{08D373F8-45E9-4BF3-9E81-1C933A78742B}" sibTransId="{B5E3801A-126D-45AB-BC02-26844940FBB6}"/>
    <dgm:cxn modelId="{3610FD2F-75FE-4314-BC8A-101688398EA5}" type="presOf" srcId="{195849F7-F706-4BA1-8537-4D4C3C8AB8D9}" destId="{5C429E2E-6999-44B6-948A-F48BE8244128}" srcOrd="0" destOrd="0" presId="urn:microsoft.com/office/officeart/2005/8/layout/orgChart1"/>
    <dgm:cxn modelId="{A56F1919-AAF1-4BC0-9CCA-F8CA10DEF39D}" type="presOf" srcId="{D95199C2-4847-42A4-8D2C-77202395F852}" destId="{16248F7A-5F53-4FF1-81CB-F8B98144C4E8}" srcOrd="0" destOrd="0" presId="urn:microsoft.com/office/officeart/2005/8/layout/orgChart1"/>
    <dgm:cxn modelId="{E3F75C7C-DF1E-431E-8B8C-743176EFB00A}" type="presOf" srcId="{0FB2DE79-3499-444B-BE17-E6ABAF1A796F}" destId="{97B313E7-7904-4A0D-9EDA-C96F4E3BC117}" srcOrd="0" destOrd="0" presId="urn:microsoft.com/office/officeart/2005/8/layout/orgChart1"/>
    <dgm:cxn modelId="{02D13E5B-91B0-4191-9053-1F86BCA83650}" type="presOf" srcId="{3267CD1A-B90E-44EF-8DBF-736EC89ADE99}" destId="{50DFE85B-CFA5-4785-8E36-70A381259DF6}" srcOrd="1" destOrd="0" presId="urn:microsoft.com/office/officeart/2005/8/layout/orgChart1"/>
    <dgm:cxn modelId="{C1A57305-E8B8-466C-9BC9-E7C06FE3FAFA}" srcId="{D95199C2-4847-42A4-8D2C-77202395F852}" destId="{CE163304-33A0-41C3-9416-9FD0F7802412}" srcOrd="1" destOrd="0" parTransId="{58C2E3BF-CF5A-49A4-AC4F-4DC746C9B863}" sibTransId="{CFF0EB6F-C28D-47B2-A42A-A0F2748BD534}"/>
    <dgm:cxn modelId="{6EE7F323-4F13-47C5-9366-B200791B3BEE}" srcId="{04BD319A-56C3-4971-BF3C-D69D86740652}" destId="{EDDD9099-9B7C-465F-A828-DA47528DC34C}" srcOrd="5" destOrd="0" parTransId="{2B2780B2-0D57-41FD-94A7-16C93CCDE7F6}" sibTransId="{9F447C38-E564-4407-8740-0773AFFCC6C2}"/>
    <dgm:cxn modelId="{5C5D65E4-B2FD-41E4-B26C-33AA20A2372E}" type="presOf" srcId="{58C2E3BF-CF5A-49A4-AC4F-4DC746C9B863}" destId="{AF02271D-0835-4F22-A70F-67FD3CBDEC3B}" srcOrd="0" destOrd="0" presId="urn:microsoft.com/office/officeart/2005/8/layout/orgChart1"/>
    <dgm:cxn modelId="{D6BE78E0-9CEF-47E9-A391-22B0FB792C98}" srcId="{04BD319A-56C3-4971-BF3C-D69D86740652}" destId="{0FB2DE79-3499-444B-BE17-E6ABAF1A796F}" srcOrd="6" destOrd="0" parTransId="{28FB593E-0242-4CC7-A799-2F064030ADB2}" sibTransId="{0C64FFFE-AFA0-47F3-A5DC-607DE05C0D10}"/>
    <dgm:cxn modelId="{B4BCD2DC-5699-45C0-B624-2E53D34FF9FF}" type="presOf" srcId="{8E707C5A-4515-4908-A371-B3777B9FE208}" destId="{06284C0C-28A8-4D91-9D49-A406F0283C64}" srcOrd="0" destOrd="0" presId="urn:microsoft.com/office/officeart/2005/8/layout/orgChart1"/>
    <dgm:cxn modelId="{E6A6A436-5359-4A04-AAE3-95209BAAB3C5}" type="presOf" srcId="{EDDD9099-9B7C-465F-A828-DA47528DC34C}" destId="{DAF22439-700F-478F-973A-6F9728E3D38E}" srcOrd="1" destOrd="0" presId="urn:microsoft.com/office/officeart/2005/8/layout/orgChart1"/>
    <dgm:cxn modelId="{78BDC426-4C09-4D0C-9165-2CE72C22BBCE}" type="presParOf" srcId="{0A795BDB-302E-436B-B750-CF52CED8DB9E}" destId="{E49D8DE6-EE0E-4522-82AD-5D94CE37DA41}" srcOrd="0" destOrd="0" presId="urn:microsoft.com/office/officeart/2005/8/layout/orgChart1"/>
    <dgm:cxn modelId="{055F86A4-D0FB-452D-AD4B-857B0A431E95}" type="presParOf" srcId="{E49D8DE6-EE0E-4522-82AD-5D94CE37DA41}" destId="{2AE8F792-6F6E-4DB9-8C86-7BA801D07ED6}" srcOrd="0" destOrd="0" presId="urn:microsoft.com/office/officeart/2005/8/layout/orgChart1"/>
    <dgm:cxn modelId="{FE5CD442-5006-4B91-BA25-609F7F5BF45F}" type="presParOf" srcId="{2AE8F792-6F6E-4DB9-8C86-7BA801D07ED6}" destId="{5C429E2E-6999-44B6-948A-F48BE8244128}" srcOrd="0" destOrd="0" presId="urn:microsoft.com/office/officeart/2005/8/layout/orgChart1"/>
    <dgm:cxn modelId="{F687E528-681F-4D56-A385-C111184CD874}" type="presParOf" srcId="{2AE8F792-6F6E-4DB9-8C86-7BA801D07ED6}" destId="{D1B6C225-D322-4F3C-B750-B87D7A70D0C4}" srcOrd="1" destOrd="0" presId="urn:microsoft.com/office/officeart/2005/8/layout/orgChart1"/>
    <dgm:cxn modelId="{E95B6D81-B39E-433D-9346-318D6CF3C8CD}" type="presParOf" srcId="{E49D8DE6-EE0E-4522-82AD-5D94CE37DA41}" destId="{B27FEA65-D0A3-4703-B2E0-B7BFD1CC323A}" srcOrd="1" destOrd="0" presId="urn:microsoft.com/office/officeart/2005/8/layout/orgChart1"/>
    <dgm:cxn modelId="{3A0C6535-531F-4066-A023-E49DC81CE55B}" type="presParOf" srcId="{E49D8DE6-EE0E-4522-82AD-5D94CE37DA41}" destId="{C2D98A51-C777-41B1-B381-2904350F5C0B}" srcOrd="2" destOrd="0" presId="urn:microsoft.com/office/officeart/2005/8/layout/orgChart1"/>
    <dgm:cxn modelId="{38E9B05E-6AE0-4B72-9D84-319BF6D36285}" type="presParOf" srcId="{0A795BDB-302E-436B-B750-CF52CED8DB9E}" destId="{81545444-D743-4711-9FB2-B8BD1431BBD8}" srcOrd="1" destOrd="0" presId="urn:microsoft.com/office/officeart/2005/8/layout/orgChart1"/>
    <dgm:cxn modelId="{91368DB1-ACC8-4F45-9AFC-0BE24FC901F6}" type="presParOf" srcId="{81545444-D743-4711-9FB2-B8BD1431BBD8}" destId="{78B5AFE6-76B2-4A91-8CCA-DC6188E41F27}" srcOrd="0" destOrd="0" presId="urn:microsoft.com/office/officeart/2005/8/layout/orgChart1"/>
    <dgm:cxn modelId="{EEF5A962-C1AA-4462-A0F8-8EE4DBBA5E43}" type="presParOf" srcId="{78B5AFE6-76B2-4A91-8CCA-DC6188E41F27}" destId="{F3CD2BC6-B852-42C2-9528-E96DBCD9FC50}" srcOrd="0" destOrd="0" presId="urn:microsoft.com/office/officeart/2005/8/layout/orgChart1"/>
    <dgm:cxn modelId="{A55E48A1-7F6E-42B5-A092-8AC964816A05}" type="presParOf" srcId="{78B5AFE6-76B2-4A91-8CCA-DC6188E41F27}" destId="{3149EE5F-FD15-468C-B090-7090C401E044}" srcOrd="1" destOrd="0" presId="urn:microsoft.com/office/officeart/2005/8/layout/orgChart1"/>
    <dgm:cxn modelId="{E59F4758-F2DB-4229-9717-350B68B008B6}" type="presParOf" srcId="{81545444-D743-4711-9FB2-B8BD1431BBD8}" destId="{2CF1C9E0-DFE3-42ED-AD5C-CF399CF20020}" srcOrd="1" destOrd="0" presId="urn:microsoft.com/office/officeart/2005/8/layout/orgChart1"/>
    <dgm:cxn modelId="{CEBBF2AF-6A04-4AD9-9C7F-9F2A7F713495}" type="presParOf" srcId="{81545444-D743-4711-9FB2-B8BD1431BBD8}" destId="{C0DCF4CD-17CD-4BA2-851C-FFABEA87DCD3}" srcOrd="2" destOrd="0" presId="urn:microsoft.com/office/officeart/2005/8/layout/orgChart1"/>
    <dgm:cxn modelId="{68927AE9-6CCC-419B-8761-3EE5D58A4D2A}" type="presParOf" srcId="{0A795BDB-302E-436B-B750-CF52CED8DB9E}" destId="{7BEB64AD-3F17-428A-A64E-2C401F7670CB}" srcOrd="2" destOrd="0" presId="urn:microsoft.com/office/officeart/2005/8/layout/orgChart1"/>
    <dgm:cxn modelId="{1D333583-2F21-495B-A1BF-7AF9893DDA8A}" type="presParOf" srcId="{7BEB64AD-3F17-428A-A64E-2C401F7670CB}" destId="{C6020BF6-ABC1-4FBA-BF11-3646C1ED2412}" srcOrd="0" destOrd="0" presId="urn:microsoft.com/office/officeart/2005/8/layout/orgChart1"/>
    <dgm:cxn modelId="{D9A15CB9-5077-4FD8-AB6A-B36C61A532DD}" type="presParOf" srcId="{C6020BF6-ABC1-4FBA-BF11-3646C1ED2412}" destId="{26B3FD45-EB71-4DE3-8914-C3122A645E4D}" srcOrd="0" destOrd="0" presId="urn:microsoft.com/office/officeart/2005/8/layout/orgChart1"/>
    <dgm:cxn modelId="{37BA1DEF-DCC5-403D-A97E-22EE306793E3}" type="presParOf" srcId="{C6020BF6-ABC1-4FBA-BF11-3646C1ED2412}" destId="{E464DA2D-3FF3-49ED-86D4-9A72EB86B587}" srcOrd="1" destOrd="0" presId="urn:microsoft.com/office/officeart/2005/8/layout/orgChart1"/>
    <dgm:cxn modelId="{023FE513-72ED-4314-B7DE-78505B60A3BC}" type="presParOf" srcId="{7BEB64AD-3F17-428A-A64E-2C401F7670CB}" destId="{2D78F21C-1E54-4049-9137-A8384F3211B1}" srcOrd="1" destOrd="0" presId="urn:microsoft.com/office/officeart/2005/8/layout/orgChart1"/>
    <dgm:cxn modelId="{EF8C6857-D26E-48AA-88FB-9FCF9FB32A38}" type="presParOf" srcId="{7BEB64AD-3F17-428A-A64E-2C401F7670CB}" destId="{5393A59E-4684-40CF-A49B-A24F53792225}" srcOrd="2" destOrd="0" presId="urn:microsoft.com/office/officeart/2005/8/layout/orgChart1"/>
    <dgm:cxn modelId="{84649A98-8B82-4160-AB3A-26BAD1489127}" type="presParOf" srcId="{0A795BDB-302E-436B-B750-CF52CED8DB9E}" destId="{D6BE50C4-F837-454E-BD6F-2998F3E0A05D}" srcOrd="3" destOrd="0" presId="urn:microsoft.com/office/officeart/2005/8/layout/orgChart1"/>
    <dgm:cxn modelId="{B985BCF6-A3D1-43A1-BAAC-1E893C4254A0}" type="presParOf" srcId="{D6BE50C4-F837-454E-BD6F-2998F3E0A05D}" destId="{DE09F9F8-AC96-4AFF-971A-7F08D4156300}" srcOrd="0" destOrd="0" presId="urn:microsoft.com/office/officeart/2005/8/layout/orgChart1"/>
    <dgm:cxn modelId="{D9C2A982-8F08-48C9-B9DC-1E7B23C65E0A}" type="presParOf" srcId="{DE09F9F8-AC96-4AFF-971A-7F08D4156300}" destId="{16248F7A-5F53-4FF1-81CB-F8B98144C4E8}" srcOrd="0" destOrd="0" presId="urn:microsoft.com/office/officeart/2005/8/layout/orgChart1"/>
    <dgm:cxn modelId="{812D0BE2-FB90-4972-920D-AFA9CED89F57}" type="presParOf" srcId="{DE09F9F8-AC96-4AFF-971A-7F08D4156300}" destId="{876DD2A7-3E79-4FA7-98E3-929EBB447218}" srcOrd="1" destOrd="0" presId="urn:microsoft.com/office/officeart/2005/8/layout/orgChart1"/>
    <dgm:cxn modelId="{611F7F4C-54CF-4638-87C4-E68034F673FC}" type="presParOf" srcId="{D6BE50C4-F837-454E-BD6F-2998F3E0A05D}" destId="{55AD74B4-1BD0-4063-8282-21295EF1B406}" srcOrd="1" destOrd="0" presId="urn:microsoft.com/office/officeart/2005/8/layout/orgChart1"/>
    <dgm:cxn modelId="{DCA38AC1-7468-43CD-92CA-14D39F3C53AE}" type="presParOf" srcId="{55AD74B4-1BD0-4063-8282-21295EF1B406}" destId="{7010C167-5377-4609-A02B-EA616A032EA2}" srcOrd="0" destOrd="0" presId="urn:microsoft.com/office/officeart/2005/8/layout/orgChart1"/>
    <dgm:cxn modelId="{42F25196-31EC-4E77-B8BD-6ED9B3CCFD2D}" type="presParOf" srcId="{55AD74B4-1BD0-4063-8282-21295EF1B406}" destId="{50BD5B67-8658-4307-BD10-3EE9183A7FAD}" srcOrd="1" destOrd="0" presId="urn:microsoft.com/office/officeart/2005/8/layout/orgChart1"/>
    <dgm:cxn modelId="{5277DFCF-A86F-49C4-AD1B-339E24ACD269}" type="presParOf" srcId="{50BD5B67-8658-4307-BD10-3EE9183A7FAD}" destId="{672DD221-EC1B-4024-8570-134F48DAF5B6}" srcOrd="0" destOrd="0" presId="urn:microsoft.com/office/officeart/2005/8/layout/orgChart1"/>
    <dgm:cxn modelId="{B5CDD638-03CE-4C86-8885-3A2D7C3C7E9D}" type="presParOf" srcId="{672DD221-EC1B-4024-8570-134F48DAF5B6}" destId="{EB4B23A8-B068-453F-B38A-801A9C72393F}" srcOrd="0" destOrd="0" presId="urn:microsoft.com/office/officeart/2005/8/layout/orgChart1"/>
    <dgm:cxn modelId="{4F7A938B-1B08-4419-AFC4-60FB539FB137}" type="presParOf" srcId="{672DD221-EC1B-4024-8570-134F48DAF5B6}" destId="{50DFE85B-CFA5-4785-8E36-70A381259DF6}" srcOrd="1" destOrd="0" presId="urn:microsoft.com/office/officeart/2005/8/layout/orgChart1"/>
    <dgm:cxn modelId="{5C943237-A4BF-4EAF-9ED2-833059E88F16}" type="presParOf" srcId="{50BD5B67-8658-4307-BD10-3EE9183A7FAD}" destId="{FBAAD764-FEB5-4941-8D89-2A459DA3B60D}" srcOrd="1" destOrd="0" presId="urn:microsoft.com/office/officeart/2005/8/layout/orgChart1"/>
    <dgm:cxn modelId="{EEBE239E-C28C-46D6-B49B-440081459D69}" type="presParOf" srcId="{50BD5B67-8658-4307-BD10-3EE9183A7FAD}" destId="{201A0137-7DE7-412B-B1F4-F2436C3C7BD8}" srcOrd="2" destOrd="0" presId="urn:microsoft.com/office/officeart/2005/8/layout/orgChart1"/>
    <dgm:cxn modelId="{326DFC60-39F9-498E-8227-7169B7DF5827}" type="presParOf" srcId="{55AD74B4-1BD0-4063-8282-21295EF1B406}" destId="{AF02271D-0835-4F22-A70F-67FD3CBDEC3B}" srcOrd="2" destOrd="0" presId="urn:microsoft.com/office/officeart/2005/8/layout/orgChart1"/>
    <dgm:cxn modelId="{BA7FE1DC-341D-43B5-9CA5-18C981FC525F}" type="presParOf" srcId="{55AD74B4-1BD0-4063-8282-21295EF1B406}" destId="{7A9E3B40-7458-486C-9C03-0E6170D14A60}" srcOrd="3" destOrd="0" presId="urn:microsoft.com/office/officeart/2005/8/layout/orgChart1"/>
    <dgm:cxn modelId="{63FD74B9-DC64-4F22-9D52-9B09D8E173C3}" type="presParOf" srcId="{7A9E3B40-7458-486C-9C03-0E6170D14A60}" destId="{A9AC4AE5-BD40-4A4C-A370-C4C17DBE8D06}" srcOrd="0" destOrd="0" presId="urn:microsoft.com/office/officeart/2005/8/layout/orgChart1"/>
    <dgm:cxn modelId="{02685C0B-E7AE-472D-BF0A-5CC3859CC849}" type="presParOf" srcId="{A9AC4AE5-BD40-4A4C-A370-C4C17DBE8D06}" destId="{6EA91A69-96ED-483E-9D5F-AD32EAC5E084}" srcOrd="0" destOrd="0" presId="urn:microsoft.com/office/officeart/2005/8/layout/orgChart1"/>
    <dgm:cxn modelId="{9BFC52D6-9D8A-44C6-B735-2D4A8F82F385}" type="presParOf" srcId="{A9AC4AE5-BD40-4A4C-A370-C4C17DBE8D06}" destId="{C5001C61-4A4A-41D6-BEB1-D30F2BC0905A}" srcOrd="1" destOrd="0" presId="urn:microsoft.com/office/officeart/2005/8/layout/orgChart1"/>
    <dgm:cxn modelId="{A2D60BE7-AB44-4BE1-9882-71EAACBEC365}" type="presParOf" srcId="{7A9E3B40-7458-486C-9C03-0E6170D14A60}" destId="{55738CD1-3CF8-4DF1-8D90-0626152C2B87}" srcOrd="1" destOrd="0" presId="urn:microsoft.com/office/officeart/2005/8/layout/orgChart1"/>
    <dgm:cxn modelId="{6836541C-1E8D-4A27-9981-DE6EEF9B5FA9}" type="presParOf" srcId="{7A9E3B40-7458-486C-9C03-0E6170D14A60}" destId="{0A3EAB91-4132-4665-A524-23C257F772B2}" srcOrd="2" destOrd="0" presId="urn:microsoft.com/office/officeart/2005/8/layout/orgChart1"/>
    <dgm:cxn modelId="{2028E3C7-19BF-49CF-8CFC-1091503B10B4}" type="presParOf" srcId="{D6BE50C4-F837-454E-BD6F-2998F3E0A05D}" destId="{15C5525A-9014-4F3A-A9D8-7AB19424AA8E}" srcOrd="2" destOrd="0" presId="urn:microsoft.com/office/officeart/2005/8/layout/orgChart1"/>
    <dgm:cxn modelId="{894D5064-142A-4A61-8D47-255064E1A687}" type="presParOf" srcId="{0A795BDB-302E-436B-B750-CF52CED8DB9E}" destId="{F6B231F3-FF80-4688-820D-76DDDF243ECA}" srcOrd="4" destOrd="0" presId="urn:microsoft.com/office/officeart/2005/8/layout/orgChart1"/>
    <dgm:cxn modelId="{B10B4BFC-1198-467C-95CA-D63850287579}" type="presParOf" srcId="{F6B231F3-FF80-4688-820D-76DDDF243ECA}" destId="{6CB9232B-3F30-41EA-9BA1-D2580C2D7DB0}" srcOrd="0" destOrd="0" presId="urn:microsoft.com/office/officeart/2005/8/layout/orgChart1"/>
    <dgm:cxn modelId="{7A22FFE4-0841-4339-AA21-797F9CFF2ED1}" type="presParOf" srcId="{6CB9232B-3F30-41EA-9BA1-D2580C2D7DB0}" destId="{06284C0C-28A8-4D91-9D49-A406F0283C64}" srcOrd="0" destOrd="0" presId="urn:microsoft.com/office/officeart/2005/8/layout/orgChart1"/>
    <dgm:cxn modelId="{10CECB0E-567F-4131-A196-1E80B12653FF}" type="presParOf" srcId="{6CB9232B-3F30-41EA-9BA1-D2580C2D7DB0}" destId="{DBD83A5C-0CC7-41F7-99BE-D1DD3DE5259D}" srcOrd="1" destOrd="0" presId="urn:microsoft.com/office/officeart/2005/8/layout/orgChart1"/>
    <dgm:cxn modelId="{21B1DBB5-D098-4CB6-BC5E-0D01321E3896}" type="presParOf" srcId="{F6B231F3-FF80-4688-820D-76DDDF243ECA}" destId="{422E2A30-A804-41AD-A4F2-EE1CB442BB4D}" srcOrd="1" destOrd="0" presId="urn:microsoft.com/office/officeart/2005/8/layout/orgChart1"/>
    <dgm:cxn modelId="{0F9E141C-2399-42AD-B208-301D2989304C}" type="presParOf" srcId="{F6B231F3-FF80-4688-820D-76DDDF243ECA}" destId="{A0E989B0-42CE-407A-A3C6-01139F1971AA}" srcOrd="2" destOrd="0" presId="urn:microsoft.com/office/officeart/2005/8/layout/orgChart1"/>
    <dgm:cxn modelId="{24723113-3416-4C76-8ADB-ECBEF9D613D5}" type="presParOf" srcId="{0A795BDB-302E-436B-B750-CF52CED8DB9E}" destId="{079982FA-51AB-4626-85B9-F4C5EA1B1043}" srcOrd="5" destOrd="0" presId="urn:microsoft.com/office/officeart/2005/8/layout/orgChart1"/>
    <dgm:cxn modelId="{72FD462C-357D-49E3-9CF5-4182F34F51A6}" type="presParOf" srcId="{079982FA-51AB-4626-85B9-F4C5EA1B1043}" destId="{FED21840-D0A4-4F7A-8BD9-8CDA29D82A29}" srcOrd="0" destOrd="0" presId="urn:microsoft.com/office/officeart/2005/8/layout/orgChart1"/>
    <dgm:cxn modelId="{9B09CF80-5C83-451F-AB99-4522D5C8F2E3}" type="presParOf" srcId="{FED21840-D0A4-4F7A-8BD9-8CDA29D82A29}" destId="{239A4A34-5F9D-4091-9F39-11C0684CEC35}" srcOrd="0" destOrd="0" presId="urn:microsoft.com/office/officeart/2005/8/layout/orgChart1"/>
    <dgm:cxn modelId="{463D51F9-304C-491C-9B80-C040A7577534}" type="presParOf" srcId="{FED21840-D0A4-4F7A-8BD9-8CDA29D82A29}" destId="{DAF22439-700F-478F-973A-6F9728E3D38E}" srcOrd="1" destOrd="0" presId="urn:microsoft.com/office/officeart/2005/8/layout/orgChart1"/>
    <dgm:cxn modelId="{99FEC291-0ADB-458F-8E03-29D239198AE3}" type="presParOf" srcId="{079982FA-51AB-4626-85B9-F4C5EA1B1043}" destId="{F7EA8A00-06FF-44AA-8B72-D2E44F18E576}" srcOrd="1" destOrd="0" presId="urn:microsoft.com/office/officeart/2005/8/layout/orgChart1"/>
    <dgm:cxn modelId="{7B7EAB45-DCF8-479D-B596-EDD964276D8A}" type="presParOf" srcId="{079982FA-51AB-4626-85B9-F4C5EA1B1043}" destId="{A259EDD6-F202-4EAF-BD59-8A3E1D9C9CD0}" srcOrd="2" destOrd="0" presId="urn:microsoft.com/office/officeart/2005/8/layout/orgChart1"/>
    <dgm:cxn modelId="{BAA75D46-53B6-4B22-8172-43AD008583FE}" type="presParOf" srcId="{0A795BDB-302E-436B-B750-CF52CED8DB9E}" destId="{9336233D-ADE8-4E86-817D-BFC515AA3C64}" srcOrd="6" destOrd="0" presId="urn:microsoft.com/office/officeart/2005/8/layout/orgChart1"/>
    <dgm:cxn modelId="{6761B55E-5E0F-4F55-97D2-089B5CBF5F1A}" type="presParOf" srcId="{9336233D-ADE8-4E86-817D-BFC515AA3C64}" destId="{A68832B0-1650-4A0E-AA29-2A61DEAFEAA4}" srcOrd="0" destOrd="0" presId="urn:microsoft.com/office/officeart/2005/8/layout/orgChart1"/>
    <dgm:cxn modelId="{7BB9D0D7-6BE4-4951-9489-B51EA92FCC86}" type="presParOf" srcId="{A68832B0-1650-4A0E-AA29-2A61DEAFEAA4}" destId="{97B313E7-7904-4A0D-9EDA-C96F4E3BC117}" srcOrd="0" destOrd="0" presId="urn:microsoft.com/office/officeart/2005/8/layout/orgChart1"/>
    <dgm:cxn modelId="{EE3AE3E9-5DA2-4FC4-A84F-2D381E13D082}" type="presParOf" srcId="{A68832B0-1650-4A0E-AA29-2A61DEAFEAA4}" destId="{C0BE915A-C6C2-47CE-8E0D-401D52BBE344}" srcOrd="1" destOrd="0" presId="urn:microsoft.com/office/officeart/2005/8/layout/orgChart1"/>
    <dgm:cxn modelId="{F39A7DA9-2326-4A18-BB3A-936AD4492A9A}" type="presParOf" srcId="{9336233D-ADE8-4E86-817D-BFC515AA3C64}" destId="{2A1D5D80-0E73-4CA4-BD29-EC6A7CF54176}" srcOrd="1" destOrd="0" presId="urn:microsoft.com/office/officeart/2005/8/layout/orgChart1"/>
    <dgm:cxn modelId="{32C7F168-BAB8-41AC-B4E8-C0805F504554}" type="presParOf" srcId="{9336233D-ADE8-4E86-817D-BFC515AA3C64}" destId="{C1638D66-B1B7-4B69-B1C7-FF42AD192B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2271D-0835-4F22-A70F-67FD3CBDEC3B}">
      <dsp:nvSpPr>
        <dsp:cNvPr id="0" name=""/>
        <dsp:cNvSpPr/>
      </dsp:nvSpPr>
      <dsp:spPr>
        <a:xfrm>
          <a:off x="5199190" y="1621626"/>
          <a:ext cx="1789341" cy="1171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6549"/>
              </a:lnTo>
              <a:lnTo>
                <a:pt x="1789341" y="1016549"/>
              </a:lnTo>
              <a:lnTo>
                <a:pt x="1789341" y="117145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10C167-5377-4609-A02B-EA616A032EA2}">
      <dsp:nvSpPr>
        <dsp:cNvPr id="0" name=""/>
        <dsp:cNvSpPr/>
      </dsp:nvSpPr>
      <dsp:spPr>
        <a:xfrm>
          <a:off x="4693515" y="1621626"/>
          <a:ext cx="505674" cy="626328"/>
        </a:xfrm>
        <a:custGeom>
          <a:avLst/>
          <a:gdLst/>
          <a:ahLst/>
          <a:cxnLst/>
          <a:rect l="0" t="0" r="0" b="0"/>
          <a:pathLst>
            <a:path>
              <a:moveTo>
                <a:pt x="505674" y="0"/>
              </a:moveTo>
              <a:lnTo>
                <a:pt x="505674" y="471426"/>
              </a:lnTo>
              <a:lnTo>
                <a:pt x="0" y="471426"/>
              </a:lnTo>
              <a:lnTo>
                <a:pt x="0" y="62632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29E2E-6999-44B6-948A-F48BE8244128}">
      <dsp:nvSpPr>
        <dsp:cNvPr id="0" name=""/>
        <dsp:cNvSpPr/>
      </dsp:nvSpPr>
      <dsp:spPr>
        <a:xfrm>
          <a:off x="0" y="1745643"/>
          <a:ext cx="1475258" cy="8649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baseline="0" dirty="0" smtClean="0"/>
            <a:t>Ocean</a:t>
          </a:r>
          <a:endParaRPr lang="cs-CZ" sz="2100" b="1" kern="1200" baseline="0" dirty="0" smtClean="0"/>
        </a:p>
      </dsp:txBody>
      <dsp:txXfrm>
        <a:off x="0" y="1745643"/>
        <a:ext cx="1475258" cy="864966"/>
      </dsp:txXfrm>
    </dsp:sp>
    <dsp:sp modelId="{F3CD2BC6-B852-42C2-9528-E96DBCD9FC50}">
      <dsp:nvSpPr>
        <dsp:cNvPr id="0" name=""/>
        <dsp:cNvSpPr/>
      </dsp:nvSpPr>
      <dsp:spPr>
        <a:xfrm>
          <a:off x="1911339" y="479547"/>
          <a:ext cx="1475258" cy="83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baseline="0" dirty="0" smtClean="0"/>
            <a:t>Glaciers and other ice</a:t>
          </a:r>
          <a:endParaRPr lang="en-GB" sz="2100" b="1" kern="1200" dirty="0"/>
        </a:p>
      </dsp:txBody>
      <dsp:txXfrm>
        <a:off x="1911339" y="479547"/>
        <a:ext cx="1475258" cy="837401"/>
      </dsp:txXfrm>
    </dsp:sp>
    <dsp:sp modelId="{26B3FD45-EB71-4DE3-8914-C3122A645E4D}">
      <dsp:nvSpPr>
        <dsp:cNvPr id="0" name=""/>
        <dsp:cNvSpPr/>
      </dsp:nvSpPr>
      <dsp:spPr>
        <a:xfrm>
          <a:off x="1726917" y="4066816"/>
          <a:ext cx="1475258" cy="7376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baseline="0" dirty="0" smtClean="0"/>
            <a:t>Ground water</a:t>
          </a:r>
          <a:endParaRPr lang="en-GB" sz="2100" b="1" kern="1200" dirty="0"/>
        </a:p>
      </dsp:txBody>
      <dsp:txXfrm>
        <a:off x="1726917" y="4066816"/>
        <a:ext cx="1475258" cy="737629"/>
      </dsp:txXfrm>
    </dsp:sp>
    <dsp:sp modelId="{16248F7A-5F53-4FF1-81CB-F8B98144C4E8}">
      <dsp:nvSpPr>
        <dsp:cNvPr id="0" name=""/>
        <dsp:cNvSpPr/>
      </dsp:nvSpPr>
      <dsp:spPr>
        <a:xfrm>
          <a:off x="4461560" y="883996"/>
          <a:ext cx="1475258" cy="7376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baseline="0" dirty="0" smtClean="0"/>
            <a:t>Lakes </a:t>
          </a:r>
          <a:endParaRPr lang="en-GB" sz="2100" b="1" kern="1200" dirty="0"/>
        </a:p>
      </dsp:txBody>
      <dsp:txXfrm>
        <a:off x="4461560" y="883996"/>
        <a:ext cx="1475258" cy="737629"/>
      </dsp:txXfrm>
    </dsp:sp>
    <dsp:sp modelId="{EB4B23A8-B068-453F-B38A-801A9C72393F}">
      <dsp:nvSpPr>
        <dsp:cNvPr id="0" name=""/>
        <dsp:cNvSpPr/>
      </dsp:nvSpPr>
      <dsp:spPr>
        <a:xfrm>
          <a:off x="3955886" y="2247954"/>
          <a:ext cx="1475258" cy="7376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baseline="0" dirty="0" smtClean="0"/>
            <a:t>fresh</a:t>
          </a:r>
          <a:endParaRPr lang="en-GB" sz="2100" b="1" kern="1200" dirty="0"/>
        </a:p>
      </dsp:txBody>
      <dsp:txXfrm>
        <a:off x="3955886" y="2247954"/>
        <a:ext cx="1475258" cy="737629"/>
      </dsp:txXfrm>
    </dsp:sp>
    <dsp:sp modelId="{6EA91A69-96ED-483E-9D5F-AD32EAC5E084}">
      <dsp:nvSpPr>
        <dsp:cNvPr id="0" name=""/>
        <dsp:cNvSpPr/>
      </dsp:nvSpPr>
      <dsp:spPr>
        <a:xfrm>
          <a:off x="6250902" y="2793077"/>
          <a:ext cx="1475258" cy="7376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baseline="0" smtClean="0"/>
            <a:t>saline</a:t>
          </a:r>
          <a:endParaRPr lang="en-GB" sz="2100" b="1" kern="1200"/>
        </a:p>
      </dsp:txBody>
      <dsp:txXfrm>
        <a:off x="6250902" y="2793077"/>
        <a:ext cx="1475258" cy="737629"/>
      </dsp:txXfrm>
    </dsp:sp>
    <dsp:sp modelId="{06284C0C-28A8-4D91-9D49-A406F0283C64}">
      <dsp:nvSpPr>
        <dsp:cNvPr id="0" name=""/>
        <dsp:cNvSpPr/>
      </dsp:nvSpPr>
      <dsp:spPr>
        <a:xfrm>
          <a:off x="7653386" y="180615"/>
          <a:ext cx="1475258" cy="7376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baseline="0" dirty="0" smtClean="0"/>
            <a:t>Soil moisture</a:t>
          </a:r>
          <a:endParaRPr lang="en-GB" sz="2100" b="1" kern="1200" dirty="0"/>
        </a:p>
      </dsp:txBody>
      <dsp:txXfrm>
        <a:off x="7653386" y="180615"/>
        <a:ext cx="1475258" cy="737629"/>
      </dsp:txXfrm>
    </dsp:sp>
    <dsp:sp modelId="{239A4A34-5F9D-4091-9F39-11C0684CEC35}">
      <dsp:nvSpPr>
        <dsp:cNvPr id="0" name=""/>
        <dsp:cNvSpPr/>
      </dsp:nvSpPr>
      <dsp:spPr>
        <a:xfrm>
          <a:off x="9684640" y="3205169"/>
          <a:ext cx="1475258" cy="7376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baseline="0" dirty="0" smtClean="0"/>
            <a:t>Atmosphere</a:t>
          </a:r>
          <a:endParaRPr lang="en-GB" sz="2100" b="1" kern="1200" dirty="0"/>
        </a:p>
      </dsp:txBody>
      <dsp:txXfrm>
        <a:off x="9684640" y="3205169"/>
        <a:ext cx="1475258" cy="737629"/>
      </dsp:txXfrm>
    </dsp:sp>
    <dsp:sp modelId="{97B313E7-7904-4A0D-9EDA-C96F4E3BC117}">
      <dsp:nvSpPr>
        <dsp:cNvPr id="0" name=""/>
        <dsp:cNvSpPr/>
      </dsp:nvSpPr>
      <dsp:spPr>
        <a:xfrm>
          <a:off x="8656164" y="1921487"/>
          <a:ext cx="1475258" cy="7376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baseline="0" dirty="0" smtClean="0"/>
            <a:t>Rivers</a:t>
          </a:r>
          <a:endParaRPr lang="en-GB" sz="2100" b="1" kern="1200" dirty="0"/>
        </a:p>
      </dsp:txBody>
      <dsp:txXfrm>
        <a:off x="8656164" y="1921487"/>
        <a:ext cx="1475258" cy="7376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2271D-0835-4F22-A70F-67FD3CBDEC3B}">
      <dsp:nvSpPr>
        <dsp:cNvPr id="0" name=""/>
        <dsp:cNvSpPr/>
      </dsp:nvSpPr>
      <dsp:spPr>
        <a:xfrm>
          <a:off x="5199190" y="1621626"/>
          <a:ext cx="1789341" cy="1171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6549"/>
              </a:lnTo>
              <a:lnTo>
                <a:pt x="1789341" y="1016549"/>
              </a:lnTo>
              <a:lnTo>
                <a:pt x="1789341" y="117145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10C167-5377-4609-A02B-EA616A032EA2}">
      <dsp:nvSpPr>
        <dsp:cNvPr id="0" name=""/>
        <dsp:cNvSpPr/>
      </dsp:nvSpPr>
      <dsp:spPr>
        <a:xfrm>
          <a:off x="4640760" y="1621626"/>
          <a:ext cx="558429" cy="714253"/>
        </a:xfrm>
        <a:custGeom>
          <a:avLst/>
          <a:gdLst/>
          <a:ahLst/>
          <a:cxnLst/>
          <a:rect l="0" t="0" r="0" b="0"/>
          <a:pathLst>
            <a:path>
              <a:moveTo>
                <a:pt x="558429" y="0"/>
              </a:moveTo>
              <a:lnTo>
                <a:pt x="558429" y="559351"/>
              </a:lnTo>
              <a:lnTo>
                <a:pt x="0" y="559351"/>
              </a:lnTo>
              <a:lnTo>
                <a:pt x="0" y="7142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29E2E-6999-44B6-948A-F48BE8244128}">
      <dsp:nvSpPr>
        <dsp:cNvPr id="0" name=""/>
        <dsp:cNvSpPr/>
      </dsp:nvSpPr>
      <dsp:spPr>
        <a:xfrm>
          <a:off x="0" y="1745643"/>
          <a:ext cx="1475258" cy="8649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baseline="0" dirty="0" smtClean="0"/>
            <a:t>Ocean</a:t>
          </a:r>
          <a:endParaRPr lang="cs-CZ" sz="1900" b="1" kern="1200" baseline="0" dirty="0" smtClean="0"/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baseline="0" dirty="0" smtClean="0">
              <a:solidFill>
                <a:srgbClr val="FFC000"/>
              </a:solidFill>
            </a:rPr>
            <a:t>97.2</a:t>
          </a:r>
          <a:endParaRPr lang="en-GB" sz="1900" b="1" kern="1200" dirty="0">
            <a:solidFill>
              <a:srgbClr val="FFC000"/>
            </a:solidFill>
          </a:endParaRPr>
        </a:p>
      </dsp:txBody>
      <dsp:txXfrm>
        <a:off x="0" y="1745643"/>
        <a:ext cx="1475258" cy="864966"/>
      </dsp:txXfrm>
    </dsp:sp>
    <dsp:sp modelId="{F3CD2BC6-B852-42C2-9528-E96DBCD9FC50}">
      <dsp:nvSpPr>
        <dsp:cNvPr id="0" name=""/>
        <dsp:cNvSpPr/>
      </dsp:nvSpPr>
      <dsp:spPr>
        <a:xfrm>
          <a:off x="1928925" y="497132"/>
          <a:ext cx="1475258" cy="83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baseline="0" dirty="0" smtClean="0"/>
            <a:t>Glaciers and other ice</a:t>
          </a:r>
          <a:r>
            <a:rPr lang="cs-CZ" sz="1900" b="1" kern="1200" baseline="0" dirty="0" smtClean="0"/>
            <a:t> </a:t>
          </a:r>
          <a:r>
            <a:rPr lang="cs-CZ" sz="1900" b="1" kern="1200" baseline="0" dirty="0" smtClean="0">
              <a:solidFill>
                <a:srgbClr val="FFC000"/>
              </a:solidFill>
            </a:rPr>
            <a:t>2.15</a:t>
          </a:r>
          <a:endParaRPr lang="en-GB" sz="1900" b="1" kern="1200" dirty="0">
            <a:solidFill>
              <a:srgbClr val="FFC000"/>
            </a:solidFill>
          </a:endParaRPr>
        </a:p>
      </dsp:txBody>
      <dsp:txXfrm>
        <a:off x="1928925" y="497132"/>
        <a:ext cx="1475258" cy="837401"/>
      </dsp:txXfrm>
    </dsp:sp>
    <dsp:sp modelId="{26B3FD45-EB71-4DE3-8914-C3122A645E4D}">
      <dsp:nvSpPr>
        <dsp:cNvPr id="0" name=""/>
        <dsp:cNvSpPr/>
      </dsp:nvSpPr>
      <dsp:spPr>
        <a:xfrm>
          <a:off x="1674162" y="4066816"/>
          <a:ext cx="1475258" cy="7376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baseline="0" dirty="0" smtClean="0"/>
            <a:t>Ground water</a:t>
          </a:r>
          <a:endParaRPr lang="cs-CZ" sz="1900" b="1" kern="1200" baseline="0" dirty="0" smtClean="0"/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baseline="0" dirty="0" smtClean="0">
              <a:solidFill>
                <a:srgbClr val="FFC000"/>
              </a:solidFill>
            </a:rPr>
            <a:t>0.61</a:t>
          </a:r>
          <a:endParaRPr lang="en-GB" sz="1900" b="1" kern="1200" dirty="0">
            <a:solidFill>
              <a:srgbClr val="FFC000"/>
            </a:solidFill>
          </a:endParaRPr>
        </a:p>
      </dsp:txBody>
      <dsp:txXfrm>
        <a:off x="1674162" y="4066816"/>
        <a:ext cx="1475258" cy="737629"/>
      </dsp:txXfrm>
    </dsp:sp>
    <dsp:sp modelId="{16248F7A-5F53-4FF1-81CB-F8B98144C4E8}">
      <dsp:nvSpPr>
        <dsp:cNvPr id="0" name=""/>
        <dsp:cNvSpPr/>
      </dsp:nvSpPr>
      <dsp:spPr>
        <a:xfrm>
          <a:off x="4461560" y="883996"/>
          <a:ext cx="1475258" cy="7376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baseline="0" dirty="0" smtClean="0"/>
            <a:t>Lakes </a:t>
          </a:r>
          <a:endParaRPr lang="en-GB" sz="1900" b="1" kern="1200" dirty="0"/>
        </a:p>
      </dsp:txBody>
      <dsp:txXfrm>
        <a:off x="4461560" y="883996"/>
        <a:ext cx="1475258" cy="737629"/>
      </dsp:txXfrm>
    </dsp:sp>
    <dsp:sp modelId="{EB4B23A8-B068-453F-B38A-801A9C72393F}">
      <dsp:nvSpPr>
        <dsp:cNvPr id="0" name=""/>
        <dsp:cNvSpPr/>
      </dsp:nvSpPr>
      <dsp:spPr>
        <a:xfrm>
          <a:off x="3903131" y="2335880"/>
          <a:ext cx="1475258" cy="7376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baseline="0" dirty="0" smtClean="0"/>
            <a:t>Fresh</a:t>
          </a:r>
          <a:endParaRPr lang="cs-CZ" sz="1900" b="1" kern="1200" baseline="0" dirty="0" smtClean="0"/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>
              <a:solidFill>
                <a:srgbClr val="FFC000"/>
              </a:solidFill>
            </a:rPr>
            <a:t>0.009</a:t>
          </a:r>
          <a:endParaRPr lang="en-GB" sz="1900" b="1" kern="1200" dirty="0">
            <a:solidFill>
              <a:srgbClr val="FFC000"/>
            </a:solidFill>
          </a:endParaRPr>
        </a:p>
      </dsp:txBody>
      <dsp:txXfrm>
        <a:off x="3903131" y="2335880"/>
        <a:ext cx="1475258" cy="737629"/>
      </dsp:txXfrm>
    </dsp:sp>
    <dsp:sp modelId="{6EA91A69-96ED-483E-9D5F-AD32EAC5E084}">
      <dsp:nvSpPr>
        <dsp:cNvPr id="0" name=""/>
        <dsp:cNvSpPr/>
      </dsp:nvSpPr>
      <dsp:spPr>
        <a:xfrm>
          <a:off x="6250902" y="2793077"/>
          <a:ext cx="1475258" cy="7376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baseline="0" dirty="0" smtClean="0"/>
            <a:t>Saline</a:t>
          </a:r>
          <a:endParaRPr lang="cs-CZ" sz="1900" b="1" kern="1200" baseline="0" dirty="0" smtClean="0"/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baseline="0" dirty="0" smtClean="0">
              <a:solidFill>
                <a:srgbClr val="FFC000"/>
              </a:solidFill>
            </a:rPr>
            <a:t>0.008</a:t>
          </a:r>
          <a:endParaRPr lang="en-GB" sz="1900" b="1" kern="1200" dirty="0">
            <a:solidFill>
              <a:srgbClr val="FFC000"/>
            </a:solidFill>
          </a:endParaRPr>
        </a:p>
      </dsp:txBody>
      <dsp:txXfrm>
        <a:off x="6250902" y="2793077"/>
        <a:ext cx="1475258" cy="737629"/>
      </dsp:txXfrm>
    </dsp:sp>
    <dsp:sp modelId="{06284C0C-28A8-4D91-9D49-A406F0283C64}">
      <dsp:nvSpPr>
        <dsp:cNvPr id="0" name=""/>
        <dsp:cNvSpPr/>
      </dsp:nvSpPr>
      <dsp:spPr>
        <a:xfrm>
          <a:off x="7653386" y="180615"/>
          <a:ext cx="1475258" cy="7376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baseline="0" dirty="0" smtClean="0"/>
            <a:t>Soil moisture</a:t>
          </a:r>
          <a:endParaRPr lang="cs-CZ" sz="1900" b="1" kern="1200" baseline="0" dirty="0" smtClean="0"/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baseline="0" dirty="0" smtClean="0">
              <a:solidFill>
                <a:srgbClr val="FFC000"/>
              </a:solidFill>
            </a:rPr>
            <a:t>0.005</a:t>
          </a:r>
          <a:endParaRPr lang="en-GB" sz="1900" b="1" kern="1200" dirty="0">
            <a:solidFill>
              <a:srgbClr val="FFC000"/>
            </a:solidFill>
          </a:endParaRPr>
        </a:p>
      </dsp:txBody>
      <dsp:txXfrm>
        <a:off x="7653386" y="180615"/>
        <a:ext cx="1475258" cy="737629"/>
      </dsp:txXfrm>
    </dsp:sp>
    <dsp:sp modelId="{239A4A34-5F9D-4091-9F39-11C0684CEC35}">
      <dsp:nvSpPr>
        <dsp:cNvPr id="0" name=""/>
        <dsp:cNvSpPr/>
      </dsp:nvSpPr>
      <dsp:spPr>
        <a:xfrm>
          <a:off x="9684640" y="3205169"/>
          <a:ext cx="1475258" cy="7376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baseline="0" dirty="0" smtClean="0"/>
            <a:t>Atmosphere</a:t>
          </a:r>
          <a:endParaRPr lang="cs-CZ" sz="1900" b="1" kern="1200" baseline="0" dirty="0" smtClean="0"/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baseline="0" dirty="0" smtClean="0">
              <a:solidFill>
                <a:srgbClr val="FFC000"/>
              </a:solidFill>
            </a:rPr>
            <a:t>0.0001</a:t>
          </a:r>
          <a:endParaRPr lang="en-GB" sz="1900" b="1" kern="1200" dirty="0">
            <a:solidFill>
              <a:srgbClr val="FFC000"/>
            </a:solidFill>
          </a:endParaRPr>
        </a:p>
      </dsp:txBody>
      <dsp:txXfrm>
        <a:off x="9684640" y="3205169"/>
        <a:ext cx="1475258" cy="737629"/>
      </dsp:txXfrm>
    </dsp:sp>
    <dsp:sp modelId="{97B313E7-7904-4A0D-9EDA-C96F4E3BC117}">
      <dsp:nvSpPr>
        <dsp:cNvPr id="0" name=""/>
        <dsp:cNvSpPr/>
      </dsp:nvSpPr>
      <dsp:spPr>
        <a:xfrm>
          <a:off x="8656164" y="1921487"/>
          <a:ext cx="1475258" cy="7376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baseline="0" dirty="0" smtClean="0"/>
            <a:t>Rivers</a:t>
          </a:r>
          <a:endParaRPr lang="cs-CZ" sz="1900" b="1" kern="1200" baseline="0" dirty="0" smtClean="0"/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baseline="0" dirty="0" smtClean="0">
              <a:solidFill>
                <a:srgbClr val="FFC000"/>
              </a:solidFill>
            </a:rPr>
            <a:t>0.001</a:t>
          </a:r>
          <a:endParaRPr lang="en-GB" sz="1900" b="1" kern="1200" dirty="0">
            <a:solidFill>
              <a:srgbClr val="FFC000"/>
            </a:solidFill>
          </a:endParaRPr>
        </a:p>
      </dsp:txBody>
      <dsp:txXfrm>
        <a:off x="8656164" y="1921487"/>
        <a:ext cx="1475258" cy="737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modalsinnature.weebly.com/summary-of-modal-function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5852" y="-190375"/>
            <a:ext cx="10364451" cy="1596177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 10 </a:t>
            </a:r>
            <a:r>
              <a:rPr lang="en-US" sz="4800" b="1" dirty="0" smtClean="0"/>
              <a:t>Water</a:t>
            </a:r>
            <a:endParaRPr lang="en-US" sz="4800" b="1" dirty="0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19" y="1248507"/>
            <a:ext cx="8626721" cy="4919505"/>
          </a:xfrm>
        </p:spPr>
      </p:pic>
    </p:spTree>
    <p:extLst>
      <p:ext uri="{BB962C8B-B14F-4D97-AF65-F5344CB8AC3E}">
        <p14:creationId xmlns:p14="http://schemas.microsoft.com/office/powerpoint/2010/main" val="316983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5852" y="-190375"/>
            <a:ext cx="10364451" cy="1596177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In </a:t>
            </a:r>
            <a:r>
              <a:rPr lang="cs-CZ" sz="4800" b="1" dirty="0" err="1" smtClean="0"/>
              <a:t>this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lesson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we</a:t>
            </a:r>
            <a:r>
              <a:rPr lang="cs-CZ" sz="4800" b="1" dirty="0" smtClean="0"/>
              <a:t> are </a:t>
            </a:r>
            <a:r>
              <a:rPr lang="cs-CZ" sz="4800" b="1" dirty="0" err="1" smtClean="0"/>
              <a:t>going</a:t>
            </a:r>
            <a:r>
              <a:rPr lang="cs-CZ" sz="4800" b="1" dirty="0" smtClean="0"/>
              <a:t> to</a:t>
            </a:r>
            <a:endParaRPr lang="en-GB" sz="48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1195128" y="1405802"/>
            <a:ext cx="10363826" cy="4753707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give </a:t>
            </a:r>
            <a:r>
              <a:rPr lang="cs-CZ" sz="3600" cap="none" dirty="0" smtClean="0"/>
              <a:t>a </a:t>
            </a:r>
            <a:r>
              <a:rPr lang="en-US" sz="3600" cap="none" dirty="0" smtClean="0">
                <a:solidFill>
                  <a:srgbClr val="0070C0"/>
                </a:solidFill>
              </a:rPr>
              <a:t>feedback</a:t>
            </a:r>
            <a:r>
              <a:rPr lang="en-US" sz="3600" cap="none" dirty="0" smtClean="0"/>
              <a:t> and learn from </a:t>
            </a:r>
            <a:r>
              <a:rPr lang="cs-CZ" sz="3600" cap="none" dirty="0" err="1" smtClean="0"/>
              <a:t>it</a:t>
            </a:r>
            <a:endParaRPr lang="cs-CZ" sz="3600" cap="none" dirty="0" smtClean="0"/>
          </a:p>
          <a:p>
            <a:r>
              <a:rPr lang="en-US" sz="3600" cap="none" dirty="0" smtClean="0"/>
              <a:t>revise </a:t>
            </a:r>
            <a:r>
              <a:rPr lang="en-US" sz="3600" cap="none" dirty="0" smtClean="0">
                <a:solidFill>
                  <a:srgbClr val="0070C0"/>
                </a:solidFill>
              </a:rPr>
              <a:t>nominalization</a:t>
            </a:r>
            <a:r>
              <a:rPr lang="en-US" sz="3600" cap="none" dirty="0" smtClean="0"/>
              <a:t> </a:t>
            </a:r>
          </a:p>
          <a:p>
            <a:r>
              <a:rPr lang="en-US" sz="3600" cap="none" dirty="0" smtClean="0"/>
              <a:t>describe </a:t>
            </a:r>
            <a:r>
              <a:rPr lang="en-US" sz="3600" cap="none" dirty="0" smtClean="0">
                <a:solidFill>
                  <a:srgbClr val="0070C0"/>
                </a:solidFill>
              </a:rPr>
              <a:t>hydrologic cycle</a:t>
            </a:r>
          </a:p>
          <a:p>
            <a:r>
              <a:rPr lang="en-US" sz="3600" cap="none" dirty="0" smtClean="0"/>
              <a:t>talk about </a:t>
            </a:r>
            <a:r>
              <a:rPr lang="en-US" sz="3600" cap="none" dirty="0" smtClean="0">
                <a:solidFill>
                  <a:srgbClr val="0070C0"/>
                </a:solidFill>
              </a:rPr>
              <a:t>ground water </a:t>
            </a:r>
            <a:r>
              <a:rPr lang="en-US" sz="3600" cap="none" dirty="0" smtClean="0"/>
              <a:t>and its </a:t>
            </a:r>
            <a:r>
              <a:rPr lang="en-US" sz="3600" cap="none" dirty="0" smtClean="0">
                <a:solidFill>
                  <a:srgbClr val="0070C0"/>
                </a:solidFill>
              </a:rPr>
              <a:t>pollution</a:t>
            </a:r>
          </a:p>
          <a:p>
            <a:r>
              <a:rPr lang="en-US" sz="3600" cap="none" dirty="0" smtClean="0"/>
              <a:t>learn how to express </a:t>
            </a:r>
            <a:r>
              <a:rPr lang="en-US" sz="3600" cap="none" dirty="0" smtClean="0">
                <a:solidFill>
                  <a:srgbClr val="0070C0"/>
                </a:solidFill>
              </a:rPr>
              <a:t>obligation</a:t>
            </a:r>
            <a:r>
              <a:rPr lang="en-US" sz="3600" cap="none" dirty="0" smtClean="0"/>
              <a:t>, </a:t>
            </a:r>
            <a:r>
              <a:rPr lang="en-US" sz="3600" cap="none" dirty="0" smtClean="0">
                <a:solidFill>
                  <a:srgbClr val="0070C0"/>
                </a:solidFill>
              </a:rPr>
              <a:t>possibility</a:t>
            </a:r>
            <a:r>
              <a:rPr lang="en-US" sz="3600" cap="none" dirty="0" smtClean="0"/>
              <a:t>, </a:t>
            </a:r>
            <a:r>
              <a:rPr lang="en-US" sz="3600" cap="none" dirty="0" smtClean="0">
                <a:solidFill>
                  <a:srgbClr val="0070C0"/>
                </a:solidFill>
              </a:rPr>
              <a:t>probability</a:t>
            </a:r>
            <a:r>
              <a:rPr lang="en-US" sz="3600" cap="none" dirty="0" smtClean="0"/>
              <a:t>, </a:t>
            </a:r>
            <a:r>
              <a:rPr lang="en-US" sz="3600" cap="none" dirty="0" smtClean="0">
                <a:solidFill>
                  <a:srgbClr val="0070C0"/>
                </a:solidFill>
              </a:rPr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2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177202"/>
          </a:xfrm>
        </p:spPr>
        <p:txBody>
          <a:bodyPr>
            <a:normAutofit fontScale="90000"/>
          </a:bodyPr>
          <a:lstStyle/>
          <a:p>
            <a:r>
              <a:rPr lang="en-GB" sz="4800" b="1" dirty="0" smtClean="0"/>
              <a:t>Discuss the world distribution of water (%)</a:t>
            </a:r>
            <a:endParaRPr lang="en-GB" sz="4800" b="1" dirty="0"/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8411699"/>
              </p:ext>
            </p:extLst>
          </p:nvPr>
        </p:nvGraphicFramePr>
        <p:xfrm>
          <a:off x="0" y="1405802"/>
          <a:ext cx="12192000" cy="5276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84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177202"/>
          </a:xfrm>
        </p:spPr>
        <p:txBody>
          <a:bodyPr>
            <a:normAutofit fontScale="90000"/>
          </a:bodyPr>
          <a:lstStyle/>
          <a:p>
            <a:r>
              <a:rPr lang="en-GB" sz="4800" b="1" dirty="0" smtClean="0"/>
              <a:t>Discuss the world distribution of water (%)</a:t>
            </a:r>
            <a:endParaRPr lang="en-GB" sz="4800" b="1" dirty="0"/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05892919"/>
              </p:ext>
            </p:extLst>
          </p:nvPr>
        </p:nvGraphicFramePr>
        <p:xfrm>
          <a:off x="0" y="1405802"/>
          <a:ext cx="12192000" cy="5276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267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177202"/>
          </a:xfrm>
        </p:spPr>
        <p:txBody>
          <a:bodyPr>
            <a:normAutofit/>
          </a:bodyPr>
          <a:lstStyle/>
          <a:p>
            <a:r>
              <a:rPr lang="cs-CZ" sz="4800" b="1" dirty="0" err="1" smtClean="0"/>
              <a:t>The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Hydrologic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cycle</a:t>
            </a:r>
            <a:endParaRPr lang="en-GB" sz="48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668215" y="1248508"/>
            <a:ext cx="11359662" cy="5328138"/>
          </a:xfrm>
        </p:spPr>
        <p:txBody>
          <a:bodyPr>
            <a:noAutofit/>
          </a:bodyPr>
          <a:lstStyle/>
          <a:p>
            <a:r>
              <a:rPr lang="cs-CZ" sz="2800" cap="none" dirty="0" err="1"/>
              <a:t>Water</a:t>
            </a:r>
            <a:r>
              <a:rPr lang="cs-CZ" sz="2800" cap="none" dirty="0"/>
              <a:t> </a:t>
            </a:r>
            <a:r>
              <a:rPr lang="cs-CZ" sz="2800" cap="none" dirty="0" err="1"/>
              <a:t>is</a:t>
            </a:r>
            <a:r>
              <a:rPr lang="cs-CZ" sz="2800" cap="none" dirty="0"/>
              <a:t> </a:t>
            </a:r>
            <a:r>
              <a:rPr lang="cs-CZ" sz="2800" cap="none" dirty="0" err="1"/>
              <a:t>drained</a:t>
            </a:r>
            <a:r>
              <a:rPr lang="cs-CZ" sz="2800" cap="none" dirty="0"/>
              <a:t> </a:t>
            </a:r>
            <a:r>
              <a:rPr lang="cs-CZ" sz="2800" cap="none" dirty="0" err="1"/>
              <a:t>away</a:t>
            </a:r>
            <a:r>
              <a:rPr lang="cs-CZ" sz="2800" cap="none" dirty="0"/>
              <a:t> to </a:t>
            </a:r>
            <a:r>
              <a:rPr lang="cs-CZ" sz="2800" cap="none" dirty="0" err="1"/>
              <a:t>the</a:t>
            </a:r>
            <a:r>
              <a:rPr lang="cs-CZ" sz="2800" cap="none" dirty="0"/>
              <a:t> </a:t>
            </a:r>
            <a:r>
              <a:rPr lang="cs-CZ" sz="2800" cap="none" dirty="0" err="1"/>
              <a:t>ocean</a:t>
            </a:r>
            <a:r>
              <a:rPr lang="cs-CZ" sz="2800" cap="none" dirty="0"/>
              <a:t> </a:t>
            </a:r>
            <a:r>
              <a:rPr lang="cs-CZ" sz="2800" cap="none" dirty="0" err="1"/>
              <a:t>or</a:t>
            </a:r>
            <a:r>
              <a:rPr lang="cs-CZ" sz="2800" cap="none" dirty="0"/>
              <a:t> </a:t>
            </a:r>
            <a:r>
              <a:rPr lang="cs-CZ" sz="2800" cap="none" dirty="0" err="1"/>
              <a:t>river</a:t>
            </a:r>
            <a:r>
              <a:rPr lang="cs-CZ" sz="2800" cap="none" dirty="0"/>
              <a:t>. (</a:t>
            </a:r>
            <a:r>
              <a:rPr lang="cs-CZ" sz="2800" cap="none" dirty="0" err="1">
                <a:solidFill>
                  <a:srgbClr val="0070C0"/>
                </a:solidFill>
              </a:rPr>
              <a:t>runoff</a:t>
            </a:r>
            <a:r>
              <a:rPr lang="cs-CZ" sz="2800" cap="none" dirty="0"/>
              <a:t>)</a:t>
            </a:r>
            <a:endParaRPr lang="en-GB" sz="2800" cap="none" dirty="0"/>
          </a:p>
          <a:p>
            <a:r>
              <a:rPr lang="cs-CZ" sz="2800" cap="none" dirty="0" err="1" smtClean="0"/>
              <a:t>Clouds</a:t>
            </a:r>
            <a:r>
              <a:rPr lang="cs-CZ" sz="2800" cap="none" dirty="0" smtClean="0"/>
              <a:t> are </a:t>
            </a:r>
            <a:r>
              <a:rPr lang="cs-CZ" sz="2800" cap="none" dirty="0" err="1" smtClean="0"/>
              <a:t>formed</a:t>
            </a:r>
            <a:r>
              <a:rPr lang="cs-CZ" sz="2800" cap="none" dirty="0"/>
              <a:t>.</a:t>
            </a:r>
            <a:endParaRPr lang="cs-CZ" sz="2800" cap="none" dirty="0" smtClean="0"/>
          </a:p>
          <a:p>
            <a:r>
              <a:rPr lang="cs-CZ" sz="2800" cap="none" dirty="0" err="1" smtClean="0"/>
              <a:t>Water</a:t>
            </a:r>
            <a:r>
              <a:rPr lang="cs-CZ" sz="2800" cap="none" dirty="0" smtClean="0"/>
              <a:t> </a:t>
            </a:r>
            <a:r>
              <a:rPr lang="cs-CZ" sz="2800" cap="none" dirty="0" err="1" smtClean="0"/>
              <a:t>vapor</a:t>
            </a:r>
            <a:r>
              <a:rPr lang="cs-CZ" sz="2800" cap="none" dirty="0" smtClean="0"/>
              <a:t> </a:t>
            </a:r>
            <a:r>
              <a:rPr lang="cs-CZ" sz="2800" cap="none" dirty="0" err="1" smtClean="0"/>
              <a:t>is</a:t>
            </a:r>
            <a:r>
              <a:rPr lang="cs-CZ" sz="2800" cap="none" dirty="0" smtClean="0"/>
              <a:t> </a:t>
            </a:r>
            <a:r>
              <a:rPr lang="cs-CZ" sz="2800" cap="none" dirty="0" err="1" smtClean="0">
                <a:solidFill>
                  <a:srgbClr val="0070C0"/>
                </a:solidFill>
              </a:rPr>
              <a:t>advected</a:t>
            </a:r>
            <a:r>
              <a:rPr lang="cs-CZ" sz="2800" cap="none" dirty="0">
                <a:solidFill>
                  <a:srgbClr val="0070C0"/>
                </a:solidFill>
              </a:rPr>
              <a:t> </a:t>
            </a:r>
            <a:r>
              <a:rPr lang="cs-CZ" sz="2800" cap="none" dirty="0" smtClean="0"/>
              <a:t>(</a:t>
            </a:r>
            <a:r>
              <a:rPr lang="cs-CZ" sz="2800" cap="none" dirty="0" err="1" smtClean="0"/>
              <a:t>transfered</a:t>
            </a:r>
            <a:r>
              <a:rPr lang="cs-CZ" sz="2800" cap="none" dirty="0" smtClean="0"/>
              <a:t> in </a:t>
            </a:r>
            <a:r>
              <a:rPr lang="cs-CZ" sz="2800" cap="none" dirty="0" err="1" smtClean="0"/>
              <a:t>the</a:t>
            </a:r>
            <a:r>
              <a:rPr lang="cs-CZ" sz="2800" cap="none" dirty="0" smtClean="0"/>
              <a:t> </a:t>
            </a:r>
            <a:r>
              <a:rPr lang="cs-CZ" sz="2800" cap="none" dirty="0" err="1" smtClean="0"/>
              <a:t>atmosphere</a:t>
            </a:r>
            <a:r>
              <a:rPr lang="cs-CZ" sz="2800" cap="none" dirty="0" smtClean="0"/>
              <a:t>)</a:t>
            </a:r>
            <a:r>
              <a:rPr lang="cs-CZ" sz="2400" cap="none" dirty="0" smtClean="0"/>
              <a:t>.</a:t>
            </a:r>
          </a:p>
          <a:p>
            <a:r>
              <a:rPr lang="cs-CZ" sz="2800" cap="none" dirty="0" err="1" smtClean="0"/>
              <a:t>Water</a:t>
            </a:r>
            <a:r>
              <a:rPr lang="cs-CZ" sz="2800" cap="none" dirty="0" smtClean="0"/>
              <a:t> </a:t>
            </a:r>
            <a:r>
              <a:rPr lang="cs-CZ" sz="2800" cap="none" dirty="0" err="1" smtClean="0"/>
              <a:t>evaporates</a:t>
            </a:r>
            <a:r>
              <a:rPr lang="cs-CZ" sz="2800" cap="none" dirty="0" smtClean="0"/>
              <a:t> </a:t>
            </a:r>
            <a:r>
              <a:rPr lang="cs-CZ" sz="2800" cap="none" dirty="0" err="1" smtClean="0"/>
              <a:t>from</a:t>
            </a:r>
            <a:r>
              <a:rPr lang="cs-CZ" sz="2800" cap="none" dirty="0" smtClean="0"/>
              <a:t> </a:t>
            </a:r>
            <a:r>
              <a:rPr lang="cs-CZ" sz="2800" cap="none" dirty="0" err="1" smtClean="0"/>
              <a:t>the</a:t>
            </a:r>
            <a:r>
              <a:rPr lang="cs-CZ" sz="2800" cap="none" dirty="0" smtClean="0"/>
              <a:t> </a:t>
            </a:r>
            <a:r>
              <a:rPr lang="cs-CZ" sz="2800" cap="none" dirty="0" err="1" smtClean="0"/>
              <a:t>land</a:t>
            </a:r>
            <a:r>
              <a:rPr lang="cs-CZ" sz="2800" cap="none" dirty="0" smtClean="0"/>
              <a:t>.</a:t>
            </a:r>
          </a:p>
          <a:p>
            <a:r>
              <a:rPr lang="cs-CZ" sz="2800" cap="none" dirty="0" err="1"/>
              <a:t>It</a:t>
            </a:r>
            <a:r>
              <a:rPr lang="cs-CZ" sz="2800" cap="none" dirty="0"/>
              <a:t> </a:t>
            </a:r>
            <a:r>
              <a:rPr lang="cs-CZ" sz="2800" cap="none" dirty="0" err="1" smtClean="0"/>
              <a:t>rains</a:t>
            </a:r>
            <a:r>
              <a:rPr lang="cs-CZ" sz="2800" cap="none" dirty="0"/>
              <a:t> </a:t>
            </a:r>
            <a:r>
              <a:rPr lang="cs-CZ" sz="2800" cap="none" dirty="0" err="1" smtClean="0"/>
              <a:t>or</a:t>
            </a:r>
            <a:r>
              <a:rPr lang="cs-CZ" sz="2800" cap="none" dirty="0" smtClean="0"/>
              <a:t> </a:t>
            </a:r>
            <a:r>
              <a:rPr lang="cs-CZ" sz="2800" cap="none" dirty="0" err="1" smtClean="0"/>
              <a:t>snows</a:t>
            </a:r>
            <a:r>
              <a:rPr lang="cs-CZ" sz="2800" cap="none" dirty="0" smtClean="0"/>
              <a:t>.</a:t>
            </a:r>
            <a:endParaRPr lang="cs-CZ" sz="2800" cap="none" dirty="0"/>
          </a:p>
          <a:p>
            <a:r>
              <a:rPr lang="cs-CZ" sz="2800" cap="none" dirty="0" err="1" smtClean="0"/>
              <a:t>Water</a:t>
            </a:r>
            <a:r>
              <a:rPr lang="cs-CZ" sz="2800" cap="none" dirty="0" smtClean="0"/>
              <a:t> </a:t>
            </a:r>
            <a:r>
              <a:rPr lang="cs-CZ" sz="2800" cap="none" dirty="0" err="1" smtClean="0"/>
              <a:t>moves</a:t>
            </a:r>
            <a:r>
              <a:rPr lang="cs-CZ" sz="2800" cap="none" dirty="0" smtClean="0"/>
              <a:t> </a:t>
            </a:r>
            <a:r>
              <a:rPr lang="cs-CZ" sz="2800" cap="none" dirty="0" err="1" smtClean="0"/>
              <a:t>from</a:t>
            </a:r>
            <a:r>
              <a:rPr lang="cs-CZ" sz="2800" cap="none" dirty="0" smtClean="0"/>
              <a:t> </a:t>
            </a:r>
            <a:r>
              <a:rPr lang="cs-CZ" sz="2800" cap="none" dirty="0" err="1" smtClean="0"/>
              <a:t>the</a:t>
            </a:r>
            <a:r>
              <a:rPr lang="cs-CZ" sz="2800" cap="none" dirty="0" smtClean="0"/>
              <a:t> </a:t>
            </a:r>
            <a:r>
              <a:rPr lang="cs-CZ" sz="2800" cap="none" dirty="0" err="1" smtClean="0"/>
              <a:t>soil</a:t>
            </a:r>
            <a:r>
              <a:rPr lang="cs-CZ" sz="2800" cap="none" dirty="0" smtClean="0"/>
              <a:t> </a:t>
            </a:r>
            <a:r>
              <a:rPr lang="cs-CZ" sz="2800" cap="none" dirty="0" err="1" smtClean="0"/>
              <a:t>into</a:t>
            </a:r>
            <a:r>
              <a:rPr lang="cs-CZ" sz="2800" cap="none" dirty="0" smtClean="0"/>
              <a:t> plant </a:t>
            </a:r>
            <a:r>
              <a:rPr lang="cs-CZ" sz="2800" cap="none" dirty="0" err="1" smtClean="0"/>
              <a:t>roots</a:t>
            </a:r>
            <a:r>
              <a:rPr lang="cs-CZ" sz="2800" cap="none" dirty="0" smtClean="0"/>
              <a:t> and </a:t>
            </a:r>
            <a:r>
              <a:rPr lang="cs-CZ" sz="2800" cap="none" dirty="0" err="1" smtClean="0"/>
              <a:t>passes</a:t>
            </a:r>
            <a:r>
              <a:rPr lang="cs-CZ" sz="2800" cap="none" dirty="0" smtClean="0"/>
              <a:t> </a:t>
            </a:r>
            <a:r>
              <a:rPr lang="cs-CZ" sz="2800" cap="none" dirty="0" err="1" smtClean="0"/>
              <a:t>through</a:t>
            </a:r>
            <a:r>
              <a:rPr lang="cs-CZ" sz="2800" cap="none" dirty="0" smtClean="0"/>
              <a:t> </a:t>
            </a:r>
            <a:r>
              <a:rPr lang="cs-CZ" sz="2800" cap="none" dirty="0" err="1" smtClean="0"/>
              <a:t>their</a:t>
            </a:r>
            <a:r>
              <a:rPr lang="cs-CZ" sz="2800" cap="none" dirty="0" smtClean="0"/>
              <a:t> </a:t>
            </a:r>
            <a:r>
              <a:rPr lang="cs-CZ" sz="2800" cap="none" dirty="0" err="1" smtClean="0"/>
              <a:t>leaves</a:t>
            </a:r>
            <a:r>
              <a:rPr lang="cs-CZ" sz="2800" cap="none" dirty="0" smtClean="0"/>
              <a:t>. (</a:t>
            </a:r>
            <a:r>
              <a:rPr lang="cs-CZ" sz="2800" cap="none" dirty="0" err="1" smtClean="0">
                <a:solidFill>
                  <a:srgbClr val="0070C0"/>
                </a:solidFill>
              </a:rPr>
              <a:t>transpiration</a:t>
            </a:r>
            <a:r>
              <a:rPr lang="cs-CZ" sz="2800" cap="none" dirty="0" smtClean="0"/>
              <a:t>)</a:t>
            </a:r>
          </a:p>
          <a:p>
            <a:r>
              <a:rPr lang="cs-CZ" sz="2800" cap="none" dirty="0" err="1"/>
              <a:t>Water</a:t>
            </a:r>
            <a:r>
              <a:rPr lang="cs-CZ" sz="2800" cap="none" dirty="0"/>
              <a:t> </a:t>
            </a:r>
            <a:r>
              <a:rPr lang="cs-CZ" sz="2800" cap="none" dirty="0" err="1"/>
              <a:t>evaporates</a:t>
            </a:r>
            <a:r>
              <a:rPr lang="cs-CZ" sz="2800" cap="none" dirty="0"/>
              <a:t> </a:t>
            </a:r>
            <a:r>
              <a:rPr lang="cs-CZ" sz="2800" cap="none" dirty="0" err="1"/>
              <a:t>from</a:t>
            </a:r>
            <a:r>
              <a:rPr lang="cs-CZ" sz="2800" cap="none" dirty="0"/>
              <a:t> </a:t>
            </a:r>
            <a:r>
              <a:rPr lang="cs-CZ" sz="2800" cap="none" dirty="0" err="1"/>
              <a:t>the</a:t>
            </a:r>
            <a:r>
              <a:rPr lang="cs-CZ" sz="2800" cap="none" dirty="0"/>
              <a:t> </a:t>
            </a:r>
            <a:r>
              <a:rPr lang="cs-CZ" sz="2800" cap="none" dirty="0" err="1" smtClean="0"/>
              <a:t>ocean</a:t>
            </a:r>
            <a:r>
              <a:rPr lang="cs-CZ" sz="2800" cap="none" dirty="0" smtClean="0"/>
              <a:t>.</a:t>
            </a:r>
            <a:endParaRPr lang="cs-CZ" sz="2800" cap="none" dirty="0"/>
          </a:p>
        </p:txBody>
      </p:sp>
    </p:spTree>
    <p:extLst>
      <p:ext uri="{BB962C8B-B14F-4D97-AF65-F5344CB8AC3E}">
        <p14:creationId xmlns:p14="http://schemas.microsoft.com/office/powerpoint/2010/main" val="248209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3430" y="103032"/>
            <a:ext cx="11771043" cy="1262129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Process description: </a:t>
            </a:r>
            <a:r>
              <a:rPr lang="en-US" sz="2400" cap="none" dirty="0" smtClean="0">
                <a:solidFill>
                  <a:srgbClr val="0070C0"/>
                </a:solidFill>
              </a:rPr>
              <a:t>while, when, during, as, the following step, result in, until, initially, in the last stage, cause, lead to, after, subsequently, eventually, moreover, besides, due to, interact, be interrelated, apart from, interfere, the impact</a:t>
            </a:r>
            <a:endParaRPr lang="en-US" sz="24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0" y="1365161"/>
            <a:ext cx="11642501" cy="504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93000"/>
          </a:xfrm>
        </p:spPr>
        <p:txBody>
          <a:bodyPr>
            <a:normAutofit/>
          </a:bodyPr>
          <a:lstStyle/>
          <a:p>
            <a:pPr algn="l"/>
            <a:r>
              <a:rPr lang="en-US" sz="2800" b="1" cap="none" dirty="0" smtClean="0"/>
              <a:t>READ THE TEXT AND DISCUSS</a:t>
            </a:r>
            <a:endParaRPr lang="en-US" sz="2800" b="1" cap="none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cap="none" dirty="0" smtClean="0"/>
              <a:t>What are the most dangerous pollutants mentioned in the text? Why?</a:t>
            </a:r>
          </a:p>
          <a:p>
            <a:r>
              <a:rPr lang="en-US" sz="3200" cap="none" dirty="0" smtClean="0"/>
              <a:t>Why are underlined expressions used in the sentences? What do they mean?</a:t>
            </a:r>
            <a:endParaRPr lang="en-US" sz="3200" cap="none" dirty="0"/>
          </a:p>
        </p:txBody>
      </p:sp>
    </p:spTree>
    <p:extLst>
      <p:ext uri="{BB962C8B-B14F-4D97-AF65-F5344CB8AC3E}">
        <p14:creationId xmlns:p14="http://schemas.microsoft.com/office/powerpoint/2010/main" val="30878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12350262" cy="1371600"/>
          </a:xfrm>
        </p:spPr>
        <p:txBody>
          <a:bodyPr>
            <a:normAutofit/>
          </a:bodyPr>
          <a:lstStyle/>
          <a:p>
            <a:pPr algn="l"/>
            <a:r>
              <a:rPr lang="en-US" sz="3100" b="1" dirty="0" smtClean="0"/>
              <a:t>Discuss </a:t>
            </a:r>
            <a:r>
              <a:rPr lang="en-US" sz="3100" b="1" dirty="0" smtClean="0">
                <a:solidFill>
                  <a:srgbClr val="0070C0"/>
                </a:solidFill>
              </a:rPr>
              <a:t>the pollution of ground water in the Czech republic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193431" y="1095469"/>
            <a:ext cx="11781692" cy="5481177"/>
          </a:xfrm>
        </p:spPr>
        <p:txBody>
          <a:bodyPr>
            <a:noAutofit/>
          </a:bodyPr>
          <a:lstStyle/>
          <a:p>
            <a:r>
              <a:rPr lang="en-US" sz="2800" cap="none" dirty="0" smtClean="0"/>
              <a:t>What </a:t>
            </a:r>
            <a:r>
              <a:rPr lang="en-US" sz="2800" cap="none" dirty="0" smtClean="0">
                <a:solidFill>
                  <a:srgbClr val="0070C0"/>
                </a:solidFill>
              </a:rPr>
              <a:t>may</a:t>
            </a:r>
            <a:r>
              <a:rPr lang="en-US" sz="2800" cap="none" dirty="0" smtClean="0"/>
              <a:t> happen in the future?</a:t>
            </a:r>
            <a:endParaRPr lang="cs-CZ" sz="2800" cap="none" dirty="0" smtClean="0"/>
          </a:p>
          <a:p>
            <a:r>
              <a:rPr lang="en-US" sz="2800" cap="none" dirty="0" smtClean="0"/>
              <a:t>What </a:t>
            </a:r>
            <a:r>
              <a:rPr lang="en-US" sz="2800" cap="none" dirty="0" smtClean="0">
                <a:solidFill>
                  <a:srgbClr val="0070C0"/>
                </a:solidFill>
              </a:rPr>
              <a:t>must</a:t>
            </a:r>
            <a:r>
              <a:rPr lang="en-US" sz="2800" cap="none" dirty="0" smtClean="0"/>
              <a:t> be done</a:t>
            </a:r>
            <a:r>
              <a:rPr lang="en-US" sz="2800" cap="none" dirty="0"/>
              <a:t>? </a:t>
            </a:r>
            <a:endParaRPr lang="cs-CZ" sz="2800" cap="none" dirty="0" smtClean="0"/>
          </a:p>
          <a:p>
            <a:r>
              <a:rPr lang="en-US" sz="2800" cap="none" dirty="0" smtClean="0"/>
              <a:t>What </a:t>
            </a:r>
            <a:r>
              <a:rPr lang="en-US" sz="2800" cap="none" dirty="0">
                <a:solidFill>
                  <a:srgbClr val="0070C0"/>
                </a:solidFill>
              </a:rPr>
              <a:t>should</a:t>
            </a:r>
            <a:r>
              <a:rPr lang="en-US" sz="2800" cap="none" dirty="0"/>
              <a:t> our government do</a:t>
            </a:r>
            <a:r>
              <a:rPr lang="en-US" sz="2800" cap="none" dirty="0" smtClean="0"/>
              <a:t>?</a:t>
            </a:r>
            <a:endParaRPr lang="cs-CZ" sz="2800" cap="none" dirty="0" smtClean="0"/>
          </a:p>
          <a:p>
            <a:r>
              <a:rPr lang="en-US" sz="2800" cap="none" dirty="0" smtClean="0"/>
              <a:t>Is it right that people in some parts of the world </a:t>
            </a:r>
            <a:r>
              <a:rPr lang="en-US" sz="2800" cap="none" dirty="0" smtClean="0">
                <a:solidFill>
                  <a:srgbClr val="0070C0"/>
                </a:solidFill>
              </a:rPr>
              <a:t>don‘t have to </a:t>
            </a:r>
            <a:r>
              <a:rPr lang="en-US" sz="2800" cap="none" dirty="0" smtClean="0"/>
              <a:t>save water?</a:t>
            </a:r>
            <a:r>
              <a:rPr lang="cs-CZ" sz="2800" cap="none" dirty="0" smtClean="0"/>
              <a:t> </a:t>
            </a:r>
            <a:r>
              <a:rPr lang="en-US" sz="2800" cap="none" dirty="0" smtClean="0">
                <a:solidFill>
                  <a:srgbClr val="0070C0"/>
                </a:solidFill>
              </a:rPr>
              <a:t>Should</a:t>
            </a:r>
            <a:r>
              <a:rPr lang="en-US" sz="2800" cap="none" dirty="0" smtClean="0"/>
              <a:t> something be done with that?</a:t>
            </a:r>
          </a:p>
          <a:p>
            <a:r>
              <a:rPr lang="en-US" sz="2800" cap="none" dirty="0" smtClean="0"/>
              <a:t>What </a:t>
            </a:r>
            <a:r>
              <a:rPr lang="en-US" sz="2800" cap="none" dirty="0" smtClean="0">
                <a:solidFill>
                  <a:srgbClr val="0070C0"/>
                </a:solidFill>
              </a:rPr>
              <a:t>mustn‘t</a:t>
            </a:r>
            <a:r>
              <a:rPr lang="en-US" sz="2800" cap="none" dirty="0" smtClean="0"/>
              <a:t> people </a:t>
            </a:r>
            <a:r>
              <a:rPr lang="cs-CZ" sz="2800" cap="none" dirty="0" smtClean="0"/>
              <a:t>do? </a:t>
            </a:r>
            <a:endParaRPr lang="en-US" sz="2800" cap="none" dirty="0" smtClean="0"/>
          </a:p>
          <a:p>
            <a:r>
              <a:rPr lang="en-US" sz="2800" cap="none" dirty="0" smtClean="0"/>
              <a:t>What </a:t>
            </a:r>
            <a:r>
              <a:rPr lang="en-US" sz="2800" cap="none" dirty="0" smtClean="0">
                <a:solidFill>
                  <a:srgbClr val="0070C0"/>
                </a:solidFill>
              </a:rPr>
              <a:t>should have been done </a:t>
            </a:r>
            <a:r>
              <a:rPr lang="en-US" sz="2800" cap="none" dirty="0" smtClean="0"/>
              <a:t>in the past?</a:t>
            </a:r>
          </a:p>
          <a:p>
            <a:r>
              <a:rPr lang="en-US" sz="2800" cap="none" dirty="0" smtClean="0"/>
              <a:t>What </a:t>
            </a:r>
            <a:r>
              <a:rPr lang="en-US" sz="2800" cap="none" dirty="0" smtClean="0">
                <a:solidFill>
                  <a:srgbClr val="0070C0"/>
                </a:solidFill>
              </a:rPr>
              <a:t>can</a:t>
            </a:r>
            <a:r>
              <a:rPr lang="en-US" sz="2800" cap="none" dirty="0" smtClean="0"/>
              <a:t> all people do to protect the water?</a:t>
            </a:r>
          </a:p>
          <a:p>
            <a:r>
              <a:rPr lang="en-US" sz="2800" cap="none" dirty="0" smtClean="0"/>
              <a:t>What </a:t>
            </a:r>
            <a:r>
              <a:rPr lang="en-US" sz="2800" cap="none" dirty="0" smtClean="0">
                <a:solidFill>
                  <a:srgbClr val="0070C0"/>
                </a:solidFill>
              </a:rPr>
              <a:t>will</a:t>
            </a:r>
            <a:r>
              <a:rPr lang="en-US" sz="2800" cap="none" dirty="0" smtClean="0"/>
              <a:t> we </a:t>
            </a:r>
            <a:r>
              <a:rPr lang="en-US" sz="2800" cap="none" dirty="0" smtClean="0">
                <a:solidFill>
                  <a:srgbClr val="0070C0"/>
                </a:solidFill>
              </a:rPr>
              <a:t>be able to </a:t>
            </a:r>
            <a:r>
              <a:rPr lang="en-US" sz="2800" cap="none" dirty="0" smtClean="0"/>
              <a:t>do in the future?</a:t>
            </a:r>
          </a:p>
          <a:p>
            <a:pPr marL="0" indent="0">
              <a:buNone/>
            </a:pPr>
            <a:endParaRPr lang="cs-CZ" sz="2800" b="1" cap="none" dirty="0" smtClean="0"/>
          </a:p>
          <a:p>
            <a:endParaRPr lang="cs-CZ" sz="2800" cap="none" dirty="0"/>
          </a:p>
        </p:txBody>
      </p:sp>
    </p:spTree>
    <p:extLst>
      <p:ext uri="{BB962C8B-B14F-4D97-AF65-F5344CB8AC3E}">
        <p14:creationId xmlns:p14="http://schemas.microsoft.com/office/powerpoint/2010/main" val="3267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12350262" cy="1178169"/>
          </a:xfrm>
        </p:spPr>
        <p:txBody>
          <a:bodyPr>
            <a:normAutofit/>
          </a:bodyPr>
          <a:lstStyle/>
          <a:p>
            <a:r>
              <a:rPr lang="cs-CZ" sz="4800" b="1" dirty="0" err="1" smtClean="0"/>
              <a:t>sources</a:t>
            </a:r>
            <a:endParaRPr lang="en-US" sz="48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10308" y="2497015"/>
            <a:ext cx="11781692" cy="4220308"/>
          </a:xfrm>
        </p:spPr>
        <p:txBody>
          <a:bodyPr>
            <a:noAutofit/>
          </a:bodyPr>
          <a:lstStyle/>
          <a:p>
            <a:r>
              <a:rPr lang="cs-CZ" sz="2400" cap="none" dirty="0" smtClean="0">
                <a:hlinkClick r:id="rId2"/>
              </a:rPr>
              <a:t>http</a:t>
            </a:r>
            <a:r>
              <a:rPr lang="cs-CZ" sz="2400" cap="none" dirty="0">
                <a:hlinkClick r:id="rId2"/>
              </a:rPr>
              <a:t>://</a:t>
            </a:r>
            <a:r>
              <a:rPr lang="cs-CZ" sz="2400" cap="none" dirty="0" smtClean="0">
                <a:hlinkClick r:id="rId2"/>
              </a:rPr>
              <a:t>modalsinnature.weebly.com/summary-of-modal-functions.html</a:t>
            </a:r>
            <a:endParaRPr lang="cs-CZ" sz="2400" cap="none" dirty="0" smtClean="0"/>
          </a:p>
          <a:p>
            <a:r>
              <a:rPr lang="en-GB" cap="none" dirty="0"/>
              <a:t>Evans and </a:t>
            </a:r>
            <a:r>
              <a:rPr lang="en-GB" cap="none" dirty="0" smtClean="0"/>
              <a:t>Dooley</a:t>
            </a:r>
            <a:r>
              <a:rPr lang="cs-CZ" cap="none" dirty="0" smtClean="0"/>
              <a:t>. </a:t>
            </a:r>
            <a:r>
              <a:rPr lang="en-GB" i="1" cap="none" dirty="0" err="1" smtClean="0"/>
              <a:t>Grammaryway</a:t>
            </a:r>
            <a:r>
              <a:rPr lang="cs-CZ" cap="none" dirty="0" smtClean="0"/>
              <a:t>.</a:t>
            </a:r>
            <a:r>
              <a:rPr lang="cs-CZ" cap="none" dirty="0" smtClean="0"/>
              <a:t> E</a:t>
            </a:r>
            <a:r>
              <a:rPr lang="en-GB" cap="none" dirty="0" err="1" smtClean="0"/>
              <a:t>xpress</a:t>
            </a:r>
            <a:r>
              <a:rPr lang="en-GB" cap="none" dirty="0" smtClean="0"/>
              <a:t> </a:t>
            </a:r>
            <a:r>
              <a:rPr lang="cs-CZ" cap="none" dirty="0" smtClean="0"/>
              <a:t>P</a:t>
            </a:r>
            <a:r>
              <a:rPr lang="en-GB" cap="none" dirty="0" err="1" smtClean="0"/>
              <a:t>ublishing</a:t>
            </a:r>
            <a:r>
              <a:rPr lang="en-GB" cap="none" dirty="0" smtClean="0"/>
              <a:t> 1999</a:t>
            </a:r>
            <a:endParaRPr lang="cs-CZ" cap="none" dirty="0" smtClean="0"/>
          </a:p>
          <a:p>
            <a:r>
              <a:rPr lang="cs-CZ" cap="none" dirty="0" err="1" smtClean="0"/>
              <a:t>Christopherson</a:t>
            </a:r>
            <a:r>
              <a:rPr lang="cs-CZ" cap="none" dirty="0" smtClean="0"/>
              <a:t>, Robert W. </a:t>
            </a:r>
            <a:r>
              <a:rPr lang="cs-CZ" i="1" cap="none" dirty="0" err="1" smtClean="0"/>
              <a:t>Elemental</a:t>
            </a:r>
            <a:r>
              <a:rPr lang="cs-CZ" i="1" cap="none" dirty="0" smtClean="0"/>
              <a:t> </a:t>
            </a:r>
            <a:r>
              <a:rPr lang="cs-CZ" i="1" cap="none" dirty="0" err="1" smtClean="0"/>
              <a:t>Geosystems</a:t>
            </a:r>
            <a:r>
              <a:rPr lang="cs-CZ" cap="none" dirty="0" smtClean="0"/>
              <a:t>. </a:t>
            </a:r>
            <a:r>
              <a:rPr lang="cs-CZ" cap="none" dirty="0" err="1" smtClean="0"/>
              <a:t>Pearson</a:t>
            </a:r>
            <a:r>
              <a:rPr lang="cs-CZ" cap="none" dirty="0" smtClean="0"/>
              <a:t>. New Jersey 2007</a:t>
            </a:r>
            <a:endParaRPr lang="cs-CZ" cap="none" dirty="0" smtClean="0"/>
          </a:p>
          <a:p>
            <a:endParaRPr lang="cs-CZ" sz="2800" cap="none" dirty="0" smtClean="0"/>
          </a:p>
          <a:p>
            <a:endParaRPr lang="cs-CZ" sz="2800" cap="none" dirty="0"/>
          </a:p>
        </p:txBody>
      </p:sp>
    </p:spTree>
    <p:extLst>
      <p:ext uri="{BB962C8B-B14F-4D97-AF65-F5344CB8AC3E}">
        <p14:creationId xmlns:p14="http://schemas.microsoft.com/office/powerpoint/2010/main" val="1396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248</TotalTime>
  <Words>359</Words>
  <Application>Microsoft Office PowerPoint</Application>
  <PresentationFormat>Širokoúhlá obrazovka</PresentationFormat>
  <Paragraphs>59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Tw Cen MT</vt:lpstr>
      <vt:lpstr>Kapka</vt:lpstr>
      <vt:lpstr> 10 Water</vt:lpstr>
      <vt:lpstr>In this lesson we are going to</vt:lpstr>
      <vt:lpstr>Discuss the world distribution of water (%)</vt:lpstr>
      <vt:lpstr>Discuss the world distribution of water (%)</vt:lpstr>
      <vt:lpstr>The Hydrologic cycle</vt:lpstr>
      <vt:lpstr>Process description: while, when, during, as, the following step, result in, until, initially, in the last stage, cause, lead to, after, subsequently, eventually, moreover, besides, due to, interact, be interrelated, apart from, interfere, the impact</vt:lpstr>
      <vt:lpstr>READ THE TEXT AND DISCUSS</vt:lpstr>
      <vt:lpstr>Discuss the pollution of ground water in the Czech republic</vt:lpstr>
      <vt:lpstr>sources</vt:lpstr>
    </vt:vector>
  </TitlesOfParts>
  <Company>PřF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Water</dc:title>
  <dc:creator>Kateřina Kováčová</dc:creator>
  <cp:lastModifiedBy>Kateřina Kováčová</cp:lastModifiedBy>
  <cp:revision>40</cp:revision>
  <dcterms:created xsi:type="dcterms:W3CDTF">2018-05-04T14:09:00Z</dcterms:created>
  <dcterms:modified xsi:type="dcterms:W3CDTF">2018-05-07T09:09:40Z</dcterms:modified>
</cp:coreProperties>
</file>