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5" r:id="rId5"/>
    <p:sldId id="266" r:id="rId6"/>
    <p:sldId id="267" r:id="rId7"/>
    <p:sldId id="264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dokoncene-byty-v-obcich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Geografie obyvatelstva a osídlení 2</a:t>
            </a:r>
            <a:br>
              <a:rPr lang="cs-CZ" dirty="0" smtClean="0"/>
            </a:br>
            <a:r>
              <a:rPr lang="cs-CZ" sz="2800" b="1" dirty="0" smtClean="0"/>
              <a:t>cvičení 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Cvičící: Martin Tomáš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Vývoj bytového fondu na území SO ORP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20" y="1219200"/>
            <a:ext cx="8643998" cy="493776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Rozvoj sídel s sebou neoddělitelně přináší také rozšiřování a přeměnu bytové základny</a:t>
            </a:r>
          </a:p>
          <a:p>
            <a:endParaRPr lang="cs-CZ" sz="2000" dirty="0" smtClean="0"/>
          </a:p>
          <a:p>
            <a:r>
              <a:rPr lang="cs-CZ" sz="2400" b="1" dirty="0" smtClean="0"/>
              <a:t>Cíl cvičení:</a:t>
            </a:r>
          </a:p>
          <a:p>
            <a:r>
              <a:rPr lang="cs-CZ" sz="2000" dirty="0" smtClean="0"/>
              <a:t>Seznámení se s daty o bytové výstavbě</a:t>
            </a:r>
          </a:p>
          <a:p>
            <a:r>
              <a:rPr lang="cs-CZ" sz="2000" dirty="0" smtClean="0"/>
              <a:t>Zhodnocení vývoje výstavby bytů na úrovni SO ORP</a:t>
            </a:r>
          </a:p>
          <a:p>
            <a:endParaRPr lang="cs-CZ" dirty="0" smtClean="0"/>
          </a:p>
          <a:p>
            <a:pPr lvl="1"/>
            <a:endParaRPr lang="cs-CZ" sz="2100" b="1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1. Dynamika výstavby bytů v SO ORP ČR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72518" cy="5210196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Počet dokončených bytů </a:t>
            </a:r>
            <a:r>
              <a:rPr lang="cs-CZ" sz="2000" dirty="0" smtClean="0"/>
              <a:t>je považován za jeden z nejvýznamnějších ukazatelů bytové výstavby:</a:t>
            </a:r>
          </a:p>
          <a:p>
            <a:pPr lvl="1"/>
            <a:r>
              <a:rPr lang="cs-CZ" sz="1800" dirty="0" smtClean="0"/>
              <a:t>při daném počtu obyvatel přímo ukazuje změny v úrovni bydlení a je současně indikátorem rozvoje ekonomiky</a:t>
            </a:r>
          </a:p>
          <a:p>
            <a:endParaRPr lang="cs-CZ" sz="2000" dirty="0" smtClean="0"/>
          </a:p>
          <a:p>
            <a:r>
              <a:rPr lang="cs-CZ" sz="2000" dirty="0" smtClean="0"/>
              <a:t>Počty </a:t>
            </a:r>
            <a:r>
              <a:rPr lang="cs-CZ" sz="2000" b="1" dirty="0" smtClean="0"/>
              <a:t>zahajovaných bytů </a:t>
            </a:r>
            <a:r>
              <a:rPr lang="cs-CZ" sz="2000" dirty="0" smtClean="0"/>
              <a:t>umožňují odhadovat počty </a:t>
            </a:r>
            <a:r>
              <a:rPr lang="cs-CZ" sz="2000" b="1" dirty="0" smtClean="0"/>
              <a:t>dokončených</a:t>
            </a:r>
            <a:r>
              <a:rPr lang="cs-CZ" sz="2000" dirty="0" smtClean="0"/>
              <a:t> </a:t>
            </a:r>
            <a:r>
              <a:rPr lang="cs-CZ" sz="2000" b="1" dirty="0" smtClean="0"/>
              <a:t>bytů:</a:t>
            </a:r>
          </a:p>
          <a:p>
            <a:pPr lvl="1"/>
            <a:r>
              <a:rPr lang="cs-CZ" sz="1700" dirty="0" smtClean="0"/>
              <a:t>významným indikátorem budoucího vývoje úrovně bydlení</a:t>
            </a:r>
          </a:p>
          <a:p>
            <a:pPr lvl="1"/>
            <a:r>
              <a:rPr lang="cs-CZ" sz="1700" dirty="0" smtClean="0"/>
              <a:t>současně indikátorem změn v dynamice rozvoje ekonomiky</a:t>
            </a:r>
          </a:p>
          <a:p>
            <a:endParaRPr lang="cs-CZ" sz="2000" dirty="0" smtClean="0"/>
          </a:p>
          <a:p>
            <a:r>
              <a:rPr lang="cs-CZ" sz="2000" dirty="0" smtClean="0"/>
              <a:t>Naším úkolem bude analyzovat výstavbu bytů ve vybraném SO ORP. Z dat publikovaných na ČSÚ vyhodnoťte následující procesy:</a:t>
            </a:r>
          </a:p>
          <a:p>
            <a:pPr lvl="1"/>
            <a:r>
              <a:rPr lang="cs-CZ" sz="1700" dirty="0" smtClean="0"/>
              <a:t>Počty dokončených bytů dle typu stavby v období od roku 1997 v SO ORP a meziroční změny v % a daný vývoj vyhodnoťte</a:t>
            </a:r>
          </a:p>
          <a:p>
            <a:pPr lvl="1"/>
            <a:r>
              <a:rPr lang="cs-CZ" sz="1700" dirty="0" smtClean="0"/>
              <a:t>Výsledky (relativní čísla) porovnejte s výsledky za ostatní SO ORP </a:t>
            </a:r>
            <a:r>
              <a:rPr lang="cs-CZ" sz="1700" dirty="0" smtClean="0"/>
              <a:t>kraje 2001, 2011</a:t>
            </a:r>
          </a:p>
          <a:p>
            <a:pPr lvl="1"/>
            <a:r>
              <a:rPr lang="cs-CZ" sz="1700" dirty="0" smtClean="0"/>
              <a:t>Okomentovat vývoj a změny</a:t>
            </a:r>
            <a:endParaRPr lang="cs-CZ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vystavba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214290"/>
            <a:ext cx="9050547" cy="47972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/>
              <a:t>Importovat .</a:t>
            </a:r>
            <a:r>
              <a:rPr lang="cs-CZ" sz="2000" dirty="0" err="1" smtClean="0"/>
              <a:t>csv</a:t>
            </a:r>
            <a:r>
              <a:rPr lang="cs-CZ" sz="2000" dirty="0" smtClean="0"/>
              <a:t> soubor do tabulkového editoru</a:t>
            </a:r>
          </a:p>
          <a:p>
            <a:r>
              <a:rPr lang="cs-CZ" sz="2000" dirty="0" smtClean="0"/>
              <a:t>Vyfiltrovat obce SO ORP z tabulky správního členění ČR</a:t>
            </a:r>
          </a:p>
          <a:p>
            <a:r>
              <a:rPr lang="cs-CZ" sz="2000" dirty="0" smtClean="0"/>
              <a:t>V tabulce dokončených bytů přehodit sloupce „</a:t>
            </a:r>
            <a:r>
              <a:rPr lang="cs-CZ" sz="2000" dirty="0" err="1" smtClean="0"/>
              <a:t>kod_obce</a:t>
            </a:r>
            <a:r>
              <a:rPr lang="cs-CZ" sz="2000" dirty="0" smtClean="0"/>
              <a:t>“ a „hodnota“, „</a:t>
            </a:r>
            <a:r>
              <a:rPr lang="cs-CZ" sz="2000" dirty="0" err="1" smtClean="0"/>
              <a:t>kod_obce</a:t>
            </a:r>
            <a:r>
              <a:rPr lang="cs-CZ" sz="2000" dirty="0" smtClean="0"/>
              <a:t>“ musí být NALEVO od „hodnota“</a:t>
            </a:r>
          </a:p>
          <a:p>
            <a:r>
              <a:rPr lang="cs-CZ" sz="2000" dirty="0" smtClean="0"/>
              <a:t>Použitím </a:t>
            </a:r>
            <a:r>
              <a:rPr lang="cs-CZ" sz="2000" dirty="0" smtClean="0"/>
              <a:t>např. funkce SVYHLEDAT přiřadit podle </a:t>
            </a:r>
            <a:r>
              <a:rPr lang="cs-CZ" sz="2000" dirty="0" err="1" smtClean="0"/>
              <a:t>kodu</a:t>
            </a:r>
            <a:r>
              <a:rPr lang="cs-CZ" sz="2000" dirty="0" smtClean="0"/>
              <a:t> obcí počet dokončených bytů v letech 1997-2016</a:t>
            </a:r>
          </a:p>
          <a:p>
            <a:r>
              <a:rPr lang="cs-CZ" sz="2000" dirty="0" smtClean="0"/>
              <a:t>Spočítat indexy změny pro sledované roky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43956" cy="1419212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Kartogramy podílu dokončených bytů ve všech  SO ORP kraje za roky 2001, 2011 a 2016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37103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Spočítejte procentové zastoupení počtu dokončených bytů ve všech SO ORP kraje a výsledky vyjádřete kartogramem</a:t>
            </a:r>
          </a:p>
          <a:p>
            <a:r>
              <a:rPr lang="cs-CZ" sz="2000" dirty="0" smtClean="0"/>
              <a:t>Okomentujte změny ve sledovaných letech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Počty dokončených bytů v obcích ČR (1997-2016)</a:t>
            </a:r>
          </a:p>
          <a:p>
            <a:r>
              <a:rPr lang="cs-CZ" sz="2000" dirty="0" smtClean="0">
                <a:hlinkClick r:id="rId2"/>
              </a:rPr>
              <a:t>https://www.czso.cz/csu/czso/dokoncene-byty-v-obcich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Správní členění ČR – tabulka</a:t>
            </a:r>
          </a:p>
          <a:p>
            <a:pPr lvl="1"/>
            <a:r>
              <a:rPr lang="cs-CZ" sz="1700" dirty="0" smtClean="0"/>
              <a:t>Dostupná na </a:t>
            </a:r>
            <a:r>
              <a:rPr lang="cs-CZ" sz="1700" dirty="0" err="1" smtClean="0"/>
              <a:t>ISu</a:t>
            </a:r>
            <a:endParaRPr lang="cs-CZ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22. dubna 23:55 do </a:t>
            </a:r>
            <a:r>
              <a:rPr lang="cs-CZ" dirty="0" err="1" smtClean="0"/>
              <a:t>ISu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137</TotalTime>
  <Words>179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Původ</vt:lpstr>
      <vt:lpstr>Geografie obyvatelstva a osídlení 2 cvičení 5</vt:lpstr>
      <vt:lpstr>Vývoj bytového fondu na území SO ORP</vt:lpstr>
      <vt:lpstr>   1. Dynamika výstavby bytů v SO ORP ČR </vt:lpstr>
      <vt:lpstr>Prezentace aplikace PowerPoint</vt:lpstr>
      <vt:lpstr>Postup</vt:lpstr>
      <vt:lpstr>Kartogramy podílu dokončených bytů ve všech  SO ORP kraje za roky 2001, 2011 a 2016</vt:lpstr>
      <vt:lpstr>Data</vt:lpstr>
      <vt:lpstr>Odevzdání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obyvatelstva a osídlení 2 cvičení 5</dc:title>
  <dc:creator>Martin</dc:creator>
  <cp:lastModifiedBy>Učitel</cp:lastModifiedBy>
  <cp:revision>9</cp:revision>
  <dcterms:created xsi:type="dcterms:W3CDTF">2017-03-19T18:54:01Z</dcterms:created>
  <dcterms:modified xsi:type="dcterms:W3CDTF">2018-04-10T15:42:47Z</dcterms:modified>
</cp:coreProperties>
</file>