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73" r:id="rId4"/>
    <p:sldId id="265" r:id="rId5"/>
    <p:sldId id="266" r:id="rId6"/>
    <p:sldId id="269" r:id="rId7"/>
    <p:sldId id="270" r:id="rId8"/>
    <p:sldId id="271" r:id="rId9"/>
    <p:sldId id="272" r:id="rId10"/>
    <p:sldId id="275" r:id="rId11"/>
    <p:sldId id="274" r:id="rId12"/>
    <p:sldId id="276" r:id="rId13"/>
    <p:sldId id="277" r:id="rId14"/>
    <p:sldId id="278" r:id="rId15"/>
    <p:sldId id="281" r:id="rId16"/>
    <p:sldId id="279" r:id="rId17"/>
    <p:sldId id="280" r:id="rId18"/>
    <p:sldId id="28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454-FCD2-4EDD-9AD8-521DFA0D27F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84B48E-25F9-4E35-9369-60F8C54ABD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454-FCD2-4EDD-9AD8-521DFA0D27F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B48E-25F9-4E35-9369-60F8C54AB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454-FCD2-4EDD-9AD8-521DFA0D27F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B48E-25F9-4E35-9369-60F8C54AB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992454-FCD2-4EDD-9AD8-521DFA0D27F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84B48E-25F9-4E35-9369-60F8C54ABD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454-FCD2-4EDD-9AD8-521DFA0D27F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B48E-25F9-4E35-9369-60F8C54ABD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454-FCD2-4EDD-9AD8-521DFA0D27F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B48E-25F9-4E35-9369-60F8C54ABD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B48E-25F9-4E35-9369-60F8C54ABD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454-FCD2-4EDD-9AD8-521DFA0D27F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454-FCD2-4EDD-9AD8-521DFA0D27F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B48E-25F9-4E35-9369-60F8C54ABD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454-FCD2-4EDD-9AD8-521DFA0D27F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B48E-25F9-4E35-9369-60F8C54ABD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992454-FCD2-4EDD-9AD8-521DFA0D27F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84B48E-25F9-4E35-9369-60F8C54ABD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2454-FCD2-4EDD-9AD8-521DFA0D27F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84B48E-25F9-4E35-9369-60F8C54ABD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992454-FCD2-4EDD-9AD8-521DFA0D27F8}" type="datetimeFigureOut">
              <a:rPr lang="cs-CZ" smtClean="0"/>
              <a:pPr/>
              <a:t>2.5.2018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84B48E-25F9-4E35-9369-60F8C54ABD9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Časté chyby – cvičení </a:t>
            </a:r>
            <a:r>
              <a:rPr lang="cs-CZ" dirty="0" smtClean="0"/>
              <a:t>1, 2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Chybějící závěr na konci práce</a:t>
            </a:r>
          </a:p>
          <a:p>
            <a:r>
              <a:rPr lang="cs-CZ" dirty="0" smtClean="0"/>
              <a:t>Chybějící grafy, závěry, tabulky</a:t>
            </a:r>
          </a:p>
          <a:p>
            <a:r>
              <a:rPr lang="cs-CZ" dirty="0" smtClean="0"/>
              <a:t>Zdroj</a:t>
            </a:r>
          </a:p>
          <a:p>
            <a:r>
              <a:rPr lang="cs-CZ" dirty="0" smtClean="0"/>
              <a:t>Zarovnání graf. výstupů na šířku textu</a:t>
            </a:r>
          </a:p>
          <a:p>
            <a:r>
              <a:rPr lang="cs-CZ" dirty="0" smtClean="0"/>
              <a:t>Nedostatečný popis grafů a tabulek</a:t>
            </a:r>
          </a:p>
          <a:p>
            <a:r>
              <a:rPr lang="cs-CZ" dirty="0" smtClean="0"/>
              <a:t>Úprava tabulek (velikost písma, počty desetinných míst, zarovnání)</a:t>
            </a:r>
          </a:p>
          <a:p>
            <a:r>
              <a:rPr lang="cs-CZ" dirty="0" smtClean="0"/>
              <a:t>Stejná měřítka os y</a:t>
            </a:r>
          </a:p>
          <a:p>
            <a:r>
              <a:rPr lang="cs-CZ" dirty="0" smtClean="0"/>
              <a:t>Nedostatečné závěry</a:t>
            </a:r>
          </a:p>
          <a:p>
            <a:r>
              <a:rPr lang="cs-CZ" dirty="0" smtClean="0"/>
              <a:t>Grafy testovacích kritérií před/po opravě</a:t>
            </a:r>
          </a:p>
          <a:p>
            <a:r>
              <a:rPr lang="cs-CZ" dirty="0" smtClean="0"/>
              <a:t>Co znamená C_</a:t>
            </a:r>
            <a:r>
              <a:rPr lang="cs-CZ" dirty="0" err="1" smtClean="0"/>
              <a:t>ref</a:t>
            </a:r>
            <a:r>
              <a:rPr lang="cs-CZ" dirty="0" smtClean="0"/>
              <a:t>_vzdal?</a:t>
            </a:r>
          </a:p>
          <a:p>
            <a:r>
              <a:rPr lang="cs-CZ" dirty="0" smtClean="0"/>
              <a:t>Odkazy na grafy a tabulky v textu</a:t>
            </a:r>
          </a:p>
          <a:p>
            <a:r>
              <a:rPr lang="cs-CZ" dirty="0" smtClean="0"/>
              <a:t>Gramatické chyby (chybějící mezery či písmena)</a:t>
            </a:r>
          </a:p>
          <a:p>
            <a:r>
              <a:rPr lang="cs-CZ" dirty="0" smtClean="0"/>
              <a:t>Závěry číst alespoň DVAKRÁT </a:t>
            </a:r>
            <a:r>
              <a:rPr lang="cs-CZ" dirty="0" smtClean="0"/>
              <a:t>!!!!</a:t>
            </a:r>
          </a:p>
          <a:p>
            <a:r>
              <a:rPr lang="cs-CZ" dirty="0" smtClean="0"/>
              <a:t>Jednotné formátování celé práce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hodnotilo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nehodnotilo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Posloupnost text -</a:t>
            </a:r>
            <a:r>
              <a:rPr lang="en-US" dirty="0" smtClean="0"/>
              <a:t>&gt;</a:t>
            </a:r>
            <a:r>
              <a:rPr lang="cs-CZ" dirty="0" smtClean="0"/>
              <a:t>graf. výstupy</a:t>
            </a:r>
          </a:p>
          <a:p>
            <a:r>
              <a:rPr lang="cs-CZ" dirty="0" smtClean="0"/>
              <a:t>Popisy os grafů</a:t>
            </a:r>
          </a:p>
          <a:p>
            <a:r>
              <a:rPr lang="cs-CZ" dirty="0" smtClean="0"/>
              <a:t>Odstavce</a:t>
            </a:r>
          </a:p>
          <a:p>
            <a:r>
              <a:rPr lang="cs-CZ" dirty="0" smtClean="0"/>
              <a:t>Zarovnání textu a graf. výstupů do bloku</a:t>
            </a:r>
          </a:p>
          <a:p>
            <a:endParaRPr lang="cs-CZ" dirty="0" smtClean="0"/>
          </a:p>
          <a:p>
            <a:r>
              <a:rPr lang="cs-CZ" dirty="0" smtClean="0"/>
              <a:t>Sloupcové grafy u všech analýz u srážek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1355725"/>
            <a:ext cx="69818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1412875"/>
            <a:ext cx="67627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55738"/>
            <a:ext cx="50292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313" y="974725"/>
            <a:ext cx="49053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1574800"/>
            <a:ext cx="53816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1822450"/>
            <a:ext cx="53816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2317750"/>
            <a:ext cx="5238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Chybějící závěr na konci práce</a:t>
            </a:r>
          </a:p>
          <a:p>
            <a:r>
              <a:rPr lang="cs-CZ" dirty="0" smtClean="0"/>
              <a:t>Chybějící grafy, závěry, tabulky</a:t>
            </a:r>
          </a:p>
          <a:p>
            <a:r>
              <a:rPr lang="cs-CZ" dirty="0" smtClean="0"/>
              <a:t>Zdroj</a:t>
            </a:r>
          </a:p>
          <a:p>
            <a:r>
              <a:rPr lang="cs-CZ" dirty="0" smtClean="0"/>
              <a:t>Zarovnání graf. výstupů na šířku textu</a:t>
            </a:r>
          </a:p>
          <a:p>
            <a:r>
              <a:rPr lang="cs-CZ" dirty="0" smtClean="0"/>
              <a:t>Nedostatečný popis grafů a tabulek</a:t>
            </a:r>
          </a:p>
          <a:p>
            <a:r>
              <a:rPr lang="cs-CZ" dirty="0" smtClean="0"/>
              <a:t>Úprava tabulek (velikost písma, počty desetinných míst, zarovnání)</a:t>
            </a:r>
          </a:p>
          <a:p>
            <a:r>
              <a:rPr lang="cs-CZ" dirty="0" smtClean="0"/>
              <a:t>Stejná měřítka os y</a:t>
            </a:r>
          </a:p>
          <a:p>
            <a:r>
              <a:rPr lang="cs-CZ" dirty="0" smtClean="0"/>
              <a:t>Nedostatečné závěry</a:t>
            </a:r>
          </a:p>
          <a:p>
            <a:r>
              <a:rPr lang="cs-CZ" dirty="0" smtClean="0"/>
              <a:t>Grafy testovacích kritérií před/po opravě</a:t>
            </a:r>
          </a:p>
          <a:p>
            <a:r>
              <a:rPr lang="cs-CZ" dirty="0" smtClean="0"/>
              <a:t>Co znamená C_</a:t>
            </a:r>
            <a:r>
              <a:rPr lang="cs-CZ" dirty="0" err="1" smtClean="0"/>
              <a:t>ref</a:t>
            </a:r>
            <a:r>
              <a:rPr lang="cs-CZ" dirty="0" smtClean="0"/>
              <a:t>_vzdal?</a:t>
            </a:r>
          </a:p>
          <a:p>
            <a:r>
              <a:rPr lang="cs-CZ" dirty="0" smtClean="0"/>
              <a:t>Odkazy na grafy a tabulky v textu</a:t>
            </a:r>
          </a:p>
          <a:p>
            <a:r>
              <a:rPr lang="cs-CZ" dirty="0" smtClean="0"/>
              <a:t>Gramatické chyby (chybějící mezery či písmena)</a:t>
            </a:r>
          </a:p>
          <a:p>
            <a:r>
              <a:rPr lang="cs-CZ" dirty="0" smtClean="0"/>
              <a:t>Závěry číst alespoň DVAKRÁT !!!!</a:t>
            </a:r>
          </a:p>
          <a:p>
            <a:r>
              <a:rPr lang="cs-CZ" dirty="0" smtClean="0"/>
              <a:t>Jednotné formátování celé práce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hodnotilo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Posloupnost text -</a:t>
            </a:r>
            <a:r>
              <a:rPr lang="en-US" dirty="0" smtClean="0"/>
              <a:t>&gt;</a:t>
            </a:r>
            <a:r>
              <a:rPr lang="cs-CZ" dirty="0" smtClean="0"/>
              <a:t>graf. výstupy</a:t>
            </a:r>
          </a:p>
          <a:p>
            <a:r>
              <a:rPr lang="cs-CZ" dirty="0" smtClean="0"/>
              <a:t>Popisy os grafů</a:t>
            </a:r>
          </a:p>
          <a:p>
            <a:r>
              <a:rPr lang="cs-CZ" dirty="0" smtClean="0"/>
              <a:t>Odstavce</a:t>
            </a:r>
          </a:p>
          <a:p>
            <a:r>
              <a:rPr lang="cs-CZ" dirty="0" smtClean="0"/>
              <a:t>Zarovnání textu a graf. výstupů do bloku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nehodnotilo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1431925"/>
            <a:ext cx="6334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1655763"/>
            <a:ext cx="58959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4655"/>
            <a:ext cx="542928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5950" y="1722438"/>
            <a:ext cx="53721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765300"/>
            <a:ext cx="5867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1589088"/>
            <a:ext cx="59150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214</Words>
  <Application>Microsoft Office PowerPoint</Application>
  <PresentationFormat>Předvádění na obrazovce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Papír</vt:lpstr>
      <vt:lpstr>Časté chyby – cvičení 1, 2</vt:lpstr>
      <vt:lpstr>Co se hodnotilo</vt:lpstr>
      <vt:lpstr>Co se nehodnotilo </vt:lpstr>
      <vt:lpstr>Snímek 4</vt:lpstr>
      <vt:lpstr>Snímek 5</vt:lpstr>
      <vt:lpstr>Snímek 6</vt:lpstr>
      <vt:lpstr>Snímek 7</vt:lpstr>
      <vt:lpstr>Snímek 8</vt:lpstr>
      <vt:lpstr>Snímek 9</vt:lpstr>
      <vt:lpstr>Co se hodnotilo</vt:lpstr>
      <vt:lpstr>Co se nehodnotilo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Časté chyby – cvičení 2</dc:title>
  <dc:creator>Uživatel systému Windows</dc:creator>
  <cp:lastModifiedBy>Maestro</cp:lastModifiedBy>
  <cp:revision>11</cp:revision>
  <dcterms:created xsi:type="dcterms:W3CDTF">2017-04-26T08:57:05Z</dcterms:created>
  <dcterms:modified xsi:type="dcterms:W3CDTF">2018-05-02T13:14:06Z</dcterms:modified>
</cp:coreProperties>
</file>