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1" autoAdjust="0"/>
    <p:restoredTop sz="94667" autoAdjust="0"/>
  </p:normalViewPr>
  <p:slideViewPr>
    <p:cSldViewPr>
      <p:cViewPr varScale="1">
        <p:scale>
          <a:sx n="65" d="100"/>
          <a:sy n="65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588F2-4A0D-44F2-9BA6-E0D3EB053B3D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AEA87-DF9D-42BD-9AA3-B42A73C8B6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09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18.2.2015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cc.ch/report/ar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2. ČÁSTI ZPRÁVY IPCC</a:t>
            </a:r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Z0151 Změny a kolísání podnebí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cvičení 4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29. 3.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7.3.2018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453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Vytvořte pracovní skupiny (4 </a:t>
            </a:r>
            <a:r>
              <a:rPr lang="cs-CZ" dirty="0" smtClean="0"/>
              <a:t>dvojice)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 2. části 5. hodnotící zprávy IPCC si vyberte jednu část o vlivu klimatické změny na člověka a zpracujte pro ni </a:t>
            </a:r>
            <a:r>
              <a:rPr lang="cs-CZ" b="1" dirty="0" smtClean="0"/>
              <a:t>referát</a:t>
            </a:r>
            <a:r>
              <a:rPr lang="cs-CZ" dirty="0" smtClean="0"/>
              <a:t> a </a:t>
            </a:r>
            <a:r>
              <a:rPr lang="cs-CZ" b="1" dirty="0" smtClean="0"/>
              <a:t>prezentaci</a:t>
            </a:r>
          </a:p>
          <a:p>
            <a:endParaRPr lang="cs-CZ" dirty="0"/>
          </a:p>
          <a:p>
            <a:r>
              <a:rPr lang="cs-CZ" dirty="0" smtClean="0"/>
              <a:t>Délka prezentace cca 10 – 15 minut + diskuze</a:t>
            </a:r>
          </a:p>
          <a:p>
            <a:endParaRPr lang="cs-CZ" dirty="0" smtClean="0"/>
          </a:p>
          <a:p>
            <a:r>
              <a:rPr lang="cs-CZ" dirty="0" smtClean="0"/>
              <a:t>Referát a prezentaci odevzdejte do </a:t>
            </a:r>
            <a:r>
              <a:rPr lang="cs-CZ" dirty="0" err="1" smtClean="0"/>
              <a:t>odevzdávárny</a:t>
            </a:r>
            <a:r>
              <a:rPr lang="cs-CZ" dirty="0" smtClean="0"/>
              <a:t> do </a:t>
            </a:r>
            <a:r>
              <a:rPr lang="cs-CZ" dirty="0" smtClean="0"/>
              <a:t>25. </a:t>
            </a:r>
            <a:r>
              <a:rPr lang="cs-CZ" dirty="0" smtClean="0"/>
              <a:t>4</a:t>
            </a:r>
            <a:r>
              <a:rPr lang="cs-CZ" dirty="0" smtClean="0"/>
              <a:t>. 2018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Datum prezentování: </a:t>
            </a:r>
            <a:r>
              <a:rPr lang="cs-CZ" dirty="0" smtClean="0"/>
              <a:t>9. </a:t>
            </a:r>
            <a:r>
              <a:rPr lang="cs-CZ" dirty="0" smtClean="0"/>
              <a:t>5. </a:t>
            </a:r>
            <a:r>
              <a:rPr lang="cs-CZ" smtClean="0"/>
              <a:t>2018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7.3.2018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339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Zdroj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ipcc.ch</a:t>
            </a:r>
            <a:r>
              <a:rPr lang="cs-CZ" sz="2200" dirty="0" smtClean="0">
                <a:hlinkClick r:id="rId2"/>
              </a:rPr>
              <a:t>/report/ar5/</a:t>
            </a:r>
            <a:endParaRPr lang="cs-CZ" sz="2200" dirty="0" smtClean="0"/>
          </a:p>
          <a:p>
            <a:pPr lvl="0"/>
            <a:endParaRPr lang="cs-CZ" sz="2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7.3.2018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Z0151 Změny a kolísání podnebí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804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366</TotalTime>
  <Words>108</Words>
  <Application>Microsoft Office PowerPoint</Application>
  <PresentationFormat>Předvádění na obrazovce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Přehlednost</vt:lpstr>
      <vt:lpstr>Zpracování 2. ČÁSTI ZPRÁVY IPCC</vt:lpstr>
      <vt:lpstr>Zadání</vt:lpstr>
      <vt:lpstr>Zdroj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vědeckého článku</dc:title>
  <cp:lastModifiedBy>Maestro</cp:lastModifiedBy>
  <cp:revision>14</cp:revision>
  <dcterms:modified xsi:type="dcterms:W3CDTF">2018-03-07T16:41:32Z</dcterms:modified>
</cp:coreProperties>
</file>