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925" y="-9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cs-CZ" smtClean="0"/>
              <a:t>6. 3. 2017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cs-CZ" smtClean="0"/>
              <a:t>6. 3. 2017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noProof="0" dirty="0"/>
              <a:t>Třetí</a:t>
            </a:r>
            <a:r>
              <a:rPr lang="cs-CZ" dirty="0"/>
              <a:t>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cs-CZ" smtClean="0"/>
              <a:t>6. 3. 2017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5700" y="954156"/>
            <a:ext cx="7091361" cy="2793906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6600" b="0" i="0" dirty="0">
                <a:latin typeface="Euphemia"/>
                <a:ea typeface="+mj-ea"/>
                <a:cs typeface="+mj-cs"/>
              </a:rPr>
              <a:t>Development </a:t>
            </a:r>
            <a:r>
              <a:rPr lang="cs-CZ" sz="6600" b="0" i="0" dirty="0" err="1">
                <a:latin typeface="Euphemia"/>
                <a:ea typeface="+mj-ea"/>
                <a:cs typeface="+mj-cs"/>
              </a:rPr>
              <a:t>potential</a:t>
            </a:r>
            <a:r>
              <a:rPr lang="cs-CZ" sz="6600" b="0" i="0" dirty="0">
                <a:latin typeface="Euphemia"/>
                <a:ea typeface="+mj-ea"/>
                <a:cs typeface="+mj-cs"/>
              </a:rPr>
              <a:t> </a:t>
            </a:r>
            <a:r>
              <a:rPr lang="cs-CZ" sz="6600" b="0" i="0" dirty="0" err="1">
                <a:latin typeface="Euphemia"/>
                <a:ea typeface="+mj-ea"/>
                <a:cs typeface="+mj-cs"/>
              </a:rPr>
              <a:t>of</a:t>
            </a:r>
            <a:r>
              <a:rPr lang="cs-CZ" sz="6600" b="0" i="0" dirty="0">
                <a:latin typeface="Euphemia"/>
                <a:ea typeface="+mj-ea"/>
                <a:cs typeface="+mj-cs"/>
              </a:rPr>
              <a:t> </a:t>
            </a:r>
            <a:r>
              <a:rPr lang="cs-CZ" sz="6600" b="0" i="0" dirty="0" err="1">
                <a:latin typeface="Euphemia"/>
                <a:ea typeface="+mj-ea"/>
                <a:cs typeface="+mj-cs"/>
              </a:rPr>
              <a:t>the</a:t>
            </a:r>
            <a:r>
              <a:rPr lang="cs-CZ" sz="6600" b="0" i="0" dirty="0">
                <a:latin typeface="Euphemia"/>
                <a:ea typeface="+mj-ea"/>
                <a:cs typeface="+mj-cs"/>
              </a:rPr>
              <a:t> area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7091361" cy="838200"/>
          </a:xfrm>
        </p:spPr>
        <p:txBody>
          <a:bodyPr/>
          <a:lstStyle/>
          <a:p>
            <a:r>
              <a:rPr lang="cs-CZ" dirty="0"/>
              <a:t>Jan Ambrož, Jakub Kura</a:t>
            </a:r>
          </a:p>
          <a:p>
            <a:r>
              <a:rPr lang="cs-CZ" dirty="0"/>
              <a:t>Brno, 2017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Development </a:t>
            </a:r>
            <a:r>
              <a:rPr lang="cs-CZ" dirty="0" err="1"/>
              <a:t>documents</a:t>
            </a:r>
            <a:endParaRPr lang="cs-CZ" dirty="0"/>
          </a:p>
          <a:p>
            <a:r>
              <a:rPr lang="cs-CZ" dirty="0"/>
              <a:t>Development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Jihočeský kraj</a:t>
            </a:r>
          </a:p>
          <a:p>
            <a:r>
              <a:rPr lang="cs-CZ" dirty="0"/>
              <a:t>MAS</a:t>
            </a:r>
          </a:p>
          <a:p>
            <a:r>
              <a:rPr lang="cs-CZ" dirty="0" err="1"/>
              <a:t>Euroregions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2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804" y="238539"/>
            <a:ext cx="9372600" cy="1200416"/>
          </a:xfrm>
        </p:spPr>
        <p:txBody>
          <a:bodyPr/>
          <a:lstStyle/>
          <a:p>
            <a:r>
              <a:rPr lang="cs-CZ" dirty="0"/>
              <a:t>Development </a:t>
            </a:r>
            <a:r>
              <a:rPr lang="cs-CZ" dirty="0" err="1"/>
              <a:t>documents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0804" y="1560444"/>
            <a:ext cx="5265581" cy="4114800"/>
          </a:xfrm>
        </p:spPr>
        <p:txBody>
          <a:bodyPr/>
          <a:lstStyle/>
          <a:p>
            <a:r>
              <a:rPr lang="cs-CZ" dirty="0"/>
              <a:t>NUTS 3 - Jihočeský kraj in Development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</a:t>
            </a:r>
            <a:r>
              <a:rPr lang="cs-CZ" dirty="0" err="1"/>
              <a:t>republic</a:t>
            </a:r>
            <a:endParaRPr lang="cs-CZ" dirty="0"/>
          </a:p>
          <a:p>
            <a:pPr lvl="1"/>
            <a:r>
              <a:rPr lang="cs-CZ" dirty="0"/>
              <a:t>České Budějovice – development area – OB10</a:t>
            </a:r>
          </a:p>
          <a:p>
            <a:pPr lvl="2"/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huge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 and </a:t>
            </a:r>
            <a:r>
              <a:rPr lang="cs-CZ" dirty="0" err="1"/>
              <a:t>economic</a:t>
            </a:r>
            <a:r>
              <a:rPr lang="cs-CZ" dirty="0"/>
              <a:t> aktivity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on </a:t>
            </a:r>
            <a:r>
              <a:rPr lang="cs-CZ" dirty="0" err="1"/>
              <a:t>national</a:t>
            </a:r>
            <a:r>
              <a:rPr lang="cs-CZ" dirty="0"/>
              <a:t> level</a:t>
            </a:r>
          </a:p>
          <a:p>
            <a:pPr lvl="1"/>
            <a:r>
              <a:rPr lang="cs-CZ" dirty="0"/>
              <a:t>Development axis OS6 </a:t>
            </a:r>
            <a:r>
              <a:rPr lang="cs-CZ" dirty="0" err="1"/>
              <a:t>from</a:t>
            </a:r>
            <a:r>
              <a:rPr lang="cs-CZ" dirty="0"/>
              <a:t> Prague to </a:t>
            </a:r>
            <a:r>
              <a:rPr lang="cs-CZ" dirty="0" err="1"/>
              <a:t>Austria</a:t>
            </a:r>
            <a:endParaRPr lang="cs-CZ" dirty="0"/>
          </a:p>
          <a:p>
            <a:pPr lvl="2"/>
            <a:r>
              <a:rPr lang="cs-CZ" dirty="0" err="1"/>
              <a:t>Transportation</a:t>
            </a:r>
            <a:r>
              <a:rPr lang="cs-CZ" dirty="0"/>
              <a:t> – </a:t>
            </a:r>
            <a:r>
              <a:rPr lang="cs-CZ" dirty="0" err="1"/>
              <a:t>highway</a:t>
            </a:r>
            <a:r>
              <a:rPr lang="cs-CZ" dirty="0"/>
              <a:t> - D3, </a:t>
            </a:r>
            <a:r>
              <a:rPr lang="cs-CZ" dirty="0" err="1"/>
              <a:t>railway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85" y="609600"/>
            <a:ext cx="5415188" cy="55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175" y="399784"/>
            <a:ext cx="9372600" cy="1200416"/>
          </a:xfrm>
        </p:spPr>
        <p:txBody>
          <a:bodyPr/>
          <a:lstStyle/>
          <a:p>
            <a:r>
              <a:rPr lang="cs-CZ" dirty="0"/>
              <a:t>Development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Jihočeský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0175" y="1600200"/>
            <a:ext cx="5963478" cy="4114800"/>
          </a:xfrm>
        </p:spPr>
        <p:txBody>
          <a:bodyPr/>
          <a:lstStyle/>
          <a:p>
            <a:r>
              <a:rPr lang="cs-CZ" dirty="0" err="1"/>
              <a:t>Specifies</a:t>
            </a:r>
            <a:r>
              <a:rPr lang="cs-CZ" dirty="0"/>
              <a:t> Development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</a:t>
            </a:r>
            <a:r>
              <a:rPr lang="cs-CZ" dirty="0" err="1"/>
              <a:t>republic</a:t>
            </a:r>
            <a:r>
              <a:rPr lang="cs-CZ" dirty="0"/>
              <a:t> 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creates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development </a:t>
            </a:r>
            <a:r>
              <a:rPr lang="cs-CZ" dirty="0" err="1"/>
              <a:t>areas</a:t>
            </a:r>
            <a:r>
              <a:rPr lang="cs-CZ" dirty="0"/>
              <a:t> and axis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subnational</a:t>
            </a:r>
            <a:r>
              <a:rPr lang="cs-CZ" dirty="0"/>
              <a:t> </a:t>
            </a:r>
            <a:r>
              <a:rPr lang="cs-CZ" dirty="0" err="1"/>
              <a:t>importance</a:t>
            </a:r>
            <a:endParaRPr lang="cs-CZ" dirty="0"/>
          </a:p>
          <a:p>
            <a:pPr lvl="1"/>
            <a:r>
              <a:rPr lang="cs-CZ" dirty="0" err="1"/>
              <a:t>F.e</a:t>
            </a:r>
            <a:r>
              <a:rPr lang="cs-CZ" dirty="0"/>
              <a:t>. area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expansion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Temelín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plant</a:t>
            </a:r>
          </a:p>
          <a:p>
            <a:pPr lvl="1"/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housing</a:t>
            </a:r>
            <a:r>
              <a:rPr lang="cs-CZ" dirty="0"/>
              <a:t> – no </a:t>
            </a:r>
            <a:r>
              <a:rPr lang="cs-CZ" dirty="0" err="1"/>
              <a:t>exact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, </a:t>
            </a:r>
            <a:r>
              <a:rPr lang="cs-CZ" dirty="0" err="1"/>
              <a:t>vague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cs-CZ" dirty="0"/>
          </a:p>
          <a:p>
            <a:pPr lvl="1"/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sport and </a:t>
            </a:r>
            <a:r>
              <a:rPr lang="cs-CZ" dirty="0" err="1"/>
              <a:t>leisure</a:t>
            </a:r>
            <a:r>
              <a:rPr lang="cs-CZ" dirty="0"/>
              <a:t> – Lipno</a:t>
            </a:r>
          </a:p>
          <a:p>
            <a:pPr lvl="1"/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mining</a:t>
            </a:r>
            <a:r>
              <a:rPr lang="cs-CZ" dirty="0"/>
              <a:t> and </a:t>
            </a:r>
            <a:r>
              <a:rPr lang="cs-CZ" dirty="0" err="1"/>
              <a:t>quarrying</a:t>
            </a:r>
            <a:r>
              <a:rPr lang="cs-CZ" dirty="0"/>
              <a:t> – </a:t>
            </a:r>
            <a:r>
              <a:rPr lang="cs-CZ" dirty="0" err="1"/>
              <a:t>gravel</a:t>
            </a:r>
            <a:r>
              <a:rPr lang="cs-CZ" dirty="0"/>
              <a:t>, </a:t>
            </a:r>
            <a:r>
              <a:rPr lang="cs-CZ" dirty="0" err="1"/>
              <a:t>building</a:t>
            </a:r>
            <a:r>
              <a:rPr lang="cs-CZ" dirty="0"/>
              <a:t> stone</a:t>
            </a:r>
          </a:p>
          <a:p>
            <a:pPr lvl="1"/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axises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transportation</a:t>
            </a:r>
            <a:r>
              <a:rPr lang="cs-CZ" dirty="0"/>
              <a:t> development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3" y="1767568"/>
            <a:ext cx="4736847" cy="39385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20" y="228600"/>
            <a:ext cx="8758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935" y="304800"/>
            <a:ext cx="9372600" cy="1200416"/>
          </a:xfrm>
        </p:spPr>
        <p:txBody>
          <a:bodyPr/>
          <a:lstStyle/>
          <a:p>
            <a:r>
              <a:rPr lang="cs-CZ" dirty="0"/>
              <a:t>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935" y="1505216"/>
            <a:ext cx="7333352" cy="4114800"/>
          </a:xfrm>
        </p:spPr>
        <p:txBody>
          <a:bodyPr/>
          <a:lstStyle/>
          <a:p>
            <a:r>
              <a:rPr lang="cs-CZ" dirty="0"/>
              <a:t>MAS = </a:t>
            </a:r>
            <a:r>
              <a:rPr lang="cs-CZ" dirty="0" err="1"/>
              <a:t>partnership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  <a:r>
              <a:rPr lang="cs-CZ" dirty="0" err="1"/>
              <a:t>administration</a:t>
            </a:r>
            <a:r>
              <a:rPr lang="cs-CZ" dirty="0"/>
              <a:t>, business and a non-profit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/>
              <a:t>8 </a:t>
            </a:r>
            <a:r>
              <a:rPr lang="cs-CZ" dirty="0" err="1"/>
              <a:t>subjects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area</a:t>
            </a:r>
          </a:p>
          <a:p>
            <a:r>
              <a:rPr lang="cs-CZ" dirty="0" err="1"/>
              <a:t>Selected</a:t>
            </a:r>
            <a:r>
              <a:rPr lang="cs-CZ" dirty="0"/>
              <a:t> development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MAS</a:t>
            </a:r>
          </a:p>
          <a:p>
            <a:pPr lvl="1"/>
            <a:r>
              <a:rPr lang="cs-CZ" b="1" dirty="0"/>
              <a:t>International </a:t>
            </a:r>
            <a:r>
              <a:rPr lang="cs-CZ" b="1" dirty="0" err="1"/>
              <a:t>project</a:t>
            </a:r>
            <a:r>
              <a:rPr lang="cs-CZ" b="1" dirty="0"/>
              <a:t> „Linecká stezka“ </a:t>
            </a:r>
            <a:r>
              <a:rPr lang="cs-CZ" dirty="0"/>
              <a:t>– </a:t>
            </a:r>
            <a:r>
              <a:rPr lang="cs-CZ" dirty="0" err="1"/>
              <a:t>reflextion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Bohemia and </a:t>
            </a:r>
            <a:r>
              <a:rPr lang="cs-CZ" dirty="0" err="1"/>
              <a:t>Linz</a:t>
            </a:r>
            <a:r>
              <a:rPr lang="cs-CZ" dirty="0"/>
              <a:t> area</a:t>
            </a:r>
          </a:p>
          <a:p>
            <a:pPr lvl="1"/>
            <a:r>
              <a:rPr lang="cs-CZ" b="1" dirty="0"/>
              <a:t>Support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mutual</a:t>
            </a:r>
            <a:r>
              <a:rPr lang="cs-CZ" b="1" dirty="0"/>
              <a:t> Czech-</a:t>
            </a:r>
            <a:r>
              <a:rPr lang="cs-CZ" b="1" dirty="0" err="1"/>
              <a:t>Austrian</a:t>
            </a:r>
            <a:r>
              <a:rPr lang="cs-CZ" b="1" dirty="0"/>
              <a:t> </a:t>
            </a:r>
            <a:r>
              <a:rPr lang="cs-CZ" b="1" dirty="0" err="1"/>
              <a:t>border</a:t>
            </a:r>
            <a:r>
              <a:rPr lang="cs-CZ" b="1" dirty="0"/>
              <a:t> </a:t>
            </a:r>
            <a:r>
              <a:rPr lang="cs-CZ" b="1" dirty="0" err="1"/>
              <a:t>hipotourism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transborder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in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horse</a:t>
            </a:r>
            <a:r>
              <a:rPr lang="cs-CZ" dirty="0"/>
              <a:t> </a:t>
            </a:r>
            <a:r>
              <a:rPr lang="cs-CZ" dirty="0" err="1"/>
              <a:t>tourism</a:t>
            </a:r>
            <a:endParaRPr lang="cs-CZ" dirty="0"/>
          </a:p>
          <a:p>
            <a:pPr lvl="1"/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don´t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any Czech-</a:t>
            </a:r>
            <a:r>
              <a:rPr lang="cs-CZ" dirty="0" err="1"/>
              <a:t>Austrian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 and </a:t>
            </a:r>
            <a:r>
              <a:rPr lang="cs-CZ" dirty="0" err="1"/>
              <a:t>focuses</a:t>
            </a:r>
            <a:r>
              <a:rPr lang="cs-CZ" dirty="0"/>
              <a:t> </a:t>
            </a:r>
            <a:r>
              <a:rPr lang="cs-CZ" dirty="0" err="1"/>
              <a:t>solely</a:t>
            </a:r>
            <a:r>
              <a:rPr lang="cs-CZ" dirty="0"/>
              <a:t> on area </a:t>
            </a:r>
            <a:r>
              <a:rPr lang="cs-CZ" dirty="0" err="1"/>
              <a:t>of</a:t>
            </a:r>
            <a:r>
              <a:rPr lang="cs-CZ" dirty="0"/>
              <a:t> MAS –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traditions</a:t>
            </a:r>
            <a:r>
              <a:rPr lang="cs-CZ" dirty="0"/>
              <a:t> in </a:t>
            </a:r>
            <a:r>
              <a:rPr lang="cs-CZ" dirty="0" err="1"/>
              <a:t>landscape</a:t>
            </a:r>
            <a:r>
              <a:rPr lang="cs-CZ" dirty="0"/>
              <a:t>, </a:t>
            </a:r>
            <a:r>
              <a:rPr lang="cs-CZ" dirty="0" err="1"/>
              <a:t>Rural</a:t>
            </a:r>
            <a:r>
              <a:rPr lang="cs-CZ" dirty="0"/>
              <a:t> market and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…</a:t>
            </a:r>
          </a:p>
        </p:txBody>
      </p:sp>
      <p:pic>
        <p:nvPicPr>
          <p:cNvPr id="4" name="Obrázek 3" descr="http://jihoceskemas.cz/theme/jcmas/pic/mas2.jpg?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7" y="1902723"/>
            <a:ext cx="4174144" cy="2960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422" y="304800"/>
            <a:ext cx="9372600" cy="1200416"/>
          </a:xfrm>
        </p:spPr>
        <p:txBody>
          <a:bodyPr/>
          <a:lstStyle/>
          <a:p>
            <a:r>
              <a:rPr lang="cs-CZ" dirty="0" err="1"/>
              <a:t>Euroregions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6" r="45796"/>
          <a:stretch/>
        </p:blipFill>
        <p:spPr>
          <a:xfrm>
            <a:off x="7804967" y="1868557"/>
            <a:ext cx="4127789" cy="3164503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11935" y="1505216"/>
            <a:ext cx="733335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Šumava – </a:t>
            </a:r>
            <a:r>
              <a:rPr lang="cs-CZ" dirty="0" err="1"/>
              <a:t>Bayerischer</a:t>
            </a:r>
            <a:r>
              <a:rPr lang="cs-CZ" dirty="0"/>
              <a:t> </a:t>
            </a:r>
            <a:r>
              <a:rPr lang="cs-CZ" dirty="0" err="1"/>
              <a:t>wald</a:t>
            </a:r>
            <a:r>
              <a:rPr lang="cs-CZ" dirty="0"/>
              <a:t> – </a:t>
            </a:r>
            <a:r>
              <a:rPr lang="cs-CZ" dirty="0" err="1"/>
              <a:t>Mühlviertlel</a:t>
            </a:r>
            <a:endParaRPr lang="cs-CZ" dirty="0"/>
          </a:p>
          <a:p>
            <a:pPr lvl="1"/>
            <a:r>
              <a:rPr lang="cs-CZ" b="1" dirty="0" err="1"/>
              <a:t>Euroregional</a:t>
            </a:r>
            <a:r>
              <a:rPr lang="cs-CZ" b="1" dirty="0"/>
              <a:t> </a:t>
            </a:r>
            <a:r>
              <a:rPr lang="cs-CZ" b="1" dirty="0" err="1"/>
              <a:t>governance</a:t>
            </a:r>
            <a:r>
              <a:rPr lang="cs-CZ" b="1" dirty="0"/>
              <a:t> a </a:t>
            </a:r>
            <a:r>
              <a:rPr lang="cs-CZ" b="1" dirty="0" err="1"/>
              <a:t>networks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strenghtening</a:t>
            </a:r>
            <a:r>
              <a:rPr lang="cs-CZ" dirty="0"/>
              <a:t> </a:t>
            </a:r>
            <a:r>
              <a:rPr lang="cs-CZ" dirty="0" err="1"/>
              <a:t>crossborder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communal</a:t>
            </a:r>
            <a:r>
              <a:rPr lang="cs-CZ" dirty="0"/>
              <a:t> level in Czech-</a:t>
            </a:r>
            <a:r>
              <a:rPr lang="cs-CZ" dirty="0" err="1"/>
              <a:t>Bavarian</a:t>
            </a:r>
            <a:r>
              <a:rPr lang="cs-CZ" dirty="0"/>
              <a:t> </a:t>
            </a:r>
            <a:r>
              <a:rPr lang="cs-CZ" dirty="0" err="1"/>
              <a:t>borderland</a:t>
            </a:r>
            <a:endParaRPr lang="cs-CZ" dirty="0"/>
          </a:p>
          <a:p>
            <a:pPr lvl="1"/>
            <a:r>
              <a:rPr lang="en-US" b="1" dirty="0"/>
              <a:t>Disposition Fund in the region</a:t>
            </a:r>
            <a:r>
              <a:rPr lang="cs-CZ" b="1" dirty="0"/>
              <a:t> Bavorský les – Šumava </a:t>
            </a:r>
            <a:r>
              <a:rPr lang="cs-CZ" dirty="0"/>
              <a:t>– </a:t>
            </a:r>
            <a:r>
              <a:rPr lang="cs-CZ" dirty="0" err="1"/>
              <a:t>funding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meeting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dirty="0" err="1"/>
              <a:t>institutions</a:t>
            </a:r>
            <a:r>
              <a:rPr lang="cs-CZ" dirty="0"/>
              <a:t> and </a:t>
            </a:r>
            <a:r>
              <a:rPr lang="cs-CZ" dirty="0" err="1"/>
              <a:t>organizations</a:t>
            </a:r>
            <a:r>
              <a:rPr lang="cs-CZ" dirty="0"/>
              <a:t> in </a:t>
            </a:r>
            <a:r>
              <a:rPr lang="cs-CZ" dirty="0" err="1"/>
              <a:t>border</a:t>
            </a:r>
            <a:r>
              <a:rPr lang="cs-CZ" dirty="0"/>
              <a:t> area</a:t>
            </a:r>
          </a:p>
          <a:p>
            <a:r>
              <a:rPr lang="cs-CZ" dirty="0"/>
              <a:t>Silva </a:t>
            </a:r>
            <a:r>
              <a:rPr lang="cs-CZ" dirty="0" err="1"/>
              <a:t>Nortica</a:t>
            </a:r>
            <a:endParaRPr lang="cs-CZ" dirty="0"/>
          </a:p>
          <a:p>
            <a:pPr lvl="1"/>
            <a:r>
              <a:rPr lang="cs-CZ" b="1" dirty="0" err="1"/>
              <a:t>Interegional</a:t>
            </a:r>
            <a:r>
              <a:rPr lang="cs-CZ" b="1" dirty="0"/>
              <a:t> mobility – mobility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b="1" dirty="0" err="1"/>
              <a:t>borders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mobility </a:t>
            </a:r>
          </a:p>
          <a:p>
            <a:pPr lvl="1"/>
            <a:r>
              <a:rPr lang="cs-CZ" b="1" dirty="0" err="1"/>
              <a:t>European</a:t>
            </a:r>
            <a:r>
              <a:rPr lang="cs-CZ" b="1" dirty="0"/>
              <a:t> Region </a:t>
            </a:r>
            <a:r>
              <a:rPr lang="cs-CZ" b="1" dirty="0" err="1"/>
              <a:t>Danube</a:t>
            </a:r>
            <a:r>
              <a:rPr lang="cs-CZ" b="1" dirty="0"/>
              <a:t> – Vltava </a:t>
            </a:r>
            <a:r>
              <a:rPr lang="cs-CZ" dirty="0"/>
              <a:t>– </a:t>
            </a:r>
            <a:r>
              <a:rPr lang="cs-CZ" dirty="0" err="1"/>
              <a:t>strenghtening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CZ – AT- DE and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crossborder</a:t>
            </a:r>
            <a:r>
              <a:rPr lang="cs-CZ" dirty="0"/>
              <a:t> </a:t>
            </a:r>
            <a:r>
              <a:rPr lang="cs-CZ" dirty="0" err="1"/>
              <a:t>cooperation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5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35" y="861392"/>
            <a:ext cx="9562032" cy="4760843"/>
          </a:xfrm>
        </p:spPr>
      </p:pic>
    </p:spTree>
    <p:extLst>
      <p:ext uri="{BB962C8B-B14F-4D97-AF65-F5344CB8AC3E}">
        <p14:creationId xmlns:p14="http://schemas.microsoft.com/office/powerpoint/2010/main" val="27236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Happy_16x9_TP103461882.potx" id="{FF7B5EF7-1BBB-48ED-BE33-7820C212389D}" vid="{5CBF703C-5C80-40CE-A894-23D8FD99636A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prezentace s hrajícími si dětmi (kreslený obrázek, širokoúhlý)</Template>
  <TotalTime>0</TotalTime>
  <Words>290</Words>
  <Application>Microsoft Office PowerPoint</Application>
  <PresentationFormat>Vlastní</PresentationFormat>
  <Paragraphs>36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Children Happy 16x9</vt:lpstr>
      <vt:lpstr>Development potential of the area</vt:lpstr>
      <vt:lpstr>Content</vt:lpstr>
      <vt:lpstr>Development documents</vt:lpstr>
      <vt:lpstr>Development Principles of Jihočeský kraj</vt:lpstr>
      <vt:lpstr>MAS</vt:lpstr>
      <vt:lpstr>Euroregions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2017-02-25T09:17:54Z</dcterms:created>
  <dcterms:modified xsi:type="dcterms:W3CDTF">2017-03-06T08:58:22Z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