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8" r:id="rId5"/>
    <p:sldId id="293" r:id="rId6"/>
    <p:sldId id="294" r:id="rId7"/>
    <p:sldId id="295" r:id="rId8"/>
    <p:sldId id="292" r:id="rId9"/>
    <p:sldId id="288" r:id="rId10"/>
    <p:sldId id="282" r:id="rId11"/>
    <p:sldId id="280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602826-E6F0-4B12-8808-F5B42C6727C0}" type="datetime1">
              <a:rPr lang="cs-CZ" smtClean="0"/>
              <a:pPr rtl="0"/>
              <a:t>19.4.2018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F18B81-F0D0-413B-BE49-D794A04055DD}" type="datetime1">
              <a:rPr lang="cs-CZ" smtClean="0"/>
              <a:pPr rtl="0"/>
              <a:t>19.4.2018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84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Autofit/>
          </a:bodyPr>
          <a:lstStyle>
            <a:lvl1pPr algn="l">
              <a:lnSpc>
                <a:spcPct val="75000"/>
              </a:lnSpc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93B9B-5FB2-4839-B9A6-55BA89F5F1D6}" type="datetime1">
              <a:rPr lang="cs-CZ" smtClean="0"/>
              <a:pPr rtl="0"/>
              <a:t>19.4.2018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F9E2F-89CC-4C90-BFA7-D1CF346163BE}" type="datetime1">
              <a:rPr lang="cs-CZ" smtClean="0"/>
              <a:pPr rtl="0"/>
              <a:t>19.4.2018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457B70-E1CF-4417-A8EA-084AB55DACCD}" type="datetime1">
              <a:rPr lang="cs-CZ" smtClean="0"/>
              <a:pPr rtl="0"/>
              <a:t>19.4.2018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3EE3D44-7B45-49F9-9F9F-2168B0A24FEA}" type="datetime1">
              <a:rPr lang="cs-CZ" smtClean="0"/>
              <a:pPr rtl="0"/>
              <a:t>19.4.2018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55FB3-AA5A-4321-BD4D-AF86869850FF}" type="datetime1">
              <a:rPr lang="cs-CZ" smtClean="0"/>
              <a:pPr rtl="0"/>
              <a:t>19.4.2018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DA01F-697D-455D-9C52-59ED17F28242}" type="datetime1">
              <a:rPr lang="cs-CZ" smtClean="0"/>
              <a:pPr rtl="0"/>
              <a:t>19.4.2018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DB21A-2A3F-482A-8F16-1495364AD39F}" type="datetime1">
              <a:rPr lang="cs-CZ" smtClean="0"/>
              <a:pPr rtl="0"/>
              <a:t>19.4.2018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F0F9D-B3A3-483A-AD4E-4D24E2281825}" type="datetime1">
              <a:rPr lang="cs-CZ" smtClean="0"/>
              <a:pPr rtl="0"/>
              <a:t>19.4.2018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63ECA-BAD0-4FAB-8992-6596C9736E59}" type="datetime1">
              <a:rPr lang="cs-CZ" smtClean="0"/>
              <a:pPr rtl="0"/>
              <a:t>19.4.2018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89E176-916E-45EB-A88A-7CC37AC370FA}" type="datetime1">
              <a:rPr lang="cs-CZ" smtClean="0"/>
              <a:pPr rtl="0"/>
              <a:t>19.4.2018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6318" y="319553"/>
            <a:ext cx="7695502" cy="3200400"/>
          </a:xfrm>
        </p:spPr>
        <p:txBody>
          <a:bodyPr rtlCol="0"/>
          <a:lstStyle/>
          <a:p>
            <a:pPr rtl="0"/>
            <a:r>
              <a:rPr lang="cs-CZ" sz="8000" dirty="0"/>
              <a:t>Metody Geografického výzkumu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321" y="3830346"/>
            <a:ext cx="6858000" cy="1097280"/>
          </a:xfrm>
        </p:spPr>
        <p:txBody>
          <a:bodyPr rtlCol="0">
            <a:normAutofit/>
          </a:bodyPr>
          <a:lstStyle/>
          <a:p>
            <a:pPr rtl="0"/>
            <a:r>
              <a:rPr lang="cs-CZ" sz="3200" dirty="0"/>
              <a:t>Cvičení č. 7</a:t>
            </a:r>
          </a:p>
          <a:p>
            <a:pPr rtl="0"/>
            <a:fld id="{AD2F00AE-9A07-4BA2-825A-4011CEE17A8E}" type="datetime1">
              <a:rPr lang="cs-CZ" sz="3200"/>
              <a:pPr rtl="0"/>
              <a:t>19.4.2018</a:t>
            </a:fld>
            <a:endParaRPr lang="cs-CZ" sz="3200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xmlns="" id="{4DF806CA-0174-4216-9EFD-264CB9828A44}"/>
              </a:ext>
            </a:extLst>
          </p:cNvPr>
          <p:cNvSpPr txBox="1">
            <a:spLocks/>
          </p:cNvSpPr>
          <p:nvPr/>
        </p:nvSpPr>
        <p:spPr>
          <a:xfrm>
            <a:off x="517321" y="6087425"/>
            <a:ext cx="1494313" cy="41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Marek Lichter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8B13473-F57B-4B59-89CA-1D958EB6E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60" y="6506807"/>
            <a:ext cx="235853" cy="2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9862BECF-B5B0-44A9-A736-4E34FC7A9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53" y="0"/>
            <a:ext cx="9196453" cy="6890394"/>
          </a:xfrm>
        </p:spPr>
      </p:pic>
    </p:spTree>
    <p:extLst>
      <p:ext uri="{BB962C8B-B14F-4D97-AF65-F5344CB8AC3E}">
        <p14:creationId xmlns:p14="http://schemas.microsoft.com/office/powerpoint/2010/main" val="15237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31BFFB-811D-438F-88B7-2B5DCB20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810" y="560463"/>
            <a:ext cx="4330817" cy="1295400"/>
          </a:xfrm>
        </p:spPr>
        <p:txBody>
          <a:bodyPr/>
          <a:lstStyle/>
          <a:p>
            <a:r>
              <a:rPr lang="cs-CZ" dirty="0"/>
              <a:t>STUDIUM Geografie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D933B30-860D-48B9-A706-A5EAF1792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810" y="2065588"/>
            <a:ext cx="2876026" cy="4483101"/>
          </a:xfrm>
        </p:spPr>
        <p:txBody>
          <a:bodyPr/>
          <a:lstStyle/>
          <a:p>
            <a:r>
              <a:rPr lang="cs-CZ" dirty="0"/>
              <a:t>Kolik geografů svět potřebuje?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3C030B4-5F34-4FE8-B8B0-42031EB5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84" y="519036"/>
            <a:ext cx="6160102" cy="58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6D10A8-5542-4804-B3FE-586BF8E8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Geografie?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7B748F1-7009-4082-B339-23AC35AF4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Důvod studia?</a:t>
            </a:r>
          </a:p>
          <a:p>
            <a:r>
              <a:rPr lang="cs-CZ" dirty="0"/>
              <a:t>Od narození?</a:t>
            </a:r>
          </a:p>
          <a:p>
            <a:pPr lvl="1"/>
            <a:r>
              <a:rPr lang="cs-CZ" dirty="0"/>
              <a:t>Změna pohledu po SŠ?</a:t>
            </a:r>
          </a:p>
          <a:p>
            <a:r>
              <a:rPr lang="cs-CZ" dirty="0"/>
              <a:t>Rodinná tradice?</a:t>
            </a:r>
          </a:p>
          <a:p>
            <a:r>
              <a:rPr lang="cs-CZ" dirty="0"/>
              <a:t>Peníze?</a:t>
            </a:r>
          </a:p>
          <a:p>
            <a:r>
              <a:rPr lang="cs-CZ" dirty="0"/>
              <a:t>Učitelství? Poslání?</a:t>
            </a:r>
          </a:p>
          <a:p>
            <a:r>
              <a:rPr lang="cs-CZ" dirty="0"/>
              <a:t>Hlavní negativa?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2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E2A142-2AB5-4F80-B509-6FA24639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(Sociální) Geografie = jen škola?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E9CEFAC-A119-4CBD-AD87-3CE7D6DC2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 sociální geografie místo na světě i mimo školu?</a:t>
            </a:r>
          </a:p>
          <a:p>
            <a:r>
              <a:rPr lang="cs-CZ" dirty="0"/>
              <a:t>Jako samostatný obor? Jako subdisciplína?</a:t>
            </a:r>
          </a:p>
          <a:p>
            <a:r>
              <a:rPr lang="cs-CZ" dirty="0"/>
              <a:t>Jaké je vysněná práce sociálního geografa?</a:t>
            </a:r>
          </a:p>
          <a:p>
            <a:r>
              <a:rPr lang="cs-CZ" dirty="0"/>
              <a:t>Jaká je situace dnes? Jaká byla?</a:t>
            </a:r>
          </a:p>
          <a:p>
            <a:r>
              <a:rPr lang="cs-CZ" dirty="0"/>
              <a:t>Znali jste nějakého sociálního geografa před nástupem na VŠ?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4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E9F993-16E4-4036-8033-EA83F235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80"/>
            <a:ext cx="9372600" cy="820057"/>
          </a:xfrm>
        </p:spPr>
        <p:txBody>
          <a:bodyPr/>
          <a:lstStyle/>
          <a:p>
            <a:r>
              <a:rPr lang="cs-CZ" dirty="0"/>
              <a:t>Zadání sedmého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04B2978-C5E3-4843-8232-D4E94253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07537"/>
            <a:ext cx="9372600" cy="5262983"/>
          </a:xfrm>
        </p:spPr>
        <p:txBody>
          <a:bodyPr>
            <a:normAutofit/>
          </a:bodyPr>
          <a:lstStyle/>
          <a:p>
            <a:r>
              <a:rPr lang="cs-CZ" dirty="0"/>
              <a:t>Pokuste se v krátkém strukturovaném textu identifikovat alespoň 3 oblasti, ve kterých má dle vás </a:t>
            </a:r>
            <a:r>
              <a:rPr lang="cs-CZ" b="1" dirty="0"/>
              <a:t>sociální (humánní</a:t>
            </a:r>
            <a:r>
              <a:rPr lang="cs-CZ" b="1"/>
              <a:t>) </a:t>
            </a:r>
            <a:r>
              <a:rPr lang="cs-CZ" b="1" smtClean="0"/>
              <a:t>geografie </a:t>
            </a:r>
            <a:r>
              <a:rPr lang="cs-CZ" smtClean="0"/>
              <a:t>nějaký </a:t>
            </a:r>
            <a:r>
              <a:rPr lang="cs-CZ" dirty="0"/>
              <a:t>komerční potenciál. </a:t>
            </a:r>
          </a:p>
          <a:p>
            <a:endParaRPr lang="cs-CZ" dirty="0"/>
          </a:p>
          <a:p>
            <a:r>
              <a:rPr lang="cs-CZ" dirty="0"/>
              <a:t>Jinými slovy – pokud byste nyní začínali podnikat a přáli si oborem svého podnikání zůstat v rámci </a:t>
            </a:r>
            <a:r>
              <a:rPr lang="cs-CZ" b="1" dirty="0"/>
              <a:t>sociální geografie</a:t>
            </a:r>
            <a:r>
              <a:rPr lang="cs-CZ" dirty="0"/>
              <a:t>, jaké projekty by vám přišly zajímavé a komerčně udržitelné? </a:t>
            </a:r>
          </a:p>
          <a:p>
            <a:endParaRPr lang="cs-CZ" dirty="0"/>
          </a:p>
          <a:p>
            <a:r>
              <a:rPr lang="cs-CZ" dirty="0"/>
              <a:t>O jaké typy výstupů, znalostí či kompetencí </a:t>
            </a:r>
            <a:r>
              <a:rPr lang="cs-CZ" b="1" dirty="0"/>
              <a:t>sociálních geografů </a:t>
            </a:r>
            <a:r>
              <a:rPr lang="cs-CZ" dirty="0"/>
              <a:t>je dle vás zájem na volném (</a:t>
            </a:r>
            <a:r>
              <a:rPr lang="cs-CZ" b="1" dirty="0"/>
              <a:t>neakademickém</a:t>
            </a:r>
            <a:r>
              <a:rPr lang="cs-CZ" dirty="0"/>
              <a:t>) trhu práce?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2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80"/>
            <a:ext cx="9372600" cy="720055"/>
          </a:xfrm>
        </p:spPr>
        <p:txBody>
          <a:bodyPr/>
          <a:lstStyle/>
          <a:p>
            <a:r>
              <a:rPr lang="cs-CZ" dirty="0"/>
              <a:t>sedmé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7449"/>
            <a:ext cx="9372600" cy="5355964"/>
          </a:xfrm>
        </p:spPr>
        <p:txBody>
          <a:bodyPr>
            <a:noAutofit/>
          </a:bodyPr>
          <a:lstStyle/>
          <a:p>
            <a:r>
              <a:rPr lang="cs-CZ" sz="2000" dirty="0"/>
              <a:t>Výsledkem cvičení bude esej</a:t>
            </a:r>
          </a:p>
          <a:p>
            <a:pPr lvl="1"/>
            <a:r>
              <a:rPr lang="cs-CZ" dirty="0"/>
              <a:t>Rozsah max. 1 A4</a:t>
            </a:r>
          </a:p>
          <a:p>
            <a:pPr lvl="1"/>
            <a:r>
              <a:rPr lang="cs-CZ" dirty="0"/>
              <a:t>Vlastní pohled na problematiku – bez literatury atd.</a:t>
            </a:r>
          </a:p>
          <a:p>
            <a:pPr lvl="1"/>
            <a:r>
              <a:rPr lang="cs-CZ" dirty="0"/>
              <a:t>I v celosvětovém kontextu</a:t>
            </a:r>
          </a:p>
          <a:p>
            <a:pPr lvl="1"/>
            <a:r>
              <a:rPr lang="cs-CZ" dirty="0"/>
              <a:t>Bez úvodu, zadání, závěru… jen hlavička.</a:t>
            </a:r>
          </a:p>
          <a:p>
            <a:pPr lvl="1"/>
            <a:endParaRPr lang="cs-CZ" dirty="0"/>
          </a:p>
          <a:p>
            <a:r>
              <a:rPr lang="cs-CZ" sz="2000" dirty="0"/>
              <a:t>Odevzdat do odevzdávárny</a:t>
            </a:r>
          </a:p>
          <a:p>
            <a:pPr lvl="1"/>
            <a:r>
              <a:rPr lang="cs-CZ" b="1" dirty="0"/>
              <a:t>26. 4. 2018 všechny</a:t>
            </a:r>
            <a:r>
              <a:rPr lang="cs-CZ" dirty="0"/>
              <a:t> skupiny</a:t>
            </a:r>
          </a:p>
          <a:p>
            <a:pPr lvl="1"/>
            <a:r>
              <a:rPr lang="cs-CZ" dirty="0"/>
              <a:t>Jedna odevzdávárna</a:t>
            </a:r>
          </a:p>
          <a:p>
            <a:pPr marL="411480" lvl="1" indent="0">
              <a:buNone/>
            </a:pPr>
            <a:endParaRPr lang="cs-CZ" dirty="0"/>
          </a:p>
          <a:p>
            <a:r>
              <a:rPr lang="cs-CZ" sz="2000" dirty="0"/>
              <a:t>Dotazy?</a:t>
            </a:r>
          </a:p>
          <a:p>
            <a:pPr lvl="1"/>
            <a:r>
              <a:rPr lang="cs-CZ" dirty="0"/>
              <a:t>Případně mail…</a:t>
            </a:r>
          </a:p>
        </p:txBody>
      </p:sp>
    </p:spTree>
    <p:extLst>
      <p:ext uri="{BB962C8B-B14F-4D97-AF65-F5344CB8AC3E}">
        <p14:creationId xmlns:p14="http://schemas.microsoft.com/office/powerpoint/2010/main" val="31578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22B282-BE0F-496E-BA15-99E6FC1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8BD1A85-12F4-4462-8530-6F1D8D0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7419"/>
            <a:ext cx="5300444" cy="4483101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Grafický objekt 7" descr="Glóbus">
            <a:extLst>
              <a:ext uri="{FF2B5EF4-FFF2-40B4-BE49-F238E27FC236}">
                <a16:creationId xmlns:a16="http://schemas.microsoft.com/office/drawing/2014/main" xmlns="" id="{C8F0C19C-6810-4095-AE38-721521DA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06819" y="2790287"/>
            <a:ext cx="3680233" cy="3680233"/>
          </a:xfrm>
          <a:prstGeom prst="rect">
            <a:avLst/>
          </a:prstGeom>
        </p:spPr>
      </p:pic>
      <p:pic>
        <p:nvPicPr>
          <p:cNvPr id="5" name="Grafický objekt 4" descr="Symbol zvednutého palce">
            <a:extLst>
              <a:ext uri="{FF2B5EF4-FFF2-40B4-BE49-F238E27FC236}">
                <a16:creationId xmlns:a16="http://schemas.microsoft.com/office/drawing/2014/main" xmlns="" id="{3D30EA89-74C9-4DC0-8461-4B20F141E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89735" y="39197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átěný model budovy 16 x 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665409_TF03031027.potx" id="{81952F24-F483-4624-B831-C19136C9C893}" vid="{F62AD81A-72EA-4120-A4D1-FC9DE6B2E5D3}"/>
    </a:ext>
  </a:extLst>
</a:theme>
</file>

<file path=ppt/theme/theme2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http://www.w3.org/XML/1998/namespace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f35948-e619-41b3-aa29-22878b09cfd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tématem drátěného modelu budovy (širokoúhlá)</Template>
  <TotalTime>1037</TotalTime>
  <Words>228</Words>
  <Application>Microsoft Office PowerPoint</Application>
  <PresentationFormat>Vlastní</PresentationFormat>
  <Paragraphs>45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Drátěný model budovy 16 x 9</vt:lpstr>
      <vt:lpstr>Metody Geografického výzkumu</vt:lpstr>
      <vt:lpstr>Prezentace aplikace PowerPoint</vt:lpstr>
      <vt:lpstr>STUDIUM Geografie</vt:lpstr>
      <vt:lpstr>Proč Geografie?</vt:lpstr>
      <vt:lpstr>(Sociální) Geografie = jen škola?</vt:lpstr>
      <vt:lpstr>Zadání sedmého cvičení</vt:lpstr>
      <vt:lpstr>sedmé cvičení</vt:lpstr>
      <vt:lpstr>Díky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Geografického výzkumu</dc:title>
  <dc:creator>Marek Lichter</dc:creator>
  <cp:lastModifiedBy>ucitel</cp:lastModifiedBy>
  <cp:revision>96</cp:revision>
  <dcterms:created xsi:type="dcterms:W3CDTF">2018-02-18T10:52:56Z</dcterms:created>
  <dcterms:modified xsi:type="dcterms:W3CDTF">2018-04-19T15:53:14Z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