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66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9" r:id="rId23"/>
    <p:sldId id="287" r:id="rId24"/>
    <p:sldId id="288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118" d="100"/>
          <a:sy n="118" d="100"/>
        </p:scale>
        <p:origin x="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E0EEB4-8BED-4579-BC55-93860833AA6E}" type="datetimeFigureOut">
              <a:rPr lang="cs-CZ" smtClean="0"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Krajinná ekologie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4176464" cy="77953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Cvičení 19.-20.3.2018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704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smrkojedlobukový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53" y="1852611"/>
            <a:ext cx="7773094" cy="45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smrkový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34" y="1775191"/>
            <a:ext cx="763013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Klečový (</a:t>
            </a:r>
            <a:r>
              <a:rPr lang="cs-CZ" dirty="0" err="1" smtClean="0"/>
              <a:t>subalpinský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88" y="1775191"/>
            <a:ext cx="7935424" cy="45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Trofické řady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Základní:</a:t>
            </a:r>
          </a:p>
          <a:p>
            <a:pPr lvl="1"/>
            <a:r>
              <a:rPr lang="cs-CZ" sz="2400" dirty="0" smtClean="0"/>
              <a:t>A – oligotrofní (chudá a kyselá)</a:t>
            </a:r>
          </a:p>
          <a:p>
            <a:pPr lvl="1"/>
            <a:r>
              <a:rPr lang="cs-CZ" sz="2400" dirty="0" smtClean="0"/>
              <a:t>B – </a:t>
            </a:r>
            <a:r>
              <a:rPr lang="cs-CZ" sz="2400" dirty="0" err="1" smtClean="0"/>
              <a:t>mezotrofní</a:t>
            </a:r>
            <a:r>
              <a:rPr lang="cs-CZ" sz="2400" dirty="0" smtClean="0"/>
              <a:t> (středně bohatá)</a:t>
            </a:r>
          </a:p>
          <a:p>
            <a:pPr lvl="1"/>
            <a:r>
              <a:rPr lang="cs-CZ" sz="2400" dirty="0" smtClean="0"/>
              <a:t>C – nitrofilní (obohacená dusíkem)</a:t>
            </a:r>
          </a:p>
          <a:p>
            <a:pPr lvl="1"/>
            <a:r>
              <a:rPr lang="cs-CZ" sz="2400" dirty="0" smtClean="0"/>
              <a:t>D – bazická (živinami bohatá na bazických horninách, 	především na vápencích)</a:t>
            </a:r>
          </a:p>
          <a:p>
            <a:r>
              <a:rPr lang="cs-CZ" sz="2800" b="1" dirty="0" err="1" smtClean="0"/>
              <a:t>Meziřady</a:t>
            </a:r>
            <a:r>
              <a:rPr lang="cs-CZ" sz="2800" b="1" dirty="0" smtClean="0"/>
              <a:t>:</a:t>
            </a:r>
          </a:p>
          <a:p>
            <a:pPr lvl="1"/>
            <a:r>
              <a:rPr lang="cs-CZ" sz="2400" dirty="0" smtClean="0"/>
              <a:t>AB – oligotrofně-</a:t>
            </a:r>
            <a:r>
              <a:rPr lang="cs-CZ" sz="2400" dirty="0" err="1" smtClean="0"/>
              <a:t>mezotrofní</a:t>
            </a:r>
            <a:endParaRPr lang="cs-CZ" sz="2400" dirty="0" smtClean="0"/>
          </a:p>
          <a:p>
            <a:pPr lvl="1"/>
            <a:r>
              <a:rPr lang="cs-CZ" sz="2400" dirty="0" smtClean="0"/>
              <a:t>BC – </a:t>
            </a:r>
            <a:r>
              <a:rPr lang="cs-CZ" sz="2400" dirty="0" err="1" smtClean="0"/>
              <a:t>mezotrofně</a:t>
            </a:r>
            <a:r>
              <a:rPr lang="cs-CZ" sz="2400" dirty="0" smtClean="0"/>
              <a:t>-nitrofilní</a:t>
            </a:r>
          </a:p>
          <a:p>
            <a:pPr lvl="1"/>
            <a:r>
              <a:rPr lang="cs-CZ" sz="2400" dirty="0" smtClean="0"/>
              <a:t>BD – </a:t>
            </a:r>
            <a:r>
              <a:rPr lang="cs-CZ" sz="2400" dirty="0" err="1" smtClean="0"/>
              <a:t>mezotrofně</a:t>
            </a:r>
            <a:r>
              <a:rPr lang="cs-CZ" sz="2400" dirty="0" smtClean="0"/>
              <a:t>-bazická</a:t>
            </a:r>
          </a:p>
          <a:p>
            <a:pPr lvl="1"/>
            <a:r>
              <a:rPr lang="cs-CZ" sz="2400" dirty="0" smtClean="0"/>
              <a:t>CD – nitrofilně-bazická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45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 – oligotrofní (chudá, kyselá)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13" y="1588925"/>
            <a:ext cx="7562974" cy="49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 – </a:t>
            </a:r>
            <a:r>
              <a:rPr lang="cs-CZ" dirty="0" err="1" smtClean="0"/>
              <a:t>mezotrofní</a:t>
            </a:r>
            <a:r>
              <a:rPr lang="cs-CZ" dirty="0" smtClean="0"/>
              <a:t> (středně bohatá)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704856" cy="50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 - nitrofilní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66" y="1646850"/>
            <a:ext cx="7039867" cy="48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 - bazická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6408712" cy="50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 – oligotrofně-</a:t>
            </a:r>
            <a:r>
              <a:rPr lang="cs-CZ" dirty="0" err="1" smtClean="0"/>
              <a:t>mezotrofní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81332"/>
            <a:ext cx="6574019" cy="48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BC – </a:t>
            </a:r>
            <a:r>
              <a:rPr lang="cs-CZ" dirty="0" err="1" smtClean="0"/>
              <a:t>mezotrofně</a:t>
            </a:r>
            <a:r>
              <a:rPr lang="cs-CZ" dirty="0" smtClean="0"/>
              <a:t>-nitrofilní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92" y="1667330"/>
            <a:ext cx="6320015" cy="48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dnes budeme dělat…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625609"/>
          </a:xfrm>
        </p:spPr>
        <p:txBody>
          <a:bodyPr>
            <a:normAutofit/>
          </a:bodyPr>
          <a:lstStyle/>
          <a:p>
            <a:pPr algn="just"/>
            <a:endParaRPr lang="cs-CZ" dirty="0" smtClean="0"/>
          </a:p>
          <a:p>
            <a:pPr algn="just"/>
            <a:r>
              <a:rPr lang="cs-CZ" dirty="0" smtClean="0"/>
              <a:t>Vegetační stupně ČR</a:t>
            </a:r>
          </a:p>
          <a:p>
            <a:pPr algn="just"/>
            <a:r>
              <a:rPr lang="cs-CZ" dirty="0" smtClean="0"/>
              <a:t>Trofické řady</a:t>
            </a:r>
          </a:p>
          <a:p>
            <a:pPr algn="just"/>
            <a:r>
              <a:rPr lang="cs-CZ" dirty="0" smtClean="0"/>
              <a:t>Hydrické řady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6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BD – </a:t>
            </a:r>
            <a:r>
              <a:rPr lang="cs-CZ" dirty="0" err="1" smtClean="0"/>
              <a:t>mezotrofně</a:t>
            </a:r>
            <a:r>
              <a:rPr lang="cs-CZ" dirty="0" smtClean="0"/>
              <a:t>-bazická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70" y="1545316"/>
            <a:ext cx="6348460" cy="50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CD – nitrofilně-bazická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7" y="1783412"/>
            <a:ext cx="6441826" cy="49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Hydrické řady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23928"/>
          </a:xfrm>
        </p:spPr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cs-CZ" b="1" dirty="0"/>
              <a:t>s</a:t>
            </a:r>
            <a:r>
              <a:rPr lang="cs-CZ" b="1" dirty="0" smtClean="0"/>
              <a:t>uchá</a:t>
            </a:r>
          </a:p>
          <a:p>
            <a:pPr marL="633222" indent="-514350">
              <a:buFont typeface="+mj-lt"/>
              <a:buAutoNum type="arabicPeriod"/>
            </a:pPr>
            <a:r>
              <a:rPr lang="cs-CZ" b="1" dirty="0"/>
              <a:t>o</a:t>
            </a:r>
            <a:r>
              <a:rPr lang="cs-CZ" b="1" dirty="0" smtClean="0"/>
              <a:t>mezená</a:t>
            </a:r>
          </a:p>
          <a:p>
            <a:pPr marL="633222" indent="-514350">
              <a:buFont typeface="+mj-lt"/>
              <a:buAutoNum type="arabicPeriod"/>
            </a:pPr>
            <a:r>
              <a:rPr lang="cs-CZ" b="1" dirty="0"/>
              <a:t>n</a:t>
            </a:r>
            <a:r>
              <a:rPr lang="cs-CZ" b="1" dirty="0" smtClean="0"/>
              <a:t>ormální</a:t>
            </a:r>
          </a:p>
          <a:p>
            <a:pPr marL="633222" indent="-514350">
              <a:buFont typeface="+mj-lt"/>
              <a:buAutoNum type="arabicPeriod"/>
            </a:pPr>
            <a:r>
              <a:rPr lang="cs-CZ" b="1" dirty="0"/>
              <a:t>z</a:t>
            </a:r>
            <a:r>
              <a:rPr lang="cs-CZ" b="1" dirty="0" smtClean="0"/>
              <a:t>amokřená</a:t>
            </a:r>
          </a:p>
          <a:p>
            <a:pPr marL="633222" indent="-514350">
              <a:buFont typeface="+mj-lt"/>
              <a:buAutoNum type="arabicPeriod"/>
            </a:pPr>
            <a:r>
              <a:rPr lang="cs-CZ" b="1" dirty="0"/>
              <a:t>m</a:t>
            </a:r>
            <a:r>
              <a:rPr lang="cs-CZ" b="1" dirty="0" smtClean="0"/>
              <a:t>okrá</a:t>
            </a:r>
          </a:p>
          <a:p>
            <a:pPr marL="633222" indent="-514350">
              <a:buFont typeface="+mj-lt"/>
              <a:buAutoNum type="arabicPeriod"/>
            </a:pPr>
            <a:r>
              <a:rPr lang="cs-CZ" b="1" dirty="0"/>
              <a:t>r</a:t>
            </a:r>
            <a:r>
              <a:rPr lang="cs-CZ" b="1" dirty="0" smtClean="0"/>
              <a:t>ašelinná</a:t>
            </a:r>
          </a:p>
        </p:txBody>
      </p:sp>
    </p:spTree>
    <p:extLst>
      <p:ext uri="{BB962C8B-B14F-4D97-AF65-F5344CB8AC3E}">
        <p14:creationId xmlns:p14="http://schemas.microsoft.com/office/powerpoint/2010/main" val="17237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1 - suchá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603996"/>
            <a:ext cx="6800850" cy="49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2 - omezená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17" y="1645319"/>
            <a:ext cx="6468566" cy="48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88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3 - normální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518525"/>
            <a:ext cx="6819900" cy="51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45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4 - zamokřená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55" y="1566986"/>
            <a:ext cx="6722690" cy="50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4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5 - mokrá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86994"/>
            <a:ext cx="6661806" cy="52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6 - rašelinná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85" y="1518266"/>
            <a:ext cx="6840629" cy="51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Vegetační stupně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4" y="1845024"/>
            <a:ext cx="8985213" cy="32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5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6694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dubový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5191"/>
            <a:ext cx="7415529" cy="43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bukodubový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0" y="1467200"/>
            <a:ext cx="8075240" cy="5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dubobukový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506243"/>
            <a:ext cx="7429500" cy="51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bukový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12" y="1637934"/>
            <a:ext cx="7302375" cy="49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 err="1" smtClean="0"/>
              <a:t>jedlobukový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1960"/>
            <a:ext cx="7992888" cy="45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390</TotalTime>
  <Words>142</Words>
  <Application>Microsoft Office PowerPoint</Application>
  <PresentationFormat>Předvádění na obrazovce (4:3)</PresentationFormat>
  <Paragraphs>48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Modul</vt:lpstr>
      <vt:lpstr>Krajinná ekologie</vt:lpstr>
      <vt:lpstr>Co dnes budeme dělat…</vt:lpstr>
      <vt:lpstr>Vegetační stupně</vt:lpstr>
      <vt:lpstr>Prezentace aplikace PowerPoint</vt:lpstr>
      <vt:lpstr>1. dubový</vt:lpstr>
      <vt:lpstr>2. bukodubový</vt:lpstr>
      <vt:lpstr>3. dubobukový</vt:lpstr>
      <vt:lpstr>4. bukový</vt:lpstr>
      <vt:lpstr>5. jedlobukový</vt:lpstr>
      <vt:lpstr>6. smrkojedlobukový</vt:lpstr>
      <vt:lpstr>7. smrkový</vt:lpstr>
      <vt:lpstr>8. Klečový (subalpinský)</vt:lpstr>
      <vt:lpstr>Trofické řady</vt:lpstr>
      <vt:lpstr>A – oligotrofní (chudá, kyselá)</vt:lpstr>
      <vt:lpstr>B – mezotrofní (středně bohatá)</vt:lpstr>
      <vt:lpstr>C - nitrofilní</vt:lpstr>
      <vt:lpstr>D - bazická</vt:lpstr>
      <vt:lpstr>AB – oligotrofně-mezotrofní</vt:lpstr>
      <vt:lpstr>BC – mezotrofně-nitrofilní</vt:lpstr>
      <vt:lpstr>BD – mezotrofně-bazická</vt:lpstr>
      <vt:lpstr>CD – nitrofilně-bazická</vt:lpstr>
      <vt:lpstr>Hydrické řady</vt:lpstr>
      <vt:lpstr>1 - suchá</vt:lpstr>
      <vt:lpstr>2 - omezená</vt:lpstr>
      <vt:lpstr>3 - normální</vt:lpstr>
      <vt:lpstr>4 - zamokřená</vt:lpstr>
      <vt:lpstr>5 - mokrá</vt:lpstr>
      <vt:lpstr>6 - rašelinná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OK</dc:creator>
  <cp:lastModifiedBy>GU</cp:lastModifiedBy>
  <cp:revision>42</cp:revision>
  <dcterms:created xsi:type="dcterms:W3CDTF">2013-02-24T20:25:01Z</dcterms:created>
  <dcterms:modified xsi:type="dcterms:W3CDTF">2018-03-20T09:10:22Z</dcterms:modified>
</cp:coreProperties>
</file>