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05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90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1130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088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4287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8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8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47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16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64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22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31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96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83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38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94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3F498-0F9C-4566-A19F-E4B86CE4BFEB}" type="datetimeFigureOut">
              <a:rPr lang="cs-CZ" smtClean="0"/>
              <a:t>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D3A5D3-1DAA-4713-9D82-C5046647D4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80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Poznámky </a:t>
            </a:r>
            <a:br>
              <a:rPr lang="cs-CZ" dirty="0" smtClean="0"/>
            </a:br>
            <a:r>
              <a:rPr lang="cs-CZ" dirty="0" smtClean="0"/>
              <a:t>k seminární práci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David HONEK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44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Úvodní strana a obsah</a:t>
            </a:r>
          </a:p>
          <a:p>
            <a:r>
              <a:rPr lang="cs-CZ" sz="2400" dirty="0" smtClean="0"/>
              <a:t>Text zarovnán do bloku</a:t>
            </a:r>
          </a:p>
          <a:p>
            <a:r>
              <a:rPr lang="cs-CZ" sz="2400" dirty="0" smtClean="0"/>
              <a:t>Formátování stejné pro celý text, ale jiné u popisků obrázků, tabulek atd.</a:t>
            </a:r>
          </a:p>
          <a:p>
            <a:r>
              <a:rPr lang="cs-CZ" sz="2400" dirty="0" smtClean="0"/>
              <a:t>Mezery mezi textem a obrázky, tabulkami atd.</a:t>
            </a:r>
          </a:p>
          <a:p>
            <a:r>
              <a:rPr lang="cs-CZ" sz="2400" dirty="0" smtClean="0"/>
              <a:t>Názvy kapitol a podkapitol (přehlednost)</a:t>
            </a:r>
          </a:p>
          <a:p>
            <a:r>
              <a:rPr lang="cs-CZ" sz="2400" dirty="0" smtClean="0"/>
              <a:t>Pozor na překlepy a spisovný jazyk</a:t>
            </a:r>
          </a:p>
          <a:p>
            <a:r>
              <a:rPr lang="cs-CZ" sz="2400" dirty="0" smtClean="0"/>
              <a:t>Fotky např.: Název (autor: jméno, datum)</a:t>
            </a:r>
          </a:p>
          <a:p>
            <a:r>
              <a:rPr lang="cs-CZ" sz="2400" dirty="0" smtClean="0"/>
              <a:t>Zdroje rozdělit např.: tištěné, elektronické, mapové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320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Vybírat podstatné informace, týkající se pouze vybraného území</a:t>
            </a:r>
          </a:p>
          <a:p>
            <a:r>
              <a:rPr lang="cs-CZ" dirty="0" smtClean="0"/>
              <a:t>V mapách se zaměřit na území, ne celá ČR/SR apod.</a:t>
            </a:r>
          </a:p>
          <a:p>
            <a:r>
              <a:rPr lang="cs-CZ" dirty="0" smtClean="0"/>
              <a:t>Hierarchie kapitol (např.: podle návaznosti v systému)</a:t>
            </a:r>
          </a:p>
          <a:p>
            <a:r>
              <a:rPr lang="cs-CZ" dirty="0"/>
              <a:t>Správné názvy kapitol:</a:t>
            </a:r>
          </a:p>
          <a:p>
            <a:pPr lvl="1"/>
            <a:r>
              <a:rPr lang="cs-CZ" dirty="0"/>
              <a:t>ŠPATNĚ Geologie, </a:t>
            </a:r>
            <a:r>
              <a:rPr lang="cs-CZ" dirty="0" err="1"/>
              <a:t>Pedeogeografie</a:t>
            </a:r>
            <a:r>
              <a:rPr lang="cs-CZ" dirty="0"/>
              <a:t> atd.</a:t>
            </a:r>
          </a:p>
          <a:p>
            <a:pPr lvl="1"/>
            <a:r>
              <a:rPr lang="cs-CZ" dirty="0"/>
              <a:t>SPRÁVNĚ Půdní podmínky, Geologické podmínky atd.</a:t>
            </a:r>
          </a:p>
          <a:p>
            <a:r>
              <a:rPr lang="cs-CZ" dirty="0" smtClean="0"/>
              <a:t>Geologie a geomorfologie nejsou stejné – rozdělit</a:t>
            </a:r>
          </a:p>
          <a:p>
            <a:r>
              <a:rPr lang="cs-CZ" dirty="0" smtClean="0"/>
              <a:t>Neuvádět moc obecné informace nebo vysvětlovat pojmy</a:t>
            </a:r>
          </a:p>
          <a:p>
            <a:r>
              <a:rPr lang="cs-CZ" dirty="0" smtClean="0"/>
              <a:t>Více se rozepsat (opravdu nestačí jeden odstavec k </a:t>
            </a:r>
            <a:r>
              <a:rPr lang="cs-CZ" smtClean="0"/>
              <a:t>Biogeo</a:t>
            </a:r>
            <a:r>
              <a:rPr lang="cs-CZ" dirty="0" smtClean="0"/>
              <a:t>- atd.)</a:t>
            </a:r>
          </a:p>
          <a:p>
            <a:r>
              <a:rPr lang="cs-CZ" dirty="0" smtClean="0"/>
              <a:t>Klima podle </a:t>
            </a:r>
            <a:r>
              <a:rPr lang="cs-CZ" dirty="0" err="1" smtClean="0"/>
              <a:t>Quitta</a:t>
            </a:r>
            <a:r>
              <a:rPr lang="cs-CZ" dirty="0" smtClean="0"/>
              <a:t>, Atlasu krajiny ČR/SR … </a:t>
            </a:r>
            <a:r>
              <a:rPr lang="cs-CZ" dirty="0" err="1" smtClean="0"/>
              <a:t>Köppen</a:t>
            </a:r>
            <a:r>
              <a:rPr lang="cs-CZ" dirty="0" smtClean="0"/>
              <a:t>?</a:t>
            </a:r>
          </a:p>
          <a:p>
            <a:r>
              <a:rPr lang="cs-CZ" b="1" dirty="0" smtClean="0"/>
              <a:t>Určitě ne „To jsem já a můj pes“, „Tohle je mé území“!!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2302805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174</Words>
  <Application>Microsoft Office PowerPoint</Application>
  <PresentationFormat>Předvádění na obrazovce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Faseta</vt:lpstr>
      <vt:lpstr>Poznámky  k seminární práci</vt:lpstr>
      <vt:lpstr>Úprava</vt:lpstr>
      <vt:lpstr>Obsah práce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Poznámky  k seminární práci</dc:title>
  <dc:creator>David Honek</dc:creator>
  <cp:lastModifiedBy>David Honek</cp:lastModifiedBy>
  <cp:revision>6</cp:revision>
  <dcterms:created xsi:type="dcterms:W3CDTF">2016-04-06T11:04:29Z</dcterms:created>
  <dcterms:modified xsi:type="dcterms:W3CDTF">2016-04-06T11:20:50Z</dcterms:modified>
</cp:coreProperties>
</file>