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/>
          </a:bodyPr>
          <a:lstStyle/>
          <a:p>
            <a:pPr algn="r"/>
            <a:r>
              <a:rPr lang="cs-CZ" sz="2000" dirty="0"/>
              <a:t>Václav Paleček</a:t>
            </a:r>
          </a:p>
          <a:p>
            <a:pPr algn="r"/>
            <a:r>
              <a:rPr lang="cs-CZ" sz="2000"/>
              <a:t>Jaro 2018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3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9B945-C0D4-4F16-BEF2-D8D47C4E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Hustota říční sítě v povodí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FAE66C-7A65-41AB-9555-16C4076D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Definována jako: suma dálek vodních toků/celková plocha povodí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naše zpracovávané území výpočet zahrnuje: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Ořez (</a:t>
            </a:r>
            <a:r>
              <a:rPr lang="cs-CZ" dirty="0" err="1"/>
              <a:t>Clip</a:t>
            </a:r>
            <a:r>
              <a:rPr lang="cs-CZ" dirty="0"/>
              <a:t>) vrstev povodí a vodních toků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(pro ořez podle listů SM5 je potřeba odstranit hranice z této vrstvy (</a:t>
            </a:r>
            <a:r>
              <a:rPr lang="cs-CZ" dirty="0" err="1"/>
              <a:t>Dissolve</a:t>
            </a:r>
            <a:r>
              <a:rPr lang="cs-CZ" dirty="0"/>
              <a:t>)), případně vytvořit nejmenší ohraničující pravoúhelník (Minimum </a:t>
            </a:r>
            <a:r>
              <a:rPr lang="cs-CZ" dirty="0" err="1"/>
              <a:t>Bounding</a:t>
            </a:r>
            <a:r>
              <a:rPr lang="cs-CZ" dirty="0"/>
              <a:t> Geometry)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délek úseků vodních toků a částí povodí (nad atributovou tabulkou nástroj </a:t>
            </a:r>
            <a:r>
              <a:rPr lang="cs-CZ" dirty="0" err="1"/>
              <a:t>Calculate</a:t>
            </a:r>
            <a:r>
              <a:rPr lang="cs-CZ" dirty="0"/>
              <a:t> Geometry)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Přenesení sumy délek vodních toků na jednotky povodí (</a:t>
            </a:r>
            <a:r>
              <a:rPr lang="cs-CZ" dirty="0" err="1"/>
              <a:t>Join</a:t>
            </a:r>
            <a:r>
              <a:rPr lang="cs-CZ" dirty="0"/>
              <a:t> Data-Sum/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Join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hustoty říční sítě do nového sloupce (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Calculator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Výstupem tabulka hodnot (pozor na správné jednotky)</a:t>
            </a:r>
          </a:p>
        </p:txBody>
      </p:sp>
    </p:spTree>
    <p:extLst>
      <p:ext uri="{BB962C8B-B14F-4D97-AF65-F5344CB8AC3E}">
        <p14:creationId xmlns:p14="http://schemas.microsoft.com/office/powerpoint/2010/main" val="278594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BB2D1-F93B-4815-AA17-7753CCA9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EC178A-1F16-468C-9425-EB9D4A7ED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849FAF-4A18-44A5-843E-1D6FD29EE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7111" r="24801" b="10800"/>
          <a:stretch/>
        </p:blipFill>
        <p:spPr>
          <a:xfrm>
            <a:off x="0" y="0"/>
            <a:ext cx="4536504" cy="37078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CAC921-18F0-4D2C-B90C-CCFD0BC53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537" b="15001"/>
          <a:stretch/>
        </p:blipFill>
        <p:spPr>
          <a:xfrm>
            <a:off x="2123728" y="0"/>
            <a:ext cx="3059832" cy="4371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260FD6-B5E5-45A7-BC31-9F47E6C44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9" t="10801" r="39763" b="10977"/>
          <a:stretch/>
        </p:blipFill>
        <p:spPr>
          <a:xfrm>
            <a:off x="3855254" y="467999"/>
            <a:ext cx="5258148" cy="43204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CA9336-B9C1-4D0A-926E-95DC443667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00" r="17500"/>
          <a:stretch/>
        </p:blipFill>
        <p:spPr>
          <a:xfrm>
            <a:off x="800099" y="4195659"/>
            <a:ext cx="7543801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ADA1-4D8B-4161-A8E9-96AB11A6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Geometrická transformace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A8B5F4-5256-40B8-ACCF-9C3CE3F6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Převod mezi souřadnými soustavami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Může (často má) za následek úpravu „geometrie“ dat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Využití podkladových </a:t>
            </a:r>
            <a:r>
              <a:rPr lang="cs-CZ" dirty="0" err="1"/>
              <a:t>referencovaných</a:t>
            </a:r>
            <a:r>
              <a:rPr lang="cs-CZ" dirty="0"/>
              <a:t> dat a transformačních rovnic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Různé stupně přesnosti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 vektorů – transformace dat pomocí transformačních klíčů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 rastrů – </a:t>
            </a:r>
            <a:r>
              <a:rPr lang="cs-CZ" dirty="0" err="1"/>
              <a:t>georeferencování</a:t>
            </a:r>
            <a:r>
              <a:rPr lang="cs-CZ" dirty="0"/>
              <a:t>/rektifikace/</a:t>
            </a:r>
            <a:r>
              <a:rPr lang="cs-CZ" dirty="0" err="1"/>
              <a:t>ortorektifikace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65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48B1F-890C-4BB0-8726-D705998A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Geometrická transformace v </a:t>
            </a:r>
            <a:r>
              <a:rPr lang="cs-CZ" sz="4000" dirty="0" err="1"/>
              <a:t>ArcGIS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5F7123-2779-4219-B834-7875A19A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Příprava podkladových dat, příprava rektifikovaných 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Přesnost dat, formáty dat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Panel </a:t>
            </a:r>
            <a:r>
              <a:rPr lang="cs-CZ" dirty="0" err="1"/>
              <a:t>Georeferencing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Výběr </a:t>
            </a:r>
            <a:r>
              <a:rPr lang="cs-CZ" dirty="0" err="1"/>
              <a:t>vlícovacích</a:t>
            </a:r>
            <a:r>
              <a:rPr lang="cs-CZ" dirty="0"/>
              <a:t> bodů – jednoznačně identifikovatelné dvojice míst v podkladových a </a:t>
            </a:r>
            <a:r>
              <a:rPr lang="cs-CZ" dirty="0" err="1"/>
              <a:t>referencovaných</a:t>
            </a:r>
            <a:r>
              <a:rPr lang="cs-CZ" dirty="0"/>
              <a:t> datech; počet, rozmístění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RMSE – ovlivňuje přesnost transformace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Výběr způsobu transformace – přímý vliv na přesnost transformace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Rektifikace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Volba rozlišení, způsobu převzorkování, formátu, komprese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BD0C7C-604F-4CA6-98E5-3FAB394DD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2200" r="51575" b="58400"/>
          <a:stretch/>
        </p:blipFill>
        <p:spPr>
          <a:xfrm>
            <a:off x="5292080" y="4797152"/>
            <a:ext cx="351810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E0398-E415-4736-AEE6-E96A7123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5F5D44-84A4-4C84-93AD-DE35F2EE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FF911D-9763-489D-8FA2-A8714A11D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7CFD22-A33A-4A78-A583-4E547860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B8204B-77E2-45C5-A0D6-16170049C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84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89CC4-5D60-41F6-BDDF-8F23C87F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rastry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3D29EB-EEF8-4F80-9F38-60C8A9BE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2566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Vizualizace: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Jedno- nebo vícepásmový obrázek (RGB)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Škálování/tvorba intervalů/unikátní hodnoty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Analýzy, mapová algebra – další hodiny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Zpracování rastru – Data Management </a:t>
            </a:r>
            <a:r>
              <a:rPr lang="cs-CZ" dirty="0" err="1"/>
              <a:t>Tools</a:t>
            </a:r>
            <a:r>
              <a:rPr lang="cs-CZ" dirty="0"/>
              <a:t> – </a:t>
            </a:r>
            <a:r>
              <a:rPr lang="cs-CZ" dirty="0" err="1"/>
              <a:t>Raster</a:t>
            </a:r>
            <a:r>
              <a:rPr lang="cs-CZ" dirty="0"/>
              <a:t>,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Tvorba barevných kompozic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Mozaikování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Pyramidování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Reklasifikace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Tvorba bitmap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Shlazování/ostření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Převod na vektorovou grafiku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CC3270-B0AF-482F-B786-443D8E520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77" r="83862" b="43000"/>
          <a:stretch/>
        </p:blipFill>
        <p:spPr>
          <a:xfrm>
            <a:off x="6372200" y="315984"/>
            <a:ext cx="2236873" cy="27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30FA4-F8FC-43F5-BAA7-0498AD4C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AA744F-C32A-4BB0-B410-7CD0AB48E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Možnost zvýraznění histogramu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Properties</a:t>
            </a:r>
            <a:r>
              <a:rPr lang="cs-CZ" i="1" dirty="0"/>
              <a:t> – </a:t>
            </a:r>
            <a:r>
              <a:rPr lang="cs-CZ" i="1" dirty="0" err="1"/>
              <a:t>Symbology-Strech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Úprava intervalů a popisu spojité škály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Labelling</a:t>
            </a:r>
            <a:endParaRPr lang="cs-CZ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0FEED1-60EB-4BDD-8AEF-C1C4E7294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0" t="15001" r="28988" b="23400"/>
          <a:stretch/>
        </p:blipFill>
        <p:spPr>
          <a:xfrm>
            <a:off x="1205880" y="3440242"/>
            <a:ext cx="6732240" cy="32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784F1-97BB-4B5C-B814-752AAB14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3F8F64-D14C-40B6-80E7-1C9E1BF5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Properties</a:t>
            </a:r>
            <a:r>
              <a:rPr lang="cs-CZ" i="1" dirty="0"/>
              <a:t>-Display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Úprava kvality snímku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Výběr převzorkování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Změna průhlednosti, kontrastu, jasu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2EC9AC-AB79-4518-BEEF-02D165B4E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17111" r="29524" b="9401"/>
          <a:stretch/>
        </p:blipFill>
        <p:spPr>
          <a:xfrm>
            <a:off x="4716016" y="3220358"/>
            <a:ext cx="4248472" cy="33789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46A7EF-8E11-4F08-9647-0160F7781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5001" r="28738" b="9400"/>
          <a:stretch/>
        </p:blipFill>
        <p:spPr>
          <a:xfrm>
            <a:off x="351635" y="3191668"/>
            <a:ext cx="4189088" cy="33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5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0CFAD-B72C-4F23-A661-46CC0B6F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Reklasifikace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3F131C-FCA1-4AE5-8887-6B20CA5D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Přeměna původních hodnot na nové podle zadaného předpisu (schématu)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Vztahuje se na jedno pásmo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Lze využít pro tvorbu bitmap nebo váženého rastru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290A12-1941-4DD2-8F90-92B36E63B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0" r="1963" b="5201"/>
          <a:stretch/>
        </p:blipFill>
        <p:spPr>
          <a:xfrm>
            <a:off x="1021589" y="3413690"/>
            <a:ext cx="7146540" cy="34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2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A1297-492A-45A2-8175-CA64DFD9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Převod rastru na vektorová data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28A772-22D5-40A2-8CD1-3C567CC0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–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Raster</a:t>
            </a:r>
            <a:r>
              <a:rPr lang="cs-CZ" dirty="0"/>
              <a:t>, To…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Převod na body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Převod na </a:t>
            </a:r>
            <a:r>
              <a:rPr lang="cs-CZ" dirty="0" err="1"/>
              <a:t>polylinie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Převod na polygony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Pozor na zjednodušování polygonů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Lze obejít následným zjednodušením linie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62497-E2F6-451A-8618-28229EEE3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5" t="15000" r="24801" b="62600"/>
          <a:stretch/>
        </p:blipFill>
        <p:spPr>
          <a:xfrm>
            <a:off x="5381582" y="2276872"/>
            <a:ext cx="3762418" cy="15841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D32CF0-B95A-49CA-9455-FB48CCA53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13601" r="35038" b="27600"/>
          <a:stretch/>
        </p:blipFill>
        <p:spPr>
          <a:xfrm>
            <a:off x="899592" y="4293096"/>
            <a:ext cx="3120346" cy="25202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45A2DC-8CB1-4289-9668-96F6335A0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13601" r="35038" b="27600"/>
          <a:stretch/>
        </p:blipFill>
        <p:spPr>
          <a:xfrm>
            <a:off x="5667653" y="4292186"/>
            <a:ext cx="3126021" cy="25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242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3959</TotalTime>
  <Words>381</Words>
  <Application>Microsoft Office PowerPoint</Application>
  <PresentationFormat>Předvádění na obrazovce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Retrospektiva</vt:lpstr>
      <vt:lpstr>Prezentace aplikace PowerPoint</vt:lpstr>
      <vt:lpstr>Geometrická transformace</vt:lpstr>
      <vt:lpstr>Geometrická transformace v ArcGIS</vt:lpstr>
      <vt:lpstr>Prezentace aplikace PowerPoint</vt:lpstr>
      <vt:lpstr>Práce s rastry</vt:lpstr>
      <vt:lpstr>Vizualizace</vt:lpstr>
      <vt:lpstr>Vizualizace</vt:lpstr>
      <vt:lpstr>Reklasifikace</vt:lpstr>
      <vt:lpstr>Převod rastru na vektorová data</vt:lpstr>
      <vt:lpstr>Hustota říční sítě v povodí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Václav Paleček</cp:lastModifiedBy>
  <cp:revision>23</cp:revision>
  <dcterms:created xsi:type="dcterms:W3CDTF">2015-02-20T08:48:29Z</dcterms:created>
  <dcterms:modified xsi:type="dcterms:W3CDTF">2018-03-08T14:48:50Z</dcterms:modified>
</cp:coreProperties>
</file>