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"/>
  </p:notesMasterIdLst>
  <p:sldIdLst>
    <p:sldId id="256" r:id="rId2"/>
    <p:sldId id="268" r:id="rId3"/>
    <p:sldId id="267" r:id="rId4"/>
    <p:sldId id="269" r:id="rId5"/>
    <p:sldId id="272" r:id="rId6"/>
    <p:sldId id="27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545" autoAdjust="0"/>
  </p:normalViewPr>
  <p:slideViewPr>
    <p:cSldViewPr>
      <p:cViewPr>
        <p:scale>
          <a:sx n="80" d="100"/>
          <a:sy n="80" d="100"/>
        </p:scale>
        <p:origin x="1522" y="2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C609D-DEFA-4A4D-A3A7-B1E030322DD5}" type="datetimeFigureOut">
              <a:rPr lang="cs-CZ" smtClean="0"/>
              <a:t>19.04.2018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2F387-9FB8-41C8-8837-B7A097657C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01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19.04.2018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437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19.04.2018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512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19.04.2018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100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19.04.2018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769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19.04.2018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674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19.04.2018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98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19.04.2018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847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19.04.2018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64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19.04.2018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338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051C7E5-36BD-4CA9-9471-6A27F73D24B2}" type="datetimeFigureOut">
              <a:rPr lang="cs-CZ" smtClean="0"/>
              <a:t>19.04.2018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76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19.04.2018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04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051C7E5-36BD-4CA9-9471-6A27F73D24B2}" type="datetimeFigureOut">
              <a:rPr lang="cs-CZ" smtClean="0"/>
              <a:t>19.04.2018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62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421651"/>
          </a:xfrm>
        </p:spPr>
        <p:txBody>
          <a:bodyPr>
            <a:normAutofit/>
          </a:bodyPr>
          <a:lstStyle/>
          <a:p>
            <a:pPr algn="r"/>
            <a:r>
              <a:rPr lang="cs-CZ" sz="2000" dirty="0"/>
              <a:t>Václav Paleček</a:t>
            </a:r>
          </a:p>
          <a:p>
            <a:pPr algn="r"/>
            <a:r>
              <a:rPr lang="cs-CZ" sz="2000"/>
              <a:t>Jaro 2018</a:t>
            </a:r>
            <a:endParaRPr lang="cs-CZ" sz="2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1549067" y="1772816"/>
            <a:ext cx="6095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Z8818 Aplikovaná geoinformatika – Cvičení 9</a:t>
            </a:r>
          </a:p>
        </p:txBody>
      </p:sp>
    </p:spTree>
    <p:extLst>
      <p:ext uri="{BB962C8B-B14F-4D97-AF65-F5344CB8AC3E}">
        <p14:creationId xmlns:p14="http://schemas.microsoft.com/office/powerpoint/2010/main" val="2588348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Úlohy v GIS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i="1" dirty="0"/>
              <a:t>Analýza trasy </a:t>
            </a:r>
            <a:r>
              <a:rPr lang="cs-CZ" b="1" dirty="0"/>
              <a:t>– nejkratší, nejrychlejší, nejoptimálnější</a:t>
            </a:r>
          </a:p>
          <a:p>
            <a:r>
              <a:rPr lang="cs-CZ" b="1" i="1" dirty="0"/>
              <a:t>Analýza nejbližšího zařízení </a:t>
            </a:r>
            <a:r>
              <a:rPr lang="cs-CZ" b="1" dirty="0"/>
              <a:t>– počet zařízení, směr</a:t>
            </a:r>
          </a:p>
          <a:p>
            <a:r>
              <a:rPr lang="cs-CZ" b="1" i="1" dirty="0"/>
              <a:t>Analýza oblasti služeb </a:t>
            </a:r>
            <a:r>
              <a:rPr lang="cs-CZ" dirty="0"/>
              <a:t>– „spádovost“</a:t>
            </a:r>
          </a:p>
          <a:p>
            <a:r>
              <a:rPr lang="cs-CZ" b="1" i="1" dirty="0"/>
              <a:t>Analýza OD cenové matice </a:t>
            </a:r>
            <a:r>
              <a:rPr lang="cs-CZ" dirty="0"/>
              <a:t>– výpočet tras pro větší počet cílů</a:t>
            </a:r>
          </a:p>
          <a:p>
            <a:r>
              <a:rPr lang="cs-CZ" b="1" i="1" dirty="0"/>
              <a:t>Analýza lokace-alokace </a:t>
            </a:r>
            <a:r>
              <a:rPr lang="cs-CZ" dirty="0"/>
              <a:t>– nejefektivnější umístění bodů v grafu</a:t>
            </a:r>
          </a:p>
          <a:p>
            <a:r>
              <a:rPr lang="cs-CZ" i="1" dirty="0"/>
              <a:t>Analýza rozvozního problému </a:t>
            </a:r>
            <a:r>
              <a:rPr lang="cs-CZ" dirty="0"/>
              <a:t>– minimalizování celkových nákladů pro obsloužení všech míst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87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1A52F-0D86-42B8-B2D1-CD492F8F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Analýza rozvozního problému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864D50F-51AA-450C-AA0B-38848FFCB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Podobné Analýze nejlepší trasy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Hlavní cíle: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Obsloužení všech míst poptávky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Optimalizace trasy podle průjezdných bodů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Minimalizace nákladů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Využití: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Logistika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„Kontaktní“ marketing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Krizový management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1F3C14-9EE0-42F8-A3E6-47BE12F83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2950750"/>
            <a:ext cx="4326425" cy="362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79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C5AA9A-3E9F-4D22-97AB-3727E04C7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Nastavení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BF18400-48E9-48C6-947A-03333703F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848" y="1845734"/>
            <a:ext cx="5472608" cy="4023360"/>
          </a:xfrm>
        </p:spPr>
        <p:txBody>
          <a:bodyPr/>
          <a:lstStyle/>
          <a:p>
            <a:r>
              <a:rPr lang="cs-CZ" dirty="0"/>
              <a:t> </a:t>
            </a:r>
            <a:r>
              <a:rPr lang="cs-CZ" b="1" dirty="0"/>
              <a:t>Objednávky</a:t>
            </a:r>
            <a:r>
              <a:rPr lang="cs-CZ" dirty="0"/>
              <a:t> (</a:t>
            </a:r>
            <a:r>
              <a:rPr lang="cs-CZ" dirty="0" err="1"/>
              <a:t>Orders</a:t>
            </a:r>
            <a:r>
              <a:rPr lang="cs-CZ" dirty="0"/>
              <a:t>), </a:t>
            </a:r>
            <a:r>
              <a:rPr lang="cs-CZ" b="1" dirty="0"/>
              <a:t>Sklady</a:t>
            </a:r>
            <a:r>
              <a:rPr lang="cs-CZ" dirty="0"/>
              <a:t> (</a:t>
            </a:r>
            <a:r>
              <a:rPr lang="cs-CZ" dirty="0" err="1"/>
              <a:t>Depots</a:t>
            </a:r>
            <a:r>
              <a:rPr lang="cs-CZ" dirty="0"/>
              <a:t>), </a:t>
            </a:r>
            <a:r>
              <a:rPr lang="cs-CZ" b="1" dirty="0"/>
              <a:t>Trasy</a:t>
            </a:r>
            <a:r>
              <a:rPr lang="cs-CZ" dirty="0"/>
              <a:t> (</a:t>
            </a:r>
            <a:r>
              <a:rPr lang="cs-CZ" dirty="0" err="1"/>
              <a:t>Routes</a:t>
            </a:r>
            <a:r>
              <a:rPr lang="cs-CZ" dirty="0"/>
              <a:t>), </a:t>
            </a:r>
            <a:r>
              <a:rPr lang="cs-CZ" b="1" dirty="0"/>
              <a:t>Návštěvy Skladu </a:t>
            </a:r>
            <a:r>
              <a:rPr lang="cs-CZ" dirty="0"/>
              <a:t>(Depot </a:t>
            </a:r>
            <a:r>
              <a:rPr lang="cs-CZ" dirty="0" err="1"/>
              <a:t>Visits</a:t>
            </a:r>
            <a:r>
              <a:rPr lang="cs-CZ" dirty="0"/>
              <a:t>), </a:t>
            </a:r>
            <a:r>
              <a:rPr lang="cs-CZ" b="1" dirty="0"/>
              <a:t>Přestávky</a:t>
            </a:r>
            <a:r>
              <a:rPr lang="cs-CZ" dirty="0"/>
              <a:t> (</a:t>
            </a:r>
            <a:r>
              <a:rPr lang="cs-CZ" dirty="0" err="1"/>
              <a:t>Breaks</a:t>
            </a:r>
            <a:r>
              <a:rPr lang="cs-CZ" dirty="0"/>
              <a:t>), </a:t>
            </a:r>
            <a:r>
              <a:rPr lang="cs-CZ" b="1" dirty="0"/>
              <a:t>Zóny Trasy </a:t>
            </a:r>
            <a:r>
              <a:rPr lang="cs-CZ" dirty="0"/>
              <a:t>(Route </a:t>
            </a:r>
            <a:r>
              <a:rPr lang="cs-CZ" dirty="0" err="1"/>
              <a:t>Zones</a:t>
            </a:r>
            <a:r>
              <a:rPr lang="cs-CZ" dirty="0"/>
              <a:t>), </a:t>
            </a:r>
            <a:r>
              <a:rPr lang="cs-CZ" b="1" dirty="0"/>
              <a:t>Jádra Bodů Trasy</a:t>
            </a:r>
            <a:r>
              <a:rPr lang="cs-CZ" dirty="0"/>
              <a:t> (Route </a:t>
            </a:r>
            <a:r>
              <a:rPr lang="cs-CZ" dirty="0" err="1"/>
              <a:t>Seed</a:t>
            </a:r>
            <a:r>
              <a:rPr lang="cs-CZ" dirty="0"/>
              <a:t> </a:t>
            </a:r>
            <a:r>
              <a:rPr lang="cs-CZ" dirty="0" err="1"/>
              <a:t>Points</a:t>
            </a:r>
            <a:r>
              <a:rPr lang="cs-CZ" dirty="0"/>
              <a:t>), </a:t>
            </a:r>
            <a:r>
              <a:rPr lang="cs-CZ" b="1" dirty="0"/>
              <a:t>Obnovy </a:t>
            </a:r>
            <a:r>
              <a:rPr lang="en-US" b="1" dirty="0" err="1"/>
              <a:t>Trasy</a:t>
            </a:r>
            <a:r>
              <a:rPr lang="en-US" b="1" dirty="0"/>
              <a:t> </a:t>
            </a:r>
            <a:r>
              <a:rPr lang="en-US" dirty="0"/>
              <a:t>(Route</a:t>
            </a:r>
            <a:r>
              <a:rPr lang="cs-CZ" dirty="0"/>
              <a:t> </a:t>
            </a:r>
            <a:r>
              <a:rPr lang="en-US" dirty="0"/>
              <a:t>Renewals), </a:t>
            </a:r>
            <a:r>
              <a:rPr lang="en-US" b="1" dirty="0" err="1"/>
              <a:t>Speciality</a:t>
            </a:r>
            <a:r>
              <a:rPr lang="en-US" dirty="0"/>
              <a:t> (Specialties), </a:t>
            </a:r>
            <a:r>
              <a:rPr lang="en-US" b="1" dirty="0" err="1"/>
              <a:t>Objednávkové</a:t>
            </a:r>
            <a:r>
              <a:rPr lang="en-US" b="1" dirty="0"/>
              <a:t> </a:t>
            </a:r>
            <a:r>
              <a:rPr lang="en-US" b="1" dirty="0" err="1"/>
              <a:t>Páry</a:t>
            </a:r>
            <a:r>
              <a:rPr lang="en-US" dirty="0"/>
              <a:t> (Order</a:t>
            </a:r>
            <a:r>
              <a:rPr lang="cs-CZ" dirty="0"/>
              <a:t> </a:t>
            </a:r>
            <a:r>
              <a:rPr lang="cs-CZ" dirty="0" err="1"/>
              <a:t>Pairs</a:t>
            </a:r>
            <a:r>
              <a:rPr lang="cs-CZ" dirty="0"/>
              <a:t>), </a:t>
            </a:r>
            <a:r>
              <a:rPr lang="cs-CZ" b="1" dirty="0"/>
              <a:t>Bodové bariéry </a:t>
            </a:r>
            <a:r>
              <a:rPr lang="cs-CZ" dirty="0"/>
              <a:t>(Point </a:t>
            </a:r>
            <a:r>
              <a:rPr lang="cs-CZ" dirty="0" err="1"/>
              <a:t>Barriers</a:t>
            </a:r>
            <a:r>
              <a:rPr lang="cs-CZ" dirty="0"/>
              <a:t>), </a:t>
            </a:r>
            <a:r>
              <a:rPr lang="cs-CZ" b="1" dirty="0"/>
              <a:t>Liniové bariéry </a:t>
            </a:r>
            <a:r>
              <a:rPr lang="cs-CZ" dirty="0"/>
              <a:t>(Line </a:t>
            </a:r>
            <a:r>
              <a:rPr lang="cs-CZ" dirty="0" err="1"/>
              <a:t>Barriers</a:t>
            </a:r>
            <a:r>
              <a:rPr lang="cs-CZ" dirty="0"/>
              <a:t>) a </a:t>
            </a:r>
            <a:r>
              <a:rPr lang="cs-CZ" b="1" dirty="0"/>
              <a:t>Polygonové bariéry </a:t>
            </a:r>
            <a:r>
              <a:rPr lang="cs-CZ" dirty="0"/>
              <a:t>(Polygon </a:t>
            </a:r>
            <a:r>
              <a:rPr lang="cs-CZ" dirty="0" err="1"/>
              <a:t>Barriers</a:t>
            </a:r>
            <a:r>
              <a:rPr lang="cs-CZ" dirty="0"/>
              <a:t>).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E0AA37-3DD0-4899-BE4A-9B8C0EBB8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07" y="1739139"/>
            <a:ext cx="2490152" cy="503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75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C5AA9A-3E9F-4D22-97AB-3727E04C7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Nastavení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BF18400-48E9-48C6-947A-03333703F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E5E4FE34-B8B1-4F5C-9A34-6396752DAC63}"/>
              </a:ext>
            </a:extLst>
          </p:cNvPr>
          <p:cNvGrpSpPr/>
          <p:nvPr/>
        </p:nvGrpSpPr>
        <p:grpSpPr>
          <a:xfrm>
            <a:off x="0" y="1720290"/>
            <a:ext cx="4968552" cy="5137710"/>
            <a:chOff x="107504" y="1624899"/>
            <a:chExt cx="4968552" cy="513771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59198935-71DD-4189-ADD3-11BF8F524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08" t="8904" r="25588" b="42440"/>
            <a:stretch/>
          </p:blipFill>
          <p:spPr>
            <a:xfrm>
              <a:off x="107504" y="1624899"/>
              <a:ext cx="4968552" cy="5137710"/>
            </a:xfrm>
            <a:prstGeom prst="rect">
              <a:avLst/>
            </a:prstGeom>
          </p:spPr>
        </p:pic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817FCD00-CE2D-4713-831E-9963231B5EF7}"/>
                </a:ext>
              </a:extLst>
            </p:cNvPr>
            <p:cNvSpPr/>
            <p:nvPr/>
          </p:nvSpPr>
          <p:spPr>
            <a:xfrm>
              <a:off x="179512" y="2852936"/>
              <a:ext cx="1296144" cy="2880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8810198E-9058-41C5-82B8-73BED744A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94" t="28748" r="16926" b="29136"/>
          <a:stretch/>
        </p:blipFill>
        <p:spPr>
          <a:xfrm>
            <a:off x="1699104" y="1777303"/>
            <a:ext cx="6185264" cy="50937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9840FB2-CCCE-49C1-A213-C900BBF2EF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50" t="9680" r="33041" b="29840"/>
          <a:stretch/>
        </p:blipFill>
        <p:spPr>
          <a:xfrm>
            <a:off x="6444208" y="-40339"/>
            <a:ext cx="2745511" cy="691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8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C5AA9A-3E9F-4D22-97AB-3727E04C77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287338"/>
            <a:ext cx="7543800" cy="1449387"/>
          </a:xfrm>
        </p:spPr>
        <p:txBody>
          <a:bodyPr/>
          <a:lstStyle/>
          <a:p>
            <a:endParaRPr lang="cs-CZ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105AE996-FA89-4BDB-BDC2-0407A94BD704}"/>
              </a:ext>
            </a:extLst>
          </p:cNvPr>
          <p:cNvGrpSpPr/>
          <p:nvPr/>
        </p:nvGrpSpPr>
        <p:grpSpPr>
          <a:xfrm>
            <a:off x="0" y="15135"/>
            <a:ext cx="9159417" cy="5724636"/>
            <a:chOff x="0" y="584684"/>
            <a:chExt cx="9159417" cy="5724636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12C96751-137D-4939-A44A-D06415268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000"/>
            <a:stretch/>
          </p:blipFill>
          <p:spPr>
            <a:xfrm>
              <a:off x="0" y="584684"/>
              <a:ext cx="9159417" cy="5724636"/>
            </a:xfrm>
            <a:prstGeom prst="rect">
              <a:avLst/>
            </a:prstGeom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AD1FDE9F-DE05-4CAC-B1D0-07618D841F2C}"/>
                </a:ext>
              </a:extLst>
            </p:cNvPr>
            <p:cNvSpPr/>
            <p:nvPr/>
          </p:nvSpPr>
          <p:spPr>
            <a:xfrm>
              <a:off x="5408385" y="2852936"/>
              <a:ext cx="432048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6CA82376-FB9A-4846-8966-3CA82FE9B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-555" y="188640"/>
            <a:ext cx="9159417" cy="572463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C0F49B3-E88F-4EC2-8593-3858EEB2F2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-12570" y="394727"/>
            <a:ext cx="9159416" cy="57246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1D8AF6D-CA3F-4365-AAC3-259A1FCF3D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7153" y="604343"/>
            <a:ext cx="9153768" cy="572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0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Modrá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TM03457515[[fn=Pohled]]</Template>
  <TotalTime>5696</TotalTime>
  <Words>172</Words>
  <Application>Microsoft Office PowerPoint</Application>
  <PresentationFormat>Předvádění na obrazovce (4:3)</PresentationFormat>
  <Paragraphs>24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Retrospektiva</vt:lpstr>
      <vt:lpstr>Prezentace aplikace PowerPoint</vt:lpstr>
      <vt:lpstr>Úlohy v GIS</vt:lpstr>
      <vt:lpstr>Analýza rozvozního problému</vt:lpstr>
      <vt:lpstr>Nastavení</vt:lpstr>
      <vt:lpstr>Nastavení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Vasek</dc:creator>
  <cp:lastModifiedBy>Václav Paleček</cp:lastModifiedBy>
  <cp:revision>88</cp:revision>
  <dcterms:created xsi:type="dcterms:W3CDTF">2015-02-20T08:48:29Z</dcterms:created>
  <dcterms:modified xsi:type="dcterms:W3CDTF">2018-04-19T13:54:51Z</dcterms:modified>
</cp:coreProperties>
</file>