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1" r:id="rId3"/>
    <p:sldId id="292" r:id="rId4"/>
    <p:sldId id="259" r:id="rId5"/>
    <p:sldId id="260" r:id="rId6"/>
    <p:sldId id="262" r:id="rId7"/>
    <p:sldId id="263" r:id="rId8"/>
    <p:sldId id="266" r:id="rId9"/>
    <p:sldId id="264" r:id="rId10"/>
    <p:sldId id="289" r:id="rId11"/>
    <p:sldId id="265" r:id="rId12"/>
    <p:sldId id="295" r:id="rId13"/>
    <p:sldId id="294" r:id="rId14"/>
    <p:sldId id="267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6" r:id="rId23"/>
    <p:sldId id="275" r:id="rId24"/>
    <p:sldId id="277" r:id="rId25"/>
    <p:sldId id="279" r:id="rId26"/>
    <p:sldId id="280" r:id="rId27"/>
    <p:sldId id="281" r:id="rId28"/>
    <p:sldId id="291" r:id="rId29"/>
    <p:sldId id="282" r:id="rId30"/>
    <p:sldId id="283" r:id="rId31"/>
    <p:sldId id="284" r:id="rId32"/>
    <p:sldId id="285" r:id="rId33"/>
    <p:sldId id="287" r:id="rId34"/>
    <p:sldId id="286" r:id="rId35"/>
    <p:sldId id="296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48BA9-43D9-41E3-B30D-E56EC963F23E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5C7C4-4FD2-4455-BC98-112D12AA3D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73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5C7C4-4FD2-4455-BC98-112D12AA3D6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80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18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0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93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8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71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33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8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12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17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55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B68D-9612-4E73-9B63-077406906A8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16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0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cs-CZ" dirty="0" smtClean="0"/>
              <a:t>Epidemiologie cizopasníků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4040188" cy="567754"/>
          </a:xfrm>
        </p:spPr>
        <p:txBody>
          <a:bodyPr/>
          <a:lstStyle/>
          <a:p>
            <a:r>
              <a:rPr lang="cs-CZ" dirty="0" smtClean="0"/>
              <a:t>                     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</p:spPr>
        <p:txBody>
          <a:bodyPr/>
          <a:lstStyle/>
          <a:p>
            <a:r>
              <a:rPr lang="cs-CZ" dirty="0" smtClean="0"/>
              <a:t>              </a:t>
            </a:r>
            <a:r>
              <a:rPr lang="cs-CZ" dirty="0" err="1" smtClean="0"/>
              <a:t>Schistosómosa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0" y="1556791"/>
            <a:ext cx="4159574" cy="52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02" y="1628800"/>
            <a:ext cx="441609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15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txBody>
          <a:bodyPr/>
          <a:lstStyle/>
          <a:p>
            <a:r>
              <a:rPr lang="cs-CZ" dirty="0" smtClean="0"/>
              <a:t>Epidemiologie cizopasníků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296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54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Epidemilogie</a:t>
            </a:r>
            <a:r>
              <a:rPr lang="cs-CZ" dirty="0" smtClean="0"/>
              <a:t> cizopasníků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0" y="1484784"/>
            <a:ext cx="744628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9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smtClean="0"/>
              <a:t>Epidemiologické modely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720080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Mikroparazit</a:t>
            </a:r>
            <a:r>
              <a:rPr lang="cs-CZ" dirty="0" smtClean="0"/>
              <a:t> šířený vektorem</a:t>
            </a:r>
          </a:p>
          <a:p>
            <a:r>
              <a:rPr lang="cs-CZ" dirty="0"/>
              <a:t> </a:t>
            </a:r>
            <a:r>
              <a:rPr lang="cs-CZ" dirty="0" smtClean="0"/>
              <a:t>-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6689" y="1196752"/>
            <a:ext cx="4041775" cy="690091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Makroparazit</a:t>
            </a:r>
            <a:r>
              <a:rPr lang="cs-CZ" dirty="0" smtClean="0"/>
              <a:t> s nepřímým přenosem - </a:t>
            </a:r>
            <a:r>
              <a:rPr lang="cs-CZ" dirty="0" err="1" smtClean="0"/>
              <a:t>Schistosomosa</a:t>
            </a:r>
            <a:endParaRPr lang="cs-CZ" dirty="0"/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093">
            <a:off x="35496" y="2348880"/>
            <a:ext cx="438479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64" y="2276872"/>
            <a:ext cx="4561215" cy="379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9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reprodukční rychlost</a:t>
            </a:r>
            <a:endParaRPr lang="cs-CZ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776864" cy="541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4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epidemiologické modely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50" y="1600200"/>
            <a:ext cx="66753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0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smtClean="0"/>
              <a:t>Základní epidemiologické modely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4040188" cy="639762"/>
          </a:xfrm>
        </p:spPr>
        <p:txBody>
          <a:bodyPr/>
          <a:lstStyle/>
          <a:p>
            <a:r>
              <a:rPr lang="cs-CZ" dirty="0" smtClean="0"/>
              <a:t>         </a:t>
            </a:r>
            <a:r>
              <a:rPr lang="cs-CZ" dirty="0" err="1" smtClean="0"/>
              <a:t>Mikroparaziti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1124744"/>
            <a:ext cx="4041775" cy="639762"/>
          </a:xfrm>
        </p:spPr>
        <p:txBody>
          <a:bodyPr/>
          <a:lstStyle/>
          <a:p>
            <a:r>
              <a:rPr lang="cs-CZ" dirty="0" smtClean="0"/>
              <a:t>        </a:t>
            </a:r>
            <a:r>
              <a:rPr lang="cs-CZ" dirty="0" err="1" smtClean="0"/>
              <a:t>Makroparaziti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694515" cy="290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05" y="2254686"/>
            <a:ext cx="4475115" cy="297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6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Populační dynamika parazitismu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839954" cy="417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6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II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92207" cy="337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2114"/>
          </a:xfrm>
        </p:spPr>
        <p:txBody>
          <a:bodyPr>
            <a:normAutofit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III</a:t>
            </a:r>
            <a:endParaRPr lang="cs-CZ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" y="1765046"/>
            <a:ext cx="8948612" cy="388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9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22114"/>
          </a:xfrm>
        </p:spPr>
        <p:txBody>
          <a:bodyPr/>
          <a:lstStyle/>
          <a:p>
            <a:r>
              <a:rPr lang="cs-CZ" dirty="0" smtClean="0"/>
              <a:t>Životní cykly a populace parazitů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639447" cy="48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9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IV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63176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5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V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58" y="1052736"/>
            <a:ext cx="6808834" cy="580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67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I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55" y="1600200"/>
            <a:ext cx="710309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9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II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008313" cy="4425355"/>
          </a:xfrm>
        </p:spPr>
        <p:txBody>
          <a:bodyPr/>
          <a:lstStyle/>
          <a:p>
            <a:r>
              <a:rPr lang="cs-CZ" dirty="0" smtClean="0"/>
              <a:t>Životní cyklus malárie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5040560" cy="627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8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III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3" y="1556792"/>
            <a:ext cx="8180663" cy="488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3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9324528" cy="864096"/>
          </a:xfrm>
        </p:spPr>
        <p:txBody>
          <a:bodyPr>
            <a:normAutofit/>
          </a:bodyPr>
          <a:lstStyle/>
          <a:p>
            <a:pPr algn="l"/>
            <a:r>
              <a:rPr lang="cs-CZ" dirty="0" err="1" smtClean="0"/>
              <a:t>Mikroparaziti</a:t>
            </a:r>
            <a:r>
              <a:rPr lang="cs-CZ" dirty="0" smtClean="0"/>
              <a:t> přenášeni vektorem IV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2" y="1556792"/>
            <a:ext cx="8419844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93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V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9" y="2132856"/>
            <a:ext cx="8852959" cy="323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0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I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22" y="1484784"/>
            <a:ext cx="810645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8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II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98477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1259468"/>
            <a:ext cx="21394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Ascaris</a:t>
            </a:r>
            <a:r>
              <a:rPr lang="cs-CZ" b="1" dirty="0" smtClean="0"/>
              <a:t> </a:t>
            </a:r>
            <a:r>
              <a:rPr lang="cs-CZ" b="1" dirty="0" err="1" smtClean="0"/>
              <a:t>lumbricoides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057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008112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III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9" y="1556792"/>
            <a:ext cx="763922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9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9165864" cy="21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58" y="3501008"/>
            <a:ext cx="74851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8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IV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2" y="1340768"/>
            <a:ext cx="752375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71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V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4" y="1772816"/>
            <a:ext cx="8464348" cy="391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8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I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04" y="1480508"/>
            <a:ext cx="7553620" cy="490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3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II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834281"/>
            <a:ext cx="3008313" cy="4691063"/>
          </a:xfrm>
        </p:spPr>
        <p:txBody>
          <a:bodyPr/>
          <a:lstStyle/>
          <a:p>
            <a:r>
              <a:rPr lang="cs-CZ" dirty="0" smtClean="0"/>
              <a:t>Životní cyklus </a:t>
            </a:r>
            <a:r>
              <a:rPr lang="cs-CZ" dirty="0" err="1" smtClean="0"/>
              <a:t>Schistosoma</a:t>
            </a:r>
            <a:r>
              <a:rPr lang="cs-CZ" dirty="0" smtClean="0"/>
              <a:t> </a:t>
            </a:r>
            <a:r>
              <a:rPr lang="cs-CZ" dirty="0" err="1" smtClean="0"/>
              <a:t>heamatobium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4896544" cy="652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5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III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2" y="1600200"/>
            <a:ext cx="809425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1233"/>
            <a:ext cx="6984776" cy="67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5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268760"/>
            <a:ext cx="8892480" cy="512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8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94122"/>
          </a:xfrm>
        </p:spPr>
        <p:txBody>
          <a:bodyPr/>
          <a:lstStyle/>
          <a:p>
            <a:r>
              <a:rPr lang="cs-CZ" dirty="0" smtClean="0"/>
              <a:t>Populační ekologie parazitů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3" y="1844824"/>
            <a:ext cx="896848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3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populace parazitů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5" y="1600200"/>
            <a:ext cx="7895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populace parazitů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4" y="1600200"/>
            <a:ext cx="77199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lang="cs-CZ" dirty="0" smtClean="0"/>
              <a:t>Schéma populace parazita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62" y="927260"/>
            <a:ext cx="5910881" cy="57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6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</a:t>
            </a:r>
            <a:r>
              <a:rPr lang="cs-CZ" dirty="0" err="1" smtClean="0"/>
              <a:t>termonologie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6948"/>
            <a:ext cx="8229600" cy="387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146</Words>
  <Application>Microsoft Office PowerPoint</Application>
  <PresentationFormat>Předvádění na obrazovce (4:3)</PresentationFormat>
  <Paragraphs>45</Paragraphs>
  <Slides>35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8" baseType="lpstr">
      <vt:lpstr>Arial</vt:lpstr>
      <vt:lpstr>Calibri</vt:lpstr>
      <vt:lpstr>Motiv systému Office</vt:lpstr>
      <vt:lpstr>Populace parazitů</vt:lpstr>
      <vt:lpstr>Životní cykly a populace parazitů</vt:lpstr>
      <vt:lpstr>Populace parazitů</vt:lpstr>
      <vt:lpstr>Populace parazitů</vt:lpstr>
      <vt:lpstr>Populační ekologie parazitů</vt:lpstr>
      <vt:lpstr>Charakteristiky populace parazitů</vt:lpstr>
      <vt:lpstr>Charakteristiky populace parazitů</vt:lpstr>
      <vt:lpstr>Schéma populace parazita</vt:lpstr>
      <vt:lpstr>Základní termonologie</vt:lpstr>
      <vt:lpstr>Epidemiologie cizopasníků</vt:lpstr>
      <vt:lpstr>Epidemiologie cizopasníků</vt:lpstr>
      <vt:lpstr>Epidemilogie cizopasníků</vt:lpstr>
      <vt:lpstr>Epidemiologické modely</vt:lpstr>
      <vt:lpstr>Základní reprodukční rychlost</vt:lpstr>
      <vt:lpstr>Základní epidemiologické modely</vt:lpstr>
      <vt:lpstr>Základní epidemiologické modely</vt:lpstr>
      <vt:lpstr>Populační dynamika parazitismu</vt:lpstr>
      <vt:lpstr>Mikroparaziti přenášeni přímo II</vt:lpstr>
      <vt:lpstr>Mikroparaziti přenášeni přímo III</vt:lpstr>
      <vt:lpstr>Mikroparaziti přenášeni přímo IV</vt:lpstr>
      <vt:lpstr>Mikroparaziti přenášeni přímo V</vt:lpstr>
      <vt:lpstr>Mikroparaziti přenášeni vektorem I</vt:lpstr>
      <vt:lpstr>Mikroparaziti přenášeni vektorem II</vt:lpstr>
      <vt:lpstr>Mikroparaziti přenášeni vektorem III</vt:lpstr>
      <vt:lpstr>Mikroparaziti přenášeni vektorem IV</vt:lpstr>
      <vt:lpstr>Mikroparaziti přenášeni vektorem V</vt:lpstr>
      <vt:lpstr>Makroparaziti šířeni přímo I</vt:lpstr>
      <vt:lpstr>Makroparaziti šířeni přímo II</vt:lpstr>
      <vt:lpstr>Makroparaziti šířeni přímo III</vt:lpstr>
      <vt:lpstr>Makroparaziti šířeni přímo IV</vt:lpstr>
      <vt:lpstr>Makroparaziti šířeni přímo V</vt:lpstr>
      <vt:lpstr>Makroparaziti s nepřímým přenosem I</vt:lpstr>
      <vt:lpstr>Makroparaziti s nepřímým přenosem II</vt:lpstr>
      <vt:lpstr>Makroparaziti s nepřímým přenosem III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12</cp:revision>
  <dcterms:created xsi:type="dcterms:W3CDTF">2014-04-22T02:44:50Z</dcterms:created>
  <dcterms:modified xsi:type="dcterms:W3CDTF">2018-05-22T08:29:45Z</dcterms:modified>
</cp:coreProperties>
</file>