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1" r:id="rId2"/>
    <p:sldId id="288" r:id="rId3"/>
    <p:sldId id="283" r:id="rId4"/>
    <p:sldId id="284" r:id="rId5"/>
    <p:sldId id="341" r:id="rId6"/>
    <p:sldId id="342" r:id="rId7"/>
    <p:sldId id="286" r:id="rId8"/>
    <p:sldId id="346" r:id="rId9"/>
    <p:sldId id="285" r:id="rId10"/>
    <p:sldId id="289" r:id="rId11"/>
    <p:sldId id="290" r:id="rId12"/>
    <p:sldId id="291" r:id="rId13"/>
    <p:sldId id="292" r:id="rId14"/>
    <p:sldId id="349" r:id="rId15"/>
    <p:sldId id="347" r:id="rId16"/>
    <p:sldId id="293" r:id="rId17"/>
    <p:sldId id="339" r:id="rId18"/>
    <p:sldId id="340" r:id="rId19"/>
    <p:sldId id="294" r:id="rId20"/>
    <p:sldId id="295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296" r:id="rId29"/>
    <p:sldId id="356" r:id="rId30"/>
    <p:sldId id="359" r:id="rId31"/>
    <p:sldId id="358" r:id="rId32"/>
    <p:sldId id="287" r:id="rId33"/>
    <p:sldId id="302" r:id="rId34"/>
    <p:sldId id="348" r:id="rId35"/>
    <p:sldId id="316" r:id="rId36"/>
    <p:sldId id="297" r:id="rId37"/>
    <p:sldId id="317" r:id="rId38"/>
    <p:sldId id="308" r:id="rId39"/>
    <p:sldId id="309" r:id="rId40"/>
    <p:sldId id="335" r:id="rId41"/>
    <p:sldId id="337" r:id="rId42"/>
    <p:sldId id="336" r:id="rId43"/>
    <p:sldId id="344" r:id="rId44"/>
    <p:sldId id="343" r:id="rId45"/>
    <p:sldId id="319" r:id="rId46"/>
    <p:sldId id="322" r:id="rId47"/>
    <p:sldId id="326" r:id="rId48"/>
    <p:sldId id="328" r:id="rId49"/>
    <p:sldId id="323" r:id="rId50"/>
    <p:sldId id="325" r:id="rId51"/>
    <p:sldId id="338" r:id="rId52"/>
    <p:sldId id="329" r:id="rId53"/>
    <p:sldId id="330" r:id="rId54"/>
    <p:sldId id="331" r:id="rId55"/>
    <p:sldId id="345" r:id="rId56"/>
    <p:sldId id="324" r:id="rId57"/>
    <p:sldId id="332" r:id="rId58"/>
    <p:sldId id="333" r:id="rId59"/>
    <p:sldId id="327" r:id="rId60"/>
    <p:sldId id="334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">
          <p15:clr>
            <a:srgbClr val="A4A3A4"/>
          </p15:clr>
        </p15:guide>
        <p15:guide id="2" pos="3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2" y="43"/>
      </p:cViewPr>
      <p:guideLst>
        <p:guide orient="horz" pos="201"/>
        <p:guide pos="36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0.70000000000000029</c:v>
                </c:pt>
                <c:pt idx="5">
                  <c:v>0.5</c:v>
                </c:pt>
                <c:pt idx="6">
                  <c:v>0.60000000000000031</c:v>
                </c:pt>
                <c:pt idx="7">
                  <c:v>0.2</c:v>
                </c:pt>
                <c:pt idx="8">
                  <c:v>0.1</c:v>
                </c:pt>
                <c:pt idx="9">
                  <c:v>0.30000000000000016</c:v>
                </c:pt>
                <c:pt idx="10">
                  <c:v>0.60000000000000031</c:v>
                </c:pt>
                <c:pt idx="11">
                  <c:v>0.70000000000000029</c:v>
                </c:pt>
                <c:pt idx="12">
                  <c:v>0.60000000000000031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0.30000000000000016</c:v>
                </c:pt>
                <c:pt idx="19">
                  <c:v>0.4</c:v>
                </c:pt>
                <c:pt idx="20">
                  <c:v>0.60000000000000031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0.60000000000000031</c:v>
                </c:pt>
                <c:pt idx="26">
                  <c:v>0.4</c:v>
                </c:pt>
                <c:pt idx="27">
                  <c:v>0.30000000000000016</c:v>
                </c:pt>
                <c:pt idx="28">
                  <c:v>0.30000000000000016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1A-44A6-8D78-16E163846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632896"/>
        <c:axId val="1899622560"/>
      </c:scatterChart>
      <c:valAx>
        <c:axId val="189963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99622560"/>
        <c:crosses val="autoZero"/>
        <c:crossBetween val="midCat"/>
      </c:valAx>
      <c:valAx>
        <c:axId val="1899622560"/>
        <c:scaling>
          <c:orientation val="minMax"/>
          <c:max val="1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89963289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0.48750000000000027</c:v>
                </c:pt>
                <c:pt idx="2">
                  <c:v>0.47531250000000036</c:v>
                </c:pt>
                <c:pt idx="3">
                  <c:v>0.46342968750000024</c:v>
                </c:pt>
                <c:pt idx="4">
                  <c:v>0.45184394531250016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</c:v>
                </c:pt>
                <c:pt idx="10">
                  <c:v>0.38816481042821882</c:v>
                </c:pt>
                <c:pt idx="11">
                  <c:v>0.37846069016751366</c:v>
                </c:pt>
                <c:pt idx="12">
                  <c:v>0.36899917291332546</c:v>
                </c:pt>
                <c:pt idx="13">
                  <c:v>0.35977419359049256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0.33346008421241319</c:v>
                </c:pt>
                <c:pt idx="17">
                  <c:v>0.32512358210710257</c:v>
                </c:pt>
                <c:pt idx="18">
                  <c:v>0.31699549255442488</c:v>
                </c:pt>
                <c:pt idx="19">
                  <c:v>0.30907060524056468</c:v>
                </c:pt>
                <c:pt idx="20">
                  <c:v>0.30134384010955034</c:v>
                </c:pt>
                <c:pt idx="21">
                  <c:v>0.2938102441068115</c:v>
                </c:pt>
                <c:pt idx="22">
                  <c:v>0.28646498800414144</c:v>
                </c:pt>
                <c:pt idx="23">
                  <c:v>0.27930336330403788</c:v>
                </c:pt>
                <c:pt idx="24">
                  <c:v>0.27232077922143694</c:v>
                </c:pt>
                <c:pt idx="25">
                  <c:v>0.26551275974090083</c:v>
                </c:pt>
                <c:pt idx="26">
                  <c:v>0.25887494074737827</c:v>
                </c:pt>
                <c:pt idx="27">
                  <c:v>0.25240306722869382</c:v>
                </c:pt>
                <c:pt idx="28">
                  <c:v>0.24609299054797651</c:v>
                </c:pt>
                <c:pt idx="29">
                  <c:v>0.23994066578427695</c:v>
                </c:pt>
                <c:pt idx="30">
                  <c:v>0.23394214913967004</c:v>
                </c:pt>
                <c:pt idx="31">
                  <c:v>0.22809359541117821</c:v>
                </c:pt>
                <c:pt idx="32">
                  <c:v>0.22239125552589886</c:v>
                </c:pt>
                <c:pt idx="33">
                  <c:v>0.21683147413775136</c:v>
                </c:pt>
                <c:pt idx="34">
                  <c:v>0.21141068728430756</c:v>
                </c:pt>
                <c:pt idx="35">
                  <c:v>0.20612542010219989</c:v>
                </c:pt>
                <c:pt idx="36">
                  <c:v>0.20097228459964489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0.18627304609634898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0.17264891908420818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0.15602073750589446</c:v>
                </c:pt>
                <c:pt idx="47">
                  <c:v>0.15212021906824688</c:v>
                </c:pt>
                <c:pt idx="48">
                  <c:v>0.14831721359154093</c:v>
                </c:pt>
                <c:pt idx="49">
                  <c:v>0.14460928325175224</c:v>
                </c:pt>
                <c:pt idx="50">
                  <c:v>0.14099405117045852</c:v>
                </c:pt>
                <c:pt idx="51">
                  <c:v>0.13746919989119727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0.12422925127558236</c:v>
                </c:pt>
                <c:pt idx="56">
                  <c:v>0.12112351999369272</c:v>
                </c:pt>
                <c:pt idx="57">
                  <c:v>0.11809543199385045</c:v>
                </c:pt>
                <c:pt idx="58">
                  <c:v>0.11514304619400408</c:v>
                </c:pt>
                <c:pt idx="59">
                  <c:v>0.11226447003915407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8.2850993184001367E-2</c:v>
                </c:pt>
                <c:pt idx="72">
                  <c:v>8.0779718354401231E-2</c:v>
                </c:pt>
                <c:pt idx="73">
                  <c:v>7.8760225395541297E-2</c:v>
                </c:pt>
                <c:pt idx="74">
                  <c:v>7.6791219760652674E-2</c:v>
                </c:pt>
                <c:pt idx="75">
                  <c:v>7.4871439266636405E-2</c:v>
                </c:pt>
                <c:pt idx="76">
                  <c:v>7.2999653284970434E-2</c:v>
                </c:pt>
                <c:pt idx="77">
                  <c:v>7.1174661952846247E-2</c:v>
                </c:pt>
                <c:pt idx="78">
                  <c:v>6.9395295404025101E-2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6.4319680126115053E-2</c:v>
                </c:pt>
                <c:pt idx="82">
                  <c:v>6.271168812296217E-2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5.8124916058843637E-2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5.1213613216322298E-2</c:v>
                </c:pt>
                <c:pt idx="91">
                  <c:v>4.9933272885914225E-2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4.2896091902739603E-2</c:v>
                </c:pt>
                <c:pt idx="98">
                  <c:v>4.1823689605171029E-2</c:v>
                </c:pt>
                <c:pt idx="99">
                  <c:v>4.0778097365041795E-2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B9-4759-A4C6-34064A3508C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0.49500000000000022</c:v>
                </c:pt>
                <c:pt idx="2">
                  <c:v>0.49005000000000026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0.46603267395349518</c:v>
                </c:pt>
                <c:pt idx="8">
                  <c:v>0.46137234721396037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0.43876051149948414</c:v>
                </c:pt>
                <c:pt idx="14">
                  <c:v>0.43437290638448972</c:v>
                </c:pt>
                <c:pt idx="15">
                  <c:v>0.43002917732064483</c:v>
                </c:pt>
                <c:pt idx="16">
                  <c:v>0.42572888554743804</c:v>
                </c:pt>
                <c:pt idx="17">
                  <c:v>0.42147159669196332</c:v>
                </c:pt>
                <c:pt idx="18">
                  <c:v>0.41725688072504397</c:v>
                </c:pt>
                <c:pt idx="19">
                  <c:v>0.41308431191779355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0.39680714182182797</c:v>
                </c:pt>
                <c:pt idx="24">
                  <c:v>0.39283907040360938</c:v>
                </c:pt>
                <c:pt idx="25">
                  <c:v>0.38891067969957382</c:v>
                </c:pt>
                <c:pt idx="26">
                  <c:v>0.38502157290257788</c:v>
                </c:pt>
                <c:pt idx="27">
                  <c:v>0.38117135717355188</c:v>
                </c:pt>
                <c:pt idx="28">
                  <c:v>0.37735964360181645</c:v>
                </c:pt>
                <c:pt idx="29">
                  <c:v>0.37358604716579824</c:v>
                </c:pt>
                <c:pt idx="30">
                  <c:v>0.36985018669414044</c:v>
                </c:pt>
                <c:pt idx="31">
                  <c:v>0.36615168482719862</c:v>
                </c:pt>
                <c:pt idx="32">
                  <c:v>0.36249016797892697</c:v>
                </c:pt>
                <c:pt idx="33">
                  <c:v>0.35886526629913756</c:v>
                </c:pt>
                <c:pt idx="34">
                  <c:v>0.35527661363614621</c:v>
                </c:pt>
                <c:pt idx="35">
                  <c:v>0.35172384749978458</c:v>
                </c:pt>
                <c:pt idx="36">
                  <c:v>0.34820660902478695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0.33786452453014187</c:v>
                </c:pt>
                <c:pt idx="40">
                  <c:v>0.33448587928484103</c:v>
                </c:pt>
                <c:pt idx="41">
                  <c:v>0.3311410204919914</c:v>
                </c:pt>
                <c:pt idx="42">
                  <c:v>0.32782961028707219</c:v>
                </c:pt>
                <c:pt idx="43">
                  <c:v>0.32455131418420125</c:v>
                </c:pt>
                <c:pt idx="44">
                  <c:v>0.32130580104235951</c:v>
                </c:pt>
                <c:pt idx="45">
                  <c:v>0.31809274303193535</c:v>
                </c:pt>
                <c:pt idx="46">
                  <c:v>0.31491181560161635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0.30555861976643262</c:v>
                </c:pt>
                <c:pt idx="50">
                  <c:v>0.30250303356876806</c:v>
                </c:pt>
                <c:pt idx="51">
                  <c:v>0.29947800323308077</c:v>
                </c:pt>
                <c:pt idx="52">
                  <c:v>0.29648322320074993</c:v>
                </c:pt>
                <c:pt idx="53">
                  <c:v>0.29351839096874255</c:v>
                </c:pt>
                <c:pt idx="54">
                  <c:v>0.29058320705905505</c:v>
                </c:pt>
                <c:pt idx="55">
                  <c:v>0.28767737498846446</c:v>
                </c:pt>
                <c:pt idx="56">
                  <c:v>0.28480060123857986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0.27634173858119215</c:v>
                </c:pt>
                <c:pt idx="60">
                  <c:v>0.27357832119538067</c:v>
                </c:pt>
                <c:pt idx="61">
                  <c:v>0.27084253798342683</c:v>
                </c:pt>
                <c:pt idx="62">
                  <c:v>0.26813411260359216</c:v>
                </c:pt>
                <c:pt idx="63">
                  <c:v>0.26545277147755686</c:v>
                </c:pt>
                <c:pt idx="64">
                  <c:v>0.26279824376278083</c:v>
                </c:pt>
                <c:pt idx="65">
                  <c:v>0.26017026132515342</c:v>
                </c:pt>
                <c:pt idx="66">
                  <c:v>0.25756855871190154</c:v>
                </c:pt>
                <c:pt idx="67">
                  <c:v>0.25499287312478292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0.24741932980010356</c:v>
                </c:pt>
                <c:pt idx="71">
                  <c:v>0.24494513650210264</c:v>
                </c:pt>
                <c:pt idx="72">
                  <c:v>0.24249568513708147</c:v>
                </c:pt>
                <c:pt idx="73">
                  <c:v>0.2400707282857103</c:v>
                </c:pt>
                <c:pt idx="74">
                  <c:v>0.23767002100285323</c:v>
                </c:pt>
                <c:pt idx="75">
                  <c:v>0.23529332079282503</c:v>
                </c:pt>
                <c:pt idx="76">
                  <c:v>0.23294038758489688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0.22602182513323746</c:v>
                </c:pt>
                <c:pt idx="80">
                  <c:v>0.2237616068819053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0.21494450676194679</c:v>
                </c:pt>
                <c:pt idx="85">
                  <c:v>0.21279506169432733</c:v>
                </c:pt>
                <c:pt idx="86">
                  <c:v>0.21066711107738401</c:v>
                </c:pt>
                <c:pt idx="87">
                  <c:v>0.20856043996661017</c:v>
                </c:pt>
                <c:pt idx="88">
                  <c:v>0.20647483556694404</c:v>
                </c:pt>
                <c:pt idx="89">
                  <c:v>0.20441008721127468</c:v>
                </c:pt>
                <c:pt idx="90">
                  <c:v>0.20236598633916186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0.19244803944674232</c:v>
                </c:pt>
                <c:pt idx="96">
                  <c:v>0.19052355905227472</c:v>
                </c:pt>
                <c:pt idx="97">
                  <c:v>0.18861832346175206</c:v>
                </c:pt>
                <c:pt idx="98">
                  <c:v>0.18673214022713464</c:v>
                </c:pt>
                <c:pt idx="99">
                  <c:v>0.18486481882486319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B9-4759-A4C6-34064A3508C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0.49750000000000022</c:v>
                </c:pt>
                <c:pt idx="2">
                  <c:v>0.49501250000000036</c:v>
                </c:pt>
                <c:pt idx="3">
                  <c:v>0.49253743750000001</c:v>
                </c:pt>
                <c:pt idx="4">
                  <c:v>0.49007475031250042</c:v>
                </c:pt>
                <c:pt idx="5">
                  <c:v>0.48762437656093777</c:v>
                </c:pt>
                <c:pt idx="6">
                  <c:v>0.48518625467813276</c:v>
                </c:pt>
                <c:pt idx="7">
                  <c:v>0.48276032340474245</c:v>
                </c:pt>
                <c:pt idx="8">
                  <c:v>0.48034652178771886</c:v>
                </c:pt>
                <c:pt idx="9">
                  <c:v>0.47794478917878014</c:v>
                </c:pt>
                <c:pt idx="10">
                  <c:v>0.47555506523288638</c:v>
                </c:pt>
                <c:pt idx="11">
                  <c:v>0.47317728990672175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0.46378448440916425</c:v>
                </c:pt>
                <c:pt idx="16">
                  <c:v>0.46146556198711847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0.44332675525065457</c:v>
                </c:pt>
                <c:pt idx="25">
                  <c:v>0.44111012147440087</c:v>
                </c:pt>
                <c:pt idx="26">
                  <c:v>0.43890457086702922</c:v>
                </c:pt>
                <c:pt idx="27">
                  <c:v>0.43671004801269381</c:v>
                </c:pt>
                <c:pt idx="28">
                  <c:v>0.43452649777263069</c:v>
                </c:pt>
                <c:pt idx="29">
                  <c:v>0.43235386528376757</c:v>
                </c:pt>
                <c:pt idx="30">
                  <c:v>0.43019209595734847</c:v>
                </c:pt>
                <c:pt idx="31">
                  <c:v>0.42804113547756145</c:v>
                </c:pt>
                <c:pt idx="32">
                  <c:v>0.42590092980017397</c:v>
                </c:pt>
                <c:pt idx="33">
                  <c:v>0.42377142515117278</c:v>
                </c:pt>
                <c:pt idx="34">
                  <c:v>0.42165256802541712</c:v>
                </c:pt>
                <c:pt idx="35">
                  <c:v>0.41954430518529007</c:v>
                </c:pt>
                <c:pt idx="36">
                  <c:v>0.41744658365936377</c:v>
                </c:pt>
                <c:pt idx="37">
                  <c:v>0.41535935074106661</c:v>
                </c:pt>
                <c:pt idx="38">
                  <c:v>0.41328255398736152</c:v>
                </c:pt>
                <c:pt idx="39">
                  <c:v>0.41121614121742467</c:v>
                </c:pt>
                <c:pt idx="40">
                  <c:v>0.40916006051133724</c:v>
                </c:pt>
                <c:pt idx="41">
                  <c:v>0.40711426020878083</c:v>
                </c:pt>
                <c:pt idx="42">
                  <c:v>0.40507868890773702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0.39903283884095297</c:v>
                </c:pt>
                <c:pt idx="46">
                  <c:v>0.39703767464674816</c:v>
                </c:pt>
                <c:pt idx="47">
                  <c:v>0.39505248627351447</c:v>
                </c:pt>
                <c:pt idx="48">
                  <c:v>0.39307722384214705</c:v>
                </c:pt>
                <c:pt idx="49">
                  <c:v>0.39111183772293606</c:v>
                </c:pt>
                <c:pt idx="50">
                  <c:v>0.38915627853432139</c:v>
                </c:pt>
                <c:pt idx="51">
                  <c:v>0.38721049714165007</c:v>
                </c:pt>
                <c:pt idx="52">
                  <c:v>0.38527444465594157</c:v>
                </c:pt>
                <c:pt idx="53">
                  <c:v>0.38334807243266206</c:v>
                </c:pt>
                <c:pt idx="54">
                  <c:v>0.38143133207049834</c:v>
                </c:pt>
                <c:pt idx="55">
                  <c:v>0.37952417541014627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0.37385972965162773</c:v>
                </c:pt>
                <c:pt idx="59">
                  <c:v>0.37199043100336932</c:v>
                </c:pt>
                <c:pt idx="60">
                  <c:v>0.37013047884835276</c:v>
                </c:pt>
                <c:pt idx="61">
                  <c:v>0.36827982645411084</c:v>
                </c:pt>
                <c:pt idx="62">
                  <c:v>0.36643842732184073</c:v>
                </c:pt>
                <c:pt idx="63">
                  <c:v>0.36460623518523122</c:v>
                </c:pt>
                <c:pt idx="64">
                  <c:v>0.36278320400930486</c:v>
                </c:pt>
                <c:pt idx="65">
                  <c:v>0.36096928798925887</c:v>
                </c:pt>
                <c:pt idx="66">
                  <c:v>0.35916444154931226</c:v>
                </c:pt>
                <c:pt idx="67">
                  <c:v>0.35736861934156594</c:v>
                </c:pt>
                <c:pt idx="68">
                  <c:v>0.35558177624485826</c:v>
                </c:pt>
                <c:pt idx="69">
                  <c:v>0.35380386736363389</c:v>
                </c:pt>
                <c:pt idx="70">
                  <c:v>0.35203484802681528</c:v>
                </c:pt>
                <c:pt idx="71">
                  <c:v>0.35027467378668148</c:v>
                </c:pt>
                <c:pt idx="72">
                  <c:v>0.34852330041774787</c:v>
                </c:pt>
                <c:pt idx="73">
                  <c:v>0.34678068391565953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0.33989691416632939</c:v>
                </c:pt>
                <c:pt idx="78">
                  <c:v>0.33819742959549776</c:v>
                </c:pt>
                <c:pt idx="79">
                  <c:v>0.33650644244752026</c:v>
                </c:pt>
                <c:pt idx="80">
                  <c:v>0.33482391023528291</c:v>
                </c:pt>
                <c:pt idx="81">
                  <c:v>0.33314979068410622</c:v>
                </c:pt>
                <c:pt idx="82">
                  <c:v>0.33148404173068602</c:v>
                </c:pt>
                <c:pt idx="83">
                  <c:v>0.32982662152203257</c:v>
                </c:pt>
                <c:pt idx="84">
                  <c:v>0.32817748841442212</c:v>
                </c:pt>
                <c:pt idx="85">
                  <c:v>0.32653660097235016</c:v>
                </c:pt>
                <c:pt idx="86">
                  <c:v>0.32490391796748858</c:v>
                </c:pt>
                <c:pt idx="87">
                  <c:v>0.32327939837765113</c:v>
                </c:pt>
                <c:pt idx="88">
                  <c:v>0.32166300138576276</c:v>
                </c:pt>
                <c:pt idx="89">
                  <c:v>0.320054686378834</c:v>
                </c:pt>
                <c:pt idx="90">
                  <c:v>0.31845441294693938</c:v>
                </c:pt>
                <c:pt idx="91">
                  <c:v>0.31686214088220505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0.31057226915266201</c:v>
                </c:pt>
                <c:pt idx="96">
                  <c:v>0.30901940780689835</c:v>
                </c:pt>
                <c:pt idx="97">
                  <c:v>0.30747431076786408</c:v>
                </c:pt>
                <c:pt idx="98">
                  <c:v>0.30593693921402454</c:v>
                </c:pt>
                <c:pt idx="99">
                  <c:v>0.30440725451795431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B9-4759-A4C6-34064A350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635072"/>
        <c:axId val="1899630720"/>
      </c:scatterChart>
      <c:valAx>
        <c:axId val="1899635072"/>
        <c:scaling>
          <c:orientation val="minMax"/>
          <c:max val="10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99630720"/>
        <c:crosses val="autoZero"/>
        <c:crossBetween val="midCat"/>
        <c:majorUnit val="20"/>
        <c:minorUnit val="10"/>
      </c:valAx>
      <c:valAx>
        <c:axId val="1899630720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99635072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9-443F-9450-0114F5317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28544"/>
        <c:axId val="1899629088"/>
      </c:barChart>
      <c:catAx>
        <c:axId val="1899628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9088"/>
        <c:crosses val="autoZero"/>
        <c:auto val="1"/>
        <c:lblAlgn val="ctr"/>
        <c:lblOffset val="100"/>
        <c:noMultiLvlLbl val="0"/>
      </c:catAx>
      <c:valAx>
        <c:axId val="189962908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8544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0.18670000000000003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88-430E-80CA-8023CA18D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29632"/>
        <c:axId val="1899623104"/>
      </c:barChart>
      <c:catAx>
        <c:axId val="1899629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3104"/>
        <c:crosses val="autoZero"/>
        <c:auto val="1"/>
        <c:lblAlgn val="ctr"/>
        <c:lblOffset val="100"/>
        <c:noMultiLvlLbl val="0"/>
      </c:catAx>
      <c:valAx>
        <c:axId val="189962310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9632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8.860000000000004E-2</c:v>
                </c:pt>
                <c:pt idx="2">
                  <c:v>0.10900000000000001</c:v>
                </c:pt>
                <c:pt idx="3">
                  <c:v>0.11890000000000002</c:v>
                </c:pt>
                <c:pt idx="4">
                  <c:v>0.12210000000000001</c:v>
                </c:pt>
                <c:pt idx="5">
                  <c:v>0.11890000000000002</c:v>
                </c:pt>
                <c:pt idx="6">
                  <c:v>0.10900000000000001</c:v>
                </c:pt>
                <c:pt idx="7">
                  <c:v>8.860000000000004E-2</c:v>
                </c:pt>
                <c:pt idx="8">
                  <c:v>0.12239999999999998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1-4FA4-AB1D-46C1A3DFD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34528"/>
        <c:axId val="1899636160"/>
      </c:barChart>
      <c:catAx>
        <c:axId val="189963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36160"/>
        <c:crosses val="autoZero"/>
        <c:auto val="1"/>
        <c:lblAlgn val="ctr"/>
        <c:lblOffset val="100"/>
        <c:noMultiLvlLbl val="0"/>
      </c:catAx>
      <c:valAx>
        <c:axId val="1899636160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345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8.9000000000000037E-2</c:v>
                </c:pt>
                <c:pt idx="4">
                  <c:v>9.0200000000000002E-2</c:v>
                </c:pt>
                <c:pt idx="5">
                  <c:v>8.9000000000000037E-2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A-481A-903E-4339BC2CD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2768"/>
        <c:axId val="2014586576"/>
      </c:barChart>
      <c:catAx>
        <c:axId val="2014582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6576"/>
        <c:crosses val="autoZero"/>
        <c:auto val="1"/>
        <c:lblAlgn val="ctr"/>
        <c:lblOffset val="100"/>
        <c:noMultiLvlLbl val="0"/>
      </c:catAx>
      <c:valAx>
        <c:axId val="201458657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276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1.1500000000000003E-2</c:v>
                </c:pt>
                <c:pt idx="2">
                  <c:v>1.3200000000000002E-2</c:v>
                </c:pt>
                <c:pt idx="3">
                  <c:v>1.3599999999999998E-2</c:v>
                </c:pt>
                <c:pt idx="4">
                  <c:v>1.3800000000000003E-2</c:v>
                </c:pt>
                <c:pt idx="5">
                  <c:v>1.3599999999999998E-2</c:v>
                </c:pt>
                <c:pt idx="6">
                  <c:v>1.3200000000000002E-2</c:v>
                </c:pt>
                <c:pt idx="7">
                  <c:v>1.1500000000000003E-2</c:v>
                </c:pt>
                <c:pt idx="8">
                  <c:v>0.45479999999999998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A-44BC-B9DB-E969204EF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6032"/>
        <c:axId val="2014587120"/>
      </c:barChart>
      <c:catAx>
        <c:axId val="2014586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7120"/>
        <c:crosses val="autoZero"/>
        <c:auto val="1"/>
        <c:lblAlgn val="ctr"/>
        <c:lblOffset val="100"/>
        <c:noMultiLvlLbl val="0"/>
      </c:catAx>
      <c:valAx>
        <c:axId val="201458712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6032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List1!$F$2:$F$10</c:f>
              <c:numCache>
                <c:formatCode>General</c:formatCode>
                <c:ptCount val="9"/>
                <c:pt idx="0">
                  <c:v>0.49690000000000006</c:v>
                </c:pt>
                <c:pt idx="1">
                  <c:v>8.0000000000000015E-4</c:v>
                </c:pt>
                <c:pt idx="2">
                  <c:v>9.0000000000000041E-4</c:v>
                </c:pt>
                <c:pt idx="3">
                  <c:v>9.0000000000000041E-4</c:v>
                </c:pt>
                <c:pt idx="4">
                  <c:v>1.0000000000000002E-3</c:v>
                </c:pt>
                <c:pt idx="5">
                  <c:v>9.0000000000000041E-4</c:v>
                </c:pt>
                <c:pt idx="6">
                  <c:v>9.0000000000000041E-4</c:v>
                </c:pt>
                <c:pt idx="7">
                  <c:v>8.0000000000000015E-4</c:v>
                </c:pt>
                <c:pt idx="8">
                  <c:v>0.49690000000000006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B-43B7-BB42-D542A78B5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3856"/>
        <c:axId val="2014593648"/>
      </c:barChart>
      <c:catAx>
        <c:axId val="2014583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93648"/>
        <c:crosses val="autoZero"/>
        <c:auto val="1"/>
        <c:lblAlgn val="ctr"/>
        <c:lblOffset val="100"/>
        <c:noMultiLvlLbl val="0"/>
      </c:catAx>
      <c:valAx>
        <c:axId val="201459364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385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3-48F9-BFC8-B6E94D14E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8752"/>
        <c:axId val="2014589296"/>
      </c:barChart>
      <c:catAx>
        <c:axId val="2014588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9296"/>
        <c:crosses val="autoZero"/>
        <c:auto val="1"/>
        <c:lblAlgn val="ctr"/>
        <c:lblOffset val="100"/>
        <c:noMultiLvlLbl val="0"/>
      </c:catAx>
      <c:valAx>
        <c:axId val="201458929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875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15285-0B1F-43FC-A238-692215E0231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273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60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7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2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166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149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89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814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37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85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829E9-5A5C-4095-8C3C-2F15F520A3C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191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04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133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41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962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9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7AB76-F2FF-415B-8532-63E1C14C1C4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2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97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74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28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71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22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12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28.02.2017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hyperlink" Target="http://upload.wikimedia.org/wikipedia/commons/3/3d/Tristan_Map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48" h="1368">
                <a:moveTo>
                  <a:pt x="1141" y="0"/>
                </a:moveTo>
                <a:cubicBezTo>
                  <a:pt x="1088" y="6"/>
                  <a:pt x="1043" y="25"/>
                  <a:pt x="991" y="33"/>
                </a:cubicBezTo>
                <a:cubicBezTo>
                  <a:pt x="961" y="53"/>
                  <a:pt x="981" y="41"/>
                  <a:pt x="930" y="66"/>
                </a:cubicBezTo>
                <a:cubicBezTo>
                  <a:pt x="918" y="72"/>
                  <a:pt x="908" y="81"/>
                  <a:pt x="897" y="88"/>
                </a:cubicBezTo>
                <a:cubicBezTo>
                  <a:pt x="892" y="92"/>
                  <a:pt x="881" y="99"/>
                  <a:pt x="881" y="99"/>
                </a:cubicBezTo>
                <a:cubicBezTo>
                  <a:pt x="875" y="117"/>
                  <a:pt x="869" y="123"/>
                  <a:pt x="881" y="144"/>
                </a:cubicBezTo>
                <a:cubicBezTo>
                  <a:pt x="888" y="156"/>
                  <a:pt x="918" y="163"/>
                  <a:pt x="930" y="166"/>
                </a:cubicBezTo>
                <a:cubicBezTo>
                  <a:pt x="976" y="177"/>
                  <a:pt x="1023" y="194"/>
                  <a:pt x="1069" y="199"/>
                </a:cubicBezTo>
                <a:cubicBezTo>
                  <a:pt x="1091" y="201"/>
                  <a:pt x="1113" y="203"/>
                  <a:pt x="1135" y="205"/>
                </a:cubicBezTo>
                <a:cubicBezTo>
                  <a:pt x="1159" y="207"/>
                  <a:pt x="1183" y="208"/>
                  <a:pt x="1207" y="210"/>
                </a:cubicBezTo>
                <a:cubicBezTo>
                  <a:pt x="1216" y="214"/>
                  <a:pt x="1225" y="218"/>
                  <a:pt x="1235" y="221"/>
                </a:cubicBezTo>
                <a:cubicBezTo>
                  <a:pt x="1248" y="225"/>
                  <a:pt x="1274" y="232"/>
                  <a:pt x="1274" y="232"/>
                </a:cubicBezTo>
                <a:cubicBezTo>
                  <a:pt x="1300" y="250"/>
                  <a:pt x="1296" y="282"/>
                  <a:pt x="1274" y="304"/>
                </a:cubicBezTo>
                <a:cubicBezTo>
                  <a:pt x="1245" y="333"/>
                  <a:pt x="1202" y="357"/>
                  <a:pt x="1163" y="371"/>
                </a:cubicBezTo>
                <a:cubicBezTo>
                  <a:pt x="1135" y="392"/>
                  <a:pt x="1102" y="420"/>
                  <a:pt x="1069" y="432"/>
                </a:cubicBezTo>
                <a:cubicBezTo>
                  <a:pt x="1044" y="456"/>
                  <a:pt x="1022" y="475"/>
                  <a:pt x="1002" y="504"/>
                </a:cubicBezTo>
                <a:cubicBezTo>
                  <a:pt x="1022" y="616"/>
                  <a:pt x="1267" y="613"/>
                  <a:pt x="1335" y="614"/>
                </a:cubicBezTo>
                <a:cubicBezTo>
                  <a:pt x="1488" y="617"/>
                  <a:pt x="1641" y="618"/>
                  <a:pt x="1794" y="620"/>
                </a:cubicBezTo>
                <a:cubicBezTo>
                  <a:pt x="1910" y="624"/>
                  <a:pt x="2020" y="627"/>
                  <a:pt x="2132" y="653"/>
                </a:cubicBezTo>
                <a:cubicBezTo>
                  <a:pt x="2225" y="713"/>
                  <a:pt x="2112" y="646"/>
                  <a:pt x="2199" y="681"/>
                </a:cubicBezTo>
                <a:cubicBezTo>
                  <a:pt x="2230" y="693"/>
                  <a:pt x="2253" y="717"/>
                  <a:pt x="2287" y="725"/>
                </a:cubicBezTo>
                <a:cubicBezTo>
                  <a:pt x="2303" y="749"/>
                  <a:pt x="2322" y="770"/>
                  <a:pt x="2332" y="797"/>
                </a:cubicBezTo>
                <a:cubicBezTo>
                  <a:pt x="2348" y="886"/>
                  <a:pt x="2314" y="917"/>
                  <a:pt x="2254" y="969"/>
                </a:cubicBezTo>
                <a:cubicBezTo>
                  <a:pt x="2186" y="1029"/>
                  <a:pt x="2125" y="1088"/>
                  <a:pt x="2038" y="1124"/>
                </a:cubicBezTo>
                <a:cubicBezTo>
                  <a:pt x="1936" y="1166"/>
                  <a:pt x="1820" y="1182"/>
                  <a:pt x="1711" y="1196"/>
                </a:cubicBezTo>
                <a:cubicBezTo>
                  <a:pt x="1565" y="1262"/>
                  <a:pt x="1426" y="1260"/>
                  <a:pt x="1263" y="1262"/>
                </a:cubicBezTo>
                <a:cubicBezTo>
                  <a:pt x="944" y="1265"/>
                  <a:pt x="624" y="1266"/>
                  <a:pt x="305" y="1268"/>
                </a:cubicBezTo>
                <a:cubicBezTo>
                  <a:pt x="253" y="1276"/>
                  <a:pt x="211" y="1293"/>
                  <a:pt x="161" y="1301"/>
                </a:cubicBezTo>
                <a:cubicBezTo>
                  <a:pt x="132" y="1314"/>
                  <a:pt x="101" y="1321"/>
                  <a:pt x="72" y="1334"/>
                </a:cubicBezTo>
                <a:cubicBezTo>
                  <a:pt x="51" y="1343"/>
                  <a:pt x="26" y="1368"/>
                  <a:pt x="0" y="13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00047" y="0"/>
            <a:ext cx="204395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cs-CZ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661692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Šířka 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Užší 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38438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4229100" y="3757613"/>
            <a:ext cx="1514475" cy="674687"/>
          </a:xfrm>
          <a:prstGeom prst="wedgeRectCallout">
            <a:avLst>
              <a:gd name="adj1" fmla="val -211319"/>
              <a:gd name="adj2" fmla="val -13776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675" y="5633300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4: Změny frekvencí alel jsou největší při 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p = q =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0,5.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74675" y="5188458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5: Konečným výsledkem je buď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extinkce </a:t>
            </a:r>
          </a:p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alely.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032701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6: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  <a:sym typeface="Symbol"/>
              </a:rPr>
              <a:t> p</a:t>
            </a:r>
            <a:r>
              <a:rPr lang="cs-CZ" sz="2000" dirty="0">
                <a:latin typeface="Arial" charset="0"/>
              </a:rPr>
              <a:t>ravděpodobnost 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553607" y="3897086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0,2 </a:t>
            </a:r>
            <a:r>
              <a:rPr lang="cs-CZ" sz="1600" dirty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65636" y="1730829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0,8 </a:t>
            </a:r>
            <a:r>
              <a:rPr lang="cs-CZ" sz="1600" dirty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296209"/>
            <a:ext cx="45849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Průměrná doba fixace/extinkce?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doba fixace/extinkce alely různá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740093"/>
            <a:ext cx="688521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7: Průměrná doba fixace nové alely </a:t>
            </a:r>
            <a:r>
              <a:rPr lang="cs-CZ" sz="2400" dirty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4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fixace (</a:t>
            </a:r>
            <a:r>
              <a:rPr lang="cs-CZ" sz="2000" dirty="0" err="1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: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extinkce: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= 0,5: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2,77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2799744" y="1876253"/>
            <a:ext cx="952869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4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𝑓𝑖𝑥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𝑁𝑝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65150" y="31908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8: Důsledkem driftu je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drift 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924" y="1121088"/>
            <a:ext cx="1979720" cy="657359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854173" y="1869743"/>
            <a:ext cx="6185820" cy="3985990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20</a:t>
              </a: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535837" y="1251750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generacích: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frekvenci…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4675" y="5710937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9: Drift vede k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033" y="319088"/>
            <a:ext cx="4706530" cy="63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2379184" y="319088"/>
            <a:ext cx="2257074" cy="700293"/>
          </a:xfrm>
          <a:prstGeom prst="wedgeRectCallout">
            <a:avLst>
              <a:gd name="adj1" fmla="val 57893"/>
              <a:gd name="adj2" fmla="val 238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= 2</a:t>
            </a:r>
          </a:p>
          <a:p>
            <a:pPr algn="ctr"/>
            <a:r>
              <a:rPr lang="cs-CZ" sz="1600" dirty="0">
                <a:latin typeface="Arial" charset="0"/>
              </a:rPr>
              <a:t>(4 gamety v generaci)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5677555" y="6251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</a:t>
            </a:r>
            <a:r>
              <a:rPr lang="cs-CZ" sz="1600" i="1" dirty="0">
                <a:latin typeface="Arial" charset="0"/>
              </a:rPr>
              <a:t>q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4865915" y="55081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3331028" y="5584371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0800000">
            <a:off x="6455227" y="55843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40</a:t>
            </a: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0,1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680" y="176682"/>
            <a:ext cx="4540757" cy="653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069771" y="956558"/>
            <a:ext cx="2977242" cy="57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63789" y="319088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ztráta variability v každé generaci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571550" y="2094027"/>
            <a:ext cx="2169677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v 50 % populací alela </a:t>
            </a:r>
            <a:r>
              <a:rPr lang="cs-CZ" i="1">
                <a:latin typeface="Arial" charset="0"/>
              </a:rPr>
              <a:t>A</a:t>
            </a:r>
            <a:r>
              <a:rPr lang="cs-CZ">
                <a:latin typeface="Arial" charset="0"/>
              </a:rPr>
              <a:t> fixována, </a:t>
            </a:r>
            <a:r>
              <a:rPr lang="cs-CZ" dirty="0">
                <a:latin typeface="Arial" charset="0"/>
              </a:rPr>
              <a:t>nebo ztracena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4675" y="319088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populaci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6" y="3416066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6574971" y="1910891"/>
            <a:ext cx="710389" cy="3227166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první fixace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8000"/>
            <a:ext cx="5532120" cy="43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4675" y="31908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populace = „hrdlo láhve“</a:t>
            </a:r>
            <a:r>
              <a:rPr lang="en-US" sz="1600" dirty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variabilita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závisí 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74675" y="4512859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ostrova)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jiné 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17" y="1426029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065283" y="2482396"/>
            <a:ext cx="1654175" cy="642938"/>
          </a:xfrm>
          <a:prstGeom prst="wedgeRectCallout">
            <a:avLst>
              <a:gd name="adj1" fmla="val -158558"/>
              <a:gd name="adj2" fmla="val -81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exploze vulkánu Toba?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710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sopečného popela)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hypotéza: v subsaharské Africe během 100 000 let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před 5 000 lety, ale jen 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>
                <a:latin typeface="Arial" charset="0"/>
                <a:sym typeface="Symbol" pitchFamily="18" charset="2"/>
              </a:rPr>
              <a:t> zakládá se svou rodinou 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malou kolonii (celkem 20 jedinců) </a:t>
            </a:r>
            <a:r>
              <a:rPr lang="cs-CZ" sz="1800" dirty="0">
                <a:latin typeface="Arial" charset="0"/>
                <a:sym typeface="Symbol"/>
              </a:rPr>
              <a:t> </a:t>
            </a:r>
            <a:r>
              <a:rPr lang="cs-CZ" sz="1800" dirty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1800" dirty="0" err="1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1853: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smrt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1856: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Ameriky, odjezd dalších 45 lidí s   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jedince  1 a 2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812334" y="2643473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 3,4,9,10,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11,17,18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6,7,12-16,19,20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noví zakladatelé 21-26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4675" y="319088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1884–1891: utonutí 15 mužů, zbyli pouze 4 dospělí, z nich 2 velmi staří („Island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of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 do genofondu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jedinců 9,10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3,4,22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21,24-26</a:t>
            </a: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4675" y="1487056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A, 5 – 9 =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A, 4 – 9 = 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 (tabu incestu),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397789" y="1331085"/>
            <a:ext cx="974710" cy="658425"/>
          </a:xfrm>
          <a:prstGeom prst="wedgeRectCallout">
            <a:avLst>
              <a:gd name="adj1" fmla="val 88556"/>
              <a:gd name="adj2" fmla="val 356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druhů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3443416" y="3469869"/>
            <a:ext cx="974710" cy="658425"/>
          </a:xfrm>
          <a:prstGeom prst="wedgeRectCallout">
            <a:avLst>
              <a:gd name="adj1" fmla="val 116446"/>
              <a:gd name="adj2" fmla="val 143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74675" y="1219140"/>
            <a:ext cx="8577263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v Dominikánské republice: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 několik potomků minimálně se 4 muži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err="1"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heterozygotní pro substituci T  C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5--reduktázu 2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 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proteinu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tento enzym katalyzuje změnu testosteronu na DHT (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)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 nízká aktivita mutantního enzymu u homozygotů vede k tomu, že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chlapci mají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dívčí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 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(= „penis ve 12“)</a:t>
            </a:r>
          </a:p>
        </p:txBody>
      </p:sp>
      <p:pic>
        <p:nvPicPr>
          <p:cNvPr id="30725" name="Picture 10" descr="https://s3.amazonaws.com/luuux-original-files/bookmarklet_uploaded/dominican-republi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718" y="288369"/>
            <a:ext cx="2998573" cy="235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žádná LD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velké rozdíly </a:t>
              </a:r>
              <a:br>
                <a:rPr lang="cs-CZ" sz="1600" dirty="0">
                  <a:latin typeface="Arial" charset="0"/>
                </a:rPr>
              </a:br>
              <a:r>
                <a:rPr lang="cs-CZ" sz="1600" dirty="0">
                  <a:latin typeface="Arial" charset="0"/>
                </a:rPr>
                <a:t>v LD</a:t>
              </a: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= (</a:t>
              </a:r>
              <a:r>
                <a:rPr lang="cs-CZ" sz="1600" dirty="0" err="1">
                  <a:latin typeface="Arial" charset="0"/>
                </a:rPr>
                <a:t>max</a:t>
              </a:r>
              <a:r>
                <a:rPr lang="cs-CZ" sz="1600" dirty="0">
                  <a:latin typeface="Arial" charset="0"/>
                </a:rPr>
                <a:t>-min)/2</a:t>
              </a: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4675" y="939407"/>
            <a:ext cx="8569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zvýšení rodokmenového koeficientu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náhodná vazebná nerovnováha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Př.1: 34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Př.2: 3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u člověka, Kalábrie: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izolace oblasti, efekt zakladatele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homozygotních jedinců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G6PD a Med1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vazebná nerovnováha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09470" y="5445211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74675" y="900573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973247"/>
            <a:ext cx="8353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ve velké populaci žádná LD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při FE nebo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sice dočasná LD, ale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(DA) 	páření pro všechny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nedochází ke 	ztrátě variability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32627" y="4745532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4675" y="319088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1219777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(</a:t>
            </a:r>
            <a:r>
              <a:rPr lang="cs-CZ" sz="2000" i="1" dirty="0" err="1">
                <a:latin typeface="Arial" charset="0"/>
              </a:rPr>
              <a:t>sampling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error</a:t>
            </a:r>
            <a:r>
              <a:rPr lang="cs-CZ" sz="2000" dirty="0">
                <a:latin typeface="Arial" charset="0"/>
              </a:rPr>
              <a:t>):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74675" y="4962448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frekvencí mezi generacemi </a:t>
            </a:r>
          </a:p>
          <a:p>
            <a:pPr algn="ctr"/>
            <a:r>
              <a:rPr lang="cs-CZ" sz="2000" dirty="0">
                <a:latin typeface="Arial" charset="0"/>
              </a:rPr>
              <a:t>=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populace: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HW populace –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výj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omezená velikost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74675" y="4553628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2: Genetický drift nemá směr.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74675" y="327090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1: Kolísání frekvencí alel je nepřímo úměrné 	      </a:t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velikosti populace.</a:t>
            </a:r>
          </a:p>
        </p:txBody>
      </p:sp>
      <p:pic>
        <p:nvPicPr>
          <p:cNvPr id="5" name="Obrázek 4" descr="Simulace_mince_2.tif"/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574675" y="319085"/>
            <a:ext cx="3924605" cy="2507904"/>
          </a:xfrm>
          <a:prstGeom prst="rect">
            <a:avLst/>
          </a:prstGeom>
        </p:spPr>
      </p:pic>
      <p:pic>
        <p:nvPicPr>
          <p:cNvPr id="6" name="Obrázek 5" descr="Simulace_mince_2.tif"/>
          <p:cNvPicPr>
            <a:picLocks noChangeAspect="1"/>
          </p:cNvPicPr>
          <p:nvPr/>
        </p:nvPicPr>
        <p:blipFill>
          <a:blip r:embed="rId2" cstate="print"/>
          <a:srcRect t="51266"/>
          <a:stretch>
            <a:fillRect/>
          </a:stretch>
        </p:blipFill>
        <p:spPr>
          <a:xfrm>
            <a:off x="4698185" y="319088"/>
            <a:ext cx="3924605" cy="2450039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1175" y="542794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3: Při driftu neexistuje žádná tendence vrátit se </a:t>
            </a:r>
          </a:p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kumulují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9867</TotalTime>
  <Words>1362</Words>
  <Application>Microsoft Office PowerPoint</Application>
  <PresentationFormat>Předvádění na obrazovce (4:3)</PresentationFormat>
  <Paragraphs>319</Paragraphs>
  <Slides>60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8" baseType="lpstr">
      <vt:lpstr>Arial</vt:lpstr>
      <vt:lpstr>Arial Black</vt:lpstr>
      <vt:lpstr>Calibri</vt:lpstr>
      <vt:lpstr>Cambria Math</vt:lpstr>
      <vt:lpstr>Courier New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</cp:lastModifiedBy>
  <cp:revision>251</cp:revision>
  <dcterms:created xsi:type="dcterms:W3CDTF">2014-09-23T15:47:53Z</dcterms:created>
  <dcterms:modified xsi:type="dcterms:W3CDTF">2017-03-04T13:44:44Z</dcterms:modified>
</cp:coreProperties>
</file>