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charts/chart6.xml" ContentType="application/vnd.openxmlformats-officedocument.drawingml.chart+xml"/>
  <Default Extension="gif" ContentType="image/gif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470" r:id="rId2"/>
    <p:sldId id="508" r:id="rId3"/>
    <p:sldId id="471" r:id="rId4"/>
    <p:sldId id="472" r:id="rId5"/>
    <p:sldId id="510" r:id="rId6"/>
    <p:sldId id="509" r:id="rId7"/>
    <p:sldId id="473" r:id="rId8"/>
    <p:sldId id="514" r:id="rId9"/>
    <p:sldId id="515" r:id="rId10"/>
    <p:sldId id="511" r:id="rId11"/>
    <p:sldId id="474" r:id="rId12"/>
    <p:sldId id="512" r:id="rId13"/>
    <p:sldId id="516" r:id="rId14"/>
    <p:sldId id="517" r:id="rId15"/>
    <p:sldId id="520" r:id="rId16"/>
    <p:sldId id="521" r:id="rId17"/>
    <p:sldId id="522" r:id="rId18"/>
    <p:sldId id="523" r:id="rId19"/>
    <p:sldId id="529" r:id="rId20"/>
    <p:sldId id="542" r:id="rId21"/>
    <p:sldId id="526" r:id="rId22"/>
    <p:sldId id="527" r:id="rId23"/>
    <p:sldId id="525" r:id="rId24"/>
    <p:sldId id="540" r:id="rId25"/>
    <p:sldId id="524" r:id="rId26"/>
    <p:sldId id="518" r:id="rId27"/>
    <p:sldId id="528" r:id="rId28"/>
    <p:sldId id="519" r:id="rId29"/>
    <p:sldId id="475" r:id="rId30"/>
    <p:sldId id="476" r:id="rId31"/>
    <p:sldId id="477" r:id="rId32"/>
    <p:sldId id="541" r:id="rId33"/>
    <p:sldId id="478" r:id="rId34"/>
    <p:sldId id="479" r:id="rId35"/>
    <p:sldId id="513" r:id="rId36"/>
    <p:sldId id="481" r:id="rId37"/>
    <p:sldId id="482" r:id="rId38"/>
    <p:sldId id="484" r:id="rId39"/>
    <p:sldId id="485" r:id="rId40"/>
    <p:sldId id="488" r:id="rId41"/>
    <p:sldId id="489" r:id="rId42"/>
    <p:sldId id="494" r:id="rId43"/>
    <p:sldId id="490" r:id="rId44"/>
    <p:sldId id="491" r:id="rId45"/>
    <p:sldId id="492" r:id="rId46"/>
    <p:sldId id="495" r:id="rId47"/>
    <p:sldId id="496" r:id="rId48"/>
    <p:sldId id="497" r:id="rId49"/>
    <p:sldId id="498" r:id="rId50"/>
    <p:sldId id="504" r:id="rId51"/>
    <p:sldId id="499" r:id="rId52"/>
    <p:sldId id="500" r:id="rId53"/>
    <p:sldId id="505" r:id="rId54"/>
    <p:sldId id="506" r:id="rId55"/>
    <p:sldId id="530" r:id="rId56"/>
    <p:sldId id="531" r:id="rId57"/>
    <p:sldId id="532" r:id="rId58"/>
    <p:sldId id="533" r:id="rId59"/>
    <p:sldId id="534" r:id="rId60"/>
    <p:sldId id="535" r:id="rId61"/>
    <p:sldId id="536" r:id="rId62"/>
    <p:sldId id="537" r:id="rId63"/>
    <p:sldId id="538" r:id="rId64"/>
    <p:sldId id="539" r:id="rId6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3">
          <p15:clr>
            <a:srgbClr val="A4A3A4"/>
          </p15:clr>
        </p15:guide>
        <p15:guide id="2" pos="326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FFFF99"/>
    <a:srgbClr val="FFFFCC"/>
    <a:srgbClr val="0066FF"/>
    <a:srgbClr val="CCFF33"/>
    <a:srgbClr val="FFFF00"/>
    <a:srgbClr val="003399"/>
    <a:srgbClr val="CCFF99"/>
    <a:srgbClr val="660066"/>
    <a:srgbClr val="6600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116" d="100"/>
          <a:sy n="116" d="100"/>
        </p:scale>
        <p:origin x="-1092" y="-114"/>
      </p:cViewPr>
      <p:guideLst>
        <p:guide orient="horz" pos="233"/>
        <p:guide pos="3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Rec5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Rec9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Dom9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Dom50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He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forHet1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G:\Kniha\Selekce\Sel_forHet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0.5</c:v>
                </c:pt>
                <c:pt idx="1">
                  <c:v>0.4871794871794885</c:v>
                </c:pt>
                <c:pt idx="2">
                  <c:v>0.47471210182503881</c:v>
                </c:pt>
                <c:pt idx="3">
                  <c:v>0.46260174731226439</c:v>
                </c:pt>
                <c:pt idx="4">
                  <c:v>0.45084991480724901</c:v>
                </c:pt>
                <c:pt idx="5">
                  <c:v>0.43945598060368812</c:v>
                </c:pt>
                <c:pt idx="6">
                  <c:v>0.42841749006856061</c:v>
                </c:pt>
                <c:pt idx="7">
                  <c:v>0.41773042426854928</c:v>
                </c:pt>
                <c:pt idx="8">
                  <c:v>0.40738944671699628</c:v>
                </c:pt>
                <c:pt idx="9">
                  <c:v>0.39738812881579033</c:v>
                </c:pt>
                <c:pt idx="10">
                  <c:v>0.38771915347729985</c:v>
                </c:pt>
                <c:pt idx="11">
                  <c:v>0.37837449711725335</c:v>
                </c:pt>
                <c:pt idx="12">
                  <c:v>0.36934559073477541</c:v>
                </c:pt>
                <c:pt idx="13">
                  <c:v>0.3606234611676587</c:v>
                </c:pt>
                <c:pt idx="14">
                  <c:v>0.35219885385549882</c:v>
                </c:pt>
                <c:pt idx="15">
                  <c:v>0.34406233858615298</c:v>
                </c:pt>
                <c:pt idx="16">
                  <c:v>0.33620439976379107</c:v>
                </c:pt>
                <c:pt idx="17">
                  <c:v>0.32861551273960465</c:v>
                </c:pt>
                <c:pt idx="18">
                  <c:v>0.32128620770484001</c:v>
                </c:pt>
                <c:pt idx="19">
                  <c:v>0.31420712257390071</c:v>
                </c:pt>
                <c:pt idx="20">
                  <c:v>0.30736904619340782</c:v>
                </c:pt>
                <c:pt idx="21">
                  <c:v>0.30076295310959938</c:v>
                </c:pt>
                <c:pt idx="22">
                  <c:v>0.29438003101783111</c:v>
                </c:pt>
                <c:pt idx="23">
                  <c:v>0.28821170190862022</c:v>
                </c:pt>
                <c:pt idx="24">
                  <c:v>0.28224963781834478</c:v>
                </c:pt>
                <c:pt idx="25">
                  <c:v>0.27648577199130114</c:v>
                </c:pt>
                <c:pt idx="26">
                  <c:v>0.27091230616511458</c:v>
                </c:pt>
                <c:pt idx="27">
                  <c:v>0.26552171460409718</c:v>
                </c:pt>
                <c:pt idx="28">
                  <c:v>0.26030674542542931</c:v>
                </c:pt>
                <c:pt idx="29">
                  <c:v>0.25526041969119323</c:v>
                </c:pt>
                <c:pt idx="30">
                  <c:v>0.25037602867482167</c:v>
                </c:pt>
                <c:pt idx="31">
                  <c:v>0.2456471296532789</c:v>
                </c:pt>
                <c:pt idx="32">
                  <c:v>0.24106754052568591</c:v>
                </c:pt>
                <c:pt idx="33">
                  <c:v>0.23663133351457091</c:v>
                </c:pt>
                <c:pt idx="34">
                  <c:v>0.23233282816705519</c:v>
                </c:pt>
                <c:pt idx="35">
                  <c:v>0.22816658383934524</c:v>
                </c:pt>
                <c:pt idx="36">
                  <c:v>0.22412739181850524</c:v>
                </c:pt>
                <c:pt idx="37">
                  <c:v>0.22021026721008441</c:v>
                </c:pt>
                <c:pt idx="38">
                  <c:v>0.21641044069825344</c:v>
                </c:pt>
                <c:pt idx="39">
                  <c:v>0.21272335026634773</c:v>
                </c:pt>
                <c:pt idx="40">
                  <c:v>0.2091446329496344</c:v>
                </c:pt>
                <c:pt idx="41">
                  <c:v>0.20567011667840968</c:v>
                </c:pt>
                <c:pt idx="42">
                  <c:v>0.20229581225790341</c:v>
                </c:pt>
                <c:pt idx="43">
                  <c:v>0.199017905521604</c:v>
                </c:pt>
                <c:pt idx="44">
                  <c:v>0.19583274968629819</c:v>
                </c:pt>
                <c:pt idx="45">
                  <c:v>0.19273685793013123</c:v>
                </c:pt>
                <c:pt idx="46">
                  <c:v>0.18972689620913474</c:v>
                </c:pt>
                <c:pt idx="47">
                  <c:v>0.18679967632281333</c:v>
                </c:pt>
                <c:pt idx="48">
                  <c:v>0.18395214923532202</c:v>
                </c:pt>
                <c:pt idx="49">
                  <c:v>0.18118139865546568</c:v>
                </c:pt>
                <c:pt idx="50">
                  <c:v>0.17848463487601504</c:v>
                </c:pt>
                <c:pt idx="51">
                  <c:v>0.17585918887063651</c:v>
                </c:pt>
                <c:pt idx="52">
                  <c:v>0.17330250664497285</c:v>
                </c:pt>
                <c:pt idx="53">
                  <c:v>0.17081214383700263</c:v>
                </c:pt>
                <c:pt idx="54">
                  <c:v>0.16838576056071239</c:v>
                </c:pt>
                <c:pt idx="55">
                  <c:v>0.16602111648630882</c:v>
                </c:pt>
                <c:pt idx="56">
                  <c:v>0.16371606614954251</c:v>
                </c:pt>
                <c:pt idx="57">
                  <c:v>0.16146855448232514</c:v>
                </c:pt>
                <c:pt idx="58">
                  <c:v>0.15927661255650033</c:v>
                </c:pt>
                <c:pt idx="59">
                  <c:v>0.15713835353250097</c:v>
                </c:pt>
                <c:pt idx="60">
                  <c:v>0.15505196880452279</c:v>
                </c:pt>
                <c:pt idx="61">
                  <c:v>0.15301572433391725</c:v>
                </c:pt>
                <c:pt idx="62">
                  <c:v>0.15102795716253944</c:v>
                </c:pt>
                <c:pt idx="63">
                  <c:v>0.14908707209796945</c:v>
                </c:pt>
                <c:pt idx="64">
                  <c:v>0.14719153856267841</c:v>
                </c:pt>
                <c:pt idx="65">
                  <c:v>0.14533988759943575</c:v>
                </c:pt>
                <c:pt idx="66">
                  <c:v>0.14353070902547371</c:v>
                </c:pt>
                <c:pt idx="67">
                  <c:v>0.1417626487282074</c:v>
                </c:pt>
                <c:pt idx="68">
                  <c:v>0.14003440609552711</c:v>
                </c:pt>
                <c:pt idx="69">
                  <c:v>0.13834473157399402</c:v>
                </c:pt>
                <c:pt idx="70">
                  <c:v>0.13669242434851617</c:v>
                </c:pt>
                <c:pt idx="71">
                  <c:v>0.13507633013737144</c:v>
                </c:pt>
                <c:pt idx="72">
                  <c:v>0.13349533909668962</c:v>
                </c:pt>
                <c:pt idx="73">
                  <c:v>0.13194838382882776</c:v>
                </c:pt>
                <c:pt idx="74">
                  <c:v>0.13043443748926276</c:v>
                </c:pt>
                <c:pt idx="75">
                  <c:v>0.12895251198694727</c:v>
                </c:pt>
                <c:pt idx="76">
                  <c:v>0.12750165627328175</c:v>
                </c:pt>
                <c:pt idx="77">
                  <c:v>0.12608095471510761</c:v>
                </c:pt>
                <c:pt idx="78">
                  <c:v>0.12468952554736308</c:v>
                </c:pt>
                <c:pt idx="79">
                  <c:v>0.12332651940126337</c:v>
                </c:pt>
                <c:pt idx="80">
                  <c:v>0.12199111790406725</c:v>
                </c:pt>
                <c:pt idx="81">
                  <c:v>0.12068253234671851</c:v>
                </c:pt>
                <c:pt idx="82">
                  <c:v>0.11940000241582197</c:v>
                </c:pt>
                <c:pt idx="83">
                  <c:v>0.11814279498662159</c:v>
                </c:pt>
                <c:pt idx="84">
                  <c:v>0.11691020297380623</c:v>
                </c:pt>
                <c:pt idx="85">
                  <c:v>0.11570154423715334</c:v>
                </c:pt>
                <c:pt idx="86">
                  <c:v>0.11451616053916379</c:v>
                </c:pt>
                <c:pt idx="87">
                  <c:v>0.1133534165520144</c:v>
                </c:pt>
                <c:pt idx="88">
                  <c:v>0.1122126989112745</c:v>
                </c:pt>
                <c:pt idx="89">
                  <c:v>0.11109341531399072</c:v>
                </c:pt>
                <c:pt idx="90">
                  <c:v>0.10999499365886589</c:v>
                </c:pt>
                <c:pt idx="91">
                  <c:v>0.10891688122637012</c:v>
                </c:pt>
                <c:pt idx="92">
                  <c:v>0.10785854389675853</c:v>
                </c:pt>
                <c:pt idx="93">
                  <c:v>0.10681946540406573</c:v>
                </c:pt>
                <c:pt idx="94">
                  <c:v>0.10579914662425129</c:v>
                </c:pt>
                <c:pt idx="95">
                  <c:v>0.1047971048957748</c:v>
                </c:pt>
                <c:pt idx="96">
                  <c:v>0.10381287337097415</c:v>
                </c:pt>
                <c:pt idx="97">
                  <c:v>0.10284600039669139</c:v>
                </c:pt>
                <c:pt idx="98">
                  <c:v>0.10189604892269653</c:v>
                </c:pt>
                <c:pt idx="99">
                  <c:v>0.10096259593652104</c:v>
                </c:pt>
                <c:pt idx="100">
                  <c:v>0.10004523192339509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75CC-4816-B979-1D2ACF8B7CEC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List1!$C$2:$C$102</c:f>
              <c:numCache>
                <c:formatCode>General</c:formatCode>
                <c:ptCount val="101"/>
                <c:pt idx="0">
                  <c:v>0.5</c:v>
                </c:pt>
                <c:pt idx="1">
                  <c:v>0.47368421052631576</c:v>
                </c:pt>
                <c:pt idx="2">
                  <c:v>0.4489559164733179</c:v>
                </c:pt>
                <c:pt idx="3">
                  <c:v>0.42580896498086984</c:v>
                </c:pt>
                <c:pt idx="4">
                  <c:v>0.40420381345875006</c:v>
                </c:pt>
                <c:pt idx="5">
                  <c:v>0.38407785232171082</c:v>
                </c:pt>
                <c:pt idx="6">
                  <c:v>0.36535378389040329</c:v>
                </c:pt>
                <c:pt idx="7">
                  <c:v>0.34794611152994293</c:v>
                </c:pt>
                <c:pt idx="8">
                  <c:v>0.33176596073081976</c:v>
                </c:pt>
                <c:pt idx="9">
                  <c:v>0.31672451839421023</c:v>
                </c:pt>
                <c:pt idx="10">
                  <c:v>0.30273537911102516</c:v>
                </c:pt>
                <c:pt idx="11">
                  <c:v>0.28971605773589432</c:v>
                </c:pt>
                <c:pt idx="12">
                  <c:v>0.27758888541343746</c:v>
                </c:pt>
                <c:pt idx="13">
                  <c:v>0.26628146255607676</c:v>
                </c:pt>
                <c:pt idx="14">
                  <c:v>0.2557268026859198</c:v>
                </c:pt>
                <c:pt idx="15">
                  <c:v>0.24586326773195141</c:v>
                </c:pt>
                <c:pt idx="16">
                  <c:v>0.2366343686367732</c:v>
                </c:pt>
                <c:pt idx="17">
                  <c:v>0.22798848438099092</c:v>
                </c:pt>
                <c:pt idx="18">
                  <c:v>0.21987853683470021</c:v>
                </c:pt>
                <c:pt idx="19">
                  <c:v>0.21226164720030191</c:v>
                </c:pt>
                <c:pt idx="20">
                  <c:v>0.20509879131631173</c:v>
                </c:pt>
                <c:pt idx="21">
                  <c:v>0.19835446498913278</c:v>
                </c:pt>
                <c:pt idx="22">
                  <c:v>0.19199636620009969</c:v>
                </c:pt>
                <c:pt idx="23">
                  <c:v>0.18599509802576994</c:v>
                </c:pt>
                <c:pt idx="24">
                  <c:v>0.18032389405106591</c:v>
                </c:pt>
                <c:pt idx="25">
                  <c:v>0.17495836667902104</c:v>
                </c:pt>
                <c:pt idx="26">
                  <c:v>0.1698762778495895</c:v>
                </c:pt>
                <c:pt idx="27">
                  <c:v>0.16505733112875956</c:v>
                </c:pt>
                <c:pt idx="28">
                  <c:v>0.16048298381351153</c:v>
                </c:pt>
                <c:pt idx="29">
                  <c:v>0.15613627754314591</c:v>
                </c:pt>
                <c:pt idx="30">
                  <c:v>0.15200168585971541</c:v>
                </c:pt>
                <c:pt idx="31">
                  <c:v>0.14806497718222492</c:v>
                </c:pt>
                <c:pt idx="32">
                  <c:v>0.1443130917245527</c:v>
                </c:pt>
                <c:pt idx="33">
                  <c:v>0.14073403097757692</c:v>
                </c:pt>
                <c:pt idx="34">
                  <c:v>0.13731675847932087</c:v>
                </c:pt>
                <c:pt idx="35">
                  <c:v>0.13405111070492326</c:v>
                </c:pt>
                <c:pt idx="36">
                  <c:v>0.13092771701533271</c:v>
                </c:pt>
                <c:pt idx="37">
                  <c:v>0.1279379277066007</c:v>
                </c:pt>
                <c:pt idx="38">
                  <c:v>0.12507374929845017</c:v>
                </c:pt>
                <c:pt idx="39">
                  <c:v>0.12232778629038174</c:v>
                </c:pt>
                <c:pt idx="40">
                  <c:v>0.11969318869558124</c:v>
                </c:pt>
                <c:pt idx="41">
                  <c:v>0.11716360473731481</c:v>
                </c:pt>
                <c:pt idx="42">
                  <c:v>0.11473313815957548</c:v>
                </c:pt>
                <c:pt idx="43">
                  <c:v>0.11239630966395522</c:v>
                </c:pt>
                <c:pt idx="44">
                  <c:v>0.11014802203853674</c:v>
                </c:pt>
                <c:pt idx="45">
                  <c:v>0.10798352859257471</c:v>
                </c:pt>
                <c:pt idx="46">
                  <c:v>0.10589840455342532</c:v>
                </c:pt>
                <c:pt idx="47">
                  <c:v>0.10388852112008451</c:v>
                </c:pt>
                <c:pt idx="48">
                  <c:v>0.10195002190134671</c:v>
                </c:pt>
                <c:pt idx="49">
                  <c:v>0.10007930149641256</c:v>
                </c:pt>
                <c:pt idx="50">
                  <c:v>9.8272986002211252E-2</c:v>
                </c:pt>
                <c:pt idx="51">
                  <c:v>9.6527915255125246E-2</c:v>
                </c:pt>
                <c:pt idx="52">
                  <c:v>9.4841126635558534E-2</c:v>
                </c:pt>
                <c:pt idx="53">
                  <c:v>9.3209840282189968E-2</c:v>
                </c:pt>
                <c:pt idx="54">
                  <c:v>9.1631445579051313E-2</c:v>
                </c:pt>
                <c:pt idx="55">
                  <c:v>9.0103488793052383E-2</c:v>
                </c:pt>
                <c:pt idx="56">
                  <c:v>8.8623661752394348E-2</c:v>
                </c:pt>
                <c:pt idx="57">
                  <c:v>8.718979146772414E-2</c:v>
                </c:pt>
                <c:pt idx="58">
                  <c:v>8.5799830608014743E-2</c:v>
                </c:pt>
                <c:pt idx="59">
                  <c:v>8.44518487521487E-2</c:v>
                </c:pt>
                <c:pt idx="60">
                  <c:v>8.3144024345226303E-2</c:v>
                </c:pt>
                <c:pt idx="61">
                  <c:v>8.1874637295735478E-2</c:v>
                </c:pt>
                <c:pt idx="62">
                  <c:v>8.0642062156103533E-2</c:v>
                </c:pt>
                <c:pt idx="63">
                  <c:v>7.944476183481898E-2</c:v>
                </c:pt>
                <c:pt idx="64">
                  <c:v>7.8281281793405502E-2</c:v>
                </c:pt>
                <c:pt idx="65">
                  <c:v>7.7150244686039413E-2</c:v>
                </c:pt>
                <c:pt idx="66">
                  <c:v>7.6050345403676112E-2</c:v>
                </c:pt>
                <c:pt idx="67">
                  <c:v>7.4980346488186189E-2</c:v>
                </c:pt>
                <c:pt idx="68">
                  <c:v>7.3939073885247675E-2</c:v>
                </c:pt>
                <c:pt idx="69">
                  <c:v>7.2925413007674023E-2</c:v>
                </c:pt>
                <c:pt idx="70">
                  <c:v>7.1938305083480855E-2</c:v>
                </c:pt>
                <c:pt idx="71">
                  <c:v>7.0976743765347891E-2</c:v>
                </c:pt>
                <c:pt idx="72">
                  <c:v>7.0039771980265481E-2</c:v>
                </c:pt>
                <c:pt idx="73">
                  <c:v>6.9126479000059804E-2</c:v>
                </c:pt>
                <c:pt idx="74">
                  <c:v>6.8235997715221527E-2</c:v>
                </c:pt>
                <c:pt idx="75">
                  <c:v>6.7367502096009904E-2</c:v>
                </c:pt>
                <c:pt idx="76">
                  <c:v>6.6520204826219939E-2</c:v>
                </c:pt>
                <c:pt idx="77">
                  <c:v>6.5693355096261161E-2</c:v>
                </c:pt>
                <c:pt idx="78">
                  <c:v>6.4886236543350878E-2</c:v>
                </c:pt>
                <c:pt idx="79">
                  <c:v>6.4098165327663714E-2</c:v>
                </c:pt>
                <c:pt idx="80">
                  <c:v>6.3328488334227023E-2</c:v>
                </c:pt>
                <c:pt idx="81">
                  <c:v>6.2576581491195923E-2</c:v>
                </c:pt>
                <c:pt idx="82">
                  <c:v>6.1841848195934808E-2</c:v>
                </c:pt>
                <c:pt idx="83">
                  <c:v>6.1123717841027811E-2</c:v>
                </c:pt>
                <c:pt idx="84">
                  <c:v>6.0421644432980523E-2</c:v>
                </c:pt>
                <c:pt idx="85">
                  <c:v>5.9735105296977162E-2</c:v>
                </c:pt>
                <c:pt idx="86">
                  <c:v>5.9063599861564745E-2</c:v>
                </c:pt>
                <c:pt idx="87">
                  <c:v>5.8406648517643954E-2</c:v>
                </c:pt>
                <c:pt idx="88">
                  <c:v>5.7763791546579644E-2</c:v>
                </c:pt>
                <c:pt idx="89">
                  <c:v>5.7134588112646295E-2</c:v>
                </c:pt>
                <c:pt idx="90">
                  <c:v>5.6518615315402733E-2</c:v>
                </c:pt>
                <c:pt idx="91">
                  <c:v>5.5915467297920164E-2</c:v>
                </c:pt>
                <c:pt idx="92">
                  <c:v>5.5324754407100912E-2</c:v>
                </c:pt>
                <c:pt idx="93">
                  <c:v>5.474610240261403E-2</c:v>
                </c:pt>
                <c:pt idx="94">
                  <c:v>5.4179151711222825E-2</c:v>
                </c:pt>
                <c:pt idx="95">
                  <c:v>5.362355672352976E-2</c:v>
                </c:pt>
                <c:pt idx="96">
                  <c:v>5.3078985130376413E-2</c:v>
                </c:pt>
                <c:pt idx="97">
                  <c:v>5.2545117296339788E-2</c:v>
                </c:pt>
                <c:pt idx="98">
                  <c:v>5.2021645667951852E-2</c:v>
                </c:pt>
                <c:pt idx="99">
                  <c:v>5.1508274214438286E-2</c:v>
                </c:pt>
                <c:pt idx="100">
                  <c:v>5.1004717898930005E-2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75CC-4816-B979-1D2ACF8B7CEC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List1!$D$2:$D$102</c:f>
              <c:numCache>
                <c:formatCode>General</c:formatCode>
                <c:ptCount val="101"/>
                <c:pt idx="0">
                  <c:v>0.5</c:v>
                </c:pt>
                <c:pt idx="1">
                  <c:v>0.42857142857142855</c:v>
                </c:pt>
                <c:pt idx="2">
                  <c:v>0.37078651685393282</c:v>
                </c:pt>
                <c:pt idx="3">
                  <c:v>0.32434081203823018</c:v>
                </c:pt>
                <c:pt idx="4">
                  <c:v>0.28682910620511087</c:v>
                </c:pt>
                <c:pt idx="5">
                  <c:v>0.25623394123333804</c:v>
                </c:pt>
                <c:pt idx="6">
                  <c:v>0.23098890950544354</c:v>
                </c:pt>
                <c:pt idx="7">
                  <c:v>0.20991096303866191</c:v>
                </c:pt>
                <c:pt idx="8">
                  <c:v>0.19211213817805728</c:v>
                </c:pt>
                <c:pt idx="9">
                  <c:v>0.17692346503634329</c:v>
                </c:pt>
                <c:pt idx="10">
                  <c:v>0.16383670997446428</c:v>
                </c:pt>
                <c:pt idx="11">
                  <c:v>0.15246170032754194</c:v>
                </c:pt>
                <c:pt idx="12">
                  <c:v>0.14249553906515991</c:v>
                </c:pt>
                <c:pt idx="13">
                  <c:v>0.13370044204931039</c:v>
                </c:pt>
                <c:pt idx="14">
                  <c:v>0.12588771022887657</c:v>
                </c:pt>
                <c:pt idx="15">
                  <c:v>0.11890604704307957</c:v>
                </c:pt>
                <c:pt idx="16">
                  <c:v>0.11263296193368136</c:v>
                </c:pt>
                <c:pt idx="17">
                  <c:v>0.10696838015923969</c:v>
                </c:pt>
                <c:pt idx="18">
                  <c:v>0.10182984344877442</c:v>
                </c:pt>
                <c:pt idx="19">
                  <c:v>9.7148868648795045E-2</c:v>
                </c:pt>
                <c:pt idx="20">
                  <c:v>9.2868157625784001E-2</c:v>
                </c:pt>
                <c:pt idx="21">
                  <c:v>8.8939439136141565E-2</c:v>
                </c:pt>
                <c:pt idx="22">
                  <c:v>8.5321784425570688E-2</c:v>
                </c:pt>
                <c:pt idx="23">
                  <c:v>8.1980281285371479E-2</c:v>
                </c:pt>
                <c:pt idx="24">
                  <c:v>7.8884981797841827E-2</c:v>
                </c:pt>
                <c:pt idx="25">
                  <c:v>7.6010060858199432E-2</c:v>
                </c:pt>
                <c:pt idx="26">
                  <c:v>7.3333138362033923E-2</c:v>
                </c:pt>
                <c:pt idx="27">
                  <c:v>7.0834729475268574E-2</c:v>
                </c:pt>
                <c:pt idx="28">
                  <c:v>6.84977958880401E-2</c:v>
                </c:pt>
                <c:pt idx="29">
                  <c:v>6.6307377251697441E-2</c:v>
                </c:pt>
                <c:pt idx="30">
                  <c:v>6.4250286711416124E-2</c:v>
                </c:pt>
                <c:pt idx="31">
                  <c:v>6.2314858002340323E-2</c:v>
                </c:pt>
                <c:pt idx="32">
                  <c:v>6.0490734279580016E-2</c:v>
                </c:pt>
                <c:pt idx="33">
                  <c:v>5.8768690921411501E-2</c:v>
                </c:pt>
                <c:pt idx="34">
                  <c:v>5.7140486140170428E-2</c:v>
                </c:pt>
                <c:pt idx="35">
                  <c:v>5.5598734473354422E-2</c:v>
                </c:pt>
                <c:pt idx="36">
                  <c:v>5.4136799194414609E-2</c:v>
                </c:pt>
                <c:pt idx="37">
                  <c:v>5.2748700442627118E-2</c:v>
                </c:pt>
                <c:pt idx="38">
                  <c:v>5.1429036472081212E-2</c:v>
                </c:pt>
                <c:pt idx="39">
                  <c:v>5.0172915897256531E-2</c:v>
                </c:pt>
                <c:pt idx="40">
                  <c:v>4.8975899194197717E-2</c:v>
                </c:pt>
                <c:pt idx="41">
                  <c:v>4.7833948022753182E-2</c:v>
                </c:pt>
                <c:pt idx="42">
                  <c:v>4.674338118270592E-2</c:v>
                </c:pt>
                <c:pt idx="43">
                  <c:v>4.5700836217242378E-2</c:v>
                </c:pt>
                <c:pt idx="44">
                  <c:v>4.4703235840630857E-2</c:v>
                </c:pt>
                <c:pt idx="45">
                  <c:v>4.3747758500705967E-2</c:v>
                </c:pt>
                <c:pt idx="46">
                  <c:v>4.2831812496621803E-2</c:v>
                </c:pt>
                <c:pt idx="47">
                  <c:v>4.1953013162961926E-2</c:v>
                </c:pt>
                <c:pt idx="48">
                  <c:v>4.1109162706362341E-2</c:v>
                </c:pt>
                <c:pt idx="49">
                  <c:v>4.0298232343173104E-2</c:v>
                </c:pt>
                <c:pt idx="50">
                  <c:v>3.9518346438725073E-2</c:v>
                </c:pt>
                <c:pt idx="51">
                  <c:v>3.8767768392335193E-2</c:v>
                </c:pt>
                <c:pt idx="52">
                  <c:v>3.8044888048749642E-2</c:v>
                </c:pt>
                <c:pt idx="53">
                  <c:v>3.7348210447554188E-2</c:v>
                </c:pt>
                <c:pt idx="54">
                  <c:v>3.6676345748124728E-2</c:v>
                </c:pt>
                <c:pt idx="55">
                  <c:v>3.6028000189768802E-2</c:v>
                </c:pt>
                <c:pt idx="56">
                  <c:v>3.5401967965476892E-2</c:v>
                </c:pt>
                <c:pt idx="57">
                  <c:v>3.4797123903701044E-2</c:v>
                </c:pt>
                <c:pt idx="58">
                  <c:v>3.4212416866261086E-2</c:v>
                </c:pt>
                <c:pt idx="59">
                  <c:v>3.3646863782187002E-2</c:v>
                </c:pt>
                <c:pt idx="60">
                  <c:v>3.3099544247388403E-2</c:v>
                </c:pt>
                <c:pt idx="61">
                  <c:v>3.2569595628707086E-2</c:v>
                </c:pt>
                <c:pt idx="62">
                  <c:v>3.2056208618397662E-2</c:v>
                </c:pt>
                <c:pt idx="63">
                  <c:v>3.155862319156328E-2</c:v>
                </c:pt>
                <c:pt idx="64">
                  <c:v>3.1076124924688506E-2</c:v>
                </c:pt>
                <c:pt idx="65">
                  <c:v>3.0608041638296002E-2</c:v>
                </c:pt>
                <c:pt idx="66">
                  <c:v>3.015374033100875E-2</c:v>
                </c:pt>
                <c:pt idx="67">
                  <c:v>2.9712624376009331E-2</c:v>
                </c:pt>
                <c:pt idx="68">
                  <c:v>2.9284130954132893E-2</c:v>
                </c:pt>
                <c:pt idx="69">
                  <c:v>2.8867728700677442E-2</c:v>
                </c:pt>
                <c:pt idx="70">
                  <c:v>2.8462915545507856E-2</c:v>
                </c:pt>
                <c:pt idx="71">
                  <c:v>2.8069216728227171E-2</c:v>
                </c:pt>
                <c:pt idx="72">
                  <c:v>2.7686182972121862E-2</c:v>
                </c:pt>
                <c:pt idx="73">
                  <c:v>2.7313388802294218E-2</c:v>
                </c:pt>
                <c:pt idx="74">
                  <c:v>2.6950430994903192E-2</c:v>
                </c:pt>
                <c:pt idx="75">
                  <c:v>2.6596927145770891E-2</c:v>
                </c:pt>
                <c:pt idx="76">
                  <c:v>2.6252514347796071E-2</c:v>
                </c:pt>
                <c:pt idx="77">
                  <c:v>2.5916847967668015E-2</c:v>
                </c:pt>
                <c:pt idx="78">
                  <c:v>2.5589600513308892E-2</c:v>
                </c:pt>
                <c:pt idx="79">
                  <c:v>2.5270460584309026E-2</c:v>
                </c:pt>
                <c:pt idx="80">
                  <c:v>2.4959131898357398E-2</c:v>
                </c:pt>
                <c:pt idx="81">
                  <c:v>2.4655332387342657E-2</c:v>
                </c:pt>
                <c:pt idx="82">
                  <c:v>2.4358793357383477E-2</c:v>
                </c:pt>
                <c:pt idx="83">
                  <c:v>2.4069258707590812E-2</c:v>
                </c:pt>
                <c:pt idx="84">
                  <c:v>2.3786484202831512E-2</c:v>
                </c:pt>
                <c:pt idx="85">
                  <c:v>2.3510236796200332E-2</c:v>
                </c:pt>
                <c:pt idx="86">
                  <c:v>2.324029399728594E-2</c:v>
                </c:pt>
                <c:pt idx="87">
                  <c:v>2.2976443282670095E-2</c:v>
                </c:pt>
                <c:pt idx="88">
                  <c:v>2.2718481545405837E-2</c:v>
                </c:pt>
                <c:pt idx="89">
                  <c:v>2.2466214580509236E-2</c:v>
                </c:pt>
                <c:pt idx="90">
                  <c:v>2.2219456603747044E-2</c:v>
                </c:pt>
                <c:pt idx="91">
                  <c:v>2.1978029801243342E-2</c:v>
                </c:pt>
                <c:pt idx="92">
                  <c:v>2.1741763907624893E-2</c:v>
                </c:pt>
                <c:pt idx="93">
                  <c:v>2.1510495810626258E-2</c:v>
                </c:pt>
                <c:pt idx="94">
                  <c:v>2.1284069180240003E-2</c:v>
                </c:pt>
                <c:pt idx="95">
                  <c:v>2.1062334120654409E-2</c:v>
                </c:pt>
                <c:pt idx="96">
                  <c:v>2.0845146843367555E-2</c:v>
                </c:pt>
                <c:pt idx="97">
                  <c:v>2.0632369359989598E-2</c:v>
                </c:pt>
                <c:pt idx="98">
                  <c:v>2.0423869193367299E-2</c:v>
                </c:pt>
                <c:pt idx="99">
                  <c:v>2.0219519105770606E-2</c:v>
                </c:pt>
                <c:pt idx="100">
                  <c:v>2.0019196842977552E-2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75CC-4816-B979-1D2ACF8B7CEC}"/>
            </c:ext>
          </c:extLst>
        </c:ser>
        <c:axId val="99792768"/>
        <c:axId val="99794304"/>
      </c:scatterChart>
      <c:valAx>
        <c:axId val="99792768"/>
        <c:scaling>
          <c:orientation val="minMax"/>
          <c:max val="100"/>
        </c:scaling>
        <c:axPos val="b"/>
        <c:numFmt formatCode="General" sourceLinked="1"/>
        <c:tickLblPos val="nextTo"/>
        <c:spPr>
          <a:ln w="12700"/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99794304"/>
        <c:crosses val="autoZero"/>
        <c:crossBetween val="midCat"/>
      </c:valAx>
      <c:valAx>
        <c:axId val="99794304"/>
        <c:scaling>
          <c:orientation val="minMax"/>
          <c:max val="0.5"/>
        </c:scaling>
        <c:axPos val="l"/>
        <c:numFmt formatCode="General" sourceLinked="1"/>
        <c:tickLblPos val="nextTo"/>
        <c:spPr>
          <a:ln w="12700"/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99792768"/>
        <c:crosses val="autoZero"/>
        <c:crossBetween val="midCat"/>
        <c:majorUnit val="0.1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0.9</c:v>
                </c:pt>
                <c:pt idx="1">
                  <c:v>0.89118607181719256</c:v>
                </c:pt>
                <c:pt idx="2">
                  <c:v>0.88179834746629804</c:v>
                </c:pt>
                <c:pt idx="3">
                  <c:v>0.87183244429802864</c:v>
                </c:pt>
                <c:pt idx="4">
                  <c:v>0.86128914586662975</c:v>
                </c:pt>
                <c:pt idx="5">
                  <c:v>0.85017483021199491</c:v>
                </c:pt>
                <c:pt idx="6">
                  <c:v>0.83850178367869366</c:v>
                </c:pt>
                <c:pt idx="7">
                  <c:v>0.82628837575497449</c:v>
                </c:pt>
                <c:pt idx="8">
                  <c:v>0.81355907539171368</c:v>
                </c:pt>
                <c:pt idx="9">
                  <c:v>0.8003442962314915</c:v>
                </c:pt>
                <c:pt idx="10">
                  <c:v>0.78668006673390745</c:v>
                </c:pt>
                <c:pt idx="11">
                  <c:v>0.77260753068931565</c:v>
                </c:pt>
                <c:pt idx="12">
                  <c:v>0.75817229326544133</c:v>
                </c:pt>
                <c:pt idx="13">
                  <c:v>0.74342363665369759</c:v>
                </c:pt>
                <c:pt idx="14">
                  <c:v>0.72841363673920767</c:v>
                </c:pt>
                <c:pt idx="15">
                  <c:v>0.7131962173329679</c:v>
                </c:pt>
                <c:pt idx="16">
                  <c:v>0.69782618094541748</c:v>
                </c:pt>
                <c:pt idx="17">
                  <c:v>0.68235825472043121</c:v>
                </c:pt>
                <c:pt idx="18">
                  <c:v>0.66684618716489408</c:v>
                </c:pt>
                <c:pt idx="19">
                  <c:v>0.65134192614487507</c:v>
                </c:pt>
                <c:pt idx="20">
                  <c:v>0.63589490190393272</c:v>
                </c:pt>
                <c:pt idx="21">
                  <c:v>0.62055143131052271</c:v>
                </c:pt>
                <c:pt idx="22">
                  <c:v>0.60535425186939262</c:v>
                </c:pt>
                <c:pt idx="23">
                  <c:v>0.5903421868552019</c:v>
                </c:pt>
                <c:pt idx="24">
                  <c:v>0.5755499367169401</c:v>
                </c:pt>
                <c:pt idx="25">
                  <c:v>0.56100798695929133</c:v>
                </c:pt>
                <c:pt idx="26">
                  <c:v>0.5467426191602397</c:v>
                </c:pt>
                <c:pt idx="27">
                  <c:v>0.53277600961380223</c:v>
                </c:pt>
                <c:pt idx="28">
                  <c:v>0.51912639916169656</c:v>
                </c:pt>
                <c:pt idx="29">
                  <c:v>0.50580831789374969</c:v>
                </c:pt>
                <c:pt idx="30">
                  <c:v>0.49283284931566196</c:v>
                </c:pt>
                <c:pt idx="31">
                  <c:v>0.48020792006287638</c:v>
                </c:pt>
                <c:pt idx="32">
                  <c:v>0.46793860305824353</c:v>
                </c:pt>
                <c:pt idx="33">
                  <c:v>0.45602742398062174</c:v>
                </c:pt>
                <c:pt idx="34">
                  <c:v>0.44447466288285742</c:v>
                </c:pt>
                <c:pt idx="35">
                  <c:v>0.43327864466236837</c:v>
                </c:pt>
                <c:pt idx="36">
                  <c:v>0.42243601377510542</c:v>
                </c:pt>
                <c:pt idx="37">
                  <c:v>0.41194199005376442</c:v>
                </c:pt>
                <c:pt idx="38">
                  <c:v>0.40179060372901682</c:v>
                </c:pt>
                <c:pt idx="39">
                  <c:v>0.39197490876077667</c:v>
                </c:pt>
                <c:pt idx="40">
                  <c:v>0.38248717438060548</c:v>
                </c:pt>
                <c:pt idx="41">
                  <c:v>0.37331905534865978</c:v>
                </c:pt>
                <c:pt idx="42">
                  <c:v>0.36446174186522262</c:v>
                </c:pt>
                <c:pt idx="43">
                  <c:v>0.35590609037484522</c:v>
                </c:pt>
                <c:pt idx="44">
                  <c:v>0.34764273668616974</c:v>
                </c:pt>
                <c:pt idx="45">
                  <c:v>0.33966219292636246</c:v>
                </c:pt>
                <c:pt idx="46">
                  <c:v>0.33195492987624198</c:v>
                </c:pt>
                <c:pt idx="47">
                  <c:v>0.3245114462087389</c:v>
                </c:pt>
                <c:pt idx="48">
                  <c:v>0.317322326093399</c:v>
                </c:pt>
                <c:pt idx="49">
                  <c:v>0.31037828654548627</c:v>
                </c:pt>
                <c:pt idx="50">
                  <c:v>0.30367021579909448</c:v>
                </c:pt>
                <c:pt idx="51">
                  <c:v>0.29718920387656167</c:v>
                </c:pt>
                <c:pt idx="52">
                  <c:v>0.29092656641704329</c:v>
                </c:pt>
                <c:pt idx="53">
                  <c:v>0.28487386271908088</c:v>
                </c:pt>
                <c:pt idx="54">
                  <c:v>0.27902290884820452</c:v>
                </c:pt>
                <c:pt idx="55">
                  <c:v>0.27336578656276117</c:v>
                </c:pt>
                <c:pt idx="56">
                  <c:v>0.26789484872044989</c:v>
                </c:pt>
                <c:pt idx="57">
                  <c:v>0.2626027217449155</c:v>
                </c:pt>
                <c:pt idx="58">
                  <c:v>0.25748230565639935</c:v>
                </c:pt>
                <c:pt idx="59">
                  <c:v>0.25252677210275015</c:v>
                </c:pt>
                <c:pt idx="60">
                  <c:v>0.24772956076668795</c:v>
                </c:pt>
                <c:pt idx="61">
                  <c:v>0.24308437447175646</c:v>
                </c:pt>
                <c:pt idx="62">
                  <c:v>0.23858517326217074</c:v>
                </c:pt>
                <c:pt idx="63">
                  <c:v>0.23422616769053098</c:v>
                </c:pt>
                <c:pt idx="64">
                  <c:v>0.23000181151123894</c:v>
                </c:pt>
                <c:pt idx="65">
                  <c:v>0.22590679394614721</c:v>
                </c:pt>
                <c:pt idx="66">
                  <c:v>0.22193603166183107</c:v>
                </c:pt>
                <c:pt idx="67">
                  <c:v>0.21808466057447407</c:v>
                </c:pt>
                <c:pt idx="68">
                  <c:v>0.21434802757824448</c:v>
                </c:pt>
                <c:pt idx="69">
                  <c:v>0.2107216822758039</c:v>
                </c:pt>
                <c:pt idx="70">
                  <c:v>0.20720136877488371</c:v>
                </c:pt>
                <c:pt idx="71">
                  <c:v>0.20378301760233242</c:v>
                </c:pt>
                <c:pt idx="72">
                  <c:v>0.20046273777643001</c:v>
                </c:pt>
                <c:pt idx="73">
                  <c:v>0.1972368090692804</c:v>
                </c:pt>
                <c:pt idx="74">
                  <c:v>0.19410167448354673</c:v>
                </c:pt>
                <c:pt idx="75">
                  <c:v>0.19105393296144171</c:v>
                </c:pt>
                <c:pt idx="76">
                  <c:v>0.18809033233861591</c:v>
                </c:pt>
                <c:pt idx="77">
                  <c:v>0.18520776255119276</c:v>
                </c:pt>
                <c:pt idx="78">
                  <c:v>0.18240324910054792</c:v>
                </c:pt>
                <c:pt idx="79">
                  <c:v>0.17967394677749562</c:v>
                </c:pt>
                <c:pt idx="80">
                  <c:v>0.17701713364508004</c:v>
                </c:pt>
                <c:pt idx="81">
                  <c:v>0.17443020527725475</c:v>
                </c:pt>
                <c:pt idx="82">
                  <c:v>0.17191066924915452</c:v>
                </c:pt>
                <c:pt idx="83">
                  <c:v>0.16945613987345229</c:v>
                </c:pt>
                <c:pt idx="84">
                  <c:v>0.16706433317634503</c:v>
                </c:pt>
                <c:pt idx="85">
                  <c:v>0.16473306210602348</c:v>
                </c:pt>
                <c:pt idx="86">
                  <c:v>0.16246023196594991</c:v>
                </c:pt>
                <c:pt idx="87">
                  <c:v>0.16024383606493303</c:v>
                </c:pt>
                <c:pt idx="88">
                  <c:v>0.15808195157577129</c:v>
                </c:pt>
                <c:pt idx="89">
                  <c:v>0.15597273559414243</c:v>
                </c:pt>
                <c:pt idx="90">
                  <c:v>0.15391442138938502</c:v>
                </c:pt>
                <c:pt idx="91">
                  <c:v>0.15190531483889469</c:v>
                </c:pt>
                <c:pt idx="92">
                  <c:v>0.14994379103796629</c:v>
                </c:pt>
                <c:pt idx="93">
                  <c:v>0.14802829107707668</c:v>
                </c:pt>
                <c:pt idx="94">
                  <c:v>0.14615731897880568</c:v>
                </c:pt>
                <c:pt idx="95">
                  <c:v>0.14432943878681129</c:v>
                </c:pt>
                <c:pt idx="96">
                  <c:v>0.14254327179952087</c:v>
                </c:pt>
                <c:pt idx="97">
                  <c:v>0.14079749394147506</c:v>
                </c:pt>
                <c:pt idx="98">
                  <c:v>0.13909083326549632</c:v>
                </c:pt>
                <c:pt idx="99">
                  <c:v>0.13742206757916464</c:v>
                </c:pt>
                <c:pt idx="100">
                  <c:v>0.13579002218932301</c:v>
                </c:pt>
                <c:pt idx="101">
                  <c:v>0.13419356775863317</c:v>
                </c:pt>
                <c:pt idx="102">
                  <c:v>0.13263161826846337</c:v>
                </c:pt>
                <c:pt idx="103">
                  <c:v>0.13110312908264402</c:v>
                </c:pt>
                <c:pt idx="104">
                  <c:v>0.12960709510690954</c:v>
                </c:pt>
                <c:pt idx="105">
                  <c:v>0.12814254903907368</c:v>
                </c:pt>
                <c:pt idx="106">
                  <c:v>0.12670855970524206</c:v>
                </c:pt>
                <c:pt idx="107">
                  <c:v>0.12530423047759684</c:v>
                </c:pt>
                <c:pt idx="108">
                  <c:v>0.12392869776951262</c:v>
                </c:pt>
                <c:pt idx="109">
                  <c:v>0.12258112960399002</c:v>
                </c:pt>
                <c:pt idx="110">
                  <c:v>0.12126072425158167</c:v>
                </c:pt>
                <c:pt idx="111">
                  <c:v>0.1199667089342052</c:v>
                </c:pt>
                <c:pt idx="112">
                  <c:v>0.11869833859142061</c:v>
                </c:pt>
                <c:pt idx="113">
                  <c:v>0.11745489470591845</c:v>
                </c:pt>
                <c:pt idx="114">
                  <c:v>0.11623568418515613</c:v>
                </c:pt>
                <c:pt idx="115">
                  <c:v>0.11504003829623179</c:v>
                </c:pt>
                <c:pt idx="116">
                  <c:v>0.11386731165124685</c:v>
                </c:pt>
                <c:pt idx="117">
                  <c:v>0.11271688124054639</c:v>
                </c:pt>
                <c:pt idx="118">
                  <c:v>0.11158814551137924</c:v>
                </c:pt>
                <c:pt idx="119">
                  <c:v>0.11048052348964503</c:v>
                </c:pt>
                <c:pt idx="120">
                  <c:v>0.10939345394252011</c:v>
                </c:pt>
                <c:pt idx="121">
                  <c:v>0.10832639457987549</c:v>
                </c:pt>
                <c:pt idx="122">
                  <c:v>0.10727882129251899</c:v>
                </c:pt>
                <c:pt idx="123">
                  <c:v>0.10625022742538144</c:v>
                </c:pt>
                <c:pt idx="124">
                  <c:v>0.105240123083891</c:v>
                </c:pt>
                <c:pt idx="125">
                  <c:v>0.1042480344718598</c:v>
                </c:pt>
                <c:pt idx="126">
                  <c:v>0.10327350325929811</c:v>
                </c:pt>
                <c:pt idx="127">
                  <c:v>0.10231608597866312</c:v>
                </c:pt>
                <c:pt idx="128">
                  <c:v>0.10137535344812316</c:v>
                </c:pt>
                <c:pt idx="129">
                  <c:v>0.10045089022049623</c:v>
                </c:pt>
                <c:pt idx="130">
                  <c:v>9.9542294056597008E-2</c:v>
                </c:pt>
                <c:pt idx="131">
                  <c:v>9.8649175421784044E-2</c:v>
                </c:pt>
                <c:pt idx="132">
                  <c:v>9.7771157004577683E-2</c:v>
                </c:pt>
                <c:pt idx="133">
                  <c:v>9.6907873256265042E-2</c:v>
                </c:pt>
                <c:pt idx="134">
                  <c:v>9.6058969950472917E-2</c:v>
                </c:pt>
                <c:pt idx="135">
                  <c:v>9.5224103761743728E-2</c:v>
                </c:pt>
                <c:pt idx="136">
                  <c:v>9.4402941862200024E-2</c:v>
                </c:pt>
                <c:pt idx="137">
                  <c:v>9.3595161535423813E-2</c:v>
                </c:pt>
                <c:pt idx="138">
                  <c:v>9.2800449806731383E-2</c:v>
                </c:pt>
                <c:pt idx="139">
                  <c:v>9.2018503089072848E-2</c:v>
                </c:pt>
                <c:pt idx="140">
                  <c:v>9.1249026843797279E-2</c:v>
                </c:pt>
                <c:pt idx="141">
                  <c:v>9.0491735255603473E-2</c:v>
                </c:pt>
                <c:pt idx="142">
                  <c:v>8.9746350920997767E-2</c:v>
                </c:pt>
                <c:pt idx="143">
                  <c:v>8.9012604549634514E-2</c:v>
                </c:pt>
                <c:pt idx="144">
                  <c:v>8.8290234677938451E-2</c:v>
                </c:pt>
                <c:pt idx="145">
                  <c:v>8.7578987394442226E-2</c:v>
                </c:pt>
                <c:pt idx="146">
                  <c:v>8.6878616076297044E-2</c:v>
                </c:pt>
                <c:pt idx="147">
                  <c:v>8.6188881136451581E-2</c:v>
                </c:pt>
                <c:pt idx="148">
                  <c:v>8.5509549781003391E-2</c:v>
                </c:pt>
                <c:pt idx="149">
                  <c:v>8.4840395776267674E-2</c:v>
                </c:pt>
                <c:pt idx="150">
                  <c:v>8.4181199225124681E-2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466B-46D3-9D70-C2D4ADD65C3F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0.9</c:v>
                </c:pt>
                <c:pt idx="1">
                  <c:v>0.88066825775656332</c:v>
                </c:pt>
                <c:pt idx="2">
                  <c:v>0.85875972838720482</c:v>
                </c:pt>
                <c:pt idx="3">
                  <c:v>0.83432349528899263</c:v>
                </c:pt>
                <c:pt idx="4">
                  <c:v>0.80752766213865479</c:v>
                </c:pt>
                <c:pt idx="5">
                  <c:v>0.77866052713445588</c:v>
                </c:pt>
                <c:pt idx="6">
                  <c:v>0.74811652104909143</c:v>
                </c:pt>
                <c:pt idx="7">
                  <c:v>0.71636798230210208</c:v>
                </c:pt>
                <c:pt idx="8">
                  <c:v>0.6839273552513736</c:v>
                </c:pt>
                <c:pt idx="9">
                  <c:v>0.65130662813720208</c:v>
                </c:pt>
                <c:pt idx="10">
                  <c:v>0.61898094700181672</c:v>
                </c:pt>
                <c:pt idx="11">
                  <c:v>0.58736149733964749</c:v>
                </c:pt>
                <c:pt idx="12">
                  <c:v>0.55677988291556135</c:v>
                </c:pt>
                <c:pt idx="13">
                  <c:v>0.52748349702564257</c:v>
                </c:pt>
                <c:pt idx="14">
                  <c:v>0.49963955510853159</c:v>
                </c:pt>
                <c:pt idx="15">
                  <c:v>0.47334474469803622</c:v>
                </c:pt>
                <c:pt idx="16">
                  <c:v>0.44863761771124494</c:v>
                </c:pt>
                <c:pt idx="17">
                  <c:v>0.42551150138957755</c:v>
                </c:pt>
                <c:pt idx="18">
                  <c:v>0.40392648267201475</c:v>
                </c:pt>
                <c:pt idx="19">
                  <c:v>0.38381970589801007</c:v>
                </c:pt>
                <c:pt idx="20">
                  <c:v>0.36511372569377731</c:v>
                </c:pt>
                <c:pt idx="21">
                  <c:v>0.34772297222547938</c:v>
                </c:pt>
                <c:pt idx="22">
                  <c:v>0.33155855195798511</c:v>
                </c:pt>
                <c:pt idx="23">
                  <c:v>0.31653167054277181</c:v>
                </c:pt>
                <c:pt idx="24">
                  <c:v>0.30255596638829307</c:v>
                </c:pt>
                <c:pt idx="25">
                  <c:v>0.28954901370381181</c:v>
                </c:pt>
                <c:pt idx="26">
                  <c:v>0.2774332115857896</c:v>
                </c:pt>
                <c:pt idx="27">
                  <c:v>0.26613623208477816</c:v>
                </c:pt>
                <c:pt idx="28">
                  <c:v>0.25559116067868393</c:v>
                </c:pt>
                <c:pt idx="29">
                  <c:v>0.24573642934531703</c:v>
                </c:pt>
                <c:pt idx="30">
                  <c:v>0.23651561577496291</c:v>
                </c:pt>
                <c:pt idx="31">
                  <c:v>0.22787716159134191</c:v>
                </c:pt>
                <c:pt idx="32">
                  <c:v>0.21977404681097856</c:v>
                </c:pt>
                <c:pt idx="33">
                  <c:v>0.21216344617335753</c:v>
                </c:pt>
                <c:pt idx="34">
                  <c:v>0.20500638451616923</c:v>
                </c:pt>
                <c:pt idx="35">
                  <c:v>0.19826740229459044</c:v>
                </c:pt>
                <c:pt idx="36">
                  <c:v>0.19191423804420879</c:v>
                </c:pt>
                <c:pt idx="37">
                  <c:v>0.18591753159259988</c:v>
                </c:pt>
                <c:pt idx="38">
                  <c:v>0.18025054977689894</c:v>
                </c:pt>
                <c:pt idx="39">
                  <c:v>0.17488893505645103</c:v>
                </c:pt>
                <c:pt idx="40">
                  <c:v>0.16981047652368988</c:v>
                </c:pt>
                <c:pt idx="41">
                  <c:v>0.16499490226895247</c:v>
                </c:pt>
                <c:pt idx="42">
                  <c:v>0.16042369174178095</c:v>
                </c:pt>
                <c:pt idx="43">
                  <c:v>0.1560799065979972</c:v>
                </c:pt>
                <c:pt idx="44">
                  <c:v>0.15194803847518701</c:v>
                </c:pt>
                <c:pt idx="45">
                  <c:v>0.14801387216189793</c:v>
                </c:pt>
                <c:pt idx="46">
                  <c:v>0.14426436269156656</c:v>
                </c:pt>
                <c:pt idx="47">
                  <c:v>0.14068752498296622</c:v>
                </c:pt>
                <c:pt idx="48">
                  <c:v>0.13727233475243664</c:v>
                </c:pt>
                <c:pt idx="49">
                  <c:v>0.13400863953110403</c:v>
                </c:pt>
                <c:pt idx="50">
                  <c:v>0.13088707872742841</c:v>
                </c:pt>
                <c:pt idx="51">
                  <c:v>0.12789901177826254</c:v>
                </c:pt>
                <c:pt idx="52">
                  <c:v>0.12503645352834741</c:v>
                </c:pt>
                <c:pt idx="53">
                  <c:v>0.12229201606764507</c:v>
                </c:pt>
                <c:pt idx="54">
                  <c:v>0.11965885633782045</c:v>
                </c:pt>
                <c:pt idx="55">
                  <c:v>0.11713062889348642</c:v>
                </c:pt>
                <c:pt idx="56">
                  <c:v>0.11470144327082613</c:v>
                </c:pt>
                <c:pt idx="57">
                  <c:v>0.11236582547632652</c:v>
                </c:pt>
                <c:pt idx="58">
                  <c:v>0.11011868316209045</c:v>
                </c:pt>
                <c:pt idx="59">
                  <c:v>0.107955274102097</c:v>
                </c:pt>
                <c:pt idx="60">
                  <c:v>0.10587117762640277</c:v>
                </c:pt>
                <c:pt idx="61">
                  <c:v>0.10386226870812566</c:v>
                </c:pt>
                <c:pt idx="62">
                  <c:v>0.10192469443163589</c:v>
                </c:pt>
                <c:pt idx="63">
                  <c:v>0.10005485260015855</c:v>
                </c:pt>
                <c:pt idx="64">
                  <c:v>9.8249372267389778E-2</c:v>
                </c:pt>
                <c:pt idx="65">
                  <c:v>9.6505096001093402E-2</c:v>
                </c:pt>
                <c:pt idx="66">
                  <c:v>9.4819063707396248E-2</c:v>
                </c:pt>
                <c:pt idx="67">
                  <c:v>9.3188497862838962E-2</c:v>
                </c:pt>
                <c:pt idx="68">
                  <c:v>9.1610790017536053E-2</c:v>
                </c:pt>
                <c:pt idx="69">
                  <c:v>9.0083488447240054E-2</c:v>
                </c:pt>
                <c:pt idx="70">
                  <c:v>8.8604286844920027E-2</c:v>
                </c:pt>
                <c:pt idx="71">
                  <c:v>8.7171013953844953E-2</c:v>
                </c:pt>
                <c:pt idx="72">
                  <c:v>8.5781624054283467E-2</c:v>
                </c:pt>
                <c:pt idx="73">
                  <c:v>8.4434188224915829E-2</c:v>
                </c:pt>
                <c:pt idx="74">
                  <c:v>8.3126886308071524E-2</c:v>
                </c:pt>
                <c:pt idx="75">
                  <c:v>8.1857999515023511E-2</c:v>
                </c:pt>
                <c:pt idx="76">
                  <c:v>8.0625903613942326E-2</c:v>
                </c:pt>
                <c:pt idx="77">
                  <c:v>7.9429062648766924E-2</c:v>
                </c:pt>
                <c:pt idx="78">
                  <c:v>7.8266023142333427E-2</c:v>
                </c:pt>
                <c:pt idx="79">
                  <c:v>7.7135408741614397E-2</c:v>
                </c:pt>
                <c:pt idx="80">
                  <c:v>7.6035915266992715E-2</c:v>
                </c:pt>
                <c:pt idx="81">
                  <c:v>7.4966306131098573E-2</c:v>
                </c:pt>
                <c:pt idx="82">
                  <c:v>7.3925408096012959E-2</c:v>
                </c:pt>
                <c:pt idx="83">
                  <c:v>7.2912107340549884E-2</c:v>
                </c:pt>
                <c:pt idx="84">
                  <c:v>7.1925345811944638E-2</c:v>
                </c:pt>
                <c:pt idx="85">
                  <c:v>7.0964117838650823E-2</c:v>
                </c:pt>
                <c:pt idx="86">
                  <c:v>7.0027466983044823E-2</c:v>
                </c:pt>
                <c:pt idx="87">
                  <c:v>6.9114483114770933E-2</c:v>
                </c:pt>
                <c:pt idx="88">
                  <c:v>6.8224299687160497E-2</c:v>
                </c:pt>
                <c:pt idx="89">
                  <c:v>6.735609120072919E-2</c:v>
                </c:pt>
                <c:pt idx="90">
                  <c:v>6.6509070839145937E-2</c:v>
                </c:pt>
                <c:pt idx="91">
                  <c:v>6.5682488264349498E-2</c:v>
                </c:pt>
                <c:pt idx="92">
                  <c:v>6.487562755861985E-2</c:v>
                </c:pt>
                <c:pt idx="93">
                  <c:v>6.4087805302466813E-2</c:v>
                </c:pt>
                <c:pt idx="94">
                  <c:v>6.3318368778132683E-2</c:v>
                </c:pt>
                <c:pt idx="95">
                  <c:v>6.2566694289357253E-2</c:v>
                </c:pt>
                <c:pt idx="96">
                  <c:v>6.1832185588838233E-2</c:v>
                </c:pt>
                <c:pt idx="97">
                  <c:v>6.1114272405521412E-2</c:v>
                </c:pt>
                <c:pt idx="98">
                  <c:v>6.0412409064491204E-2</c:v>
                </c:pt>
                <c:pt idx="99">
                  <c:v>5.9726073192827141E-2</c:v>
                </c:pt>
                <c:pt idx="100">
                  <c:v>5.9054764505315133E-2</c:v>
                </c:pt>
                <c:pt idx="101">
                  <c:v>5.8398003664391129E-2</c:v>
                </c:pt>
                <c:pt idx="102">
                  <c:v>5.7755331209136646E-2</c:v>
                </c:pt>
                <c:pt idx="103">
                  <c:v>5.7126306548550311E-2</c:v>
                </c:pt>
                <c:pt idx="104">
                  <c:v>5.6510507014692811E-2</c:v>
                </c:pt>
                <c:pt idx="105">
                  <c:v>5.5907526971630123E-2</c:v>
                </c:pt>
                <c:pt idx="106">
                  <c:v>5.5316976976423439E-2</c:v>
                </c:pt>
                <c:pt idx="107">
                  <c:v>5.4738482988687061E-2</c:v>
                </c:pt>
                <c:pt idx="108">
                  <c:v>5.4171685625501412E-2</c:v>
                </c:pt>
                <c:pt idx="109">
                  <c:v>5.361623945870253E-2</c:v>
                </c:pt>
                <c:pt idx="110">
                  <c:v>5.3071812351790766E-2</c:v>
                </c:pt>
                <c:pt idx="111">
                  <c:v>5.2538084833906623E-2</c:v>
                </c:pt>
                <c:pt idx="112">
                  <c:v>5.2014749508493989E-2</c:v>
                </c:pt>
                <c:pt idx="113">
                  <c:v>5.1501510494460785E-2</c:v>
                </c:pt>
                <c:pt idx="114">
                  <c:v>5.0998082897780884E-2</c:v>
                </c:pt>
                <c:pt idx="115">
                  <c:v>5.0504192311646094E-2</c:v>
                </c:pt>
                <c:pt idx="116">
                  <c:v>5.0019574343397814E-2</c:v>
                </c:pt>
                <c:pt idx="117">
                  <c:v>4.9543974166594021E-2</c:v>
                </c:pt>
                <c:pt idx="118">
                  <c:v>4.9077146096681692E-2</c:v>
                </c:pt>
                <c:pt idx="119">
                  <c:v>4.8618853188848274E-2</c:v>
                </c:pt>
                <c:pt idx="120">
                  <c:v>4.8168866856723391E-2</c:v>
                </c:pt>
                <c:pt idx="121">
                  <c:v>4.7726966510689854E-2</c:v>
                </c:pt>
                <c:pt idx="122">
                  <c:v>4.7292939214650366E-2</c:v>
                </c:pt>
                <c:pt idx="123">
                  <c:v>4.6866579360163654E-2</c:v>
                </c:pt>
                <c:pt idx="124">
                  <c:v>4.6447688356949304E-2</c:v>
                </c:pt>
                <c:pt idx="125">
                  <c:v>4.6036074338809893E-2</c:v>
                </c:pt>
                <c:pt idx="126">
                  <c:v>4.5631551884094505E-2</c:v>
                </c:pt>
                <c:pt idx="127">
                  <c:v>4.5233941749875453E-2</c:v>
                </c:pt>
                <c:pt idx="128">
                  <c:v>4.4843070619066332E-2</c:v>
                </c:pt>
                <c:pt idx="129">
                  <c:v>4.4458770859757933E-2</c:v>
                </c:pt>
                <c:pt idx="130">
                  <c:v>4.4080880296094284E-2</c:v>
                </c:pt>
                <c:pt idx="131">
                  <c:v>4.3709241990052196E-2</c:v>
                </c:pt>
                <c:pt idx="132">
                  <c:v>4.3343704033529593E-2</c:v>
                </c:pt>
                <c:pt idx="133">
                  <c:v>4.2984119350181434E-2</c:v>
                </c:pt>
                <c:pt idx="134">
                  <c:v>4.2630345506479185E-2</c:v>
                </c:pt>
                <c:pt idx="135">
                  <c:v>4.2282244531500493E-2</c:v>
                </c:pt>
                <c:pt idx="136">
                  <c:v>4.1939682744982762E-2</c:v>
                </c:pt>
                <c:pt idx="137">
                  <c:v>4.1602530593209987E-2</c:v>
                </c:pt>
                <c:pt idx="138">
                  <c:v>4.1270662492316847E-2</c:v>
                </c:pt>
                <c:pt idx="139">
                  <c:v>4.0943956678628358E-2</c:v>
                </c:pt>
                <c:pt idx="140">
                  <c:v>4.0622295065670166E-2</c:v>
                </c:pt>
                <c:pt idx="141">
                  <c:v>4.0305563107507873E-2</c:v>
                </c:pt>
                <c:pt idx="142">
                  <c:v>3.9993649668092893E-2</c:v>
                </c:pt>
                <c:pt idx="143">
                  <c:v>3.9686446896311206E-2</c:v>
                </c:pt>
                <c:pt idx="144">
                  <c:v>3.9383850106448515E-2</c:v>
                </c:pt>
                <c:pt idx="145">
                  <c:v>3.9085757663801603E-2</c:v>
                </c:pt>
                <c:pt idx="146">
                  <c:v>3.8792070875180371E-2</c:v>
                </c:pt>
                <c:pt idx="147">
                  <c:v>3.8502693884061495E-2</c:v>
                </c:pt>
                <c:pt idx="148">
                  <c:v>3.8217533570163477E-2</c:v>
                </c:pt>
                <c:pt idx="149">
                  <c:v>3.7936499453230604E-2</c:v>
                </c:pt>
                <c:pt idx="150">
                  <c:v>3.7659503600822791E-2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466B-46D3-9D70-C2D4ADD65C3F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List1!$D$2:$D$152</c:f>
              <c:numCache>
                <c:formatCode>General</c:formatCode>
                <c:ptCount val="151"/>
                <c:pt idx="0">
                  <c:v>0.9</c:v>
                </c:pt>
                <c:pt idx="1">
                  <c:v>0.83193277310924352</c:v>
                </c:pt>
                <c:pt idx="2">
                  <c:v>0.74299443874520865</c:v>
                </c:pt>
                <c:pt idx="3">
                  <c:v>0.64500995622497026</c:v>
                </c:pt>
                <c:pt idx="4">
                  <c:v>0.55176953900411263</c:v>
                </c:pt>
                <c:pt idx="5">
                  <c:v>0.47128617658768907</c:v>
                </c:pt>
                <c:pt idx="6">
                  <c:v>0.40523427235975384</c:v>
                </c:pt>
                <c:pt idx="7">
                  <c:v>0.35203123692209193</c:v>
                </c:pt>
                <c:pt idx="8">
                  <c:v>0.3092289960470605</c:v>
                </c:pt>
                <c:pt idx="9">
                  <c:v>0.27454401234208642</c:v>
                </c:pt>
                <c:pt idx="10">
                  <c:v>0.24613286531812073</c:v>
                </c:pt>
                <c:pt idx="11">
                  <c:v>0.22258440773934984</c:v>
                </c:pt>
                <c:pt idx="12">
                  <c:v>0.20283716223745021</c:v>
                </c:pt>
                <c:pt idx="13">
                  <c:v>0.18609392832546853</c:v>
                </c:pt>
                <c:pt idx="14">
                  <c:v>0.17175242813493191</c:v>
                </c:pt>
                <c:pt idx="15">
                  <c:v>0.15935335390225144</c:v>
                </c:pt>
                <c:pt idx="16">
                  <c:v>0.14854261602355937</c:v>
                </c:pt>
                <c:pt idx="17">
                  <c:v>0.13904415998893291</c:v>
                </c:pt>
                <c:pt idx="18">
                  <c:v>0.13064037413893848</c:v>
                </c:pt>
                <c:pt idx="19">
                  <c:v>0.12315788254710221</c:v>
                </c:pt>
                <c:pt idx="20">
                  <c:v>0.11645715366663049</c:v>
                </c:pt>
                <c:pt idx="21">
                  <c:v>0.11042482491659319</c:v>
                </c:pt>
                <c:pt idx="22">
                  <c:v>0.10496797488908252</c:v>
                </c:pt>
                <c:pt idx="23">
                  <c:v>0.10000980481662738</c:v>
                </c:pt>
                <c:pt idx="24">
                  <c:v>9.5486349662414163E-2</c:v>
                </c:pt>
                <c:pt idx="25">
                  <c:v>9.1343948933495164E-2</c:v>
                </c:pt>
                <c:pt idx="26">
                  <c:v>8.7537283591024875E-2</c:v>
                </c:pt>
                <c:pt idx="27">
                  <c:v>8.4027838835936411E-2</c:v>
                </c:pt>
                <c:pt idx="28">
                  <c:v>8.0782690256012715E-2</c:v>
                </c:pt>
                <c:pt idx="29">
                  <c:v>7.777353768350187E-2</c:v>
                </c:pt>
                <c:pt idx="30">
                  <c:v>7.4975930425143611E-2</c:v>
                </c:pt>
                <c:pt idx="31">
                  <c:v>7.2368641537691E-2</c:v>
                </c:pt>
                <c:pt idx="32">
                  <c:v>6.9933159078100007E-2</c:v>
                </c:pt>
                <c:pt idx="33">
                  <c:v>6.7653269830506374E-2</c:v>
                </c:pt>
                <c:pt idx="34">
                  <c:v>6.5514716651013744E-2</c:v>
                </c:pt>
                <c:pt idx="35">
                  <c:v>6.3504914804297111E-2</c:v>
                </c:pt>
                <c:pt idx="36">
                  <c:v>6.1612715868387853E-2</c:v>
                </c:pt>
                <c:pt idx="37">
                  <c:v>5.9828210224867923E-2</c:v>
                </c:pt>
                <c:pt idx="38">
                  <c:v>5.8142561025452871E-2</c:v>
                </c:pt>
                <c:pt idx="39">
                  <c:v>5.6547863974233233E-2</c:v>
                </c:pt>
                <c:pt idx="40">
                  <c:v>5.5037028391630813E-2</c:v>
                </c:pt>
                <c:pt idx="41">
                  <c:v>5.3603675908284312E-2</c:v>
                </c:pt>
                <c:pt idx="42">
                  <c:v>5.2242053831868564E-2</c:v>
                </c:pt>
                <c:pt idx="43">
                  <c:v>5.0946960780218292E-2</c:v>
                </c:pt>
                <c:pt idx="44">
                  <c:v>4.9713682612489832E-2</c:v>
                </c:pt>
                <c:pt idx="45">
                  <c:v>4.8537937041089933E-2</c:v>
                </c:pt>
                <c:pt idx="46">
                  <c:v>4.7415825589561818E-2</c:v>
                </c:pt>
                <c:pt idx="47">
                  <c:v>4.6343791790021432E-2</c:v>
                </c:pt>
                <c:pt idx="48">
                  <c:v>4.531858469929842E-2</c:v>
                </c:pt>
                <c:pt idx="49">
                  <c:v>4.4337226964351835E-2</c:v>
                </c:pt>
                <c:pt idx="50">
                  <c:v>4.3396986791619512E-2</c:v>
                </c:pt>
                <c:pt idx="51">
                  <c:v>4.2495353277070477E-2</c:v>
                </c:pt>
                <c:pt idx="52">
                  <c:v>4.1630014638084835E-2</c:v>
                </c:pt>
                <c:pt idx="53">
                  <c:v>4.0798838958247902E-2</c:v>
                </c:pt>
                <c:pt idx="54">
                  <c:v>3.9999857114364212E-2</c:v>
                </c:pt>
                <c:pt idx="55">
                  <c:v>3.9231247603639614E-2</c:v>
                </c:pt>
                <c:pt idx="56">
                  <c:v>3.8491323029727353E-2</c:v>
                </c:pt>
                <c:pt idx="57">
                  <c:v>3.7778518040624452E-2</c:v>
                </c:pt>
                <c:pt idx="58">
                  <c:v>3.7091378540297294E-2</c:v>
                </c:pt>
                <c:pt idx="59">
                  <c:v>3.6428552020387861E-2</c:v>
                </c:pt>
                <c:pt idx="60">
                  <c:v>3.5788778879103311E-2</c:v>
                </c:pt>
                <c:pt idx="61">
                  <c:v>3.5170884612054316E-2</c:v>
                </c:pt>
                <c:pt idx="62">
                  <c:v>3.4573772774886852E-2</c:v>
                </c:pt>
                <c:pt idx="63">
                  <c:v>3.3996418630440679E-2</c:v>
                </c:pt>
                <c:pt idx="64">
                  <c:v>3.3437863404241007E-2</c:v>
                </c:pt>
                <c:pt idx="65">
                  <c:v>3.2897209081634453E-2</c:v>
                </c:pt>
                <c:pt idx="66">
                  <c:v>3.2373613688091697E-2</c:v>
                </c:pt>
                <c:pt idx="67">
                  <c:v>3.186628700127845E-2</c:v>
                </c:pt>
                <c:pt idx="68">
                  <c:v>3.137448664963978E-2</c:v>
                </c:pt>
                <c:pt idx="69">
                  <c:v>3.0897514557566109E-2</c:v>
                </c:pt>
                <c:pt idx="70">
                  <c:v>3.0434713701846212E-2</c:v>
                </c:pt>
                <c:pt idx="71">
                  <c:v>2.9985465148149506E-2</c:v>
                </c:pt>
                <c:pt idx="72">
                  <c:v>2.9549185339807348E-2</c:v>
                </c:pt>
                <c:pt idx="73">
                  <c:v>2.9125323614250551E-2</c:v>
                </c:pt>
                <c:pt idx="74">
                  <c:v>2.8713359925167017E-2</c:v>
                </c:pt>
                <c:pt idx="75">
                  <c:v>2.8312802750820352E-2</c:v>
                </c:pt>
                <c:pt idx="76">
                  <c:v>2.7923187171061212E-2</c:v>
                </c:pt>
                <c:pt idx="77">
                  <c:v>2.7544073097409395E-2</c:v>
                </c:pt>
                <c:pt idx="78">
                  <c:v>2.7175043642211308E-2</c:v>
                </c:pt>
                <c:pt idx="79">
                  <c:v>2.6815703614318565E-2</c:v>
                </c:pt>
                <c:pt idx="80">
                  <c:v>2.6465678130008607E-2</c:v>
                </c:pt>
                <c:pt idx="81">
                  <c:v>2.6124611329002061E-2</c:v>
                </c:pt>
                <c:pt idx="82">
                  <c:v>2.579216518643505E-2</c:v>
                </c:pt>
                <c:pt idx="83">
                  <c:v>2.5468018412543529E-2</c:v>
                </c:pt>
                <c:pt idx="84">
                  <c:v>2.5151865432611456E-2</c:v>
                </c:pt>
                <c:pt idx="85">
                  <c:v>2.4843415440450614E-2</c:v>
                </c:pt>
                <c:pt idx="86">
                  <c:v>2.4542391519311816E-2</c:v>
                </c:pt>
                <c:pt idx="87">
                  <c:v>2.4248529824704181E-2</c:v>
                </c:pt>
                <c:pt idx="88">
                  <c:v>2.3961578824101649E-2</c:v>
                </c:pt>
                <c:pt idx="89">
                  <c:v>2.3681298588982422E-2</c:v>
                </c:pt>
                <c:pt idx="90">
                  <c:v>2.3407460135051978E-2</c:v>
                </c:pt>
                <c:pt idx="91">
                  <c:v>2.3139844806877082E-2</c:v>
                </c:pt>
                <c:pt idx="92">
                  <c:v>2.2878243703485696E-2</c:v>
                </c:pt>
                <c:pt idx="93">
                  <c:v>2.26224571417942E-2</c:v>
                </c:pt>
                <c:pt idx="94">
                  <c:v>2.2372294154992648E-2</c:v>
                </c:pt>
                <c:pt idx="95">
                  <c:v>2.2127572023262806E-2</c:v>
                </c:pt>
                <c:pt idx="96">
                  <c:v>2.1888115834429768E-2</c:v>
                </c:pt>
                <c:pt idx="97">
                  <c:v>2.165375807234576E-2</c:v>
                </c:pt>
                <c:pt idx="98">
                  <c:v>2.14243382309901E-2</c:v>
                </c:pt>
                <c:pt idx="99">
                  <c:v>2.1199702452432211E-2</c:v>
                </c:pt>
                <c:pt idx="100">
                  <c:v>2.0979703186957396E-2</c:v>
                </c:pt>
                <c:pt idx="101">
                  <c:v>2.0764198873791287E-2</c:v>
                </c:pt>
                <c:pt idx="102">
                  <c:v>2.0553053640984038E-2</c:v>
                </c:pt>
                <c:pt idx="103">
                  <c:v>2.0346137023126834E-2</c:v>
                </c:pt>
                <c:pt idx="104">
                  <c:v>2.014332369568024E-2</c:v>
                </c:pt>
                <c:pt idx="105">
                  <c:v>1.994449322478704E-2</c:v>
                </c:pt>
                <c:pt idx="106">
                  <c:v>1.9749529831526474E-2</c:v>
                </c:pt>
                <c:pt idx="107">
                  <c:v>1.9558322169650855E-2</c:v>
                </c:pt>
                <c:pt idx="108">
                  <c:v>1.9370763115913153E-2</c:v>
                </c:pt>
                <c:pt idx="109">
                  <c:v>1.9186749572162563E-2</c:v>
                </c:pt>
                <c:pt idx="110">
                  <c:v>1.9006182278447324E-2</c:v>
                </c:pt>
                <c:pt idx="111">
                  <c:v>1.8828965636416017E-2</c:v>
                </c:pt>
                <c:pt idx="112">
                  <c:v>1.8655007542364349E-2</c:v>
                </c:pt>
                <c:pt idx="113">
                  <c:v>1.8484219229318293E-2</c:v>
                </c:pt>
                <c:pt idx="114">
                  <c:v>1.8316515117588326E-2</c:v>
                </c:pt>
                <c:pt idx="115">
                  <c:v>1.8151812673271955E-2</c:v>
                </c:pt>
                <c:pt idx="116">
                  <c:v>1.7990032274214581E-2</c:v>
                </c:pt>
                <c:pt idx="117">
                  <c:v>1.783109708297544E-2</c:v>
                </c:pt>
                <c:pt idx="118">
                  <c:v>1.7674932926376098E-2</c:v>
                </c:pt>
                <c:pt idx="119">
                  <c:v>1.7521468181237114E-2</c:v>
                </c:pt>
                <c:pt idx="120">
                  <c:v>1.7370633665935487E-2</c:v>
                </c:pt>
                <c:pt idx="121">
                  <c:v>1.7222362537441326E-2</c:v>
                </c:pt>
                <c:pt idx="122">
                  <c:v>1.7076590193512365E-2</c:v>
                </c:pt>
                <c:pt idx="123">
                  <c:v>1.6933254179749106E-2</c:v>
                </c:pt>
                <c:pt idx="124">
                  <c:v>1.6792294101231068E-2</c:v>
                </c:pt>
                <c:pt idx="125">
                  <c:v>1.6653651538472789E-2</c:v>
                </c:pt>
                <c:pt idx="126">
                  <c:v>1.6517269967456127E-2</c:v>
                </c:pt>
                <c:pt idx="127">
                  <c:v>1.6383094683510145E-2</c:v>
                </c:pt>
                <c:pt idx="128">
                  <c:v>1.625107272882418E-2</c:v>
                </c:pt>
                <c:pt idx="129">
                  <c:v>1.6121152823394814E-2</c:v>
                </c:pt>
                <c:pt idx="130">
                  <c:v>1.5993285299217033E-2</c:v>
                </c:pt>
                <c:pt idx="131">
                  <c:v>1.586742203754455E-2</c:v>
                </c:pt>
                <c:pt idx="132">
                  <c:v>1.5743516409054133E-2</c:v>
                </c:pt>
                <c:pt idx="133">
                  <c:v>1.5621523216756762E-2</c:v>
                </c:pt>
                <c:pt idx="134">
                  <c:v>1.5501398641511529E-2</c:v>
                </c:pt>
                <c:pt idx="135">
                  <c:v>1.5383100190004701E-2</c:v>
                </c:pt>
                <c:pt idx="136">
                  <c:v>1.5266586645064174E-2</c:v>
                </c:pt>
                <c:pt idx="137">
                  <c:v>1.5151818018188592E-2</c:v>
                </c:pt>
                <c:pt idx="138">
                  <c:v>1.503875550417744E-2</c:v>
                </c:pt>
                <c:pt idx="139">
                  <c:v>1.492736143775362E-2</c:v>
                </c:pt>
                <c:pt idx="140">
                  <c:v>1.4817599252077727E-2</c:v>
                </c:pt>
                <c:pt idx="141">
                  <c:v>1.4709433439058795E-2</c:v>
                </c:pt>
                <c:pt idx="142">
                  <c:v>1.4602829511371139E-2</c:v>
                </c:pt>
                <c:pt idx="143">
                  <c:v>1.4497753966092538E-2</c:v>
                </c:pt>
                <c:pt idx="144">
                  <c:v>1.4394174249884083E-2</c:v>
                </c:pt>
                <c:pt idx="145">
                  <c:v>1.4292058725634962E-2</c:v>
                </c:pt>
                <c:pt idx="146">
                  <c:v>1.4191376640502663E-2</c:v>
                </c:pt>
                <c:pt idx="147">
                  <c:v>1.4092098095278839E-2</c:v>
                </c:pt>
                <c:pt idx="148">
                  <c:v>1.3994194015019255E-2</c:v>
                </c:pt>
                <c:pt idx="149">
                  <c:v>1.3897636120875754E-2</c:v>
                </c:pt>
                <c:pt idx="150">
                  <c:v>1.3802396903074958E-2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466B-46D3-9D70-C2D4ADD65C3F}"/>
            </c:ext>
          </c:extLst>
        </c:ser>
        <c:axId val="100702464"/>
        <c:axId val="100720640"/>
      </c:scatterChart>
      <c:valAx>
        <c:axId val="100702464"/>
        <c:scaling>
          <c:orientation val="minMax"/>
          <c:max val="150"/>
          <c:min val="0"/>
        </c:scaling>
        <c:axPos val="b"/>
        <c:numFmt formatCode="General" sourceLinked="1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0720640"/>
        <c:crosses val="autoZero"/>
        <c:crossBetween val="midCat"/>
        <c:majorUnit val="20"/>
      </c:valAx>
      <c:valAx>
        <c:axId val="100720640"/>
        <c:scaling>
          <c:orientation val="minMax"/>
          <c:max val="1"/>
        </c:scaling>
        <c:axPos val="l"/>
        <c:numFmt formatCode="General" sourceLinked="1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0702464"/>
        <c:crosses val="autoZero"/>
        <c:crossBetween val="midCat"/>
        <c:majorUnit val="0.2"/>
      </c:valAx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0.9</c:v>
                </c:pt>
                <c:pt idx="1">
                  <c:v>0.89900110987791149</c:v>
                </c:pt>
                <c:pt idx="2">
                  <c:v>0.89798331804404652</c:v>
                </c:pt>
                <c:pt idx="3">
                  <c:v>0.89694610915697559</c:v>
                </c:pt>
                <c:pt idx="4">
                  <c:v>0.89588894980211586</c:v>
                </c:pt>
                <c:pt idx="5">
                  <c:v>0.8948112877277965</c:v>
                </c:pt>
                <c:pt idx="6">
                  <c:v>0.89371255104413616</c:v>
                </c:pt>
                <c:pt idx="7">
                  <c:v>0.89259214738275183</c:v>
                </c:pt>
                <c:pt idx="8">
                  <c:v>0.8914494630151546</c:v>
                </c:pt>
                <c:pt idx="9">
                  <c:v>0.89028386192757536</c:v>
                </c:pt>
                <c:pt idx="10">
                  <c:v>0.88909468484991239</c:v>
                </c:pt>
                <c:pt idx="11">
                  <c:v>0.88788124823622749</c:v>
                </c:pt>
                <c:pt idx="12">
                  <c:v>0.88664284319418762</c:v>
                </c:pt>
                <c:pt idx="13">
                  <c:v>0.88537873436062653</c:v>
                </c:pt>
                <c:pt idx="14">
                  <c:v>0.8840881587203121</c:v>
                </c:pt>
                <c:pt idx="15">
                  <c:v>0.88277032436473413</c:v>
                </c:pt>
                <c:pt idx="16">
                  <c:v>0.88142440918765486</c:v>
                </c:pt>
                <c:pt idx="17">
                  <c:v>0.88004955951395125</c:v>
                </c:pt>
                <c:pt idx="18">
                  <c:v>0.87864488865801127</c:v>
                </c:pt>
                <c:pt idx="19">
                  <c:v>0.87720947540785765</c:v>
                </c:pt>
                <c:pt idx="20">
                  <c:v>0.87574236243090664</c:v>
                </c:pt>
                <c:pt idx="21">
                  <c:v>0.87424255459697564</c:v>
                </c:pt>
                <c:pt idx="22">
                  <c:v>0.87270901721409166</c:v>
                </c:pt>
                <c:pt idx="23">
                  <c:v>0.87114067417221064</c:v>
                </c:pt>
                <c:pt idx="24">
                  <c:v>0.86953640598993309</c:v>
                </c:pt>
                <c:pt idx="25">
                  <c:v>0.86789504775877713</c:v>
                </c:pt>
                <c:pt idx="26">
                  <c:v>0.86621538697954292</c:v>
                </c:pt>
                <c:pt idx="27">
                  <c:v>0.86449616128496432</c:v>
                </c:pt>
                <c:pt idx="28">
                  <c:v>0.86273605604242365</c:v>
                </c:pt>
                <c:pt idx="29">
                  <c:v>0.8609337018304335</c:v>
                </c:pt>
                <c:pt idx="30">
                  <c:v>0.85908767178221856</c:v>
                </c:pt>
                <c:pt idx="31">
                  <c:v>0.85719647878937699</c:v>
                </c:pt>
                <c:pt idx="32">
                  <c:v>0.85525857255845961</c:v>
                </c:pt>
                <c:pt idx="33">
                  <c:v>0.85327233651295209</c:v>
                </c:pt>
                <c:pt idx="34">
                  <c:v>0.85123608453291044</c:v>
                </c:pt>
                <c:pt idx="35">
                  <c:v>0.84914805752426714</c:v>
                </c:pt>
                <c:pt idx="36">
                  <c:v>0.84700641980960767</c:v>
                </c:pt>
                <c:pt idx="37">
                  <c:v>0.84480925533211748</c:v>
                </c:pt>
                <c:pt idx="38">
                  <c:v>0.84255456366409764</c:v>
                </c:pt>
                <c:pt idx="39">
                  <c:v>0.84024025581161321</c:v>
                </c:pt>
                <c:pt idx="40">
                  <c:v>0.83786414980661861</c:v>
                </c:pt>
                <c:pt idx="41">
                  <c:v>0.8354239660781636</c:v>
                </c:pt>
                <c:pt idx="42">
                  <c:v>0.83291732259435369</c:v>
                </c:pt>
                <c:pt idx="43">
                  <c:v>0.83034172976720477</c:v>
                </c:pt>
                <c:pt idx="44">
                  <c:v>0.82769458511289284</c:v>
                </c:pt>
                <c:pt idx="45">
                  <c:v>0.8249731676606693</c:v>
                </c:pt>
                <c:pt idx="46">
                  <c:v>0.82217463210464892</c:v>
                </c:pt>
                <c:pt idx="47">
                  <c:v>0.8192960026937891</c:v>
                </c:pt>
                <c:pt idx="48">
                  <c:v>0.81633416685701343</c:v>
                </c:pt>
                <c:pt idx="49">
                  <c:v>0.81328586856229768</c:v>
                </c:pt>
                <c:pt idx="50">
                  <c:v>0.81014770141087156</c:v>
                </c:pt>
                <c:pt idx="51">
                  <c:v>0.8069161014707793</c:v>
                </c:pt>
                <c:pt idx="52">
                  <c:v>0.80358733985744435</c:v>
                </c:pt>
                <c:pt idx="53">
                  <c:v>0.80015751507329391</c:v>
                </c:pt>
                <c:pt idx="54">
                  <c:v>0.79662254512368114</c:v>
                </c:pt>
                <c:pt idx="55">
                  <c:v>0.7929781594326295</c:v>
                </c:pt>
                <c:pt idx="56">
                  <c:v>0.78921989058923592</c:v>
                </c:pt>
                <c:pt idx="57">
                  <c:v>0.78534306596449022</c:v>
                </c:pt>
                <c:pt idx="58">
                  <c:v>0.78134279924862449</c:v>
                </c:pt>
                <c:pt idx="59">
                  <c:v>0.77721398197138758</c:v>
                </c:pt>
                <c:pt idx="60">
                  <c:v>0.77295127508202421</c:v>
                </c:pt>
                <c:pt idx="61">
                  <c:v>0.76854910068257898</c:v>
                </c:pt>
                <c:pt idx="62">
                  <c:v>0.76400163402776233</c:v>
                </c:pt>
                <c:pt idx="63">
                  <c:v>0.75930279592739558</c:v>
                </c:pt>
                <c:pt idx="64">
                  <c:v>0.75444624571381991</c:v>
                </c:pt>
                <c:pt idx="65">
                  <c:v>0.74942537496707595</c:v>
                </c:pt>
                <c:pt idx="66">
                  <c:v>0.74423330222559825</c:v>
                </c:pt>
                <c:pt idx="67">
                  <c:v>0.73886286895007691</c:v>
                </c:pt>
                <c:pt idx="68">
                  <c:v>0.73330663705369659</c:v>
                </c:pt>
                <c:pt idx="69">
                  <c:v>0.72755688836335486</c:v>
                </c:pt>
                <c:pt idx="70">
                  <c:v>0.72160562643464798</c:v>
                </c:pt>
                <c:pt idx="71">
                  <c:v>0.71544458120811261</c:v>
                </c:pt>
                <c:pt idx="72">
                  <c:v>0.70906521706652215</c:v>
                </c:pt>
                <c:pt idx="73">
                  <c:v>0.70245874493213056</c:v>
                </c:pt>
                <c:pt idx="74">
                  <c:v>0.69561613912947462</c:v>
                </c:pt>
                <c:pt idx="75">
                  <c:v>0.68852815983208149</c:v>
                </c:pt>
                <c:pt idx="76">
                  <c:v>0.68118538201023437</c:v>
                </c:pt>
                <c:pt idx="77">
                  <c:v>0.67357823189913513</c:v>
                </c:pt>
                <c:pt idx="78">
                  <c:v>0.66569703211065756</c:v>
                </c:pt>
                <c:pt idx="79">
                  <c:v>0.65753205661326664</c:v>
                </c:pt>
                <c:pt idx="80">
                  <c:v>0.64907359689894872</c:v>
                </c:pt>
                <c:pt idx="81">
                  <c:v>0.64031204073642956</c:v>
                </c:pt>
                <c:pt idx="82">
                  <c:v>0.63123796496838869</c:v>
                </c:pt>
                <c:pt idx="83">
                  <c:v>0.6218422438357446</c:v>
                </c:pt>
                <c:pt idx="84">
                  <c:v>0.61211617429167409</c:v>
                </c:pt>
                <c:pt idx="85">
                  <c:v>0.60205161968575815</c:v>
                </c:pt>
                <c:pt idx="86">
                  <c:v>0.5916411730361697</c:v>
                </c:pt>
                <c:pt idx="87">
                  <c:v>0.58087834084412349</c:v>
                </c:pt>
                <c:pt idx="88">
                  <c:v>0.56975774801665457</c:v>
                </c:pt>
                <c:pt idx="89">
                  <c:v>0.55827536392739707</c:v>
                </c:pt>
                <c:pt idx="90">
                  <c:v>0.54642874893641047</c:v>
                </c:pt>
                <c:pt idx="91">
                  <c:v>0.53421731978856357</c:v>
                </c:pt>
                <c:pt idx="92">
                  <c:v>0.52164263120047194</c:v>
                </c:pt>
                <c:pt idx="93">
                  <c:v>0.50870866962330064</c:v>
                </c:pt>
                <c:pt idx="94">
                  <c:v>0.4954221536426659</c:v>
                </c:pt>
                <c:pt idx="95">
                  <c:v>0.48179283377707632</c:v>
                </c:pt>
                <c:pt idx="96">
                  <c:v>0.46783378261924113</c:v>
                </c:pt>
                <c:pt idx="97">
                  <c:v>0.45356166441678375</c:v>
                </c:pt>
                <c:pt idx="98">
                  <c:v>0.43899697143315064</c:v>
                </c:pt>
                <c:pt idx="99">
                  <c:v>0.42416421292300682</c:v>
                </c:pt>
                <c:pt idx="100">
                  <c:v>0.40909204148940481</c:v>
                </c:pt>
                <c:pt idx="101">
                  <c:v>0.39381330117415736</c:v>
                </c:pt>
                <c:pt idx="102">
                  <c:v>0.3783649820862745</c:v>
                </c:pt>
                <c:pt idx="103">
                  <c:v>0.36278806789497686</c:v>
                </c:pt>
                <c:pt idx="104">
                  <c:v>0.34712726525396842</c:v>
                </c:pt>
                <c:pt idx="105">
                  <c:v>0.33143060824922976</c:v>
                </c:pt>
                <c:pt idx="106">
                  <c:v>0.31574893622354788</c:v>
                </c:pt>
                <c:pt idx="107">
                  <c:v>0.30013524963491695</c:v>
                </c:pt>
                <c:pt idx="108">
                  <c:v>0.28464395560536576</c:v>
                </c:pt>
                <c:pt idx="109">
                  <c:v>0.26933002201925882</c:v>
                </c:pt>
                <c:pt idx="110">
                  <c:v>0.25424806583143361</c:v>
                </c:pt>
                <c:pt idx="111">
                  <c:v>0.23945140698960884</c:v>
                </c:pt>
                <c:pt idx="112">
                  <c:v>0.22499112343245822</c:v>
                </c:pt>
                <c:pt idx="113">
                  <c:v>0.21091514447878049</c:v>
                </c:pt>
                <c:pt idx="114">
                  <c:v>0.1972674192536622</c:v>
                </c:pt>
                <c:pt idx="115">
                  <c:v>0.18408719353850644</c:v>
                </c:pt>
                <c:pt idx="116">
                  <c:v>0.17140842279639573</c:v>
                </c:pt>
                <c:pt idx="117">
                  <c:v>0.15925934158684793</c:v>
                </c:pt>
                <c:pt idx="118">
                  <c:v>0.14766220082175174</c:v>
                </c:pt>
                <c:pt idx="119">
                  <c:v>0.13663317511772896</c:v>
                </c:pt>
                <c:pt idx="120">
                  <c:v>0.12618243366941648</c:v>
                </c:pt>
                <c:pt idx="121">
                  <c:v>0.11631436031259335</c:v>
                </c:pt>
                <c:pt idx="122">
                  <c:v>0.10702790230522699</c:v>
                </c:pt>
                <c:pt idx="123">
                  <c:v>9.8317023150981245E-2</c:v>
                </c:pt>
                <c:pt idx="124">
                  <c:v>9.0171232617974953E-2</c:v>
                </c:pt>
                <c:pt idx="125">
                  <c:v>8.2576166853723001E-2</c:v>
                </c:pt>
                <c:pt idx="126">
                  <c:v>7.5514192892736476E-2</c:v>
                </c:pt>
                <c:pt idx="127">
                  <c:v>6.8965014521478782E-2</c:v>
                </c:pt>
                <c:pt idx="128">
                  <c:v>6.2906259989095839E-2</c:v>
                </c:pt>
                <c:pt idx="129">
                  <c:v>5.7314036024148925E-2</c:v>
                </c:pt>
                <c:pt idx="130">
                  <c:v>5.2163436678859074E-2</c:v>
                </c:pt>
                <c:pt idx="131">
                  <c:v>4.7428999387065802E-2</c:v>
                </c:pt>
                <c:pt idx="132">
                  <c:v>4.3085104086243393E-2</c:v>
                </c:pt>
                <c:pt idx="133">
                  <c:v>3.910631419357162E-2</c:v>
                </c:pt>
                <c:pt idx="134">
                  <c:v>3.5467660587094461E-2</c:v>
                </c:pt>
                <c:pt idx="135">
                  <c:v>3.2144871526954291E-2</c:v>
                </c:pt>
                <c:pt idx="136">
                  <c:v>2.9114552699811308E-2</c:v>
                </c:pt>
                <c:pt idx="137">
                  <c:v>2.635432234815142E-2</c:v>
                </c:pt>
                <c:pt idx="138">
                  <c:v>2.3842906833995509E-2</c:v>
                </c:pt>
                <c:pt idx="139">
                  <c:v>2.1560202064991658E-2</c:v>
                </c:pt>
                <c:pt idx="140">
                  <c:v>1.948730605730974E-2</c:v>
                </c:pt>
                <c:pt idx="141">
                  <c:v>1.7606527593081303E-2</c:v>
                </c:pt>
                <c:pt idx="142">
                  <c:v>1.590137550866199E-2</c:v>
                </c:pt>
                <c:pt idx="143">
                  <c:v>1.4356532670893858E-2</c:v>
                </c:pt>
                <c:pt idx="144">
                  <c:v>1.2957818198235601E-2</c:v>
                </c:pt>
                <c:pt idx="145">
                  <c:v>1.1692140988913923E-2</c:v>
                </c:pt>
                <c:pt idx="146">
                  <c:v>1.0547447147746757E-2</c:v>
                </c:pt>
                <c:pt idx="147">
                  <c:v>9.5126634689180027E-3</c:v>
                </c:pt>
                <c:pt idx="148">
                  <c:v>8.5776387404551211E-3</c:v>
                </c:pt>
                <c:pt idx="149">
                  <c:v>7.7330842902347532E-3</c:v>
                </c:pt>
                <c:pt idx="150">
                  <c:v>6.9705148929618439E-3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4D0-4B6D-B156-A1A878892610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0.9</c:v>
                </c:pt>
                <c:pt idx="1">
                  <c:v>0.89775561097256862</c:v>
                </c:pt>
                <c:pt idx="2">
                  <c:v>0.89541546167146058</c:v>
                </c:pt>
                <c:pt idx="3">
                  <c:v>0.89297364184433459</c:v>
                </c:pt>
                <c:pt idx="4">
                  <c:v>0.89042377061108002</c:v>
                </c:pt>
                <c:pt idx="5">
                  <c:v>0.88775895126565341</c:v>
                </c:pt>
                <c:pt idx="6">
                  <c:v>0.8849717210995327</c:v>
                </c:pt>
                <c:pt idx="7">
                  <c:v>0.88205399564784159</c:v>
                </c:pt>
                <c:pt idx="8">
                  <c:v>0.87899700668564218</c:v>
                </c:pt>
                <c:pt idx="9">
                  <c:v>0.87579123322041896</c:v>
                </c:pt>
                <c:pt idx="10">
                  <c:v>0.87242632463732506</c:v>
                </c:pt>
                <c:pt idx="11">
                  <c:v>0.86889101505623456</c:v>
                </c:pt>
                <c:pt idx="12">
                  <c:v>0.86517302785479688</c:v>
                </c:pt>
                <c:pt idx="13">
                  <c:v>0.86125896920109368</c:v>
                </c:pt>
                <c:pt idx="14">
                  <c:v>0.85713420932518425</c:v>
                </c:pt>
                <c:pt idx="15">
                  <c:v>0.85278275014555571</c:v>
                </c:pt>
                <c:pt idx="16">
                  <c:v>0.84818707776048674</c:v>
                </c:pt>
                <c:pt idx="17">
                  <c:v>0.84332799822542781</c:v>
                </c:pt>
                <c:pt idx="18">
                  <c:v>0.83818445498074201</c:v>
                </c:pt>
                <c:pt idx="19">
                  <c:v>0.83273332629038033</c:v>
                </c:pt>
                <c:pt idx="20">
                  <c:v>0.82694920113216064</c:v>
                </c:pt>
                <c:pt idx="21">
                  <c:v>0.82080413218743964</c:v>
                </c:pt>
                <c:pt idx="22">
                  <c:v>0.81426736497278362</c:v>
                </c:pt>
                <c:pt idx="23">
                  <c:v>0.80730504282349702</c:v>
                </c:pt>
                <c:pt idx="24">
                  <c:v>0.79987988849472702</c:v>
                </c:pt>
                <c:pt idx="25">
                  <c:v>0.7919508647498561</c:v>
                </c:pt>
                <c:pt idx="26">
                  <c:v>0.78347281867239194</c:v>
                </c:pt>
                <c:pt idx="27">
                  <c:v>0.7743961178539337</c:v>
                </c:pt>
                <c:pt idx="28">
                  <c:v>0.76466629145319565</c:v>
                </c:pt>
                <c:pt idx="29">
                  <c:v>0.75422369587419302</c:v>
                </c:pt>
                <c:pt idx="30">
                  <c:v>0.7430032340820536</c:v>
                </c:pt>
                <c:pt idx="31">
                  <c:v>0.73093417009134032</c:v>
                </c:pt>
                <c:pt idx="32">
                  <c:v>0.71794009674860504</c:v>
                </c:pt>
                <c:pt idx="33">
                  <c:v>0.70393913642359462</c:v>
                </c:pt>
                <c:pt idx="34">
                  <c:v>0.68884448128779863</c:v>
                </c:pt>
                <c:pt idx="35">
                  <c:v>0.67256541264519487</c:v>
                </c:pt>
                <c:pt idx="36">
                  <c:v>0.65500897632642396</c:v>
                </c:pt>
                <c:pt idx="37">
                  <c:v>0.63608253043783169</c:v>
                </c:pt>
                <c:pt idx="38">
                  <c:v>0.61569741628002961</c:v>
                </c:pt>
                <c:pt idx="39">
                  <c:v>0.59377402123073231</c:v>
                </c:pt>
                <c:pt idx="40">
                  <c:v>0.57024848474061729</c:v>
                </c:pt>
                <c:pt idx="41">
                  <c:v>0.54508121758237704</c:v>
                </c:pt>
                <c:pt idx="42">
                  <c:v>0.51826722470269893</c:v>
                </c:pt>
                <c:pt idx="43">
                  <c:v>0.48984790647214332</c:v>
                </c:pt>
                <c:pt idx="44">
                  <c:v>0.45992353813950182</c:v>
                </c:pt>
                <c:pt idx="45">
                  <c:v>0.42866500871605617</c:v>
                </c:pt>
                <c:pt idx="46">
                  <c:v>0.39632272859823503</c:v>
                </c:pt>
                <c:pt idx="47">
                  <c:v>0.36323008439352694</c:v>
                </c:pt>
                <c:pt idx="48">
                  <c:v>0.3297987237179395</c:v>
                </c:pt>
                <c:pt idx="49">
                  <c:v>0.29650361051188862</c:v>
                </c:pt>
                <c:pt idx="50">
                  <c:v>0.26385738285258881</c:v>
                </c:pt>
                <c:pt idx="51">
                  <c:v>0.23237591055010756</c:v>
                </c:pt>
                <c:pt idx="52">
                  <c:v>0.20253947854911158</c:v>
                </c:pt>
                <c:pt idx="53">
                  <c:v>0.17475578640481504</c:v>
                </c:pt>
                <c:pt idx="54">
                  <c:v>0.14933111782635891</c:v>
                </c:pt>
                <c:pt idx="55">
                  <c:v>0.12645434061136593</c:v>
                </c:pt>
                <c:pt idx="56">
                  <c:v>0.10619539206418255</c:v>
                </c:pt>
                <c:pt idx="57">
                  <c:v>8.8516690814518281E-2</c:v>
                </c:pt>
                <c:pt idx="58">
                  <c:v>7.3293580700808714E-2</c:v>
                </c:pt>
                <c:pt idx="59">
                  <c:v>6.0339022126114562E-2</c:v>
                </c:pt>
                <c:pt idx="60">
                  <c:v>4.9428205926703543E-2</c:v>
                </c:pt>
                <c:pt idx="61">
                  <c:v>4.0320042116902516E-2</c:v>
                </c:pt>
                <c:pt idx="62">
                  <c:v>3.2773956453138471E-2</c:v>
                </c:pt>
                <c:pt idx="63">
                  <c:v>2.656167143829706E-2</c:v>
                </c:pt>
                <c:pt idx="64">
                  <c:v>2.1474466092374491E-2</c:v>
                </c:pt>
                <c:pt idx="65">
                  <c:v>1.7326808396788056E-2</c:v>
                </c:pt>
                <c:pt idx="66">
                  <c:v>1.3957343151700878E-2</c:v>
                </c:pt>
                <c:pt idx="67">
                  <c:v>1.1228122963067943E-2</c:v>
                </c:pt>
                <c:pt idx="68">
                  <c:v>9.0227944867563598E-3</c:v>
                </c:pt>
                <c:pt idx="69">
                  <c:v>7.2442630357576615E-3</c:v>
                </c:pt>
                <c:pt idx="70">
                  <c:v>5.8121914420520534E-3</c:v>
                </c:pt>
                <c:pt idx="71">
                  <c:v>4.6605568849933734E-3</c:v>
                </c:pt>
                <c:pt idx="72">
                  <c:v>3.7353928852692881E-3</c:v>
                </c:pt>
                <c:pt idx="73">
                  <c:v>2.9927776365907487E-3</c:v>
                </c:pt>
                <c:pt idx="74">
                  <c:v>2.3970873950850294E-3</c:v>
                </c:pt>
                <c:pt idx="75">
                  <c:v>1.9195082017245074E-3</c:v>
                </c:pt>
                <c:pt idx="76">
                  <c:v>1.5367853777736239E-3</c:v>
                </c:pt>
                <c:pt idx="77">
                  <c:v>1.2301839326233851E-3</c:v>
                </c:pt>
                <c:pt idx="78">
                  <c:v>9.8463135915087476E-4</c:v>
                </c:pt>
                <c:pt idx="79">
                  <c:v>7.8801529635361524E-4</c:v>
                </c:pt>
                <c:pt idx="80">
                  <c:v>6.3061093118896901E-4</c:v>
                </c:pt>
                <c:pt idx="81">
                  <c:v>5.0461599136111444E-4</c:v>
                </c:pt>
                <c:pt idx="82">
                  <c:v>4.0377427290769538E-4</c:v>
                </c:pt>
                <c:pt idx="83">
                  <c:v>3.2307158698990213E-4</c:v>
                </c:pt>
                <c:pt idx="84">
                  <c:v>2.5849066859212491E-4</c:v>
                </c:pt>
                <c:pt idx="85">
                  <c:v>2.0681391589690441E-4</c:v>
                </c:pt>
                <c:pt idx="86">
                  <c:v>1.6546481947297433E-4</c:v>
                </c:pt>
                <c:pt idx="87">
                  <c:v>1.3238061658742985E-4</c:v>
                </c:pt>
                <c:pt idx="88">
                  <c:v>1.0591010107653003E-4</c:v>
                </c:pt>
                <c:pt idx="89">
                  <c:v>8.4731670247042382E-5</c:v>
                </c:pt>
                <c:pt idx="90">
                  <c:v>6.7787633604065122E-5</c:v>
                </c:pt>
                <c:pt idx="91">
                  <c:v>5.4231577325528905E-5</c:v>
                </c:pt>
                <c:pt idx="92">
                  <c:v>4.3386202995791937E-5</c:v>
                </c:pt>
                <c:pt idx="93">
                  <c:v>3.4709564750055012E-5</c:v>
                </c:pt>
                <c:pt idx="94">
                  <c:v>2.7768037319949102E-5</c:v>
                </c:pt>
                <c:pt idx="95">
                  <c:v>2.221467659572103E-5</c:v>
                </c:pt>
                <c:pt idx="96">
                  <c:v>1.7771899193619984E-5</c:v>
                </c:pt>
                <c:pt idx="97">
                  <c:v>1.4217620423644608E-5</c:v>
                </c:pt>
                <c:pt idx="98">
                  <c:v>1.137416102385753E-5</c:v>
                </c:pt>
                <c:pt idx="99">
                  <c:v>9.0993702179314105E-6</c:v>
                </c:pt>
                <c:pt idx="100">
                  <c:v>7.2795226698533005E-6</c:v>
                </c:pt>
                <c:pt idx="101">
                  <c:v>5.8236350931343976E-6</c:v>
                </c:pt>
                <c:pt idx="102">
                  <c:v>4.6589189272133974E-6</c:v>
                </c:pt>
                <c:pt idx="103">
                  <c:v>3.7271420875356812E-6</c:v>
                </c:pt>
                <c:pt idx="104">
                  <c:v>2.9817181153350853E-6</c:v>
                </c:pt>
                <c:pt idx="105">
                  <c:v>2.3853773372729631E-6</c:v>
                </c:pt>
                <c:pt idx="106">
                  <c:v>1.908303690625943E-6</c:v>
                </c:pt>
                <c:pt idx="107">
                  <c:v>1.5266441178198828E-6</c:v>
                </c:pt>
                <c:pt idx="108">
                  <c:v>1.221316040061318E-6</c:v>
                </c:pt>
                <c:pt idx="109">
                  <c:v>9.7705330936511489E-7</c:v>
                </c:pt>
                <c:pt idx="110">
                  <c:v>7.8164295297467607E-7</c:v>
                </c:pt>
                <c:pt idx="111">
                  <c:v>6.2531455788874937E-7</c:v>
                </c:pt>
                <c:pt idx="112">
                  <c:v>5.002517714368482E-7</c:v>
                </c:pt>
                <c:pt idx="113">
                  <c:v>4.0020149723006032E-7</c:v>
                </c:pt>
                <c:pt idx="114">
                  <c:v>3.2016124903564395E-7</c:v>
                </c:pt>
                <c:pt idx="115">
                  <c:v>2.5612903202954656E-7</c:v>
                </c:pt>
                <c:pt idx="116">
                  <c:v>2.0490324661630222E-7</c:v>
                </c:pt>
                <c:pt idx="117">
                  <c:v>1.6392261072835052E-7</c:v>
                </c:pt>
                <c:pt idx="118">
                  <c:v>1.3113809718127982E-7</c:v>
                </c:pt>
                <c:pt idx="119">
                  <c:v>1.0491048324812766E-7</c:v>
                </c:pt>
                <c:pt idx="120">
                  <c:v>8.392839012048961E-8</c:v>
                </c:pt>
                <c:pt idx="121">
                  <c:v>6.7142714350463206E-8</c:v>
                </c:pt>
                <c:pt idx="122">
                  <c:v>5.3714172922976713E-8</c:v>
                </c:pt>
                <c:pt idx="123">
                  <c:v>4.2971339261649133E-8</c:v>
                </c:pt>
                <c:pt idx="124">
                  <c:v>3.4377072000210958E-8</c:v>
                </c:pt>
                <c:pt idx="125">
                  <c:v>2.7501657978339386E-8</c:v>
                </c:pt>
                <c:pt idx="126">
                  <c:v>2.2001326624700749E-8</c:v>
                </c:pt>
                <c:pt idx="127">
                  <c:v>1.7601061454659188E-8</c:v>
                </c:pt>
                <c:pt idx="128">
                  <c:v>1.4080849262862556E-8</c:v>
                </c:pt>
                <c:pt idx="129">
                  <c:v>1.1264679473736535E-8</c:v>
                </c:pt>
                <c:pt idx="130">
                  <c:v>9.0117436195949832E-9</c:v>
                </c:pt>
                <c:pt idx="131">
                  <c:v>7.2093949216636844E-9</c:v>
                </c:pt>
                <c:pt idx="132">
                  <c:v>5.7675159539630441E-9</c:v>
                </c:pt>
                <c:pt idx="133">
                  <c:v>4.6140127738149897E-9</c:v>
                </c:pt>
                <c:pt idx="134">
                  <c:v>3.6912102258645173E-9</c:v>
                </c:pt>
                <c:pt idx="135">
                  <c:v>2.9529681850516157E-9</c:v>
                </c:pt>
                <c:pt idx="136">
                  <c:v>2.36237455083171E-9</c:v>
                </c:pt>
                <c:pt idx="137">
                  <c:v>1.8898996424512235E-9</c:v>
                </c:pt>
                <c:pt idx="138">
                  <c:v>1.5119197151039267E-9</c:v>
                </c:pt>
                <c:pt idx="139">
                  <c:v>1.2095357728146286E-9</c:v>
                </c:pt>
                <c:pt idx="140">
                  <c:v>9.6762861871985834E-10</c:v>
                </c:pt>
                <c:pt idx="141">
                  <c:v>7.7410289527550555E-10</c:v>
                </c:pt>
                <c:pt idx="142">
                  <c:v>6.1928231641215946E-10</c:v>
                </c:pt>
                <c:pt idx="143">
                  <c:v>4.9542585325245084E-10</c:v>
                </c:pt>
                <c:pt idx="144">
                  <c:v>3.9634068268050388E-10</c:v>
                </c:pt>
                <c:pt idx="145">
                  <c:v>3.1707254619467068E-10</c:v>
                </c:pt>
                <c:pt idx="146">
                  <c:v>2.5365803698790719E-10</c:v>
                </c:pt>
                <c:pt idx="147">
                  <c:v>2.0292642961091547E-10</c:v>
                </c:pt>
                <c:pt idx="148">
                  <c:v>1.6234114370190961E-10</c:v>
                </c:pt>
                <c:pt idx="149">
                  <c:v>1.2987291496996124E-10</c:v>
                </c:pt>
                <c:pt idx="150">
                  <c:v>1.0389833198136658E-10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84D0-4B6D-B156-A1A878892610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List1!$D$2:$D$152</c:f>
              <c:numCache>
                <c:formatCode>General</c:formatCode>
                <c:ptCount val="151"/>
                <c:pt idx="0">
                  <c:v>0.9</c:v>
                </c:pt>
                <c:pt idx="1">
                  <c:v>0.8910891089108911</c:v>
                </c:pt>
                <c:pt idx="2">
                  <c:v>0.88064328618484911</c:v>
                </c:pt>
                <c:pt idx="3">
                  <c:v>0.86827383530498359</c:v>
                </c:pt>
                <c:pt idx="4">
                  <c:v>0.85346470146341169</c:v>
                </c:pt>
                <c:pt idx="5">
                  <c:v>0.83552383755847992</c:v>
                </c:pt>
                <c:pt idx="6">
                  <c:v>0.81351626366970098</c:v>
                </c:pt>
                <c:pt idx="7">
                  <c:v>0.78617606040299859</c:v>
                </c:pt>
                <c:pt idx="8">
                  <c:v>0.7518031129972117</c:v>
                </c:pt>
                <c:pt idx="9">
                  <c:v>0.70817813944523345</c:v>
                </c:pt>
                <c:pt idx="10">
                  <c:v>0.65260251074145215</c:v>
                </c:pt>
                <c:pt idx="11">
                  <c:v>0.5823246511645086</c:v>
                </c:pt>
                <c:pt idx="12">
                  <c:v>0.49582639866183398</c:v>
                </c:pt>
                <c:pt idx="13">
                  <c:v>0.39533563120923243</c:v>
                </c:pt>
                <c:pt idx="14">
                  <c:v>0.28949189454157753</c:v>
                </c:pt>
                <c:pt idx="15">
                  <c:v>0.19237620076516623</c:v>
                </c:pt>
                <c:pt idx="16">
                  <c:v>0.11643242775436148</c:v>
                </c:pt>
                <c:pt idx="17">
                  <c:v>6.5386069197030522E-2</c:v>
                </c:pt>
                <c:pt idx="18">
                  <c:v>3.4900431026331565E-2</c:v>
                </c:pt>
                <c:pt idx="19">
                  <c:v>1.8069856384870762E-2</c:v>
                </c:pt>
                <c:pt idx="20">
                  <c:v>9.1996628431801064E-3</c:v>
                </c:pt>
                <c:pt idx="21">
                  <c:v>4.642342962089081E-3</c:v>
                </c:pt>
                <c:pt idx="22">
                  <c:v>2.3319721670499792E-3</c:v>
                </c:pt>
                <c:pt idx="23">
                  <c:v>1.1687083009813721E-3</c:v>
                </c:pt>
                <c:pt idx="24">
                  <c:v>5.8503748911536231E-4</c:v>
                </c:pt>
                <c:pt idx="25">
                  <c:v>2.9268992904953652E-4</c:v>
                </c:pt>
                <c:pt idx="26">
                  <c:v>1.4638780449054722E-4</c:v>
                </c:pt>
                <c:pt idx="27">
                  <c:v>7.3204617724175914E-5</c:v>
                </c:pt>
                <c:pt idx="28">
                  <c:v>3.6604988418190425E-5</c:v>
                </c:pt>
                <c:pt idx="29">
                  <c:v>1.830316418394573E-5</c:v>
                </c:pt>
                <c:pt idx="30">
                  <c:v>9.1517495964153798E-6</c:v>
                </c:pt>
                <c:pt idx="31">
                  <c:v>4.5759166756596414E-6</c:v>
                </c:pt>
                <c:pt idx="32">
                  <c:v>2.287968807360493E-6</c:v>
                </c:pt>
                <c:pt idx="33">
                  <c:v>1.1439870210838732E-6</c:v>
                </c:pt>
                <c:pt idx="34">
                  <c:v>5.7199416489546184E-7</c:v>
                </c:pt>
                <c:pt idx="35">
                  <c:v>2.8599724603643947E-7</c:v>
                </c:pt>
                <c:pt idx="36">
                  <c:v>1.4299866391543765E-7</c:v>
                </c:pt>
                <c:pt idx="37">
                  <c:v>7.1499342182028658E-8</c:v>
                </c:pt>
                <c:pt idx="38">
                  <c:v>3.5749673647092432E-8</c:v>
                </c:pt>
                <c:pt idx="39">
                  <c:v>1.7874837462565848E-8</c:v>
                </c:pt>
                <c:pt idx="40">
                  <c:v>8.9374188910378227E-9</c:v>
                </c:pt>
                <c:pt idx="41">
                  <c:v>4.4687094854576638E-9</c:v>
                </c:pt>
                <c:pt idx="42">
                  <c:v>2.2343547527135115E-9</c:v>
                </c:pt>
                <c:pt idx="43">
                  <c:v>1.117177378852923E-9</c:v>
                </c:pt>
                <c:pt idx="44">
                  <c:v>5.5858869005050288E-10</c:v>
                </c:pt>
                <c:pt idx="45">
                  <c:v>2.7929434518126287E-10</c:v>
                </c:pt>
                <c:pt idx="46">
                  <c:v>1.3964717262963429E-10</c:v>
                </c:pt>
                <c:pt idx="47">
                  <c:v>6.9823586324567759E-11</c:v>
                </c:pt>
                <c:pt idx="48">
                  <c:v>3.4911793164721555E-11</c:v>
                </c:pt>
                <c:pt idx="49">
                  <c:v>1.7455896582970141E-11</c:v>
                </c:pt>
                <c:pt idx="50">
                  <c:v>8.7279482916374318E-12</c:v>
                </c:pt>
                <c:pt idx="51">
                  <c:v>4.3639741458567985E-12</c:v>
                </c:pt>
                <c:pt idx="52">
                  <c:v>2.1819870729379417E-12</c:v>
                </c:pt>
                <c:pt idx="53">
                  <c:v>1.0909935364713466E-12</c:v>
                </c:pt>
                <c:pt idx="54">
                  <c:v>5.4549676823626914E-13</c:v>
                </c:pt>
                <c:pt idx="55">
                  <c:v>2.7274838411828381E-13</c:v>
                </c:pt>
                <c:pt idx="56">
                  <c:v>1.3637419205917896E-13</c:v>
                </c:pt>
                <c:pt idx="57">
                  <c:v>6.8187096029598746E-14</c:v>
                </c:pt>
                <c:pt idx="58">
                  <c:v>3.4093548014801676E-14</c:v>
                </c:pt>
                <c:pt idx="59">
                  <c:v>1.7046774007401409E-14</c:v>
                </c:pt>
                <c:pt idx="60">
                  <c:v>8.5233870037008467E-15</c:v>
                </c:pt>
                <c:pt idx="61">
                  <c:v>4.2616935018504707E-15</c:v>
                </c:pt>
                <c:pt idx="62">
                  <c:v>2.1308467509252397E-15</c:v>
                </c:pt>
                <c:pt idx="63">
                  <c:v>1.0654233754626187E-15</c:v>
                </c:pt>
                <c:pt idx="64">
                  <c:v>5.3271168773130942E-16</c:v>
                </c:pt>
                <c:pt idx="65">
                  <c:v>2.6635584386565654E-16</c:v>
                </c:pt>
                <c:pt idx="66">
                  <c:v>1.3317792193282802E-16</c:v>
                </c:pt>
                <c:pt idx="67">
                  <c:v>6.6588960966414109E-17</c:v>
                </c:pt>
                <c:pt idx="68">
                  <c:v>3.3294480483207055E-17</c:v>
                </c:pt>
                <c:pt idx="69">
                  <c:v>1.6647240241603537E-17</c:v>
                </c:pt>
                <c:pt idx="70">
                  <c:v>8.3236201208017652E-18</c:v>
                </c:pt>
                <c:pt idx="71">
                  <c:v>4.1618100604008757E-18</c:v>
                </c:pt>
                <c:pt idx="72">
                  <c:v>2.0809050302004444E-18</c:v>
                </c:pt>
                <c:pt idx="73">
                  <c:v>1.0404525151002245E-18</c:v>
                </c:pt>
                <c:pt idx="74">
                  <c:v>5.2022625755011225E-19</c:v>
                </c:pt>
                <c:pt idx="75">
                  <c:v>2.6011312877505675E-19</c:v>
                </c:pt>
                <c:pt idx="76">
                  <c:v>1.3005656438752782E-19</c:v>
                </c:pt>
                <c:pt idx="77">
                  <c:v>6.5028282193763887E-20</c:v>
                </c:pt>
                <c:pt idx="78">
                  <c:v>3.2514141096881931E-20</c:v>
                </c:pt>
                <c:pt idx="79">
                  <c:v>1.6257070548440987E-20</c:v>
                </c:pt>
                <c:pt idx="80">
                  <c:v>8.1285352742205039E-21</c:v>
                </c:pt>
                <c:pt idx="81">
                  <c:v>4.0642676371102452E-21</c:v>
                </c:pt>
                <c:pt idx="82">
                  <c:v>2.0321338185551264E-21</c:v>
                </c:pt>
                <c:pt idx="83">
                  <c:v>1.0160669092775632E-21</c:v>
                </c:pt>
                <c:pt idx="84">
                  <c:v>5.0803345463877952E-22</c:v>
                </c:pt>
                <c:pt idx="85">
                  <c:v>2.5401672731939084E-22</c:v>
                </c:pt>
                <c:pt idx="86">
                  <c:v>1.2700836365969556E-22</c:v>
                </c:pt>
                <c:pt idx="87">
                  <c:v>6.350418182984784E-23</c:v>
                </c:pt>
                <c:pt idx="88">
                  <c:v>3.1752090914923902E-23</c:v>
                </c:pt>
                <c:pt idx="89">
                  <c:v>1.5876045457461913E-23</c:v>
                </c:pt>
                <c:pt idx="90">
                  <c:v>7.9380227287309814E-24</c:v>
                </c:pt>
                <c:pt idx="91">
                  <c:v>3.9690113643654893E-24</c:v>
                </c:pt>
                <c:pt idx="92">
                  <c:v>1.9845056821827439E-24</c:v>
                </c:pt>
                <c:pt idx="93">
                  <c:v>9.922528410913714E-25</c:v>
                </c:pt>
                <c:pt idx="94">
                  <c:v>4.9612642054568698E-25</c:v>
                </c:pt>
                <c:pt idx="95">
                  <c:v>2.4806321027284312E-25</c:v>
                </c:pt>
                <c:pt idx="96">
                  <c:v>1.2403160513642147E-25</c:v>
                </c:pt>
                <c:pt idx="97">
                  <c:v>6.2015802568210689E-26</c:v>
                </c:pt>
                <c:pt idx="98">
                  <c:v>3.1007901284105448E-26</c:v>
                </c:pt>
                <c:pt idx="99">
                  <c:v>1.550395064205273E-26</c:v>
                </c:pt>
                <c:pt idx="100">
                  <c:v>7.7519753210263462E-27</c:v>
                </c:pt>
                <c:pt idx="101">
                  <c:v>3.8759876605131745E-27</c:v>
                </c:pt>
                <c:pt idx="102">
                  <c:v>1.9379938302565891E-27</c:v>
                </c:pt>
                <c:pt idx="103">
                  <c:v>9.6899691512829471E-28</c:v>
                </c:pt>
                <c:pt idx="104">
                  <c:v>4.844984575641452E-28</c:v>
                </c:pt>
                <c:pt idx="105">
                  <c:v>2.4224922878207372E-28</c:v>
                </c:pt>
                <c:pt idx="106">
                  <c:v>1.2112461439103691E-28</c:v>
                </c:pt>
                <c:pt idx="107">
                  <c:v>6.0562307195518498E-29</c:v>
                </c:pt>
                <c:pt idx="108">
                  <c:v>3.0281153597759249E-29</c:v>
                </c:pt>
                <c:pt idx="109">
                  <c:v>1.5140576798879647E-29</c:v>
                </c:pt>
                <c:pt idx="110">
                  <c:v>7.5702883994398248E-30</c:v>
                </c:pt>
                <c:pt idx="111">
                  <c:v>3.7851441997199047E-30</c:v>
                </c:pt>
                <c:pt idx="112">
                  <c:v>1.8925720998599545E-30</c:v>
                </c:pt>
                <c:pt idx="113">
                  <c:v>9.4628604992997863E-31</c:v>
                </c:pt>
                <c:pt idx="114">
                  <c:v>4.7314302496498888E-31</c:v>
                </c:pt>
                <c:pt idx="115">
                  <c:v>2.3657151248249391E-31</c:v>
                </c:pt>
                <c:pt idx="116">
                  <c:v>1.1828575624124748E-31</c:v>
                </c:pt>
                <c:pt idx="117">
                  <c:v>5.9142878120623599E-32</c:v>
                </c:pt>
                <c:pt idx="118">
                  <c:v>2.9571439060311794E-32</c:v>
                </c:pt>
                <c:pt idx="119">
                  <c:v>1.47857195301559E-32</c:v>
                </c:pt>
                <c:pt idx="120">
                  <c:v>7.3928597650779539E-33</c:v>
                </c:pt>
                <c:pt idx="121">
                  <c:v>3.696429882538979E-33</c:v>
                </c:pt>
                <c:pt idx="122">
                  <c:v>1.8482149412694902E-33</c:v>
                </c:pt>
                <c:pt idx="123">
                  <c:v>9.2410747063474305E-34</c:v>
                </c:pt>
                <c:pt idx="124">
                  <c:v>4.6205373531737195E-34</c:v>
                </c:pt>
                <c:pt idx="125">
                  <c:v>2.3102686765868559E-34</c:v>
                </c:pt>
                <c:pt idx="126">
                  <c:v>1.1551343382934301E-34</c:v>
                </c:pt>
                <c:pt idx="127">
                  <c:v>5.7756716914671783E-35</c:v>
                </c:pt>
                <c:pt idx="128">
                  <c:v>2.8878358457335827E-35</c:v>
                </c:pt>
                <c:pt idx="129">
                  <c:v>1.443917922866794E-35</c:v>
                </c:pt>
                <c:pt idx="130">
                  <c:v>7.2195896143339675E-36</c:v>
                </c:pt>
                <c:pt idx="131">
                  <c:v>3.6097948071669904E-36</c:v>
                </c:pt>
                <c:pt idx="132">
                  <c:v>1.8048974035834895E-36</c:v>
                </c:pt>
                <c:pt idx="133">
                  <c:v>9.0244870179174794E-37</c:v>
                </c:pt>
                <c:pt idx="134">
                  <c:v>4.512243508958733E-37</c:v>
                </c:pt>
                <c:pt idx="135">
                  <c:v>2.2561217544793715E-37</c:v>
                </c:pt>
                <c:pt idx="136">
                  <c:v>1.1280608772396805E-37</c:v>
                </c:pt>
                <c:pt idx="137">
                  <c:v>5.6403043861984069E-38</c:v>
                </c:pt>
                <c:pt idx="138">
                  <c:v>2.8201521930991961E-38</c:v>
                </c:pt>
                <c:pt idx="139">
                  <c:v>1.4100760965496009E-38</c:v>
                </c:pt>
                <c:pt idx="140">
                  <c:v>7.0503804827480255E-39</c:v>
                </c:pt>
                <c:pt idx="141">
                  <c:v>3.5251902413740213E-39</c:v>
                </c:pt>
                <c:pt idx="142">
                  <c:v>1.762595120687008E-39</c:v>
                </c:pt>
                <c:pt idx="143">
                  <c:v>8.8129756034350319E-40</c:v>
                </c:pt>
                <c:pt idx="144">
                  <c:v>4.4064878017175152E-40</c:v>
                </c:pt>
                <c:pt idx="145">
                  <c:v>2.203243900858758E-40</c:v>
                </c:pt>
                <c:pt idx="146">
                  <c:v>1.1016219504293743E-40</c:v>
                </c:pt>
                <c:pt idx="147">
                  <c:v>5.508109752146899E-41</c:v>
                </c:pt>
                <c:pt idx="148">
                  <c:v>2.7540548760734531E-41</c:v>
                </c:pt>
                <c:pt idx="149">
                  <c:v>1.3770274380367268E-41</c:v>
                </c:pt>
                <c:pt idx="150">
                  <c:v>6.8851371901836302E-42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84D0-4B6D-B156-A1A878892610}"/>
            </c:ext>
          </c:extLst>
        </c:ser>
        <c:axId val="104964480"/>
        <c:axId val="104966016"/>
      </c:scatterChart>
      <c:valAx>
        <c:axId val="104964480"/>
        <c:scaling>
          <c:orientation val="minMax"/>
          <c:max val="150"/>
          <c:min val="0"/>
        </c:scaling>
        <c:axPos val="b"/>
        <c:numFmt formatCode="General" sourceLinked="1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4966016"/>
        <c:crosses val="autoZero"/>
        <c:crossBetween val="midCat"/>
        <c:majorUnit val="20"/>
      </c:valAx>
      <c:valAx>
        <c:axId val="104966016"/>
        <c:scaling>
          <c:orientation val="minMax"/>
          <c:max val="1"/>
          <c:min val="0"/>
        </c:scaling>
        <c:axPos val="l"/>
        <c:numFmt formatCode="General" sourceLinked="1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4964480"/>
        <c:crosses val="autoZero"/>
        <c:crossBetween val="midCat"/>
        <c:majorUnit val="0.2"/>
      </c:valAx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0.5</c:v>
                </c:pt>
                <c:pt idx="1">
                  <c:v>0.48648648648648718</c:v>
                </c:pt>
                <c:pt idx="2">
                  <c:v>0.47263838511275902</c:v>
                </c:pt>
                <c:pt idx="3">
                  <c:v>0.4584711046665767</c:v>
                </c:pt>
                <c:pt idx="4">
                  <c:v>0.44400380579841492</c:v>
                </c:pt>
                <c:pt idx="5">
                  <c:v>0.42925960785476974</c:v>
                </c:pt>
                <c:pt idx="6">
                  <c:v>0.41426573838088881</c:v>
                </c:pt>
                <c:pt idx="7">
                  <c:v>0.39905360969953052</c:v>
                </c:pt>
                <c:pt idx="8">
                  <c:v>0.38365880710486422</c:v>
                </c:pt>
                <c:pt idx="9">
                  <c:v>0.36812097434737229</c:v>
                </c:pt>
                <c:pt idx="10">
                  <c:v>0.35248358439707633</c:v>
                </c:pt>
                <c:pt idx="11">
                  <c:v>0.33679358705795354</c:v>
                </c:pt>
                <c:pt idx="12">
                  <c:v>0.32110092985947447</c:v>
                </c:pt>
                <c:pt idx="13">
                  <c:v>0.30545795463000547</c:v>
                </c:pt>
                <c:pt idx="14">
                  <c:v>0.28991867896725992</c:v>
                </c:pt>
                <c:pt idx="15">
                  <c:v>0.274537979017347</c:v>
                </c:pt>
                <c:pt idx="16">
                  <c:v>0.25937069698510612</c:v>
                </c:pt>
                <c:pt idx="17">
                  <c:v>0.24447070297744541</c:v>
                </c:pt>
                <c:pt idx="18">
                  <c:v>0.22988994548039238</c:v>
                </c:pt>
                <c:pt idx="19">
                  <c:v>0.21567752742442511</c:v>
                </c:pt>
                <c:pt idx="20">
                  <c:v>0.20187884500636191</c:v>
                </c:pt>
                <c:pt idx="21">
                  <c:v>0.18853482405172209</c:v>
                </c:pt>
                <c:pt idx="22">
                  <c:v>0.17568128383683934</c:v>
                </c:pt>
                <c:pt idx="23">
                  <c:v>0.163348451334723</c:v>
                </c:pt>
                <c:pt idx="24">
                  <c:v>0.15156064041951839</c:v>
                </c:pt>
                <c:pt idx="25">
                  <c:v>0.1403361014245314</c:v>
                </c:pt>
                <c:pt idx="26">
                  <c:v>0.12968703740681145</c:v>
                </c:pt>
                <c:pt idx="27">
                  <c:v>0.11961977527789119</c:v>
                </c:pt>
                <c:pt idx="28">
                  <c:v>0.11013507322005529</c:v>
                </c:pt>
                <c:pt idx="29">
                  <c:v>0.10122854092026021</c:v>
                </c:pt>
                <c:pt idx="30">
                  <c:v>9.2891146290965301E-2</c:v>
                </c:pt>
                <c:pt idx="31">
                  <c:v>8.510978146315698E-2</c:v>
                </c:pt>
                <c:pt idx="32">
                  <c:v>7.7867861707891409E-2</c:v>
                </c:pt>
                <c:pt idx="33">
                  <c:v>7.1145933222142188E-2</c:v>
                </c:pt>
                <c:pt idx="34">
                  <c:v>6.4922268993468812E-2</c:v>
                </c:pt>
                <c:pt idx="35">
                  <c:v>5.9173435820191453E-2</c:v>
                </c:pt>
                <c:pt idx="36">
                  <c:v>5.3874819630633154E-2</c:v>
                </c:pt>
                <c:pt idx="37">
                  <c:v>4.9001100203941932E-2</c:v>
                </c:pt>
                <c:pt idx="38">
                  <c:v>4.4526670013804434E-2</c:v>
                </c:pt>
                <c:pt idx="39">
                  <c:v>4.0425995044504684E-2</c:v>
                </c:pt>
                <c:pt idx="40">
                  <c:v>3.6673917989772702E-2</c:v>
                </c:pt>
                <c:pt idx="41">
                  <c:v>3.3245906222995211E-2</c:v>
                </c:pt>
                <c:pt idx="42">
                  <c:v>3.0118248352041063E-2</c:v>
                </c:pt>
                <c:pt idx="43">
                  <c:v>2.7268204102472791E-2</c:v>
                </c:pt>
                <c:pt idx="44">
                  <c:v>2.4674112785037453E-2</c:v>
                </c:pt>
                <c:pt idx="45">
                  <c:v>2.231546577844529E-2</c:v>
                </c:pt>
                <c:pt idx="46">
                  <c:v>2.0172948375918189E-2</c:v>
                </c:pt>
                <c:pt idx="47">
                  <c:v>1.8228456075910802E-2</c:v>
                </c:pt>
                <c:pt idx="48">
                  <c:v>1.6465090005880801E-2</c:v>
                </c:pt>
                <c:pt idx="49">
                  <c:v>1.4867135703948681E-2</c:v>
                </c:pt>
                <c:pt idx="50">
                  <c:v>1.3420028986758899E-2</c:v>
                </c:pt>
                <c:pt idx="51">
                  <c:v>1.2110312132751008E-2</c:v>
                </c:pt>
                <c:pt idx="52">
                  <c:v>1.0925583129631707E-2</c:v>
                </c:pt>
                <c:pt idx="53">
                  <c:v>9.8544402871349988E-3</c:v>
                </c:pt>
                <c:pt idx="54">
                  <c:v>8.8864241095135028E-3</c:v>
                </c:pt>
                <c:pt idx="55">
                  <c:v>8.0119579605821799E-3</c:v>
                </c:pt>
                <c:pt idx="56">
                  <c:v>7.2222887383407734E-3</c:v>
                </c:pt>
                <c:pt idx="57">
                  <c:v>6.5094285048174225E-3</c:v>
                </c:pt>
                <c:pt idx="58">
                  <c:v>5.8660977869485782E-3</c:v>
                </c:pt>
                <c:pt idx="59">
                  <c:v>5.285671072352437E-3</c:v>
                </c:pt>
                <c:pt idx="60">
                  <c:v>4.7621248656700465E-3</c:v>
                </c:pt>
                <c:pt idx="61">
                  <c:v>4.2899885425609604E-3</c:v>
                </c:pt>
                <c:pt idx="62">
                  <c:v>3.8642981353950992E-3</c:v>
                </c:pt>
                <c:pt idx="63">
                  <c:v>3.4805531033887359E-3</c:v>
                </c:pt>
                <c:pt idx="64">
                  <c:v>3.1346760769344652E-3</c:v>
                </c:pt>
                <c:pt idx="65">
                  <c:v>2.8229755180949482E-3</c:v>
                </c:pt>
                <c:pt idx="66">
                  <c:v>2.5421112039671614E-3</c:v>
                </c:pt>
                <c:pt idx="67">
                  <c:v>2.2890624145450278E-3</c:v>
                </c:pt>
                <c:pt idx="68">
                  <c:v>2.0610986898233542E-3</c:v>
                </c:pt>
                <c:pt idx="69">
                  <c:v>1.8557530105131421E-3</c:v>
                </c:pt>
                <c:pt idx="70">
                  <c:v>1.6707972514753359E-3</c:v>
                </c:pt>
                <c:pt idx="71">
                  <c:v>1.5042197556619861E-3</c:v>
                </c:pt>
                <c:pt idx="72">
                  <c:v>1.3542048780291022E-3</c:v>
                </c:pt>
                <c:pt idx="73">
                  <c:v>1.2191143527770438E-3</c:v>
                </c:pt>
                <c:pt idx="74">
                  <c:v>1.0974703427582509E-3</c:v>
                </c:pt>
                <c:pt idx="75">
                  <c:v>9.8794003646895663E-4</c:v>
                </c:pt>
                <c:pt idx="76">
                  <c:v>8.8932166531768765E-4</c:v>
                </c:pt>
                <c:pt idx="77">
                  <c:v>8.0053182153095031E-4</c:v>
                </c:pt>
                <c:pt idx="78">
                  <c:v>7.2059396487835934E-4</c:v>
                </c:pt>
                <c:pt idx="79">
                  <c:v>6.4862801419664478E-4</c:v>
                </c:pt>
                <c:pt idx="80">
                  <c:v>5.8384092732998414E-4</c:v>
                </c:pt>
                <c:pt idx="81">
                  <c:v>5.2551818048799878E-4</c:v>
                </c:pt>
                <c:pt idx="82">
                  <c:v>4.7301606508431981E-4</c:v>
                </c:pt>
                <c:pt idx="83">
                  <c:v>4.2575472681498464E-4</c:v>
                </c:pt>
                <c:pt idx="84">
                  <c:v>3.8321187804080592E-4</c:v>
                </c:pt>
                <c:pt idx="85">
                  <c:v>3.4491712043907042E-4</c:v>
                </c:pt>
                <c:pt idx="86">
                  <c:v>3.1044682038651206E-4</c:v>
                </c:pt>
                <c:pt idx="87">
                  <c:v>2.794194846330063E-4</c:v>
                </c:pt>
                <c:pt idx="88">
                  <c:v>2.5149158853618892E-4</c:v>
                </c:pt>
                <c:pt idx="89">
                  <c:v>2.2635381346695178E-4</c:v>
                </c:pt>
                <c:pt idx="90">
                  <c:v>2.0372765398271397E-4</c:v>
                </c:pt>
                <c:pt idx="91">
                  <c:v>1.8336235902004379E-4</c:v>
                </c:pt>
                <c:pt idx="92">
                  <c:v>1.650321747009457E-4</c:v>
                </c:pt>
                <c:pt idx="93">
                  <c:v>1.4853385939947669E-4</c:v>
                </c:pt>
                <c:pt idx="94">
                  <c:v>1.3368444449788735E-4</c:v>
                </c:pt>
                <c:pt idx="95">
                  <c:v>1.2031921679460162E-4</c:v>
                </c:pt>
                <c:pt idx="96">
                  <c:v>1.0828990082958381E-4</c:v>
                </c:pt>
                <c:pt idx="97">
                  <c:v>9.7463021484519647E-5</c:v>
                </c:pt>
                <c:pt idx="98">
                  <c:v>8.7718429113372158E-5</c:v>
                </c:pt>
                <c:pt idx="99">
                  <c:v>7.8947971179690909E-5</c:v>
                </c:pt>
                <c:pt idx="100">
                  <c:v>7.1054295935936917E-5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D559-4F7D-86E4-ABA62E2BE8A1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List1!$C$2:$C$102</c:f>
              <c:numCache>
                <c:formatCode>General</c:formatCode>
                <c:ptCount val="101"/>
                <c:pt idx="0">
                  <c:v>0.5</c:v>
                </c:pt>
                <c:pt idx="1">
                  <c:v>0.47058823529411864</c:v>
                </c:pt>
                <c:pt idx="2">
                  <c:v>0.43977364591754342</c:v>
                </c:pt>
                <c:pt idx="3">
                  <c:v>0.40777800081049248</c:v>
                </c:pt>
                <c:pt idx="4">
                  <c:v>0.37490562890079748</c:v>
                </c:pt>
                <c:pt idx="5">
                  <c:v>0.34154185861026043</c:v>
                </c:pt>
                <c:pt idx="6">
                  <c:v>0.30814181814395342</c:v>
                </c:pt>
                <c:pt idx="7">
                  <c:v>0.27520846445503533</c:v>
                </c:pt>
                <c:pt idx="8">
                  <c:v>0.24326084873294479</c:v>
                </c:pt>
                <c:pt idx="9">
                  <c:v>0.21279619330241809</c:v>
                </c:pt>
                <c:pt idx="10">
                  <c:v>0.18425149824517126</c:v>
                </c:pt>
                <c:pt idx="11">
                  <c:v>0.15797118931554921</c:v>
                </c:pt>
                <c:pt idx="12">
                  <c:v>0.13418625557774641</c:v>
                </c:pt>
                <c:pt idx="13">
                  <c:v>0.11300767292634289</c:v>
                </c:pt>
                <c:pt idx="14">
                  <c:v>9.4433630933266663E-2</c:v>
                </c:pt>
                <c:pt idx="15">
                  <c:v>7.8367338214957033E-2</c:v>
                </c:pt>
                <c:pt idx="16">
                  <c:v>6.4640762914373165E-2</c:v>
                </c:pt>
                <c:pt idx="17">
                  <c:v>5.3039696394424837E-2</c:v>
                </c:pt>
                <c:pt idx="18">
                  <c:v>4.3326591463532724E-2</c:v>
                </c:pt>
                <c:pt idx="19">
                  <c:v>3.5259098157145306E-2</c:v>
                </c:pt>
                <c:pt idx="20">
                  <c:v>2.8603581097842765E-2</c:v>
                </c:pt>
                <c:pt idx="21">
                  <c:v>2.3143876880665305E-2</c:v>
                </c:pt>
                <c:pt idx="22">
                  <c:v>1.8686087104724788E-2</c:v>
                </c:pt>
                <c:pt idx="23">
                  <c:v>1.5060385829822463E-2</c:v>
                </c:pt>
                <c:pt idx="24">
                  <c:v>1.2120776255333067E-2</c:v>
                </c:pt>
                <c:pt idx="25">
                  <c:v>9.7435745872887173E-3</c:v>
                </c:pt>
                <c:pt idx="26">
                  <c:v>7.8252092932313538E-3</c:v>
                </c:pt>
                <c:pt idx="27">
                  <c:v>6.2797466606799839E-3</c:v>
                </c:pt>
                <c:pt idx="28">
                  <c:v>5.0364085540897524E-3</c:v>
                </c:pt>
                <c:pt idx="29">
                  <c:v>4.0372396373208833E-3</c:v>
                </c:pt>
                <c:pt idx="30">
                  <c:v>3.2350053609376643E-3</c:v>
                </c:pt>
                <c:pt idx="31">
                  <c:v>2.5913520800640711E-3</c:v>
                </c:pt>
                <c:pt idx="32">
                  <c:v>2.0752299375397221E-3</c:v>
                </c:pt>
                <c:pt idx="33">
                  <c:v>1.6615617679918801E-3</c:v>
                </c:pt>
                <c:pt idx="34">
                  <c:v>1.330132719019656E-3</c:v>
                </c:pt>
                <c:pt idx="35">
                  <c:v>1.0646722606443622E-3</c:v>
                </c:pt>
                <c:pt idx="36">
                  <c:v>8.5210049844529204E-4</c:v>
                </c:pt>
                <c:pt idx="37">
                  <c:v>6.8191272300070804E-4</c:v>
                </c:pt>
                <c:pt idx="38">
                  <c:v>5.4567896982476169E-4</c:v>
                </c:pt>
                <c:pt idx="39">
                  <c:v>4.3663845562568956E-4</c:v>
                </c:pt>
                <c:pt idx="40">
                  <c:v>3.4937177083897296E-4</c:v>
                </c:pt>
                <c:pt idx="41">
                  <c:v>2.7953647470837172E-4</c:v>
                </c:pt>
                <c:pt idx="42">
                  <c:v>2.2365418407226882E-4</c:v>
                </c:pt>
                <c:pt idx="43">
                  <c:v>1.7893935368172126E-4</c:v>
                </c:pt>
                <c:pt idx="44">
                  <c:v>1.4316172893548822E-4</c:v>
                </c:pt>
                <c:pt idx="45">
                  <c:v>1.1453594154426801E-4</c:v>
                </c:pt>
                <c:pt idx="46">
                  <c:v>9.1632951101529748E-5</c:v>
                </c:pt>
                <c:pt idx="47">
                  <c:v>7.3309047767870198E-5</c:v>
                </c:pt>
                <c:pt idx="48">
                  <c:v>5.86489579509619E-5</c:v>
                </c:pt>
                <c:pt idx="49">
                  <c:v>4.6920267058399034E-5</c:v>
                </c:pt>
                <c:pt idx="50">
                  <c:v>3.7536918127080962E-5</c:v>
                </c:pt>
                <c:pt idx="51">
                  <c:v>3.0029985386443293E-5</c:v>
                </c:pt>
                <c:pt idx="52">
                  <c:v>2.4024276884295096E-5</c:v>
                </c:pt>
                <c:pt idx="53">
                  <c:v>1.9219606200073866E-5</c:v>
                </c:pt>
                <c:pt idx="54">
                  <c:v>1.5375803165675902E-5</c:v>
                </c:pt>
                <c:pt idx="55">
                  <c:v>1.2300718185327754E-5</c:v>
                </c:pt>
                <c:pt idx="56">
                  <c:v>9.8406229666563649E-6</c:v>
                </c:pt>
                <c:pt idx="57">
                  <c:v>7.8725293614099111E-6</c:v>
                </c:pt>
                <c:pt idx="58">
                  <c:v>6.2980433216622642E-6</c:v>
                </c:pt>
                <c:pt idx="59">
                  <c:v>5.0384473502337133E-6</c:v>
                </c:pt>
                <c:pt idx="60">
                  <c:v>4.0307660036874232E-6</c:v>
                </c:pt>
                <c:pt idx="61">
                  <c:v>3.2246180020117067E-6</c:v>
                </c:pt>
                <c:pt idx="62">
                  <c:v>2.5796977290198851E-6</c:v>
                </c:pt>
                <c:pt idx="63">
                  <c:v>2.0637603127642859E-6</c:v>
                </c:pt>
                <c:pt idx="64">
                  <c:v>1.651009613125266E-6</c:v>
                </c:pt>
                <c:pt idx="65">
                  <c:v>1.3208085627665509E-6</c:v>
                </c:pt>
                <c:pt idx="66">
                  <c:v>1.0566474084644472E-6</c:v>
                </c:pt>
                <c:pt idx="67">
                  <c:v>8.453182840527219E-7</c:v>
                </c:pt>
                <c:pt idx="68">
                  <c:v>6.7625485590231616E-7</c:v>
                </c:pt>
                <c:pt idx="69">
                  <c:v>5.4100403106444565E-7</c:v>
                </c:pt>
                <c:pt idx="70">
                  <c:v>4.3280331851086783E-7</c:v>
                </c:pt>
                <c:pt idx="71">
                  <c:v>3.4624271475067909E-7</c:v>
                </c:pt>
                <c:pt idx="72">
                  <c:v>2.7699421016342677E-7</c:v>
                </c:pt>
                <c:pt idx="73">
                  <c:v>2.215953926829946E-7</c:v>
                </c:pt>
                <c:pt idx="74">
                  <c:v>1.7727632985984086E-7</c:v>
                </c:pt>
                <c:pt idx="75">
                  <c:v>1.4182107394447999E-7</c:v>
                </c:pt>
                <c:pt idx="76">
                  <c:v>1.1345686559181309E-7</c:v>
                </c:pt>
                <c:pt idx="77">
                  <c:v>9.0765496592638267E-8</c:v>
                </c:pt>
                <c:pt idx="78">
                  <c:v>7.2612399910390529E-8</c:v>
                </c:pt>
                <c:pt idx="79">
                  <c:v>5.8089921615531826E-8</c:v>
                </c:pt>
                <c:pt idx="80">
                  <c:v>4.6471938372245795E-8</c:v>
                </c:pt>
                <c:pt idx="81">
                  <c:v>3.7177551388881782E-8</c:v>
                </c:pt>
                <c:pt idx="82">
                  <c:v>2.9742041553399946E-8</c:v>
                </c:pt>
                <c:pt idx="83">
                  <c:v>2.3793633525788433E-8</c:v>
                </c:pt>
                <c:pt idx="84">
                  <c:v>1.903490700179458E-8</c:v>
                </c:pt>
                <c:pt idx="85">
                  <c:v>1.5227925717380574E-8</c:v>
                </c:pt>
                <c:pt idx="86">
                  <c:v>1.2182340648109159E-8</c:v>
                </c:pt>
                <c:pt idx="87">
                  <c:v>9.7458725659783302E-9</c:v>
                </c:pt>
                <c:pt idx="88">
                  <c:v>7.796698083176933E-9</c:v>
                </c:pt>
                <c:pt idx="89">
                  <c:v>6.2373584859938817E-9</c:v>
                </c:pt>
                <c:pt idx="90">
                  <c:v>4.9898868012445758E-9</c:v>
                </c:pt>
                <c:pt idx="91">
                  <c:v>3.9919094489633288E-9</c:v>
                </c:pt>
                <c:pt idx="92">
                  <c:v>3.1935275642699788E-9</c:v>
                </c:pt>
                <c:pt idx="93">
                  <c:v>2.5548220546795323E-9</c:v>
                </c:pt>
                <c:pt idx="94">
                  <c:v>2.0438576458323114E-9</c:v>
                </c:pt>
                <c:pt idx="95">
                  <c:v>1.6350861180025975E-9</c:v>
                </c:pt>
                <c:pt idx="96">
                  <c:v>1.3080688952575987E-9</c:v>
                </c:pt>
                <c:pt idx="97">
                  <c:v>1.0464551167536175E-9</c:v>
                </c:pt>
                <c:pt idx="98">
                  <c:v>8.3716409375331554E-10</c:v>
                </c:pt>
                <c:pt idx="99">
                  <c:v>6.6973127522692037E-10</c:v>
                </c:pt>
                <c:pt idx="100">
                  <c:v>5.3578502032506907E-10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D559-4F7D-86E4-ABA62E2BE8A1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List1!$D$2:$D$102</c:f>
              <c:numCache>
                <c:formatCode>General</c:formatCode>
                <c:ptCount val="101"/>
                <c:pt idx="0">
                  <c:v>0.5</c:v>
                </c:pt>
                <c:pt idx="1">
                  <c:v>0.4</c:v>
                </c:pt>
                <c:pt idx="2">
                  <c:v>0.29411764705882382</c:v>
                </c:pt>
                <c:pt idx="3">
                  <c:v>0.19630484988452671</c:v>
                </c:pt>
                <c:pt idx="4">
                  <c:v>0.11926712530744382</c:v>
                </c:pt>
                <c:pt idx="5">
                  <c:v>6.7166621804237159E-2</c:v>
                </c:pt>
                <c:pt idx="6">
                  <c:v>3.5914558828422288E-2</c:v>
                </c:pt>
                <c:pt idx="7">
                  <c:v>1.8613780588198028E-2</c:v>
                </c:pt>
                <c:pt idx="8">
                  <c:v>9.4817387157357727E-3</c:v>
                </c:pt>
                <c:pt idx="9">
                  <c:v>4.7860341427975114E-3</c:v>
                </c:pt>
                <c:pt idx="10">
                  <c:v>2.4044975398628352E-3</c:v>
                </c:pt>
                <c:pt idx="11">
                  <c:v>1.2051430495967565E-3</c:v>
                </c:pt>
                <c:pt idx="12">
                  <c:v>6.0329814726138879E-4</c:v>
                </c:pt>
                <c:pt idx="13">
                  <c:v>3.0183111285333298E-4</c:v>
                </c:pt>
                <c:pt idx="14">
                  <c:v>1.5096111431136481E-4</c:v>
                </c:pt>
                <c:pt idx="15">
                  <c:v>7.5491952644772569E-5</c:v>
                </c:pt>
                <c:pt idx="16">
                  <c:v>3.7748825947401163E-5</c:v>
                </c:pt>
                <c:pt idx="17">
                  <c:v>1.8875125474078591E-5</c:v>
                </c:pt>
                <c:pt idx="18">
                  <c:v>9.4377408739013072E-6</c:v>
                </c:pt>
                <c:pt idx="19">
                  <c:v>4.7189149726371843E-6</c:v>
                </c:pt>
                <c:pt idx="20">
                  <c:v>2.3594686204241197E-6</c:v>
                </c:pt>
                <c:pt idx="21">
                  <c:v>1.1797370937614351E-6</c:v>
                </c:pt>
                <c:pt idx="22">
                  <c:v>5.8986924277093432E-7</c:v>
                </c:pt>
                <c:pt idx="23">
                  <c:v>2.9493479535837941E-7</c:v>
                </c:pt>
                <c:pt idx="24">
                  <c:v>1.4746744117246286E-7</c:v>
                </c:pt>
                <c:pt idx="25">
                  <c:v>7.3733731459555602E-8</c:v>
                </c:pt>
                <c:pt idx="26">
                  <c:v>3.6866868448109473E-8</c:v>
                </c:pt>
                <c:pt idx="27">
                  <c:v>1.8433434903637734E-8</c:v>
                </c:pt>
                <c:pt idx="28">
                  <c:v>9.2167176217145747E-9</c:v>
                </c:pt>
                <c:pt idx="29">
                  <c:v>4.6083588533312516E-9</c:v>
                </c:pt>
                <c:pt idx="30">
                  <c:v>2.304179437284109E-9</c:v>
                </c:pt>
                <c:pt idx="31">
                  <c:v>1.1520897212966826E-9</c:v>
                </c:pt>
                <c:pt idx="32">
                  <c:v>5.7604486131199494E-10</c:v>
                </c:pt>
                <c:pt idx="33">
                  <c:v>2.880224308219117E-10</c:v>
                </c:pt>
                <c:pt idx="34">
                  <c:v>1.4401121545243423E-10</c:v>
                </c:pt>
                <c:pt idx="35">
                  <c:v>7.2005607736586819E-11</c:v>
                </c:pt>
                <c:pt idx="36">
                  <c:v>3.6002803870885787E-11</c:v>
                </c:pt>
                <c:pt idx="37">
                  <c:v>1.8001401936090977E-11</c:v>
                </c:pt>
                <c:pt idx="38">
                  <c:v>9.0007009682075268E-12</c:v>
                </c:pt>
                <c:pt idx="39">
                  <c:v>4.5003504841442831E-12</c:v>
                </c:pt>
                <c:pt idx="40">
                  <c:v>2.2501752420822669E-12</c:v>
                </c:pt>
                <c:pt idx="41">
                  <c:v>1.1250876210436657E-12</c:v>
                </c:pt>
                <c:pt idx="42">
                  <c:v>5.6254381052246493E-13</c:v>
                </c:pt>
                <c:pt idx="43">
                  <c:v>2.8127190526138968E-13</c:v>
                </c:pt>
                <c:pt idx="44">
                  <c:v>1.4063595263073485E-13</c:v>
                </c:pt>
                <c:pt idx="45">
                  <c:v>7.0317976315377384E-14</c:v>
                </c:pt>
                <c:pt idx="46">
                  <c:v>3.5158988157691059E-14</c:v>
                </c:pt>
                <c:pt idx="47">
                  <c:v>1.7579494078846145E-14</c:v>
                </c:pt>
                <c:pt idx="48">
                  <c:v>8.7897470394232806E-15</c:v>
                </c:pt>
                <c:pt idx="49">
                  <c:v>4.39487351971166E-15</c:v>
                </c:pt>
                <c:pt idx="50">
                  <c:v>2.1974367598558462E-15</c:v>
                </c:pt>
                <c:pt idx="51">
                  <c:v>1.0987183799279251E-15</c:v>
                </c:pt>
                <c:pt idx="52">
                  <c:v>5.4935918996396283E-16</c:v>
                </c:pt>
                <c:pt idx="53">
                  <c:v>2.7467959498198127E-16</c:v>
                </c:pt>
                <c:pt idx="54">
                  <c:v>1.3733979749099093E-16</c:v>
                </c:pt>
                <c:pt idx="55">
                  <c:v>6.8669898745495279E-17</c:v>
                </c:pt>
                <c:pt idx="56">
                  <c:v>3.4334949372747695E-17</c:v>
                </c:pt>
                <c:pt idx="57">
                  <c:v>1.7167474686373875E-17</c:v>
                </c:pt>
                <c:pt idx="58">
                  <c:v>8.5837373431869546E-18</c:v>
                </c:pt>
                <c:pt idx="59">
                  <c:v>4.291868671593475E-18</c:v>
                </c:pt>
                <c:pt idx="60">
                  <c:v>2.1459343357967375E-18</c:v>
                </c:pt>
                <c:pt idx="61">
                  <c:v>1.0729671678983687E-18</c:v>
                </c:pt>
                <c:pt idx="62">
                  <c:v>5.3648358394918129E-19</c:v>
                </c:pt>
                <c:pt idx="63">
                  <c:v>2.682417919745918E-19</c:v>
                </c:pt>
                <c:pt idx="64">
                  <c:v>1.3412089598729595E-19</c:v>
                </c:pt>
                <c:pt idx="65">
                  <c:v>6.7060447993648143E-20</c:v>
                </c:pt>
                <c:pt idx="66">
                  <c:v>3.3530223996824011E-20</c:v>
                </c:pt>
                <c:pt idx="67">
                  <c:v>1.6765111998412021E-20</c:v>
                </c:pt>
                <c:pt idx="68">
                  <c:v>8.3825559992060555E-21</c:v>
                </c:pt>
                <c:pt idx="69">
                  <c:v>4.1912779996030082E-21</c:v>
                </c:pt>
                <c:pt idx="70">
                  <c:v>2.0956389998014981E-21</c:v>
                </c:pt>
                <c:pt idx="71">
                  <c:v>1.0478194999007509E-21</c:v>
                </c:pt>
                <c:pt idx="72">
                  <c:v>5.2390974995037809E-22</c:v>
                </c:pt>
                <c:pt idx="73">
                  <c:v>2.6195487497518782E-22</c:v>
                </c:pt>
                <c:pt idx="74">
                  <c:v>1.3097743748759379E-22</c:v>
                </c:pt>
                <c:pt idx="75">
                  <c:v>6.5488718743797026E-23</c:v>
                </c:pt>
                <c:pt idx="76">
                  <c:v>3.2744359371898454E-23</c:v>
                </c:pt>
                <c:pt idx="77">
                  <c:v>1.6372179685949286E-23</c:v>
                </c:pt>
                <c:pt idx="78">
                  <c:v>8.1860898429746327E-24</c:v>
                </c:pt>
                <c:pt idx="79">
                  <c:v>4.0930449214873105E-24</c:v>
                </c:pt>
                <c:pt idx="80">
                  <c:v>2.0465224607436552E-24</c:v>
                </c:pt>
                <c:pt idx="81">
                  <c:v>1.0232612303718269E-24</c:v>
                </c:pt>
                <c:pt idx="82">
                  <c:v>5.1163061518591491E-25</c:v>
                </c:pt>
                <c:pt idx="83">
                  <c:v>2.5581530759295755E-25</c:v>
                </c:pt>
                <c:pt idx="84">
                  <c:v>1.2790765379647875E-25</c:v>
                </c:pt>
                <c:pt idx="85">
                  <c:v>6.3953826898239444E-26</c:v>
                </c:pt>
                <c:pt idx="86">
                  <c:v>3.1976913449119797E-26</c:v>
                </c:pt>
                <c:pt idx="87">
                  <c:v>1.598845672455983E-26</c:v>
                </c:pt>
                <c:pt idx="88">
                  <c:v>7.9942283622799348E-27</c:v>
                </c:pt>
                <c:pt idx="89">
                  <c:v>3.9971141811399703E-27</c:v>
                </c:pt>
                <c:pt idx="90">
                  <c:v>1.9985570905699859E-27</c:v>
                </c:pt>
                <c:pt idx="91">
                  <c:v>9.9927854528499437E-28</c:v>
                </c:pt>
                <c:pt idx="92">
                  <c:v>4.9963927264249763E-28</c:v>
                </c:pt>
                <c:pt idx="93">
                  <c:v>2.498196363212485E-28</c:v>
                </c:pt>
                <c:pt idx="94">
                  <c:v>1.2490981816062421E-28</c:v>
                </c:pt>
                <c:pt idx="95">
                  <c:v>6.2454909080312103E-29</c:v>
                </c:pt>
                <c:pt idx="96">
                  <c:v>3.1227454540155979E-29</c:v>
                </c:pt>
                <c:pt idx="97">
                  <c:v>1.5613727270078017E-29</c:v>
                </c:pt>
                <c:pt idx="98">
                  <c:v>7.8068636350390185E-30</c:v>
                </c:pt>
                <c:pt idx="99">
                  <c:v>3.9034318175195142E-30</c:v>
                </c:pt>
                <c:pt idx="100">
                  <c:v>1.951715908759756E-30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D559-4F7D-86E4-ABA62E2BE8A1}"/>
            </c:ext>
          </c:extLst>
        </c:ser>
        <c:axId val="105001728"/>
        <c:axId val="105003264"/>
      </c:scatterChart>
      <c:valAx>
        <c:axId val="105001728"/>
        <c:scaling>
          <c:orientation val="minMax"/>
          <c:max val="100"/>
        </c:scaling>
        <c:axPos val="b"/>
        <c:numFmt formatCode="General" sourceLinked="1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5003264"/>
        <c:crosses val="autoZero"/>
        <c:crossBetween val="midCat"/>
      </c:valAx>
      <c:valAx>
        <c:axId val="105003264"/>
        <c:scaling>
          <c:orientation val="minMax"/>
          <c:max val="0.5"/>
        </c:scaling>
        <c:axPos val="l"/>
        <c:numFmt formatCode="General" sourceLinked="1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5001728"/>
        <c:crosses val="autoZero"/>
        <c:crossBetween val="midCat"/>
        <c:majorUnit val="0.1"/>
      </c:valAx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plotArea>
      <c:layout>
        <c:manualLayout>
          <c:layoutTarget val="inner"/>
          <c:xMode val="edge"/>
          <c:yMode val="edge"/>
          <c:x val="6.9718761757347578E-2"/>
          <c:y val="2.1255760428545843E-2"/>
          <c:w val="0.871810775360359"/>
          <c:h val="0.88355560730224258"/>
        </c:manualLayout>
      </c:layout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0.45</c:v>
                </c:pt>
                <c:pt idx="1">
                  <c:v>0.44739610731194196</c:v>
                </c:pt>
                <c:pt idx="2">
                  <c:v>0.44465972052518349</c:v>
                </c:pt>
                <c:pt idx="3">
                  <c:v>0.44178460841506295</c:v>
                </c:pt>
                <c:pt idx="4">
                  <c:v>0.4387643308855374</c:v>
                </c:pt>
                <c:pt idx="5">
                  <c:v>0.43559224654389944</c:v>
                </c:pt>
                <c:pt idx="6">
                  <c:v>0.43226152341442581</c:v>
                </c:pt>
                <c:pt idx="7">
                  <c:v>0.42876515331628218</c:v>
                </c:pt>
                <c:pt idx="8">
                  <c:v>0.42509597049306741</c:v>
                </c:pt>
                <c:pt idx="9">
                  <c:v>0.42124667514603636</c:v>
                </c:pt>
                <c:pt idx="10">
                  <c:v>0.41720986258881937</c:v>
                </c:pt>
                <c:pt idx="11">
                  <c:v>0.41297805880626332</c:v>
                </c:pt>
                <c:pt idx="12">
                  <c:v>0.40854376326102931</c:v>
                </c:pt>
                <c:pt idx="13">
                  <c:v>0.40389949984500706</c:v>
                </c:pt>
                <c:pt idx="14">
                  <c:v>0.39903787691353138</c:v>
                </c:pt>
                <c:pt idx="15">
                  <c:v>0.39395165736267407</c:v>
                </c:pt>
                <c:pt idx="16">
                  <c:v>0.38863383970574367</c:v>
                </c:pt>
                <c:pt idx="17">
                  <c:v>0.38307775106553332</c:v>
                </c:pt>
                <c:pt idx="18">
                  <c:v>0.37727715291255082</c:v>
                </c:pt>
                <c:pt idx="19">
                  <c:v>0.37122636023431277</c:v>
                </c:pt>
                <c:pt idx="20">
                  <c:v>0.36492037460252236</c:v>
                </c:pt>
                <c:pt idx="21">
                  <c:v>0.35835503129899232</c:v>
                </c:pt>
                <c:pt idx="22">
                  <c:v>0.35152716025237052</c:v>
                </c:pt>
                <c:pt idx="23">
                  <c:v>0.34443476001228401</c:v>
                </c:pt>
                <c:pt idx="24">
                  <c:v>0.33707718333415293</c:v>
                </c:pt>
                <c:pt idx="25">
                  <c:v>0.32945533216029138</c:v>
                </c:pt>
                <c:pt idx="26">
                  <c:v>0.32157185886257456</c:v>
                </c:pt>
                <c:pt idx="27">
                  <c:v>0.31343136957084888</c:v>
                </c:pt>
                <c:pt idx="28">
                  <c:v>0.30504062427644324</c:v>
                </c:pt>
                <c:pt idx="29">
                  <c:v>0.29640872721559153</c:v>
                </c:pt>
                <c:pt idx="30">
                  <c:v>0.28754729986877708</c:v>
                </c:pt>
                <c:pt idx="31">
                  <c:v>0.27847062784610188</c:v>
                </c:pt>
                <c:pt idx="32">
                  <c:v>0.26919577207461631</c:v>
                </c:pt>
                <c:pt idx="33">
                  <c:v>0.25974263418798466</c:v>
                </c:pt>
                <c:pt idx="34">
                  <c:v>0.2501339659784958</c:v>
                </c:pt>
                <c:pt idx="35">
                  <c:v>0.24039531334101574</c:v>
                </c:pt>
                <c:pt idx="36">
                  <c:v>0.23055488643369806</c:v>
                </c:pt>
                <c:pt idx="37">
                  <c:v>0.22064334987784157</c:v>
                </c:pt>
                <c:pt idx="38">
                  <c:v>0.21069352973548036</c:v>
                </c:pt>
                <c:pt idx="39">
                  <c:v>0.20074003767415821</c:v>
                </c:pt>
                <c:pt idx="40">
                  <c:v>0.1908188169961792</c:v>
                </c:pt>
                <c:pt idx="41">
                  <c:v>0.18096661981983841</c:v>
                </c:pt>
                <c:pt idx="42">
                  <c:v>0.17122042931169121</c:v>
                </c:pt>
                <c:pt idx="43">
                  <c:v>0.16161684508154348</c:v>
                </c:pt>
                <c:pt idx="44">
                  <c:v>0.15219145324702452</c:v>
                </c:pt>
                <c:pt idx="45">
                  <c:v>0.14297820486815571</c:v>
                </c:pt>
                <c:pt idx="46">
                  <c:v>0.13400882714884413</c:v>
                </c:pt>
                <c:pt idx="47">
                  <c:v>0.12531229084351228</c:v>
                </c:pt>
                <c:pt idx="48">
                  <c:v>0.11691435470389315</c:v>
                </c:pt>
                <c:pt idx="49">
                  <c:v>0.10883720374091173</c:v>
                </c:pt>
                <c:pt idx="50">
                  <c:v>0.10109919290550276</c:v>
                </c:pt>
                <c:pt idx="51">
                  <c:v>9.371470197104366E-2</c:v>
                </c:pt>
                <c:pt idx="52">
                  <c:v>8.6694101444505137E-2</c:v>
                </c:pt>
                <c:pt idx="53">
                  <c:v>8.0043823747478066E-2</c:v>
                </c:pt>
                <c:pt idx="54">
                  <c:v>7.3766529123023991E-2</c:v>
                </c:pt>
                <c:pt idx="55">
                  <c:v>6.7861352052557139E-2</c:v>
                </c:pt>
                <c:pt idx="56">
                  <c:v>6.2324211578294784E-2</c:v>
                </c:pt>
                <c:pt idx="57">
                  <c:v>5.7148167846518584E-2</c:v>
                </c:pt>
                <c:pt idx="58">
                  <c:v>5.2323807313809527E-2</c:v>
                </c:pt>
                <c:pt idx="59">
                  <c:v>4.7839640196940252E-2</c:v>
                </c:pt>
                <c:pt idx="60">
                  <c:v>4.3682495645318897E-2</c:v>
                </c:pt>
                <c:pt idx="61">
                  <c:v>3.9837902502080226E-2</c:v>
                </c:pt>
                <c:pt idx="62">
                  <c:v>3.6290446138425872E-2</c:v>
                </c:pt>
                <c:pt idx="63">
                  <c:v>3.3024094473788589E-2</c:v>
                </c:pt>
                <c:pt idx="64">
                  <c:v>3.0022488758911954E-2</c:v>
                </c:pt>
                <c:pt idx="65">
                  <c:v>2.7269196880308003E-2</c:v>
                </c:pt>
                <c:pt idx="66">
                  <c:v>2.4747928773546996E-2</c:v>
                </c:pt>
                <c:pt idx="67">
                  <c:v>2.2442714983481996E-2</c:v>
                </c:pt>
                <c:pt idx="68">
                  <c:v>2.033805048943739E-2</c:v>
                </c:pt>
                <c:pt idx="69">
                  <c:v>1.8419006653778752E-2</c:v>
                </c:pt>
                <c:pt idx="70">
                  <c:v>1.6671314598523897E-2</c:v>
                </c:pt>
                <c:pt idx="71">
                  <c:v>1.5081423518687076E-2</c:v>
                </c:pt>
                <c:pt idx="72">
                  <c:v>1.3636537455415919E-2</c:v>
                </c:pt>
                <c:pt idx="73">
                  <c:v>1.2324633925843006E-2</c:v>
                </c:pt>
                <c:pt idx="74">
                  <c:v>1.1134467583226938E-2</c:v>
                </c:pt>
                <c:pt idx="75">
                  <c:v>1.0055561796705111E-2</c:v>
                </c:pt>
                <c:pt idx="76">
                  <c:v>9.0781907238826533E-3</c:v>
                </c:pt>
                <c:pt idx="77">
                  <c:v>8.1933541237823714E-3</c:v>
                </c:pt>
                <c:pt idx="78">
                  <c:v>7.3927468385688883E-3</c:v>
                </c:pt>
                <c:pt idx="79">
                  <c:v>6.6687245710234273E-3</c:v>
                </c:pt>
                <c:pt idx="80">
                  <c:v>6.0142673079324194E-3</c:v>
                </c:pt>
                <c:pt idx="81">
                  <c:v>5.4229414911195145E-3</c:v>
                </c:pt>
                <c:pt idx="82">
                  <c:v>4.8888618191523115E-3</c:v>
                </c:pt>
                <c:pt idx="83">
                  <c:v>4.4066533734534001E-3</c:v>
                </c:pt>
                <c:pt idx="84">
                  <c:v>3.9714146011558156E-3</c:v>
                </c:pt>
                <c:pt idx="85">
                  <c:v>3.5786815513779344E-3</c:v>
                </c:pt>
                <c:pt idx="86">
                  <c:v>3.2243936490808649E-3</c:v>
                </c:pt>
                <c:pt idx="87">
                  <c:v>2.9048611986107952E-3</c:v>
                </c:pt>
                <c:pt idx="88">
                  <c:v>2.6167347347317012E-3</c:v>
                </c:pt>
                <c:pt idx="89">
                  <c:v>2.3569762798807668E-3</c:v>
                </c:pt>
                <c:pt idx="90">
                  <c:v>2.1228325201802403E-3</c:v>
                </c:pt>
                <c:pt idx="91">
                  <c:v>1.9118098773062298E-3</c:v>
                </c:pt>
                <c:pt idx="92">
                  <c:v>1.7216514267838566E-3</c:v>
                </c:pt>
                <c:pt idx="93">
                  <c:v>1.5503155940268755E-3</c:v>
                </c:pt>
                <c:pt idx="94">
                  <c:v>1.3959565460783948E-3</c:v>
                </c:pt>
                <c:pt idx="95">
                  <c:v>1.2569061883574151E-3</c:v>
                </c:pt>
                <c:pt idx="96">
                  <c:v>1.1316576707826721E-3</c:v>
                </c:pt>
                <c:pt idx="97">
                  <c:v>1.0188503056075921E-3</c:v>
                </c:pt>
                <c:pt idx="98">
                  <c:v>9.1725579947911416E-4</c:v>
                </c:pt>
                <c:pt idx="99">
                  <c:v>8.2576570407463595E-4</c:v>
                </c:pt>
                <c:pt idx="100">
                  <c:v>7.4337999272706598E-4</c:v>
                </c:pt>
                <c:pt idx="101">
                  <c:v>6.6919667435803528E-4</c:v>
                </c:pt>
                <c:pt idx="102">
                  <c:v>6.024023605183163E-4</c:v>
                </c:pt>
                <c:pt idx="103">
                  <c:v>5.4226370615793852E-4</c:v>
                </c:pt>
                <c:pt idx="104">
                  <c:v>4.8811964974259921E-4</c:v>
                </c:pt>
                <c:pt idx="105">
                  <c:v>4.3937438336447257E-4</c:v>
                </c:pt>
                <c:pt idx="106">
                  <c:v>3.9549098846484185E-4</c:v>
                </c:pt>
                <c:pt idx="107">
                  <c:v>3.559856776198912E-4</c:v>
                </c:pt>
                <c:pt idx="108">
                  <c:v>3.2042258748739397E-4</c:v>
                </c:pt>
                <c:pt idx="109">
                  <c:v>2.8840907243613261E-4</c:v>
                </c:pt>
                <c:pt idx="110">
                  <c:v>2.595914525592816E-4</c:v>
                </c:pt>
                <c:pt idx="111">
                  <c:v>2.3365117369604811E-4</c:v>
                </c:pt>
                <c:pt idx="112">
                  <c:v>2.1030134074836838E-4</c:v>
                </c:pt>
                <c:pt idx="113">
                  <c:v>1.8928358898315692E-4</c:v>
                </c:pt>
                <c:pt idx="114">
                  <c:v>1.7036526116138214E-4</c:v>
                </c:pt>
                <c:pt idx="115">
                  <c:v>1.5333686124224713E-4</c:v>
                </c:pt>
                <c:pt idx="116">
                  <c:v>1.380097580849672E-4</c:v>
                </c:pt>
                <c:pt idx="117">
                  <c:v>1.242141150246226E-4</c:v>
                </c:pt>
                <c:pt idx="118">
                  <c:v>1.1179702344547671E-4</c:v>
                </c:pt>
                <c:pt idx="119">
                  <c:v>1.0062082052849688E-4</c:v>
                </c:pt>
                <c:pt idx="120">
                  <c:v>9.0561573223182058E-5</c:v>
                </c:pt>
                <c:pt idx="121">
                  <c:v>8.1507712200351947E-5</c:v>
                </c:pt>
                <c:pt idx="122">
                  <c:v>7.3358801095169094E-5</c:v>
                </c:pt>
                <c:pt idx="123">
                  <c:v>6.6024427760532511E-5</c:v>
                </c:pt>
                <c:pt idx="124">
                  <c:v>5.9423205531805825E-5</c:v>
                </c:pt>
                <c:pt idx="125">
                  <c:v>5.3481873665464652E-5</c:v>
                </c:pt>
                <c:pt idx="126">
                  <c:v>4.8134487166975817E-5</c:v>
                </c:pt>
                <c:pt idx="127">
                  <c:v>4.3321687176528232E-5</c:v>
                </c:pt>
                <c:pt idx="128">
                  <c:v>3.8990043943995569E-5</c:v>
                </c:pt>
                <c:pt idx="129">
                  <c:v>3.509146520483345E-5</c:v>
                </c:pt>
                <c:pt idx="130">
                  <c:v>3.1582663474052144E-5</c:v>
                </c:pt>
                <c:pt idx="131">
                  <c:v>2.8424676412837441E-5</c:v>
                </c:pt>
                <c:pt idx="132">
                  <c:v>2.5582434998129999E-5</c:v>
                </c:pt>
                <c:pt idx="133">
                  <c:v>2.3024374745315412E-5</c:v>
                </c:pt>
                <c:pt idx="134">
                  <c:v>2.0722085703383402E-5</c:v>
                </c:pt>
                <c:pt idx="135">
                  <c:v>1.864999736529577E-5</c:v>
                </c:pt>
                <c:pt idx="136">
                  <c:v>1.6785095018234332E-5</c:v>
                </c:pt>
                <c:pt idx="137">
                  <c:v>1.5106664402860595E-5</c:v>
                </c:pt>
                <c:pt idx="138">
                  <c:v>1.3596061861313674E-5</c:v>
                </c:pt>
                <c:pt idx="139">
                  <c:v>1.2236507433682146E-5</c:v>
                </c:pt>
                <c:pt idx="140">
                  <c:v>1.101289861507872E-5</c:v>
                </c:pt>
                <c:pt idx="141">
                  <c:v>9.9116427129072926E-6</c:v>
                </c:pt>
                <c:pt idx="142">
                  <c:v>8.9205059488809705E-6</c:v>
                </c:pt>
                <c:pt idx="143">
                  <c:v>8.0284776350242274E-6</c:v>
                </c:pt>
                <c:pt idx="144">
                  <c:v>7.2256479192645078E-6</c:v>
                </c:pt>
                <c:pt idx="145">
                  <c:v>6.5030977460878777E-6</c:v>
                </c:pt>
                <c:pt idx="146">
                  <c:v>5.8527998127234668E-6</c:v>
                </c:pt>
                <c:pt idx="147">
                  <c:v>5.2675294229006512E-6</c:v>
                </c:pt>
                <c:pt idx="148">
                  <c:v>4.7407842497149834E-6</c:v>
                </c:pt>
                <c:pt idx="149">
                  <c:v>4.2667121177401746E-6</c:v>
                </c:pt>
                <c:pt idx="150">
                  <c:v>3.840046003309559E-6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BE8E-43C7-BB6F-8302EF6C4A4A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0.48500000000000032</c:v>
                </c:pt>
                <c:pt idx="1">
                  <c:v>0.48421127420280174</c:v>
                </c:pt>
                <c:pt idx="2">
                  <c:v>0.48338116080472243</c:v>
                </c:pt>
                <c:pt idx="3">
                  <c:v>0.4825075021480848</c:v>
                </c:pt>
                <c:pt idx="4">
                  <c:v>0.48158803043633924</c:v>
                </c:pt>
                <c:pt idx="5">
                  <c:v>0.48062036250334528</c:v>
                </c:pt>
                <c:pt idx="6">
                  <c:v>0.47960199440059265</c:v>
                </c:pt>
                <c:pt idx="7">
                  <c:v>0.47853029580802581</c:v>
                </c:pt>
                <c:pt idx="8">
                  <c:v>0.47740250427685665</c:v>
                </c:pt>
                <c:pt idx="9">
                  <c:v>0.47621571931608581</c:v>
                </c:pt>
                <c:pt idx="10">
                  <c:v>0.47496689633833672</c:v>
                </c:pt>
                <c:pt idx="11">
                  <c:v>0.47365284048518363</c:v>
                </c:pt>
                <c:pt idx="12">
                  <c:v>0.47227020035768114</c:v>
                </c:pt>
                <c:pt idx="13">
                  <c:v>0.47081546168410265</c:v>
                </c:pt>
                <c:pt idx="14">
                  <c:v>0.46928494096447365</c:v>
                </c:pt>
                <c:pt idx="15">
                  <c:v>0.46767477914016964</c:v>
                </c:pt>
                <c:pt idx="16">
                  <c:v>0.46598093534707569</c:v>
                </c:pt>
                <c:pt idx="17">
                  <c:v>0.4641991808226118</c:v>
                </c:pt>
                <c:pt idx="18">
                  <c:v>0.46232509305064912</c:v>
                </c:pt>
                <c:pt idx="19">
                  <c:v>0.46035405024407605</c:v>
                </c:pt>
                <c:pt idx="20">
                  <c:v>0.45828122628304785</c:v>
                </c:pt>
                <c:pt idx="21">
                  <c:v>0.45610158624765884</c:v>
                </c:pt>
                <c:pt idx="22">
                  <c:v>0.45380988270765138</c:v>
                </c:pt>
                <c:pt idx="23">
                  <c:v>0.45140065295878107</c:v>
                </c:pt>
                <c:pt idx="24">
                  <c:v>0.44886821742608091</c:v>
                </c:pt>
                <c:pt idx="25">
                  <c:v>0.44620667948874382</c:v>
                </c:pt>
                <c:pt idx="26">
                  <c:v>0.44340992702001231</c:v>
                </c:pt>
                <c:pt idx="27">
                  <c:v>0.44047163597841038</c:v>
                </c:pt>
                <c:pt idx="28">
                  <c:v>0.43738527643414193</c:v>
                </c:pt>
                <c:pt idx="29">
                  <c:v>0.43414412146645082</c:v>
                </c:pt>
                <c:pt idx="30">
                  <c:v>0.43074125942403529</c:v>
                </c:pt>
                <c:pt idx="31">
                  <c:v>0.42716961010077292</c:v>
                </c:pt>
                <c:pt idx="32">
                  <c:v>0.4234219454424179</c:v>
                </c:pt>
                <c:pt idx="33">
                  <c:v>0.41949091546526512</c:v>
                </c:pt>
                <c:pt idx="34">
                  <c:v>0.41536908013343382</c:v>
                </c:pt>
                <c:pt idx="35">
                  <c:v>0.41104894800495095</c:v>
                </c:pt>
                <c:pt idx="36">
                  <c:v>0.4065230225150136</c:v>
                </c:pt>
                <c:pt idx="37">
                  <c:v>0.40178385681342044</c:v>
                </c:pt>
                <c:pt idx="38">
                  <c:v>0.39682411810667229</c:v>
                </c:pt>
                <c:pt idx="39">
                  <c:v>0.39163666246696632</c:v>
                </c:pt>
                <c:pt idx="40">
                  <c:v>0.38621462105177412</c:v>
                </c:pt>
                <c:pt idx="41">
                  <c:v>0.38055149861888682</c:v>
                </c:pt>
                <c:pt idx="42">
                  <c:v>0.37464128511133155</c:v>
                </c:pt>
                <c:pt idx="43">
                  <c:v>0.36847858091082814</c:v>
                </c:pt>
                <c:pt idx="44">
                  <c:v>0.36205873610349082</c:v>
                </c:pt>
                <c:pt idx="45">
                  <c:v>0.35537800375199152</c:v>
                </c:pt>
                <c:pt idx="46">
                  <c:v>0.34843370670973117</c:v>
                </c:pt>
                <c:pt idx="47">
                  <c:v>0.34122441693198485</c:v>
                </c:pt>
                <c:pt idx="48">
                  <c:v>0.33375014552672244</c:v>
                </c:pt>
                <c:pt idx="49">
                  <c:v>0.32601254094103632</c:v>
                </c:pt>
                <c:pt idx="50">
                  <c:v>0.31801509170320458</c:v>
                </c:pt>
                <c:pt idx="51">
                  <c:v>0.30976332905377951</c:v>
                </c:pt>
                <c:pt idx="52">
                  <c:v>0.30126502363568047</c:v>
                </c:pt>
                <c:pt idx="53">
                  <c:v>0.29253036922635828</c:v>
                </c:pt>
                <c:pt idx="54">
                  <c:v>0.28357214535957137</c:v>
                </c:pt>
                <c:pt idx="55">
                  <c:v>0.2744058496971179</c:v>
                </c:pt>
                <c:pt idx="56">
                  <c:v>0.26504979028952635</c:v>
                </c:pt>
                <c:pt idx="57">
                  <c:v>0.25552512754149959</c:v>
                </c:pt>
                <c:pt idx="58">
                  <c:v>0.24585585591054637</c:v>
                </c:pt>
                <c:pt idx="59">
                  <c:v>0.23606871624415277</c:v>
                </c:pt>
                <c:pt idx="60">
                  <c:v>0.22619303130338114</c:v>
                </c:pt>
                <c:pt idx="61">
                  <c:v>0.21626045948151848</c:v>
                </c:pt>
                <c:pt idx="62">
                  <c:v>0.2063046649884262</c:v>
                </c:pt>
                <c:pt idx="63">
                  <c:v>0.19636090673050333</c:v>
                </c:pt>
                <c:pt idx="64">
                  <c:v>0.18646555257181532</c:v>
                </c:pt>
                <c:pt idx="65">
                  <c:v>0.17665553031909545</c:v>
                </c:pt>
                <c:pt idx="66">
                  <c:v>0.16696773126056549</c:v>
                </c:pt>
                <c:pt idx="67">
                  <c:v>0.15743838599163343</c:v>
                </c:pt>
                <c:pt idx="68">
                  <c:v>0.14810243516943894</c:v>
                </c:pt>
                <c:pt idx="69">
                  <c:v>0.13899291940114394</c:v>
                </c:pt>
                <c:pt idx="70">
                  <c:v>0.13014041244779306</c:v>
                </c:pt>
                <c:pt idx="71">
                  <c:v>0.12157252023013328</c:v>
                </c:pt>
                <c:pt idx="72">
                  <c:v>0.11331346484418547</c:v>
                </c:pt>
                <c:pt idx="73">
                  <c:v>0.10538376819391168</c:v>
                </c:pt>
                <c:pt idx="74">
                  <c:v>9.7800044329129365E-2</c:v>
                </c:pt>
                <c:pt idx="75">
                  <c:v>9.0574903632036532E-2</c:v>
                </c:pt>
                <c:pt idx="76">
                  <c:v>8.3716966143952687E-2</c:v>
                </c:pt>
                <c:pt idx="77">
                  <c:v>7.7230976043939414E-2</c:v>
                </c:pt>
                <c:pt idx="78">
                  <c:v>7.1118004966157528E-2</c:v>
                </c:pt>
                <c:pt idx="79">
                  <c:v>6.5375728724460624E-2</c:v>
                </c:pt>
                <c:pt idx="80">
                  <c:v>5.9998760205740638E-2</c:v>
                </c:pt>
                <c:pt idx="81">
                  <c:v>5.4979020664234005E-2</c:v>
                </c:pt>
                <c:pt idx="82">
                  <c:v>5.0306132250157932E-2</c:v>
                </c:pt>
                <c:pt idx="83">
                  <c:v>4.5967816112390793E-2</c:v>
                </c:pt>
                <c:pt idx="84">
                  <c:v>4.1950282561895376E-2</c:v>
                </c:pt>
                <c:pt idx="85">
                  <c:v>3.8238602301784407E-2</c:v>
                </c:pt>
                <c:pt idx="86">
                  <c:v>3.48170503772504E-2</c:v>
                </c:pt>
                <c:pt idx="87">
                  <c:v>3.1669417072679451E-2</c:v>
                </c:pt>
                <c:pt idx="88">
                  <c:v>2.8779282334618198E-2</c:v>
                </c:pt>
                <c:pt idx="89">
                  <c:v>2.6130252331088431E-2</c:v>
                </c:pt>
                <c:pt idx="90">
                  <c:v>2.3706158420942675E-2</c:v>
                </c:pt>
                <c:pt idx="91">
                  <c:v>2.1491220091644246E-2</c:v>
                </c:pt>
                <c:pt idx="92">
                  <c:v>1.9470174349234856E-2</c:v>
                </c:pt>
                <c:pt idx="93">
                  <c:v>1.7628374648849681E-2</c:v>
                </c:pt>
                <c:pt idx="94">
                  <c:v>1.5951862787075527E-2</c:v>
                </c:pt>
                <c:pt idx="95">
                  <c:v>1.4427417291527685E-2</c:v>
                </c:pt>
                <c:pt idx="96">
                  <c:v>1.304258178970887E-2</c:v>
                </c:pt>
                <c:pt idx="97">
                  <c:v>1.1785676665290576E-2</c:v>
                </c:pt>
                <c:pt idx="98">
                  <c:v>1.0645797055724004E-2</c:v>
                </c:pt>
                <c:pt idx="99">
                  <c:v>9.6127999436327206E-3</c:v>
                </c:pt>
                <c:pt idx="100">
                  <c:v>8.6772827717486144E-3</c:v>
                </c:pt>
                <c:pt idx="101">
                  <c:v>7.8305556866863323E-3</c:v>
                </c:pt>
                <c:pt idx="102">
                  <c:v>7.0646092044303176E-3</c:v>
                </c:pt>
                <c:pt idx="103">
                  <c:v>6.3720787991777038E-3</c:v>
                </c:pt>
                <c:pt idx="104">
                  <c:v>5.7462076525739338E-3</c:v>
                </c:pt>
                <c:pt idx="105">
                  <c:v>5.1808085649972559E-3</c:v>
                </c:pt>
                <c:pt idx="106">
                  <c:v>4.6702258249287573E-3</c:v>
                </c:pt>
                <c:pt idx="107">
                  <c:v>4.2092976556787308E-3</c:v>
                </c:pt>
                <c:pt idx="108">
                  <c:v>3.7933197089885175E-3</c:v>
                </c:pt>
                <c:pt idx="109">
                  <c:v>3.4180099498961791E-3</c:v>
                </c:pt>
                <c:pt idx="110">
                  <c:v>3.0794751740918238E-3</c:v>
                </c:pt>
                <c:pt idx="111">
                  <c:v>2.7741793150819509E-3</c:v>
                </c:pt>
                <c:pt idx="112">
                  <c:v>2.4989136311988581E-3</c:v>
                </c:pt>
                <c:pt idx="113">
                  <c:v>2.2507688093678945E-3</c:v>
                </c:pt>
                <c:pt idx="114">
                  <c:v>2.0271089813374142E-3</c:v>
                </c:pt>
                <c:pt idx="115">
                  <c:v>1.8255476167824561E-3</c:v>
                </c:pt>
                <c:pt idx="116">
                  <c:v>1.6439252345561773E-3</c:v>
                </c:pt>
                <c:pt idx="117">
                  <c:v>1.4802888568662717E-3</c:v>
                </c:pt>
                <c:pt idx="118">
                  <c:v>1.3328731200020465E-3</c:v>
                </c:pt>
                <c:pt idx="119">
                  <c:v>1.200082948336315E-3</c:v>
                </c:pt>
                <c:pt idx="120">
                  <c:v>1.0804776947618833E-3</c:v>
                </c:pt>
                <c:pt idx="121">
                  <c:v>9.7275664973761546E-4</c:v>
                </c:pt>
                <c:pt idx="122">
                  <c:v>8.7574582209234161E-4</c:v>
                </c:pt>
                <c:pt idx="123">
                  <c:v>7.8838589716124813E-4</c:v>
                </c:pt>
                <c:pt idx="124">
                  <c:v>7.0972128130144412E-4</c:v>
                </c:pt>
                <c:pt idx="125">
                  <c:v>6.3889014602527903E-4</c:v>
                </c:pt>
                <c:pt idx="126">
                  <c:v>5.75115389645485E-4</c:v>
                </c:pt>
                <c:pt idx="127">
                  <c:v>5.176964392435339E-4</c:v>
                </c:pt>
                <c:pt idx="128">
                  <c:v>4.6600182079756806E-4</c:v>
                </c:pt>
                <c:pt idx="129">
                  <c:v>4.1946243032086824E-4</c:v>
                </c:pt>
                <c:pt idx="130">
                  <c:v>3.7756544377912495E-4</c:v>
                </c:pt>
                <c:pt idx="131">
                  <c:v>3.3984880831139711E-4</c:v>
                </c:pt>
                <c:pt idx="132">
                  <c:v>3.0589626183148542E-4</c:v>
                </c:pt>
                <c:pt idx="133">
                  <c:v>2.7533283240475877E-4</c:v>
                </c:pt>
                <c:pt idx="134">
                  <c:v>2.4782077286283948E-4</c:v>
                </c:pt>
                <c:pt idx="135">
                  <c:v>2.2305588992690609E-4</c:v>
                </c:pt>
                <c:pt idx="136">
                  <c:v>2.0076423065828401E-4</c:v>
                </c:pt>
                <c:pt idx="137">
                  <c:v>1.806990923462768E-4</c:v>
                </c:pt>
                <c:pt idx="138">
                  <c:v>1.6263832498528906E-4</c:v>
                </c:pt>
                <c:pt idx="139">
                  <c:v>1.4638189829618877E-4</c:v>
                </c:pt>
                <c:pt idx="140">
                  <c:v>1.3174970782243301E-4</c:v>
                </c:pt>
                <c:pt idx="141">
                  <c:v>1.1857959699253233E-4</c:v>
                </c:pt>
                <c:pt idx="142">
                  <c:v>1.0672557420034021E-4</c:v>
                </c:pt>
                <c:pt idx="143">
                  <c:v>9.6056205927049315E-5</c:v>
                </c:pt>
                <c:pt idx="144">
                  <c:v>8.6453168726952569E-5</c:v>
                </c:pt>
                <c:pt idx="145">
                  <c:v>7.7809944536235629E-5</c:v>
                </c:pt>
                <c:pt idx="146">
                  <c:v>7.0030645252684907E-5</c:v>
                </c:pt>
                <c:pt idx="147">
                  <c:v>6.3028953886383449E-5</c:v>
                </c:pt>
                <c:pt idx="148">
                  <c:v>5.6727170808423118E-5</c:v>
                </c:pt>
                <c:pt idx="149">
                  <c:v>5.1055354737078313E-5</c:v>
                </c:pt>
                <c:pt idx="150">
                  <c:v>4.5950549108656784E-5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BE8E-43C7-BB6F-8302EF6C4A4A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List1!$D$2:$D$152</c:f>
              <c:numCache>
                <c:formatCode>General</c:formatCode>
                <c:ptCount val="151"/>
                <c:pt idx="0">
                  <c:v>0.49900000000000067</c:v>
                </c:pt>
                <c:pt idx="1">
                  <c:v>0.49894736864266037</c:v>
                </c:pt>
                <c:pt idx="2">
                  <c:v>0.49889196725074519</c:v>
                </c:pt>
                <c:pt idx="3">
                  <c:v>0.49883365003909241</c:v>
                </c:pt>
                <c:pt idx="4">
                  <c:v>0.49877226355066268</c:v>
                </c:pt>
                <c:pt idx="5">
                  <c:v>0.49870764625290931</c:v>
                </c:pt>
                <c:pt idx="6">
                  <c:v>0.4986396281129703</c:v>
                </c:pt>
                <c:pt idx="7">
                  <c:v>0.49856803015049994</c:v>
                </c:pt>
                <c:pt idx="8">
                  <c:v>0.49849266396702163</c:v>
                </c:pt>
                <c:pt idx="9">
                  <c:v>0.49841333125055076</c:v>
                </c:pt>
                <c:pt idx="10">
                  <c:v>0.49832982325420117</c:v>
                </c:pt>
                <c:pt idx="11">
                  <c:v>0.49824192024739866</c:v>
                </c:pt>
                <c:pt idx="12">
                  <c:v>0.49814939093830285</c:v>
                </c:pt>
                <c:pt idx="13">
                  <c:v>0.49805199186588811</c:v>
                </c:pt>
                <c:pt idx="14">
                  <c:v>0.4979494667601409</c:v>
                </c:pt>
                <c:pt idx="15">
                  <c:v>0.49784154586870039</c:v>
                </c:pt>
                <c:pt idx="16">
                  <c:v>0.49772794524817482</c:v>
                </c:pt>
                <c:pt idx="17">
                  <c:v>0.49760836601832531</c:v>
                </c:pt>
                <c:pt idx="18">
                  <c:v>0.49748249357716862</c:v>
                </c:pt>
                <c:pt idx="19">
                  <c:v>0.49734999677497566</c:v>
                </c:pt>
                <c:pt idx="20">
                  <c:v>0.49721052704505225</c:v>
                </c:pt>
                <c:pt idx="21">
                  <c:v>0.49706371748903982</c:v>
                </c:pt>
                <c:pt idx="22">
                  <c:v>0.4969091819144173</c:v>
                </c:pt>
                <c:pt idx="23">
                  <c:v>0.49674651382171398</c:v>
                </c:pt>
                <c:pt idx="24">
                  <c:v>0.49657528533889916</c:v>
                </c:pt>
                <c:pt idx="25">
                  <c:v>0.4963950461001696</c:v>
                </c:pt>
                <c:pt idx="26">
                  <c:v>0.49620532206638229</c:v>
                </c:pt>
                <c:pt idx="27">
                  <c:v>0.49600561428408307</c:v>
                </c:pt>
                <c:pt idx="28">
                  <c:v>0.49579539758007068</c:v>
                </c:pt>
                <c:pt idx="29">
                  <c:v>0.49557411918823052</c:v>
                </c:pt>
                <c:pt idx="30">
                  <c:v>0.49534119730520876</c:v>
                </c:pt>
                <c:pt idx="31">
                  <c:v>0.49509601957141058</c:v>
                </c:pt>
                <c:pt idx="32">
                  <c:v>0.49483794147358362</c:v>
                </c:pt>
                <c:pt idx="33">
                  <c:v>0.49456628466511732</c:v>
                </c:pt>
                <c:pt idx="34">
                  <c:v>0.49428033520004089</c:v>
                </c:pt>
                <c:pt idx="35">
                  <c:v>0.49397934167650936</c:v>
                </c:pt>
                <c:pt idx="36">
                  <c:v>0.49366251328544003</c:v>
                </c:pt>
                <c:pt idx="37">
                  <c:v>0.49332901775974397</c:v>
                </c:pt>
                <c:pt idx="38">
                  <c:v>0.49297797921951936</c:v>
                </c:pt>
                <c:pt idx="39">
                  <c:v>0.49260847590833623</c:v>
                </c:pt>
                <c:pt idx="40">
                  <c:v>0.49221953781565103</c:v>
                </c:pt>
                <c:pt idx="41">
                  <c:v>0.4918101441802154</c:v>
                </c:pt>
                <c:pt idx="42">
                  <c:v>0.4913792208692554</c:v>
                </c:pt>
                <c:pt idx="43">
                  <c:v>0.49092563762804642</c:v>
                </c:pt>
                <c:pt idx="44">
                  <c:v>0.4904482051944688</c:v>
                </c:pt>
                <c:pt idx="45">
                  <c:v>0.48994567227302432</c:v>
                </c:pt>
                <c:pt idx="46">
                  <c:v>0.48941672236282857</c:v>
                </c:pt>
                <c:pt idx="47">
                  <c:v>0.48885997043403751</c:v>
                </c:pt>
                <c:pt idx="48">
                  <c:v>0.48827395944733676</c:v>
                </c:pt>
                <c:pt idx="49">
                  <c:v>0.48765715671115129</c:v>
                </c:pt>
                <c:pt idx="50">
                  <c:v>0.48700795007152514</c:v>
                </c:pt>
                <c:pt idx="51">
                  <c:v>0.486324643929885</c:v>
                </c:pt>
                <c:pt idx="52">
                  <c:v>0.4856054550843088</c:v>
                </c:pt>
                <c:pt idx="53">
                  <c:v>0.48484850839050592</c:v>
                </c:pt>
                <c:pt idx="54">
                  <c:v>0.48405183223930232</c:v>
                </c:pt>
                <c:pt idx="55">
                  <c:v>0.48321335384845532</c:v>
                </c:pt>
                <c:pt idx="56">
                  <c:v>0.48233089436755089</c:v>
                </c:pt>
                <c:pt idx="57">
                  <c:v>0.48140216379618639</c:v>
                </c:pt>
                <c:pt idx="58">
                  <c:v>0.48042475571723425</c:v>
                </c:pt>
                <c:pt idx="59">
                  <c:v>0.47939614184893892</c:v>
                </c:pt>
                <c:pt idx="60">
                  <c:v>0.47831366642204404</c:v>
                </c:pt>
                <c:pt idx="61">
                  <c:v>0.47717454039091733</c:v>
                </c:pt>
                <c:pt idx="62">
                  <c:v>0.47597583549113343</c:v>
                </c:pt>
                <c:pt idx="63">
                  <c:v>0.47471447815991635</c:v>
                </c:pt>
                <c:pt idx="64">
                  <c:v>0.47338724334067422</c:v>
                </c:pt>
                <c:pt idx="65">
                  <c:v>0.47199074819846881</c:v>
                </c:pt>
                <c:pt idx="66">
                  <c:v>0.47052144577984123</c:v>
                </c:pt>
                <c:pt idx="67">
                  <c:v>0.46897561865813675</c:v>
                </c:pt>
                <c:pt idx="68">
                  <c:v>0.46734937261455006</c:v>
                </c:pt>
                <c:pt idx="69">
                  <c:v>0.46563863041549325</c:v>
                </c:pt>
                <c:pt idx="70">
                  <c:v>0.46383912575919828</c:v>
                </c:pt>
                <c:pt idx="71">
                  <c:v>0.46194639747842198</c:v>
                </c:pt>
                <c:pt idx="72">
                  <c:v>0.45995578410246696</c:v>
                </c:pt>
                <c:pt idx="73">
                  <c:v>0.45786241890032597</c:v>
                </c:pt>
                <c:pt idx="74">
                  <c:v>0.45566122554819488</c:v>
                </c:pt>
                <c:pt idx="75">
                  <c:v>0.45334691458894388</c:v>
                </c:pt>
                <c:pt idx="76">
                  <c:v>0.4509139808788995</c:v>
                </c:pt>
                <c:pt idx="77">
                  <c:v>0.44835670224863333</c:v>
                </c:pt>
                <c:pt idx="78">
                  <c:v>0.44566913963972199</c:v>
                </c:pt>
                <c:pt idx="79">
                  <c:v>0.44284513901892725</c:v>
                </c:pt>
                <c:pt idx="80">
                  <c:v>0.43987833541509602</c:v>
                </c:pt>
                <c:pt idx="81">
                  <c:v>0.43676215947244557</c:v>
                </c:pt>
                <c:pt idx="82">
                  <c:v>0.43348984696673948</c:v>
                </c:pt>
                <c:pt idx="83">
                  <c:v>0.43005445178793728</c:v>
                </c:pt>
                <c:pt idx="84">
                  <c:v>0.42644886295380358</c:v>
                </c:pt>
                <c:pt idx="85">
                  <c:v>0.42266582628283456</c:v>
                </c:pt>
                <c:pt idx="86">
                  <c:v>0.41869797142041132</c:v>
                </c:pt>
                <c:pt idx="87">
                  <c:v>0.41453784497753215</c:v>
                </c:pt>
                <c:pt idx="88">
                  <c:v>0.41017795060427481</c:v>
                </c:pt>
                <c:pt idx="89">
                  <c:v>0.40561079687680235</c:v>
                </c:pt>
                <c:pt idx="90">
                  <c:v>0.40082895392284085</c:v>
                </c:pt>
                <c:pt idx="91">
                  <c:v>0.39582511974041229</c:v>
                </c:pt>
                <c:pt idx="92">
                  <c:v>0.39059219717107313</c:v>
                </c:pt>
                <c:pt idx="93">
                  <c:v>0.3851233824633164</c:v>
                </c:pt>
                <c:pt idx="94">
                  <c:v>0.37941226629387653</c:v>
                </c:pt>
                <c:pt idx="95">
                  <c:v>0.37345294799238793</c:v>
                </c:pt>
                <c:pt idx="96">
                  <c:v>0.36724016352487354</c:v>
                </c:pt>
                <c:pt idx="97">
                  <c:v>0.36076942751908331</c:v>
                </c:pt>
                <c:pt idx="98">
                  <c:v>0.35403718924505062</c:v>
                </c:pt>
                <c:pt idx="99">
                  <c:v>0.3470410019825434</c:v>
                </c:pt>
                <c:pt idx="100">
                  <c:v>0.33977970460127038</c:v>
                </c:pt>
                <c:pt idx="101">
                  <c:v>0.33225361344111093</c:v>
                </c:pt>
                <c:pt idx="102">
                  <c:v>0.32446472170671475</c:v>
                </c:pt>
                <c:pt idx="103">
                  <c:v>0.31641690259135474</c:v>
                </c:pt>
                <c:pt idx="104">
                  <c:v>0.30811611123996979</c:v>
                </c:pt>
                <c:pt idx="105">
                  <c:v>0.29957057948843308</c:v>
                </c:pt>
                <c:pt idx="106">
                  <c:v>0.29079099613271431</c:v>
                </c:pt>
                <c:pt idx="107">
                  <c:v>0.28179066436674582</c:v>
                </c:pt>
                <c:pt idx="108">
                  <c:v>0.27258562708297052</c:v>
                </c:pt>
                <c:pt idx="109">
                  <c:v>0.26319475007548276</c:v>
                </c:pt>
                <c:pt idx="110">
                  <c:v>0.25363975295677316</c:v>
                </c:pt>
                <c:pt idx="111">
                  <c:v>0.24394517793236212</c:v>
                </c:pt>
                <c:pt idx="112">
                  <c:v>0.23413828759795408</c:v>
                </c:pt>
                <c:pt idx="113">
                  <c:v>0.22424888472445054</c:v>
                </c:pt>
                <c:pt idx="114">
                  <c:v>0.21430904961782349</c:v>
                </c:pt>
                <c:pt idx="115">
                  <c:v>0.2043527940508322</c:v>
                </c:pt>
                <c:pt idx="116">
                  <c:v>0.19441563483902846</c:v>
                </c:pt>
                <c:pt idx="117">
                  <c:v>0.18453409465465301</c:v>
                </c:pt>
                <c:pt idx="118">
                  <c:v>0.17474514232707275</c:v>
                </c:pt>
                <c:pt idx="119">
                  <c:v>0.16508558928431263</c:v>
                </c:pt>
                <c:pt idx="120">
                  <c:v>0.15559146252976436</c:v>
                </c:pt>
                <c:pt idx="121">
                  <c:v>0.14629737721796818</c:v>
                </c:pt>
                <c:pt idx="122">
                  <c:v>0.13723593315998314</c:v>
                </c:pt>
                <c:pt idx="123">
                  <c:v>0.12843715923925866</c:v>
                </c:pt>
                <c:pt idx="124">
                  <c:v>0.11992802770042289</c:v>
                </c:pt>
                <c:pt idx="125">
                  <c:v>0.11173205670996697</c:v>
                </c:pt>
                <c:pt idx="126">
                  <c:v>0.10386901477177486</c:v>
                </c:pt>
                <c:pt idx="127">
                  <c:v>9.6354734937169964E-2</c:v>
                </c:pt>
                <c:pt idx="128">
                  <c:v>8.9201040782081312E-2</c:v>
                </c:pt>
                <c:pt idx="129">
                  <c:v>8.2415780348883638E-2</c:v>
                </c:pt>
                <c:pt idx="130">
                  <c:v>7.6002959131348455E-2</c:v>
                </c:pt>
                <c:pt idx="131">
                  <c:v>6.9962959077634432E-2</c:v>
                </c:pt>
                <c:pt idx="132">
                  <c:v>6.4292827721360413E-2</c:v>
                </c:pt>
                <c:pt idx="133">
                  <c:v>5.8986620000991946E-2</c:v>
                </c:pt>
                <c:pt idx="134">
                  <c:v>5.4035775034747026E-2</c:v>
                </c:pt>
                <c:pt idx="135">
                  <c:v>4.9429510916407814E-2</c:v>
                </c:pt>
                <c:pt idx="136">
                  <c:v>4.5155222250824502E-2</c:v>
                </c:pt>
                <c:pt idx="137">
                  <c:v>4.1198867388599306E-2</c:v>
                </c:pt>
                <c:pt idx="138">
                  <c:v>3.7545334881863603E-2</c:v>
                </c:pt>
                <c:pt idx="139">
                  <c:v>3.4178781330332836E-2</c:v>
                </c:pt>
                <c:pt idx="140">
                  <c:v>3.1082935327347055E-2</c:v>
                </c:pt>
                <c:pt idx="141">
                  <c:v>2.8241364510321203E-2</c:v>
                </c:pt>
                <c:pt idx="142">
                  <c:v>2.5637704682089306E-2</c:v>
                </c:pt>
                <c:pt idx="143">
                  <c:v>2.3255851558315686E-2</c:v>
                </c:pt>
                <c:pt idx="144">
                  <c:v>2.1080116908131E-2</c:v>
                </c:pt>
                <c:pt idx="145">
                  <c:v>1.9095351714147956E-2</c:v>
                </c:pt>
                <c:pt idx="146">
                  <c:v>1.7287039525268527E-2</c:v>
                </c:pt>
                <c:pt idx="147">
                  <c:v>1.5641363461533581E-2</c:v>
                </c:pt>
                <c:pt idx="148">
                  <c:v>1.4145250407579218E-2</c:v>
                </c:pt>
                <c:pt idx="149">
                  <c:v>1.2786395850801031E-2</c:v>
                </c:pt>
                <c:pt idx="150">
                  <c:v>1.1553272627702081E-2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BE8E-43C7-BB6F-8302EF6C4A4A}"/>
            </c:ext>
          </c:extLst>
        </c:ser>
        <c:ser>
          <c:idx val="3"/>
          <c:order val="3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List1!$E$2:$E$152</c:f>
              <c:numCache>
                <c:formatCode>General</c:formatCode>
                <c:ptCount val="15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  <c:pt idx="11">
                  <c:v>0.5</c:v>
                </c:pt>
                <c:pt idx="12">
                  <c:v>0.5</c:v>
                </c:pt>
                <c:pt idx="13">
                  <c:v>0.5</c:v>
                </c:pt>
                <c:pt idx="14">
                  <c:v>0.5</c:v>
                </c:pt>
                <c:pt idx="15">
                  <c:v>0.5</c:v>
                </c:pt>
                <c:pt idx="16">
                  <c:v>0.5</c:v>
                </c:pt>
                <c:pt idx="17">
                  <c:v>0.5</c:v>
                </c:pt>
                <c:pt idx="18">
                  <c:v>0.5</c:v>
                </c:pt>
                <c:pt idx="19">
                  <c:v>0.5</c:v>
                </c:pt>
                <c:pt idx="20">
                  <c:v>0.5</c:v>
                </c:pt>
                <c:pt idx="21">
                  <c:v>0.5</c:v>
                </c:pt>
                <c:pt idx="22">
                  <c:v>0.5</c:v>
                </c:pt>
                <c:pt idx="23">
                  <c:v>0.5</c:v>
                </c:pt>
                <c:pt idx="24">
                  <c:v>0.5</c:v>
                </c:pt>
                <c:pt idx="25">
                  <c:v>0.5</c:v>
                </c:pt>
                <c:pt idx="26">
                  <c:v>0.5</c:v>
                </c:pt>
                <c:pt idx="27">
                  <c:v>0.5</c:v>
                </c:pt>
                <c:pt idx="28">
                  <c:v>0.5</c:v>
                </c:pt>
                <c:pt idx="29">
                  <c:v>0.5</c:v>
                </c:pt>
                <c:pt idx="30">
                  <c:v>0.5</c:v>
                </c:pt>
                <c:pt idx="31">
                  <c:v>0.5</c:v>
                </c:pt>
                <c:pt idx="32">
                  <c:v>0.5</c:v>
                </c:pt>
                <c:pt idx="33">
                  <c:v>0.5</c:v>
                </c:pt>
                <c:pt idx="34">
                  <c:v>0.5</c:v>
                </c:pt>
                <c:pt idx="35">
                  <c:v>0.5</c:v>
                </c:pt>
                <c:pt idx="36">
                  <c:v>0.5</c:v>
                </c:pt>
                <c:pt idx="37">
                  <c:v>0.5</c:v>
                </c:pt>
                <c:pt idx="38">
                  <c:v>0.5</c:v>
                </c:pt>
                <c:pt idx="39">
                  <c:v>0.5</c:v>
                </c:pt>
                <c:pt idx="40">
                  <c:v>0.5</c:v>
                </c:pt>
                <c:pt idx="41">
                  <c:v>0.5</c:v>
                </c:pt>
                <c:pt idx="42">
                  <c:v>0.5</c:v>
                </c:pt>
                <c:pt idx="43">
                  <c:v>0.5</c:v>
                </c:pt>
                <c:pt idx="44">
                  <c:v>0.5</c:v>
                </c:pt>
                <c:pt idx="45">
                  <c:v>0.5</c:v>
                </c:pt>
                <c:pt idx="46">
                  <c:v>0.5</c:v>
                </c:pt>
                <c:pt idx="47">
                  <c:v>0.5</c:v>
                </c:pt>
                <c:pt idx="48">
                  <c:v>0.5</c:v>
                </c:pt>
                <c:pt idx="49">
                  <c:v>0.5</c:v>
                </c:pt>
                <c:pt idx="50">
                  <c:v>0.5</c:v>
                </c:pt>
                <c:pt idx="51">
                  <c:v>0.5</c:v>
                </c:pt>
                <c:pt idx="52">
                  <c:v>0.5</c:v>
                </c:pt>
                <c:pt idx="53">
                  <c:v>0.5</c:v>
                </c:pt>
                <c:pt idx="54">
                  <c:v>0.5</c:v>
                </c:pt>
                <c:pt idx="55">
                  <c:v>0.5</c:v>
                </c:pt>
                <c:pt idx="56">
                  <c:v>0.5</c:v>
                </c:pt>
                <c:pt idx="57">
                  <c:v>0.5</c:v>
                </c:pt>
                <c:pt idx="58">
                  <c:v>0.5</c:v>
                </c:pt>
                <c:pt idx="59">
                  <c:v>0.5</c:v>
                </c:pt>
                <c:pt idx="60">
                  <c:v>0.5</c:v>
                </c:pt>
                <c:pt idx="61">
                  <c:v>0.5</c:v>
                </c:pt>
                <c:pt idx="62">
                  <c:v>0.5</c:v>
                </c:pt>
                <c:pt idx="63">
                  <c:v>0.5</c:v>
                </c:pt>
                <c:pt idx="64">
                  <c:v>0.5</c:v>
                </c:pt>
                <c:pt idx="65">
                  <c:v>0.5</c:v>
                </c:pt>
                <c:pt idx="66">
                  <c:v>0.5</c:v>
                </c:pt>
                <c:pt idx="67">
                  <c:v>0.5</c:v>
                </c:pt>
                <c:pt idx="68">
                  <c:v>0.5</c:v>
                </c:pt>
                <c:pt idx="69">
                  <c:v>0.5</c:v>
                </c:pt>
                <c:pt idx="70">
                  <c:v>0.5</c:v>
                </c:pt>
                <c:pt idx="71">
                  <c:v>0.5</c:v>
                </c:pt>
                <c:pt idx="72">
                  <c:v>0.5</c:v>
                </c:pt>
                <c:pt idx="73">
                  <c:v>0.5</c:v>
                </c:pt>
                <c:pt idx="74">
                  <c:v>0.5</c:v>
                </c:pt>
                <c:pt idx="75">
                  <c:v>0.5</c:v>
                </c:pt>
                <c:pt idx="76">
                  <c:v>0.5</c:v>
                </c:pt>
                <c:pt idx="77">
                  <c:v>0.5</c:v>
                </c:pt>
                <c:pt idx="78">
                  <c:v>0.5</c:v>
                </c:pt>
                <c:pt idx="79">
                  <c:v>0.5</c:v>
                </c:pt>
                <c:pt idx="80">
                  <c:v>0.5</c:v>
                </c:pt>
                <c:pt idx="81">
                  <c:v>0.5</c:v>
                </c:pt>
                <c:pt idx="82">
                  <c:v>0.5</c:v>
                </c:pt>
                <c:pt idx="83">
                  <c:v>0.5</c:v>
                </c:pt>
                <c:pt idx="84">
                  <c:v>0.5</c:v>
                </c:pt>
                <c:pt idx="85">
                  <c:v>0.5</c:v>
                </c:pt>
                <c:pt idx="86">
                  <c:v>0.5</c:v>
                </c:pt>
                <c:pt idx="87">
                  <c:v>0.5</c:v>
                </c:pt>
                <c:pt idx="88">
                  <c:v>0.5</c:v>
                </c:pt>
                <c:pt idx="89">
                  <c:v>0.5</c:v>
                </c:pt>
                <c:pt idx="90">
                  <c:v>0.5</c:v>
                </c:pt>
                <c:pt idx="91">
                  <c:v>0.5</c:v>
                </c:pt>
                <c:pt idx="92">
                  <c:v>0.5</c:v>
                </c:pt>
                <c:pt idx="93">
                  <c:v>0.5</c:v>
                </c:pt>
                <c:pt idx="94">
                  <c:v>0.5</c:v>
                </c:pt>
                <c:pt idx="95">
                  <c:v>0.5</c:v>
                </c:pt>
                <c:pt idx="96">
                  <c:v>0.5</c:v>
                </c:pt>
                <c:pt idx="97">
                  <c:v>0.5</c:v>
                </c:pt>
                <c:pt idx="98">
                  <c:v>0.5</c:v>
                </c:pt>
                <c:pt idx="99">
                  <c:v>0.5</c:v>
                </c:pt>
                <c:pt idx="100">
                  <c:v>0.5</c:v>
                </c:pt>
                <c:pt idx="101">
                  <c:v>0.5</c:v>
                </c:pt>
                <c:pt idx="102">
                  <c:v>0.5</c:v>
                </c:pt>
                <c:pt idx="103">
                  <c:v>0.5</c:v>
                </c:pt>
                <c:pt idx="104">
                  <c:v>0.5</c:v>
                </c:pt>
                <c:pt idx="105">
                  <c:v>0.5</c:v>
                </c:pt>
                <c:pt idx="106">
                  <c:v>0.5</c:v>
                </c:pt>
                <c:pt idx="107">
                  <c:v>0.5</c:v>
                </c:pt>
                <c:pt idx="108">
                  <c:v>0.5</c:v>
                </c:pt>
                <c:pt idx="109">
                  <c:v>0.5</c:v>
                </c:pt>
                <c:pt idx="110">
                  <c:v>0.5</c:v>
                </c:pt>
                <c:pt idx="111">
                  <c:v>0.5</c:v>
                </c:pt>
                <c:pt idx="112">
                  <c:v>0.5</c:v>
                </c:pt>
                <c:pt idx="113">
                  <c:v>0.5</c:v>
                </c:pt>
                <c:pt idx="114">
                  <c:v>0.5</c:v>
                </c:pt>
                <c:pt idx="115">
                  <c:v>0.5</c:v>
                </c:pt>
                <c:pt idx="116">
                  <c:v>0.5</c:v>
                </c:pt>
                <c:pt idx="117">
                  <c:v>0.5</c:v>
                </c:pt>
                <c:pt idx="118">
                  <c:v>0.5</c:v>
                </c:pt>
                <c:pt idx="119">
                  <c:v>0.5</c:v>
                </c:pt>
                <c:pt idx="120">
                  <c:v>0.5</c:v>
                </c:pt>
                <c:pt idx="121">
                  <c:v>0.5</c:v>
                </c:pt>
                <c:pt idx="122">
                  <c:v>0.5</c:v>
                </c:pt>
                <c:pt idx="123">
                  <c:v>0.5</c:v>
                </c:pt>
                <c:pt idx="124">
                  <c:v>0.5</c:v>
                </c:pt>
                <c:pt idx="125">
                  <c:v>0.5</c:v>
                </c:pt>
                <c:pt idx="126">
                  <c:v>0.5</c:v>
                </c:pt>
                <c:pt idx="127">
                  <c:v>0.5</c:v>
                </c:pt>
                <c:pt idx="128">
                  <c:v>0.5</c:v>
                </c:pt>
                <c:pt idx="129">
                  <c:v>0.5</c:v>
                </c:pt>
                <c:pt idx="130">
                  <c:v>0.5</c:v>
                </c:pt>
                <c:pt idx="131">
                  <c:v>0.5</c:v>
                </c:pt>
                <c:pt idx="132">
                  <c:v>0.5</c:v>
                </c:pt>
                <c:pt idx="133">
                  <c:v>0.5</c:v>
                </c:pt>
                <c:pt idx="134">
                  <c:v>0.5</c:v>
                </c:pt>
                <c:pt idx="135">
                  <c:v>0.5</c:v>
                </c:pt>
                <c:pt idx="136">
                  <c:v>0.5</c:v>
                </c:pt>
                <c:pt idx="137">
                  <c:v>0.5</c:v>
                </c:pt>
                <c:pt idx="138">
                  <c:v>0.5</c:v>
                </c:pt>
                <c:pt idx="139">
                  <c:v>0.5</c:v>
                </c:pt>
                <c:pt idx="140">
                  <c:v>0.5</c:v>
                </c:pt>
                <c:pt idx="141">
                  <c:v>0.5</c:v>
                </c:pt>
                <c:pt idx="142">
                  <c:v>0.5</c:v>
                </c:pt>
                <c:pt idx="143">
                  <c:v>0.5</c:v>
                </c:pt>
                <c:pt idx="144">
                  <c:v>0.5</c:v>
                </c:pt>
                <c:pt idx="145">
                  <c:v>0.5</c:v>
                </c:pt>
                <c:pt idx="146">
                  <c:v>0.5</c:v>
                </c:pt>
                <c:pt idx="147">
                  <c:v>0.5</c:v>
                </c:pt>
                <c:pt idx="148">
                  <c:v>0.5</c:v>
                </c:pt>
                <c:pt idx="149">
                  <c:v>0.5</c:v>
                </c:pt>
                <c:pt idx="150">
                  <c:v>0.5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BE8E-43C7-BB6F-8302EF6C4A4A}"/>
            </c:ext>
          </c:extLst>
        </c:ser>
        <c:ser>
          <c:idx val="4"/>
          <c:order val="4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List1!$F$2:$F$152</c:f>
              <c:numCache>
                <c:formatCode>General</c:formatCode>
                <c:ptCount val="151"/>
                <c:pt idx="0">
                  <c:v>0.501</c:v>
                </c:pt>
                <c:pt idx="1">
                  <c:v>0.50105263135734057</c:v>
                </c:pt>
                <c:pt idx="2">
                  <c:v>0.5011080327492563</c:v>
                </c:pt>
                <c:pt idx="3">
                  <c:v>0.50116634996090426</c:v>
                </c:pt>
                <c:pt idx="4">
                  <c:v>0.50122773644933882</c:v>
                </c:pt>
                <c:pt idx="5">
                  <c:v>0.50129235374709058</c:v>
                </c:pt>
                <c:pt idx="6">
                  <c:v>0.50136037188702687</c:v>
                </c:pt>
                <c:pt idx="7">
                  <c:v>0.50143196984950056</c:v>
                </c:pt>
                <c:pt idx="8">
                  <c:v>0.50150733603297959</c:v>
                </c:pt>
                <c:pt idx="9">
                  <c:v>0.50158666874944835</c:v>
                </c:pt>
                <c:pt idx="10">
                  <c:v>0.50167017674580072</c:v>
                </c:pt>
                <c:pt idx="11">
                  <c:v>0.50175807975260056</c:v>
                </c:pt>
                <c:pt idx="12">
                  <c:v>0.50185060906169743</c:v>
                </c:pt>
                <c:pt idx="13">
                  <c:v>0.50194800813411478</c:v>
                </c:pt>
                <c:pt idx="14">
                  <c:v>0.50205053323986015</c:v>
                </c:pt>
                <c:pt idx="15">
                  <c:v>0.50215845413130067</c:v>
                </c:pt>
                <c:pt idx="16">
                  <c:v>0.50227205475182557</c:v>
                </c:pt>
                <c:pt idx="17">
                  <c:v>0.50239163398167563</c:v>
                </c:pt>
                <c:pt idx="18">
                  <c:v>0.50251750642283188</c:v>
                </c:pt>
                <c:pt idx="19">
                  <c:v>0.50265000322502595</c:v>
                </c:pt>
                <c:pt idx="20">
                  <c:v>0.50278947295494913</c:v>
                </c:pt>
                <c:pt idx="21">
                  <c:v>0.50293628251096056</c:v>
                </c:pt>
                <c:pt idx="22">
                  <c:v>0.5030908180855872</c:v>
                </c:pt>
                <c:pt idx="23">
                  <c:v>0.50325348617828669</c:v>
                </c:pt>
                <c:pt idx="24">
                  <c:v>0.50342471466110272</c:v>
                </c:pt>
                <c:pt idx="25">
                  <c:v>0.50360495389983095</c:v>
                </c:pt>
                <c:pt idx="26">
                  <c:v>0.50379467793361865</c:v>
                </c:pt>
                <c:pt idx="27">
                  <c:v>0.50399438571591637</c:v>
                </c:pt>
                <c:pt idx="28">
                  <c:v>0.50420460241992993</c:v>
                </c:pt>
                <c:pt idx="29">
                  <c:v>0.50442588081177098</c:v>
                </c:pt>
                <c:pt idx="30">
                  <c:v>0.5046588026947959</c:v>
                </c:pt>
                <c:pt idx="31">
                  <c:v>0.50490398042859064</c:v>
                </c:pt>
                <c:pt idx="32">
                  <c:v>0.50516205852641649</c:v>
                </c:pt>
                <c:pt idx="33">
                  <c:v>0.50543371533488368</c:v>
                </c:pt>
                <c:pt idx="34">
                  <c:v>0.50571966479996056</c:v>
                </c:pt>
                <c:pt idx="35">
                  <c:v>0.50602065832349374</c:v>
                </c:pt>
                <c:pt idx="36">
                  <c:v>0.50633748671456158</c:v>
                </c:pt>
                <c:pt idx="37">
                  <c:v>0.50667098224025831</c:v>
                </c:pt>
                <c:pt idx="38">
                  <c:v>0.50702202078048297</c:v>
                </c:pt>
                <c:pt idx="39">
                  <c:v>0.50739152409166399</c:v>
                </c:pt>
                <c:pt idx="40">
                  <c:v>0.5077804621843508</c:v>
                </c:pt>
                <c:pt idx="41">
                  <c:v>0.5081898558197866</c:v>
                </c:pt>
                <c:pt idx="42">
                  <c:v>0.50862077913074699</c:v>
                </c:pt>
                <c:pt idx="43">
                  <c:v>0.50907436237195558</c:v>
                </c:pt>
                <c:pt idx="44">
                  <c:v>0.50955179480553359</c:v>
                </c:pt>
                <c:pt idx="45">
                  <c:v>0.51005432772697656</c:v>
                </c:pt>
                <c:pt idx="46">
                  <c:v>0.5105832776371747</c:v>
                </c:pt>
                <c:pt idx="47">
                  <c:v>0.51114002956596449</c:v>
                </c:pt>
                <c:pt idx="48">
                  <c:v>0.51172604055266446</c:v>
                </c:pt>
                <c:pt idx="49">
                  <c:v>0.51234284328884971</c:v>
                </c:pt>
                <c:pt idx="50">
                  <c:v>0.51299204992847669</c:v>
                </c:pt>
                <c:pt idx="51">
                  <c:v>0.51367535607012016</c:v>
                </c:pt>
                <c:pt idx="52">
                  <c:v>0.51439454491569259</c:v>
                </c:pt>
                <c:pt idx="53">
                  <c:v>0.51515149160949858</c:v>
                </c:pt>
                <c:pt idx="54">
                  <c:v>0.51594816776069952</c:v>
                </c:pt>
                <c:pt idx="55">
                  <c:v>0.51678664615154701</c:v>
                </c:pt>
                <c:pt idx="56">
                  <c:v>0.5176691056324525</c:v>
                </c:pt>
                <c:pt idx="57">
                  <c:v>0.51859783620381816</c:v>
                </c:pt>
                <c:pt idx="58">
                  <c:v>0.51957524428276858</c:v>
                </c:pt>
                <c:pt idx="59">
                  <c:v>0.52060385815106369</c:v>
                </c:pt>
                <c:pt idx="60">
                  <c:v>0.52168633357795957</c:v>
                </c:pt>
                <c:pt idx="61">
                  <c:v>0.52282545960908877</c:v>
                </c:pt>
                <c:pt idx="62">
                  <c:v>0.52402416450886968</c:v>
                </c:pt>
                <c:pt idx="63">
                  <c:v>0.52528552184008759</c:v>
                </c:pt>
                <c:pt idx="64">
                  <c:v>0.52661275665933061</c:v>
                </c:pt>
                <c:pt idx="65">
                  <c:v>0.5280092518015348</c:v>
                </c:pt>
                <c:pt idx="66">
                  <c:v>0.52947855422016354</c:v>
                </c:pt>
                <c:pt idx="67">
                  <c:v>0.53102438134186658</c:v>
                </c:pt>
                <c:pt idx="68">
                  <c:v>0.53265062738545577</c:v>
                </c:pt>
                <c:pt idx="69">
                  <c:v>0.53436136958451053</c:v>
                </c:pt>
                <c:pt idx="70">
                  <c:v>0.53616087424080583</c:v>
                </c:pt>
                <c:pt idx="71">
                  <c:v>0.53805360252158441</c:v>
                </c:pt>
                <c:pt idx="72">
                  <c:v>0.5400442158975387</c:v>
                </c:pt>
                <c:pt idx="73">
                  <c:v>0.54213758109967858</c:v>
                </c:pt>
                <c:pt idx="74">
                  <c:v>0.54433877445180945</c:v>
                </c:pt>
                <c:pt idx="75">
                  <c:v>0.5466530854110615</c:v>
                </c:pt>
                <c:pt idx="76">
                  <c:v>0.54908601912110688</c:v>
                </c:pt>
                <c:pt idx="77">
                  <c:v>0.55164329775137466</c:v>
                </c:pt>
                <c:pt idx="78">
                  <c:v>0.55433086036028434</c:v>
                </c:pt>
                <c:pt idx="79">
                  <c:v>0.55715486098107925</c:v>
                </c:pt>
                <c:pt idx="80">
                  <c:v>0.56012166458491264</c:v>
                </c:pt>
                <c:pt idx="81">
                  <c:v>0.56323784052756254</c:v>
                </c:pt>
                <c:pt idx="82">
                  <c:v>0.56651015303326757</c:v>
                </c:pt>
                <c:pt idx="83">
                  <c:v>0.56994554821207277</c:v>
                </c:pt>
                <c:pt idx="84">
                  <c:v>0.57355113704620631</c:v>
                </c:pt>
                <c:pt idx="85">
                  <c:v>0.57733417371717488</c:v>
                </c:pt>
                <c:pt idx="86">
                  <c:v>0.5813020285795979</c:v>
                </c:pt>
                <c:pt idx="87">
                  <c:v>0.58546215502247501</c:v>
                </c:pt>
                <c:pt idx="88">
                  <c:v>0.58982204939573457</c:v>
                </c:pt>
                <c:pt idx="89">
                  <c:v>0.59438920312320898</c:v>
                </c:pt>
                <c:pt idx="90">
                  <c:v>0.59917104607717264</c:v>
                </c:pt>
                <c:pt idx="91">
                  <c:v>0.60417488025960164</c:v>
                </c:pt>
                <c:pt idx="92">
                  <c:v>0.60940780282893969</c:v>
                </c:pt>
                <c:pt idx="93">
                  <c:v>0.61487661753669864</c:v>
                </c:pt>
                <c:pt idx="94">
                  <c:v>0.62058773370613829</c:v>
                </c:pt>
                <c:pt idx="95">
                  <c:v>0.62654705200762695</c:v>
                </c:pt>
                <c:pt idx="96">
                  <c:v>0.632759836475146</c:v>
                </c:pt>
                <c:pt idx="97">
                  <c:v>0.63923057248093174</c:v>
                </c:pt>
                <c:pt idx="98">
                  <c:v>0.64596281075496553</c:v>
                </c:pt>
                <c:pt idx="99">
                  <c:v>0.65295899801747515</c:v>
                </c:pt>
                <c:pt idx="100">
                  <c:v>0.66022029539874816</c:v>
                </c:pt>
                <c:pt idx="101">
                  <c:v>0.66774638655890828</c:v>
                </c:pt>
                <c:pt idx="102">
                  <c:v>0.67553527829330606</c:v>
                </c:pt>
                <c:pt idx="103">
                  <c:v>0.68358309740866452</c:v>
                </c:pt>
                <c:pt idx="104">
                  <c:v>0.69188388876005058</c:v>
                </c:pt>
                <c:pt idx="105">
                  <c:v>0.70042942051158918</c:v>
                </c:pt>
                <c:pt idx="106">
                  <c:v>0.70920900386730579</c:v>
                </c:pt>
                <c:pt idx="107">
                  <c:v>0.71820933563327638</c:v>
                </c:pt>
                <c:pt idx="108">
                  <c:v>0.72741437291705136</c:v>
                </c:pt>
                <c:pt idx="109">
                  <c:v>0.73680524992453988</c:v>
                </c:pt>
                <c:pt idx="110">
                  <c:v>0.74636024704324777</c:v>
                </c:pt>
                <c:pt idx="111">
                  <c:v>0.75605482206766061</c:v>
                </c:pt>
                <c:pt idx="112">
                  <c:v>0.76586171240207024</c:v>
                </c:pt>
                <c:pt idx="113">
                  <c:v>0.77575111527557561</c:v>
                </c:pt>
                <c:pt idx="114">
                  <c:v>0.78569095038220005</c:v>
                </c:pt>
                <c:pt idx="115">
                  <c:v>0.79564720594919214</c:v>
                </c:pt>
                <c:pt idx="116">
                  <c:v>0.80558436516099297</c:v>
                </c:pt>
                <c:pt idx="117">
                  <c:v>0.81546590534536856</c:v>
                </c:pt>
                <c:pt idx="118">
                  <c:v>0.82525485767295004</c:v>
                </c:pt>
                <c:pt idx="119">
                  <c:v>0.83491441071570915</c:v>
                </c:pt>
                <c:pt idx="120">
                  <c:v>0.84440853747025768</c:v>
                </c:pt>
                <c:pt idx="121">
                  <c:v>0.853702622782053</c:v>
                </c:pt>
                <c:pt idx="122">
                  <c:v>0.8627640668400377</c:v>
                </c:pt>
                <c:pt idx="123">
                  <c:v>0.87156284076075907</c:v>
                </c:pt>
                <c:pt idx="124">
                  <c:v>0.88007197229959855</c:v>
                </c:pt>
                <c:pt idx="125">
                  <c:v>0.88826794329004966</c:v>
                </c:pt>
                <c:pt idx="126">
                  <c:v>0.89613098522824097</c:v>
                </c:pt>
                <c:pt idx="127">
                  <c:v>0.9036452650628467</c:v>
                </c:pt>
                <c:pt idx="128">
                  <c:v>0.91079895921793452</c:v>
                </c:pt>
                <c:pt idx="129">
                  <c:v>0.91758421965113124</c:v>
                </c:pt>
                <c:pt idx="130">
                  <c:v>0.92399704086866552</c:v>
                </c:pt>
                <c:pt idx="131">
                  <c:v>0.93003704092237849</c:v>
                </c:pt>
                <c:pt idx="132">
                  <c:v>0.93570717227865263</c:v>
                </c:pt>
                <c:pt idx="133">
                  <c:v>0.94101337999901957</c:v>
                </c:pt>
                <c:pt idx="134">
                  <c:v>0.94596422496526356</c:v>
                </c:pt>
                <c:pt idx="135">
                  <c:v>0.95057048908360209</c:v>
                </c:pt>
                <c:pt idx="136">
                  <c:v>0.95484477774918686</c:v>
                </c:pt>
                <c:pt idx="137">
                  <c:v>0.95880113261141164</c:v>
                </c:pt>
                <c:pt idx="138">
                  <c:v>0.9624546651181447</c:v>
                </c:pt>
                <c:pt idx="139">
                  <c:v>0.96582121866967774</c:v>
                </c:pt>
                <c:pt idx="140">
                  <c:v>0.96891706467265948</c:v>
                </c:pt>
                <c:pt idx="141">
                  <c:v>0.97175863548968755</c:v>
                </c:pt>
                <c:pt idx="142">
                  <c:v>0.97436229531791463</c:v>
                </c:pt>
                <c:pt idx="143">
                  <c:v>0.97674414844169066</c:v>
                </c:pt>
                <c:pt idx="144">
                  <c:v>0.97891988309187516</c:v>
                </c:pt>
                <c:pt idx="145">
                  <c:v>0.98090464828585622</c:v>
                </c:pt>
                <c:pt idx="146">
                  <c:v>0.98271296047473389</c:v>
                </c:pt>
                <c:pt idx="147">
                  <c:v>0.98435863653847244</c:v>
                </c:pt>
                <c:pt idx="148">
                  <c:v>0.98585474959242358</c:v>
                </c:pt>
                <c:pt idx="149">
                  <c:v>0.98721360414920156</c:v>
                </c:pt>
                <c:pt idx="150">
                  <c:v>0.98844672737229911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BE8E-43C7-BB6F-8302EF6C4A4A}"/>
            </c:ext>
          </c:extLst>
        </c:ser>
        <c:ser>
          <c:idx val="5"/>
          <c:order val="5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List1!$G$2:$G$152</c:f>
              <c:numCache>
                <c:formatCode>General</c:formatCode>
                <c:ptCount val="151"/>
                <c:pt idx="0">
                  <c:v>0.51500000000000001</c:v>
                </c:pt>
                <c:pt idx="1">
                  <c:v>0.51578872579719859</c:v>
                </c:pt>
                <c:pt idx="2">
                  <c:v>0.51661883919527873</c:v>
                </c:pt>
                <c:pt idx="3">
                  <c:v>0.51749249785191376</c:v>
                </c:pt>
                <c:pt idx="4">
                  <c:v>0.51841196956365898</c:v>
                </c:pt>
                <c:pt idx="5">
                  <c:v>0.51937963749665561</c:v>
                </c:pt>
                <c:pt idx="6">
                  <c:v>0.52039800559940763</c:v>
                </c:pt>
                <c:pt idx="7">
                  <c:v>0.52146970419197358</c:v>
                </c:pt>
                <c:pt idx="8">
                  <c:v>0.52259749572314451</c:v>
                </c:pt>
                <c:pt idx="9">
                  <c:v>0.52378428068391425</c:v>
                </c:pt>
                <c:pt idx="10">
                  <c:v>0.52503310366166356</c:v>
                </c:pt>
                <c:pt idx="11">
                  <c:v>0.52634715951481614</c:v>
                </c:pt>
                <c:pt idx="12">
                  <c:v>0.5277297996423197</c:v>
                </c:pt>
                <c:pt idx="13">
                  <c:v>0.52918453831589862</c:v>
                </c:pt>
                <c:pt idx="14">
                  <c:v>0.53071505903552763</c:v>
                </c:pt>
                <c:pt idx="15">
                  <c:v>0.53232522085983092</c:v>
                </c:pt>
                <c:pt idx="16">
                  <c:v>0.53401906465292537</c:v>
                </c:pt>
                <c:pt idx="17">
                  <c:v>0.53580081917738864</c:v>
                </c:pt>
                <c:pt idx="18">
                  <c:v>0.53767490694935194</c:v>
                </c:pt>
                <c:pt idx="19">
                  <c:v>0.53964594975592417</c:v>
                </c:pt>
                <c:pt idx="20">
                  <c:v>0.54171877371695032</c:v>
                </c:pt>
                <c:pt idx="21">
                  <c:v>0.5438984137523416</c:v>
                </c:pt>
                <c:pt idx="22">
                  <c:v>0.54619011729234968</c:v>
                </c:pt>
                <c:pt idx="23">
                  <c:v>0.54859934704121849</c:v>
                </c:pt>
                <c:pt idx="24">
                  <c:v>0.55113178257391893</c:v>
                </c:pt>
                <c:pt idx="25">
                  <c:v>0.55379332051125618</c:v>
                </c:pt>
                <c:pt idx="26">
                  <c:v>0.55659007297998764</c:v>
                </c:pt>
                <c:pt idx="27">
                  <c:v>0.55952836402158945</c:v>
                </c:pt>
                <c:pt idx="28">
                  <c:v>0.56261472356585884</c:v>
                </c:pt>
                <c:pt idx="29">
                  <c:v>0.56585587853355213</c:v>
                </c:pt>
                <c:pt idx="30">
                  <c:v>0.56925874057596348</c:v>
                </c:pt>
                <c:pt idx="31">
                  <c:v>0.57283038989922519</c:v>
                </c:pt>
                <c:pt idx="32">
                  <c:v>0.57657805455758415</c:v>
                </c:pt>
                <c:pt idx="33">
                  <c:v>0.58050908453473449</c:v>
                </c:pt>
                <c:pt idx="34">
                  <c:v>0.58463091986656557</c:v>
                </c:pt>
                <c:pt idx="35">
                  <c:v>0.58895105199504927</c:v>
                </c:pt>
                <c:pt idx="36">
                  <c:v>0.59347697748498551</c:v>
                </c:pt>
                <c:pt idx="37">
                  <c:v>0.59821614318657856</c:v>
                </c:pt>
                <c:pt idx="38">
                  <c:v>0.6031758818933286</c:v>
                </c:pt>
                <c:pt idx="39">
                  <c:v>0.60836333753303362</c:v>
                </c:pt>
                <c:pt idx="40">
                  <c:v>0.61378537894822605</c:v>
                </c:pt>
                <c:pt idx="41">
                  <c:v>0.61944850138111263</c:v>
                </c:pt>
                <c:pt idx="42">
                  <c:v>0.6253587148886679</c:v>
                </c:pt>
                <c:pt idx="43">
                  <c:v>0.6315214190891757</c:v>
                </c:pt>
                <c:pt idx="44">
                  <c:v>0.63794126389651062</c:v>
                </c:pt>
                <c:pt idx="45">
                  <c:v>0.64462199624801253</c:v>
                </c:pt>
                <c:pt idx="46">
                  <c:v>0.6515662932902675</c:v>
                </c:pt>
                <c:pt idx="47">
                  <c:v>0.65877558306801676</c:v>
                </c:pt>
                <c:pt idx="48">
                  <c:v>0.66624985447328078</c:v>
                </c:pt>
                <c:pt idx="49">
                  <c:v>0.67398745905896362</c:v>
                </c:pt>
                <c:pt idx="50">
                  <c:v>0.6819849082967957</c:v>
                </c:pt>
                <c:pt idx="51">
                  <c:v>0.69023667094621821</c:v>
                </c:pt>
                <c:pt idx="52">
                  <c:v>0.69873497636432025</c:v>
                </c:pt>
                <c:pt idx="53">
                  <c:v>0.70746963077364133</c:v>
                </c:pt>
                <c:pt idx="54">
                  <c:v>0.71642785464043013</c:v>
                </c:pt>
                <c:pt idx="55">
                  <c:v>0.72559415030288232</c:v>
                </c:pt>
                <c:pt idx="56">
                  <c:v>0.73495020971047265</c:v>
                </c:pt>
                <c:pt idx="57">
                  <c:v>0.74447487245850319</c:v>
                </c:pt>
                <c:pt idx="58">
                  <c:v>0.75414414408945263</c:v>
                </c:pt>
                <c:pt idx="59">
                  <c:v>0.76393128375584662</c:v>
                </c:pt>
                <c:pt idx="60">
                  <c:v>0.7738069686966178</c:v>
                </c:pt>
                <c:pt idx="61">
                  <c:v>0.7837395405184826</c:v>
                </c:pt>
                <c:pt idx="62">
                  <c:v>0.79369533501157485</c:v>
                </c:pt>
                <c:pt idx="63">
                  <c:v>0.80363909326949856</c:v>
                </c:pt>
                <c:pt idx="64">
                  <c:v>0.81353444742818593</c:v>
                </c:pt>
                <c:pt idx="65">
                  <c:v>0.82334446968090369</c:v>
                </c:pt>
                <c:pt idx="66">
                  <c:v>0.83303226873943359</c:v>
                </c:pt>
                <c:pt idx="67">
                  <c:v>0.8425616140083666</c:v>
                </c:pt>
                <c:pt idx="68">
                  <c:v>0.85189756483056078</c:v>
                </c:pt>
                <c:pt idx="69">
                  <c:v>0.86100708059885711</c:v>
                </c:pt>
                <c:pt idx="70">
                  <c:v>0.86985958755220671</c:v>
                </c:pt>
                <c:pt idx="71">
                  <c:v>0.87842747976986668</c:v>
                </c:pt>
                <c:pt idx="72">
                  <c:v>0.88668653515581386</c:v>
                </c:pt>
                <c:pt idx="73">
                  <c:v>0.89461623180608751</c:v>
                </c:pt>
                <c:pt idx="74">
                  <c:v>0.90219995567087252</c:v>
                </c:pt>
                <c:pt idx="75">
                  <c:v>0.9094250963679632</c:v>
                </c:pt>
                <c:pt idx="76">
                  <c:v>0.91628303385604659</c:v>
                </c:pt>
                <c:pt idx="77">
                  <c:v>0.9227690239560602</c:v>
                </c:pt>
                <c:pt idx="78">
                  <c:v>0.92888199503384195</c:v>
                </c:pt>
                <c:pt idx="79">
                  <c:v>0.93462427127554049</c:v>
                </c:pt>
                <c:pt idx="80">
                  <c:v>0.94000123979425898</c:v>
                </c:pt>
                <c:pt idx="81">
                  <c:v>0.94502097933576568</c:v>
                </c:pt>
                <c:pt idx="82">
                  <c:v>0.94969386774984299</c:v>
                </c:pt>
                <c:pt idx="83">
                  <c:v>0.95403218388760647</c:v>
                </c:pt>
                <c:pt idx="84">
                  <c:v>0.95804971743810774</c:v>
                </c:pt>
                <c:pt idx="85">
                  <c:v>0.96176139769821689</c:v>
                </c:pt>
                <c:pt idx="86">
                  <c:v>0.96518294962274798</c:v>
                </c:pt>
                <c:pt idx="87">
                  <c:v>0.96833058292731922</c:v>
                </c:pt>
                <c:pt idx="88">
                  <c:v>0.97122071766538398</c:v>
                </c:pt>
                <c:pt idx="89">
                  <c:v>0.97386974766891266</c:v>
                </c:pt>
                <c:pt idx="90">
                  <c:v>0.97629384157905763</c:v>
                </c:pt>
                <c:pt idx="91">
                  <c:v>0.9785087799083555</c:v>
                </c:pt>
                <c:pt idx="92">
                  <c:v>0.98052982565076496</c:v>
                </c:pt>
                <c:pt idx="93">
                  <c:v>0.98237162535115008</c:v>
                </c:pt>
                <c:pt idx="94">
                  <c:v>0.98404813721292428</c:v>
                </c:pt>
                <c:pt idx="95">
                  <c:v>0.98557258270847159</c:v>
                </c:pt>
                <c:pt idx="96">
                  <c:v>0.98695741821029093</c:v>
                </c:pt>
                <c:pt idx="97">
                  <c:v>0.98821432333470927</c:v>
                </c:pt>
                <c:pt idx="98">
                  <c:v>0.9893542029442759</c:v>
                </c:pt>
                <c:pt idx="99">
                  <c:v>0.99038720005636516</c:v>
                </c:pt>
                <c:pt idx="100">
                  <c:v>0.99132271722825127</c:v>
                </c:pt>
                <c:pt idx="101">
                  <c:v>0.99216944431331344</c:v>
                </c:pt>
                <c:pt idx="102">
                  <c:v>0.99293539079556947</c:v>
                </c:pt>
                <c:pt idx="103">
                  <c:v>0.99362792120082222</c:v>
                </c:pt>
                <c:pt idx="104">
                  <c:v>0.99425379234742606</c:v>
                </c:pt>
                <c:pt idx="105">
                  <c:v>0.99481919143500253</c:v>
                </c:pt>
                <c:pt idx="106">
                  <c:v>0.99532977417507162</c:v>
                </c:pt>
                <c:pt idx="107">
                  <c:v>0.99579070234432165</c:v>
                </c:pt>
                <c:pt idx="108">
                  <c:v>0.99620668029101056</c:v>
                </c:pt>
                <c:pt idx="109">
                  <c:v>0.99658199005010351</c:v>
                </c:pt>
                <c:pt idx="110">
                  <c:v>0.99692052482590676</c:v>
                </c:pt>
                <c:pt idx="111">
                  <c:v>0.99722582068491861</c:v>
                </c:pt>
                <c:pt idx="112">
                  <c:v>0.99750108636880164</c:v>
                </c:pt>
                <c:pt idx="113">
                  <c:v>0.99774923119063263</c:v>
                </c:pt>
                <c:pt idx="114">
                  <c:v>0.99797289101866249</c:v>
                </c:pt>
                <c:pt idx="115">
                  <c:v>0.99817445238321922</c:v>
                </c:pt>
                <c:pt idx="116">
                  <c:v>0.99835607476544252</c:v>
                </c:pt>
                <c:pt idx="117">
                  <c:v>0.99851971114313387</c:v>
                </c:pt>
                <c:pt idx="118">
                  <c:v>0.99866712687999759</c:v>
                </c:pt>
                <c:pt idx="119">
                  <c:v>0.99879991705166382</c:v>
                </c:pt>
                <c:pt idx="120">
                  <c:v>0.99891952230523828</c:v>
                </c:pt>
                <c:pt idx="121">
                  <c:v>0.99902724335026249</c:v>
                </c:pt>
                <c:pt idx="122">
                  <c:v>0.99912425417790751</c:v>
                </c:pt>
                <c:pt idx="123">
                  <c:v>0.99921161410283887</c:v>
                </c:pt>
                <c:pt idx="124">
                  <c:v>0.99929027871869869</c:v>
                </c:pt>
                <c:pt idx="125">
                  <c:v>0.99936110985397331</c:v>
                </c:pt>
                <c:pt idx="126">
                  <c:v>0.9994248846103545</c:v>
                </c:pt>
                <c:pt idx="127">
                  <c:v>0.99948230356075496</c:v>
                </c:pt>
                <c:pt idx="128">
                  <c:v>0.99953399817920097</c:v>
                </c:pt>
                <c:pt idx="129">
                  <c:v>0.99958053756967924</c:v>
                </c:pt>
                <c:pt idx="130">
                  <c:v>0.99962243455622102</c:v>
                </c:pt>
                <c:pt idx="131">
                  <c:v>0.9996601511916885</c:v>
                </c:pt>
                <c:pt idx="132">
                  <c:v>0.99969410373816869</c:v>
                </c:pt>
                <c:pt idx="133">
                  <c:v>0.99972466716759678</c:v>
                </c:pt>
                <c:pt idx="134">
                  <c:v>0.99975217922713577</c:v>
                </c:pt>
                <c:pt idx="135">
                  <c:v>0.99977694411007312</c:v>
                </c:pt>
                <c:pt idx="136">
                  <c:v>0.99979923576934182</c:v>
                </c:pt>
                <c:pt idx="137">
                  <c:v>0.99981930090765181</c:v>
                </c:pt>
                <c:pt idx="138">
                  <c:v>0.99983736167501458</c:v>
                </c:pt>
                <c:pt idx="139">
                  <c:v>0.99985361810170381</c:v>
                </c:pt>
                <c:pt idx="140">
                  <c:v>0.99986825029217763</c:v>
                </c:pt>
                <c:pt idx="141">
                  <c:v>0.99988142040300765</c:v>
                </c:pt>
                <c:pt idx="142">
                  <c:v>0.99989327442580112</c:v>
                </c:pt>
                <c:pt idx="143">
                  <c:v>0.99990394379407288</c:v>
                </c:pt>
                <c:pt idx="144">
                  <c:v>0.99991354683127143</c:v>
                </c:pt>
                <c:pt idx="145">
                  <c:v>0.99992219005546357</c:v>
                </c:pt>
                <c:pt idx="146">
                  <c:v>0.99992996935474732</c:v>
                </c:pt>
                <c:pt idx="147">
                  <c:v>0.99993697104611357</c:v>
                </c:pt>
                <c:pt idx="148">
                  <c:v>0.99994327282919315</c:v>
                </c:pt>
                <c:pt idx="149">
                  <c:v>0.99994894464526252</c:v>
                </c:pt>
                <c:pt idx="150">
                  <c:v>0.99995404945089161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BE8E-43C7-BB6F-8302EF6C4A4A}"/>
            </c:ext>
          </c:extLst>
        </c:ser>
        <c:ser>
          <c:idx val="6"/>
          <c:order val="6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List1!$H$2:$H$152</c:f>
              <c:numCache>
                <c:formatCode>General</c:formatCode>
                <c:ptCount val="151"/>
                <c:pt idx="0">
                  <c:v>0.55000000000000004</c:v>
                </c:pt>
                <c:pt idx="1">
                  <c:v>0.55260389268806143</c:v>
                </c:pt>
                <c:pt idx="2">
                  <c:v>0.55534027947481723</c:v>
                </c:pt>
                <c:pt idx="3">
                  <c:v>0.55821539158493649</c:v>
                </c:pt>
                <c:pt idx="4">
                  <c:v>0.56123566911446254</c:v>
                </c:pt>
                <c:pt idx="5">
                  <c:v>0.56440775345610061</c:v>
                </c:pt>
                <c:pt idx="6">
                  <c:v>0.56773847658557819</c:v>
                </c:pt>
                <c:pt idx="7">
                  <c:v>0.57123484668371938</c:v>
                </c:pt>
                <c:pt idx="8">
                  <c:v>0.57490402950693242</c:v>
                </c:pt>
                <c:pt idx="9">
                  <c:v>0.57875332485396347</c:v>
                </c:pt>
                <c:pt idx="10">
                  <c:v>0.58279013741118202</c:v>
                </c:pt>
                <c:pt idx="11">
                  <c:v>0.58702194119373652</c:v>
                </c:pt>
                <c:pt idx="12">
                  <c:v>0.59145623673897052</c:v>
                </c:pt>
                <c:pt idx="13">
                  <c:v>0.59610050015499338</c:v>
                </c:pt>
                <c:pt idx="14">
                  <c:v>0.60096212308646757</c:v>
                </c:pt>
                <c:pt idx="15">
                  <c:v>0.60604834263732765</c:v>
                </c:pt>
                <c:pt idx="16">
                  <c:v>0.61136616029425506</c:v>
                </c:pt>
                <c:pt idx="17">
                  <c:v>0.61692224893446668</c:v>
                </c:pt>
                <c:pt idx="18">
                  <c:v>0.62272284708744963</c:v>
                </c:pt>
                <c:pt idx="19">
                  <c:v>0.62877363976568978</c:v>
                </c:pt>
                <c:pt idx="20">
                  <c:v>0.63507962539748075</c:v>
                </c:pt>
                <c:pt idx="21">
                  <c:v>0.64164496870100762</c:v>
                </c:pt>
                <c:pt idx="22">
                  <c:v>0.64847283974762959</c:v>
                </c:pt>
                <c:pt idx="23">
                  <c:v>0.65556523998771654</c:v>
                </c:pt>
                <c:pt idx="24">
                  <c:v>0.66292281666585218</c:v>
                </c:pt>
                <c:pt idx="25">
                  <c:v>0.67054466783971001</c:v>
                </c:pt>
                <c:pt idx="26">
                  <c:v>0.678428141137426</c:v>
                </c:pt>
                <c:pt idx="27">
                  <c:v>0.68656863042915262</c:v>
                </c:pt>
                <c:pt idx="28">
                  <c:v>0.6949593757235577</c:v>
                </c:pt>
                <c:pt idx="29">
                  <c:v>0.70359127278441114</c:v>
                </c:pt>
                <c:pt idx="30">
                  <c:v>0.71245270013122142</c:v>
                </c:pt>
                <c:pt idx="31">
                  <c:v>0.72152937215390078</c:v>
                </c:pt>
                <c:pt idx="32">
                  <c:v>0.73080422792538546</c:v>
                </c:pt>
                <c:pt idx="33">
                  <c:v>0.74025736581201385</c:v>
                </c:pt>
                <c:pt idx="34">
                  <c:v>0.74986603402150465</c:v>
                </c:pt>
                <c:pt idx="35">
                  <c:v>0.75960468665898784</c:v>
                </c:pt>
                <c:pt idx="36">
                  <c:v>0.76944511356630396</c:v>
                </c:pt>
                <c:pt idx="37">
                  <c:v>0.77935665012215882</c:v>
                </c:pt>
                <c:pt idx="38">
                  <c:v>0.78930647026451961</c:v>
                </c:pt>
                <c:pt idx="39">
                  <c:v>0.79925996232584184</c:v>
                </c:pt>
                <c:pt idx="40">
                  <c:v>0.80918118300382069</c:v>
                </c:pt>
                <c:pt idx="41">
                  <c:v>0.81903338018016159</c:v>
                </c:pt>
                <c:pt idx="42">
                  <c:v>0.82877957068831098</c:v>
                </c:pt>
                <c:pt idx="43">
                  <c:v>0.83838315491845639</c:v>
                </c:pt>
                <c:pt idx="44">
                  <c:v>0.84780854675297579</c:v>
                </c:pt>
                <c:pt idx="45">
                  <c:v>0.85702179513184462</c:v>
                </c:pt>
                <c:pt idx="46">
                  <c:v>0.86599117285115712</c:v>
                </c:pt>
                <c:pt idx="47">
                  <c:v>0.87468770915648764</c:v>
                </c:pt>
                <c:pt idx="48">
                  <c:v>0.88308564529610667</c:v>
                </c:pt>
                <c:pt idx="49">
                  <c:v>0.89116279625908812</c:v>
                </c:pt>
                <c:pt idx="50">
                  <c:v>0.89890080709449871</c:v>
                </c:pt>
                <c:pt idx="51">
                  <c:v>0.90628529802895641</c:v>
                </c:pt>
                <c:pt idx="52">
                  <c:v>0.91330589855549615</c:v>
                </c:pt>
                <c:pt idx="53">
                  <c:v>0.91995617625252202</c:v>
                </c:pt>
                <c:pt idx="54">
                  <c:v>0.9262334708769755</c:v>
                </c:pt>
                <c:pt idx="55">
                  <c:v>0.9321386479474425</c:v>
                </c:pt>
                <c:pt idx="56">
                  <c:v>0.93767578842170562</c:v>
                </c:pt>
                <c:pt idx="57">
                  <c:v>0.94285183215348534</c:v>
                </c:pt>
                <c:pt idx="58">
                  <c:v>0.94767619268619241</c:v>
                </c:pt>
                <c:pt idx="59">
                  <c:v>0.95216035980305957</c:v>
                </c:pt>
                <c:pt idx="60">
                  <c:v>0.9563175043546811</c:v>
                </c:pt>
                <c:pt idx="61">
                  <c:v>0.96016209749791959</c:v>
                </c:pt>
                <c:pt idx="62">
                  <c:v>0.96370955386157653</c:v>
                </c:pt>
                <c:pt idx="63">
                  <c:v>0.9669759055262116</c:v>
                </c:pt>
                <c:pt idx="64">
                  <c:v>0.96997751124108933</c:v>
                </c:pt>
                <c:pt idx="65">
                  <c:v>0.97273080311969407</c:v>
                </c:pt>
                <c:pt idx="66">
                  <c:v>0.97525207122645308</c:v>
                </c:pt>
                <c:pt idx="67">
                  <c:v>0.97755728501651806</c:v>
                </c:pt>
                <c:pt idx="68">
                  <c:v>0.97966194951056262</c:v>
                </c:pt>
                <c:pt idx="69">
                  <c:v>0.98158099334621951</c:v>
                </c:pt>
                <c:pt idx="70">
                  <c:v>0.98332868540147611</c:v>
                </c:pt>
                <c:pt idx="71">
                  <c:v>0.98491857648131309</c:v>
                </c:pt>
                <c:pt idx="72">
                  <c:v>0.98636346254458462</c:v>
                </c:pt>
                <c:pt idx="73">
                  <c:v>0.98767536607415762</c:v>
                </c:pt>
                <c:pt idx="74">
                  <c:v>0.98886553241677466</c:v>
                </c:pt>
                <c:pt idx="75">
                  <c:v>0.98994443820329692</c:v>
                </c:pt>
                <c:pt idx="76">
                  <c:v>0.99092180927611762</c:v>
                </c:pt>
                <c:pt idx="77">
                  <c:v>0.99180664587621581</c:v>
                </c:pt>
                <c:pt idx="78">
                  <c:v>0.99260725316143161</c:v>
                </c:pt>
                <c:pt idx="79">
                  <c:v>0.9933312754289767</c:v>
                </c:pt>
                <c:pt idx="80">
                  <c:v>0.99398573269206769</c:v>
                </c:pt>
                <c:pt idx="81">
                  <c:v>0.99457705850888212</c:v>
                </c:pt>
                <c:pt idx="82">
                  <c:v>0.99511113818084751</c:v>
                </c:pt>
                <c:pt idx="83">
                  <c:v>0.99559334662654653</c:v>
                </c:pt>
                <c:pt idx="84">
                  <c:v>0.99602858539884431</c:v>
                </c:pt>
                <c:pt idx="85">
                  <c:v>0.99642131844862225</c:v>
                </c:pt>
                <c:pt idx="86">
                  <c:v>0.99677560635092066</c:v>
                </c:pt>
                <c:pt idx="87">
                  <c:v>0.99709513880138934</c:v>
                </c:pt>
                <c:pt idx="88">
                  <c:v>0.99738326526526577</c:v>
                </c:pt>
                <c:pt idx="89">
                  <c:v>0.9976430237201197</c:v>
                </c:pt>
                <c:pt idx="90">
                  <c:v>0.99787716747981992</c:v>
                </c:pt>
                <c:pt idx="91">
                  <c:v>0.99808819012269356</c:v>
                </c:pt>
                <c:pt idx="92">
                  <c:v>0.99827834857321618</c:v>
                </c:pt>
                <c:pt idx="93">
                  <c:v>0.99844968440597315</c:v>
                </c:pt>
                <c:pt idx="94">
                  <c:v>0.99860404345392162</c:v>
                </c:pt>
                <c:pt idx="95">
                  <c:v>0.9987430938116425</c:v>
                </c:pt>
                <c:pt idx="96">
                  <c:v>0.9988683423292174</c:v>
                </c:pt>
                <c:pt idx="97">
                  <c:v>0.99898114969439245</c:v>
                </c:pt>
                <c:pt idx="98">
                  <c:v>0.99908274420052057</c:v>
                </c:pt>
                <c:pt idx="99">
                  <c:v>0.99917423429592545</c:v>
                </c:pt>
                <c:pt idx="100">
                  <c:v>0.99925662000727256</c:v>
                </c:pt>
                <c:pt idx="101">
                  <c:v>0.9993308033256415</c:v>
                </c:pt>
                <c:pt idx="102">
                  <c:v>0.99939759763948299</c:v>
                </c:pt>
                <c:pt idx="103">
                  <c:v>0.99945773629384205</c:v>
                </c:pt>
                <c:pt idx="104">
                  <c:v>0.99951188035025551</c:v>
                </c:pt>
                <c:pt idx="105">
                  <c:v>0.99956062561663395</c:v>
                </c:pt>
                <c:pt idx="106">
                  <c:v>0.99960450901153519</c:v>
                </c:pt>
                <c:pt idx="107">
                  <c:v>0.99964401432238192</c:v>
                </c:pt>
                <c:pt idx="108">
                  <c:v>0.99967957741251412</c:v>
                </c:pt>
                <c:pt idx="109">
                  <c:v>0.99971159092756356</c:v>
                </c:pt>
                <c:pt idx="110">
                  <c:v>0.99974040854744073</c:v>
                </c:pt>
                <c:pt idx="111">
                  <c:v>0.99976634882630122</c:v>
                </c:pt>
                <c:pt idx="112">
                  <c:v>0.9997896986592516</c:v>
                </c:pt>
                <c:pt idx="113">
                  <c:v>0.99981071641101671</c:v>
                </c:pt>
                <c:pt idx="114">
                  <c:v>0.99982963473884012</c:v>
                </c:pt>
                <c:pt idx="115">
                  <c:v>0.99984666313875781</c:v>
                </c:pt>
                <c:pt idx="116">
                  <c:v>0.99986199024191458</c:v>
                </c:pt>
                <c:pt idx="117">
                  <c:v>0.99987578588497539</c:v>
                </c:pt>
                <c:pt idx="118">
                  <c:v>0.99988820297655445</c:v>
                </c:pt>
                <c:pt idx="119">
                  <c:v>0.99989937917947314</c:v>
                </c:pt>
                <c:pt idx="120">
                  <c:v>0.99990943842677849</c:v>
                </c:pt>
                <c:pt idx="121">
                  <c:v>0.99991849228779972</c:v>
                </c:pt>
                <c:pt idx="122">
                  <c:v>0.99992664119890451</c:v>
                </c:pt>
                <c:pt idx="123">
                  <c:v>0.99993397557223795</c:v>
                </c:pt>
                <c:pt idx="124">
                  <c:v>0.99994057679446824</c:v>
                </c:pt>
                <c:pt idx="125">
                  <c:v>0.9999465181263345</c:v>
                </c:pt>
                <c:pt idx="126">
                  <c:v>0.9999518655128331</c:v>
                </c:pt>
                <c:pt idx="127">
                  <c:v>0.99995667831282342</c:v>
                </c:pt>
                <c:pt idx="128">
                  <c:v>0.99996100995605441</c:v>
                </c:pt>
                <c:pt idx="129">
                  <c:v>0.99996490853479514</c:v>
                </c:pt>
                <c:pt idx="130">
                  <c:v>0.99996841733652664</c:v>
                </c:pt>
                <c:pt idx="131">
                  <c:v>0.99997157532358893</c:v>
                </c:pt>
                <c:pt idx="132">
                  <c:v>0.9999744175650036</c:v>
                </c:pt>
                <c:pt idx="133">
                  <c:v>0.99997697562525456</c:v>
                </c:pt>
                <c:pt idx="134">
                  <c:v>0.99997927791429664</c:v>
                </c:pt>
                <c:pt idx="135">
                  <c:v>0.99998135000263344</c:v>
                </c:pt>
                <c:pt idx="136">
                  <c:v>0.99998321490498188</c:v>
                </c:pt>
                <c:pt idx="137">
                  <c:v>0.99998489333559903</c:v>
                </c:pt>
                <c:pt idx="138">
                  <c:v>0.99998640393813876</c:v>
                </c:pt>
                <c:pt idx="139">
                  <c:v>0.99998776349256557</c:v>
                </c:pt>
                <c:pt idx="140">
                  <c:v>0.99998898710138451</c:v>
                </c:pt>
                <c:pt idx="141">
                  <c:v>0.99999008835728709</c:v>
                </c:pt>
                <c:pt idx="142">
                  <c:v>0.99999107949405164</c:v>
                </c:pt>
                <c:pt idx="143">
                  <c:v>0.99999197152236496</c:v>
                </c:pt>
                <c:pt idx="144">
                  <c:v>0.99999277435208078</c:v>
                </c:pt>
                <c:pt idx="145">
                  <c:v>0.99999349690225359</c:v>
                </c:pt>
                <c:pt idx="146">
                  <c:v>0.99999414720018764</c:v>
                </c:pt>
                <c:pt idx="147">
                  <c:v>0.99999473247058002</c:v>
                </c:pt>
                <c:pt idx="148">
                  <c:v>0.99999525921575061</c:v>
                </c:pt>
                <c:pt idx="149">
                  <c:v>0.99999573328788394</c:v>
                </c:pt>
                <c:pt idx="150">
                  <c:v>0.99999615995399649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BE8E-43C7-BB6F-8302EF6C4A4A}"/>
            </c:ext>
          </c:extLst>
        </c:ser>
        <c:axId val="105132032"/>
        <c:axId val="105133568"/>
      </c:scatterChart>
      <c:valAx>
        <c:axId val="105132032"/>
        <c:scaling>
          <c:orientation val="minMax"/>
          <c:max val="150"/>
          <c:min val="0"/>
        </c:scaling>
        <c:axPos val="b"/>
        <c:numFmt formatCode="General" sourceLinked="1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5133568"/>
        <c:crosses val="autoZero"/>
        <c:crossBetween val="midCat"/>
        <c:majorUnit val="20"/>
        <c:minorUnit val="10"/>
      </c:valAx>
      <c:valAx>
        <c:axId val="105133568"/>
        <c:scaling>
          <c:orientation val="minMax"/>
          <c:max val="1"/>
        </c:scaling>
        <c:axPos val="l"/>
        <c:numFmt formatCode="General" sourceLinked="1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5132032"/>
        <c:crosses val="autoZero"/>
        <c:crossBetween val="midCat"/>
        <c:majorUnit val="0.2"/>
      </c:valAx>
    </c:plotArea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plotArea>
      <c:layout/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0.1</c:v>
                </c:pt>
                <c:pt idx="1">
                  <c:v>0.10589519650655047</c:v>
                </c:pt>
                <c:pt idx="2">
                  <c:v>0.11184878721800953</c:v>
                </c:pt>
                <c:pt idx="3">
                  <c:v>0.11783277074263405</c:v>
                </c:pt>
                <c:pt idx="4">
                  <c:v>0.12381898261709554</c:v>
                </c:pt>
                <c:pt idx="5">
                  <c:v>0.12977963546938856</c:v>
                </c:pt>
                <c:pt idx="6">
                  <c:v>0.13568783173669671</c:v>
                </c:pt>
                <c:pt idx="7">
                  <c:v>0.14151802946514871</c:v>
                </c:pt>
                <c:pt idx="8">
                  <c:v>0.14724644544616963</c:v>
                </c:pt>
                <c:pt idx="9">
                  <c:v>0.15285138445035582</c:v>
                </c:pt>
                <c:pt idx="10">
                  <c:v>0.15831348814629428</c:v>
                </c:pt>
                <c:pt idx="11">
                  <c:v>0.16361590200215609</c:v>
                </c:pt>
                <c:pt idx="12">
                  <c:v>0.16874436269749143</c:v>
                </c:pt>
                <c:pt idx="13">
                  <c:v>0.17368721205909776</c:v>
                </c:pt>
                <c:pt idx="14">
                  <c:v>0.17843534613117004</c:v>
                </c:pt>
                <c:pt idx="15">
                  <c:v>0.18298210965746356</c:v>
                </c:pt>
                <c:pt idx="16">
                  <c:v>0.18732314704456621</c:v>
                </c:pt>
                <c:pt idx="17">
                  <c:v>0.19145622090737641</c:v>
                </c:pt>
                <c:pt idx="18">
                  <c:v>0.19538100872583988</c:v>
                </c:pt>
                <c:pt idx="19">
                  <c:v>0.19909888713400647</c:v>
                </c:pt>
                <c:pt idx="20">
                  <c:v>0.20261271208056086</c:v>
                </c:pt>
                <c:pt idx="21">
                  <c:v>0.20592660168673671</c:v>
                </c:pt>
                <c:pt idx="22">
                  <c:v>0.20904572719841671</c:v>
                </c:pt>
                <c:pt idx="23">
                  <c:v>0.21197611607065772</c:v>
                </c:pt>
                <c:pt idx="24">
                  <c:v>0.21472446999298228</c:v>
                </c:pt>
                <c:pt idx="25">
                  <c:v>0.21729799959634913</c:v>
                </c:pt>
                <c:pt idx="26">
                  <c:v>0.21970427669165921</c:v>
                </c:pt>
                <c:pt idx="27">
                  <c:v>0.22195110417404049</c:v>
                </c:pt>
                <c:pt idx="28">
                  <c:v>0.22404640317582136</c:v>
                </c:pt>
                <c:pt idx="29">
                  <c:v>0.22599811664667754</c:v>
                </c:pt>
                <c:pt idx="30">
                  <c:v>0.2278141282612377</c:v>
                </c:pt>
                <c:pt idx="31">
                  <c:v>0.22950219538109104</c:v>
                </c:pt>
                <c:pt idx="32">
                  <c:v>0.23106989470909894</c:v>
                </c:pt>
                <c:pt idx="33">
                  <c:v>0.23252457925020917</c:v>
                </c:pt>
                <c:pt idx="34">
                  <c:v>0.2338733452181932</c:v>
                </c:pt>
                <c:pt idx="35">
                  <c:v>0.23512300758788224</c:v>
                </c:pt>
                <c:pt idx="36">
                  <c:v>0.23628008307604328</c:v>
                </c:pt>
                <c:pt idx="37">
                  <c:v>0.23735077943186386</c:v>
                </c:pt>
                <c:pt idx="38">
                  <c:v>0.23834099002300554</c:v>
                </c:pt>
                <c:pt idx="39">
                  <c:v>0.23925629280992097</c:v>
                </c:pt>
                <c:pt idx="40">
                  <c:v>0.24010195290581132</c:v>
                </c:pt>
                <c:pt idx="41">
                  <c:v>0.24088292801945288</c:v>
                </c:pt>
                <c:pt idx="42">
                  <c:v>0.24160387617140194</c:v>
                </c:pt>
                <c:pt idx="43">
                  <c:v>0.24226916515985444</c:v>
                </c:pt>
                <c:pt idx="44">
                  <c:v>0.24288288333007754</c:v>
                </c:pt>
                <c:pt idx="45">
                  <c:v>0.24344885127089386</c:v>
                </c:pt>
                <c:pt idx="46">
                  <c:v>0.24397063412333148</c:v>
                </c:pt>
                <c:pt idx="47">
                  <c:v>0.24445155424068735</c:v>
                </c:pt>
                <c:pt idx="48">
                  <c:v>0.24489470398636703</c:v>
                </c:pt>
                <c:pt idx="49">
                  <c:v>0.24530295849661546</c:v>
                </c:pt>
                <c:pt idx="50">
                  <c:v>0.24567898827020346</c:v>
                </c:pt>
                <c:pt idx="51">
                  <c:v>0.24602527147687631</c:v>
                </c:pt>
                <c:pt idx="52">
                  <c:v>0.24634410590158851</c:v>
                </c:pt>
                <c:pt idx="53">
                  <c:v>0.24663762046268331</c:v>
                </c:pt>
                <c:pt idx="54">
                  <c:v>0.24690778625980794</c:v>
                </c:pt>
                <c:pt idx="55">
                  <c:v>0.24715642712196764</c:v>
                </c:pt>
                <c:pt idx="56">
                  <c:v>0.24738522963806919</c:v>
                </c:pt>
                <c:pt idx="57">
                  <c:v>0.24759575266204467</c:v>
                </c:pt>
                <c:pt idx="58">
                  <c:v>0.2477894362924373</c:v>
                </c:pt>
                <c:pt idx="59">
                  <c:v>0.24796761033254741</c:v>
                </c:pt>
                <c:pt idx="60">
                  <c:v>0.24813150224205469</c:v>
                </c:pt>
                <c:pt idx="61">
                  <c:v>0.24828224459470707</c:v>
                </c:pt>
                <c:pt idx="62">
                  <c:v>0.24842088205944168</c:v>
                </c:pt>
                <c:pt idx="63">
                  <c:v>0.24854837792423518</c:v>
                </c:pt>
                <c:pt idx="64">
                  <c:v>0.24866562018329089</c:v>
                </c:pt>
                <c:pt idx="65">
                  <c:v>0.24877342720897155</c:v>
                </c:pt>
                <c:pt idx="66">
                  <c:v>0.24887255303024278</c:v>
                </c:pt>
                <c:pt idx="67">
                  <c:v>0.24896369223941325</c:v>
                </c:pt>
                <c:pt idx="68">
                  <c:v>0.24904748454872597</c:v>
                </c:pt>
                <c:pt idx="69">
                  <c:v>0.24912451901789701</c:v>
                </c:pt>
                <c:pt idx="70">
                  <c:v>0.24919533797310706</c:v>
                </c:pt>
                <c:pt idx="71">
                  <c:v>0.24926044063719544</c:v>
                </c:pt>
                <c:pt idx="72">
                  <c:v>0.24932028649005214</c:v>
                </c:pt>
                <c:pt idx="73">
                  <c:v>0.24937529837730368</c:v>
                </c:pt>
                <c:pt idx="74">
                  <c:v>0.24942586538449912</c:v>
                </c:pt>
                <c:pt idx="75">
                  <c:v>0.24947234549312497</c:v>
                </c:pt>
                <c:pt idx="76">
                  <c:v>0.24951506803383194</c:v>
                </c:pt>
                <c:pt idx="77">
                  <c:v>0.24955433595138829</c:v>
                </c:pt>
                <c:pt idx="78">
                  <c:v>0.24959042789497529</c:v>
                </c:pt>
                <c:pt idx="79">
                  <c:v>0.2496236001466059</c:v>
                </c:pt>
                <c:pt idx="80">
                  <c:v>0.24965408839961295</c:v>
                </c:pt>
                <c:pt idx="81">
                  <c:v>0.24968210939836671</c:v>
                </c:pt>
                <c:pt idx="82">
                  <c:v>0.24970786244963891</c:v>
                </c:pt>
                <c:pt idx="83">
                  <c:v>0.24973153081530708</c:v>
                </c:pt>
                <c:pt idx="84">
                  <c:v>0.24975328299541358</c:v>
                </c:pt>
                <c:pt idx="85">
                  <c:v>0.24977327390997264</c:v>
                </c:pt>
                <c:pt idx="86">
                  <c:v>0.24979164598729647</c:v>
                </c:pt>
                <c:pt idx="87">
                  <c:v>0.24980853016605201</c:v>
                </c:pt>
                <c:pt idx="88">
                  <c:v>0.24982404681775591</c:v>
                </c:pt>
                <c:pt idx="89">
                  <c:v>0.24983830659587694</c:v>
                </c:pt>
                <c:pt idx="90">
                  <c:v>0.24985141121728621</c:v>
                </c:pt>
                <c:pt idx="91">
                  <c:v>0.24986345418136513</c:v>
                </c:pt>
                <c:pt idx="92">
                  <c:v>0.24987452143164507</c:v>
                </c:pt>
                <c:pt idx="93">
                  <c:v>0.24988469196453827</c:v>
                </c:pt>
                <c:pt idx="94">
                  <c:v>0.24989403838930369</c:v>
                </c:pt>
                <c:pt idx="95">
                  <c:v>0.24990262744313271</c:v>
                </c:pt>
                <c:pt idx="96">
                  <c:v>0.24991052046490891</c:v>
                </c:pt>
                <c:pt idx="97">
                  <c:v>0.24991777383091032</c:v>
                </c:pt>
                <c:pt idx="98">
                  <c:v>0.24992443935550354</c:v>
                </c:pt>
                <c:pt idx="99">
                  <c:v>0.24993056465960739</c:v>
                </c:pt>
                <c:pt idx="100">
                  <c:v>0.24993619350950325</c:v>
                </c:pt>
                <c:pt idx="101">
                  <c:v>0.24994136612835524</c:v>
                </c:pt>
                <c:pt idx="102">
                  <c:v>0.24994611948263987</c:v>
                </c:pt>
                <c:pt idx="103">
                  <c:v>0.2499504875454753</c:v>
                </c:pt>
                <c:pt idx="104">
                  <c:v>0.24995450153871571</c:v>
                </c:pt>
                <c:pt idx="105">
                  <c:v>0.24995819015551576</c:v>
                </c:pt>
                <c:pt idx="106">
                  <c:v>0.24996157976491734</c:v>
                </c:pt>
                <c:pt idx="107">
                  <c:v>0.24996469459993151</c:v>
                </c:pt>
                <c:pt idx="108">
                  <c:v>0.24996755693041203</c:v>
                </c:pt>
                <c:pt idx="109">
                  <c:v>0.24997018722197528</c:v>
                </c:pt>
                <c:pt idx="110">
                  <c:v>0.24997260428206344</c:v>
                </c:pt>
                <c:pt idx="111">
                  <c:v>0.24997482539420671</c:v>
                </c:pt>
                <c:pt idx="112">
                  <c:v>0.24997686644142514</c:v>
                </c:pt>
                <c:pt idx="113">
                  <c:v>0.24997874201964751</c:v>
                </c:pt>
                <c:pt idx="114">
                  <c:v>0.24998046554196457</c:v>
                </c:pt>
                <c:pt idx="115">
                  <c:v>0.24998204933443036</c:v>
                </c:pt>
                <c:pt idx="116">
                  <c:v>0.24998350472412781</c:v>
                </c:pt>
                <c:pt idx="117">
                  <c:v>0.24998484212009564</c:v>
                </c:pt>
                <c:pt idx="118">
                  <c:v>0.24998607108770551</c:v>
                </c:pt>
                <c:pt idx="119">
                  <c:v>0.24998720041702294</c:v>
                </c:pt>
                <c:pt idx="120">
                  <c:v>0.24998823818562477</c:v>
                </c:pt>
                <c:pt idx="121">
                  <c:v>0.24998919181633789</c:v>
                </c:pt>
                <c:pt idx="122">
                  <c:v>0.24999006813029537</c:v>
                </c:pt>
                <c:pt idx="123">
                  <c:v>0.24999087339569948</c:v>
                </c:pt>
                <c:pt idx="124">
                  <c:v>0.24999161337263281</c:v>
                </c:pt>
                <c:pt idx="125">
                  <c:v>0.24999229335423881</c:v>
                </c:pt>
                <c:pt idx="126">
                  <c:v>0.24999291820456621</c:v>
                </c:pt>
                <c:pt idx="127">
                  <c:v>0.24999349239335292</c:v>
                </c:pt>
                <c:pt idx="128">
                  <c:v>0.24999402002797838</c:v>
                </c:pt>
                <c:pt idx="129">
                  <c:v>0.24999450488284292</c:v>
                </c:pt>
                <c:pt idx="130">
                  <c:v>0.24999495042635375</c:v>
                </c:pt>
                <c:pt idx="131">
                  <c:v>0.24999535984573099</c:v>
                </c:pt>
                <c:pt idx="132">
                  <c:v>0.24999573606979994</c:v>
                </c:pt>
                <c:pt idx="133">
                  <c:v>0.24999608178993943</c:v>
                </c:pt>
                <c:pt idx="134">
                  <c:v>0.24999639947932786</c:v>
                </c:pt>
                <c:pt idx="135">
                  <c:v>0.24999669141063308</c:v>
                </c:pt>
                <c:pt idx="136">
                  <c:v>0.24999695967226912</c:v>
                </c:pt>
                <c:pt idx="137">
                  <c:v>0.24999720618332999</c:v>
                </c:pt>
                <c:pt idx="138">
                  <c:v>0.24999743270731847</c:v>
                </c:pt>
                <c:pt idx="139">
                  <c:v>0.24999764086475895</c:v>
                </c:pt>
                <c:pt idx="140">
                  <c:v>0.24999783214479185</c:v>
                </c:pt>
                <c:pt idx="141">
                  <c:v>0.24999800791581894</c:v>
                </c:pt>
                <c:pt idx="142">
                  <c:v>0.24999816943530051</c:v>
                </c:pt>
                <c:pt idx="143">
                  <c:v>0.24999831785874074</c:v>
                </c:pt>
                <c:pt idx="144">
                  <c:v>0.24999845424796122</c:v>
                </c:pt>
                <c:pt idx="145">
                  <c:v>0.24999857957869054</c:v>
                </c:pt>
                <c:pt idx="146">
                  <c:v>0.24999869474754977</c:v>
                </c:pt>
                <c:pt idx="147">
                  <c:v>0.24999880057846163</c:v>
                </c:pt>
                <c:pt idx="148">
                  <c:v>0.24999889782854506</c:v>
                </c:pt>
                <c:pt idx="149">
                  <c:v>0.24999898719353586</c:v>
                </c:pt>
                <c:pt idx="150">
                  <c:v>0.24999906931275692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6491-42D3-98D3-0C997B32E32C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0.9</c:v>
                </c:pt>
                <c:pt idx="1">
                  <c:v>0.86904761904761962</c:v>
                </c:pt>
                <c:pt idx="2">
                  <c:v>0.83253140380518664</c:v>
                </c:pt>
                <c:pt idx="3">
                  <c:v>0.79136985871813925</c:v>
                </c:pt>
                <c:pt idx="4">
                  <c:v>0.74710854896354972</c:v>
                </c:pt>
                <c:pt idx="5">
                  <c:v>0.70163399278824179</c:v>
                </c:pt>
                <c:pt idx="6">
                  <c:v>0.65679379970974994</c:v>
                </c:pt>
                <c:pt idx="7">
                  <c:v>0.61408448076805133</c:v>
                </c:pt>
                <c:pt idx="8">
                  <c:v>0.57450432524195083</c:v>
                </c:pt>
                <c:pt idx="9">
                  <c:v>0.53856517069661858</c:v>
                </c:pt>
                <c:pt idx="10">
                  <c:v>0.50639616476792071</c:v>
                </c:pt>
                <c:pt idx="11">
                  <c:v>0.47787130093187807</c:v>
                </c:pt>
                <c:pt idx="12">
                  <c:v>0.45272006743451132</c:v>
                </c:pt>
                <c:pt idx="13">
                  <c:v>0.43060738059479231</c:v>
                </c:pt>
                <c:pt idx="14">
                  <c:v>0.41118436663143082</c:v>
                </c:pt>
                <c:pt idx="15">
                  <c:v>0.39411710228737468</c:v>
                </c:pt>
                <c:pt idx="16">
                  <c:v>0.3791006964614948</c:v>
                </c:pt>
                <c:pt idx="17">
                  <c:v>0.36586447441453657</c:v>
                </c:pt>
                <c:pt idx="18">
                  <c:v>0.35417218915917914</c:v>
                </c:pt>
                <c:pt idx="19">
                  <c:v>0.34381971740402895</c:v>
                </c:pt>
                <c:pt idx="20">
                  <c:v>0.33463168418434758</c:v>
                </c:pt>
                <c:pt idx="21">
                  <c:v>0.3264578156506</c:v>
                </c:pt>
                <c:pt idx="22">
                  <c:v>0.31916943133595616</c:v>
                </c:pt>
                <c:pt idx="23">
                  <c:v>0.31265626367230626</c:v>
                </c:pt>
                <c:pt idx="24">
                  <c:v>0.30682366936015143</c:v>
                </c:pt>
                <c:pt idx="25">
                  <c:v>0.30159023304248384</c:v>
                </c:pt>
                <c:pt idx="26">
                  <c:v>0.29688573317462047</c:v>
                </c:pt>
                <c:pt idx="27">
                  <c:v>0.29264942791375181</c:v>
                </c:pt>
                <c:pt idx="28">
                  <c:v>0.28882861651820385</c:v>
                </c:pt>
                <c:pt idx="29">
                  <c:v>0.28537743419024103</c:v>
                </c:pt>
                <c:pt idx="30">
                  <c:v>0.28225584278652516</c:v>
                </c:pt>
                <c:pt idx="31">
                  <c:v>0.27942878490446099</c:v>
                </c:pt>
                <c:pt idx="32">
                  <c:v>0.27686547380147786</c:v>
                </c:pt>
                <c:pt idx="33">
                  <c:v>0.27453879608791032</c:v>
                </c:pt>
                <c:pt idx="34">
                  <c:v>0.27242480803658792</c:v>
                </c:pt>
                <c:pt idx="35">
                  <c:v>0.2705023096682358</c:v>
                </c:pt>
                <c:pt idx="36">
                  <c:v>0.26875248354648135</c:v>
                </c:pt>
                <c:pt idx="37">
                  <c:v>0.26715858751600091</c:v>
                </c:pt>
                <c:pt idx="38">
                  <c:v>0.26570569251181569</c:v>
                </c:pt>
                <c:pt idx="39">
                  <c:v>0.26438045812280847</c:v>
                </c:pt>
                <c:pt idx="40">
                  <c:v>0.26317093986659057</c:v>
                </c:pt>
                <c:pt idx="41">
                  <c:v>0.26206642317603251</c:v>
                </c:pt>
                <c:pt idx="42">
                  <c:v>0.26105727995202932</c:v>
                </c:pt>
                <c:pt idx="43">
                  <c:v>0.26013484423741101</c:v>
                </c:pt>
                <c:pt idx="44">
                  <c:v>0.25929130414165374</c:v>
                </c:pt>
                <c:pt idx="45">
                  <c:v>0.25851960761868481</c:v>
                </c:pt>
                <c:pt idx="46">
                  <c:v>0.25781338008945504</c:v>
                </c:pt>
                <c:pt idx="47">
                  <c:v>0.25716685222243635</c:v>
                </c:pt>
                <c:pt idx="48">
                  <c:v>0.2565747964512976</c:v>
                </c:pt>
                <c:pt idx="49">
                  <c:v>0.25603247102969401</c:v>
                </c:pt>
                <c:pt idx="50">
                  <c:v>0.25553557060672905</c:v>
                </c:pt>
                <c:pt idx="51">
                  <c:v>0.25508018245969094</c:v>
                </c:pt>
                <c:pt idx="52">
                  <c:v>0.25466274764856422</c:v>
                </c:pt>
                <c:pt idx="53">
                  <c:v>0.25428002646415576</c:v>
                </c:pt>
                <c:pt idx="54">
                  <c:v>0.25392906763164907</c:v>
                </c:pt>
                <c:pt idx="55">
                  <c:v>0.25360718080741218</c:v>
                </c:pt>
                <c:pt idx="56">
                  <c:v>0.25331191197096053</c:v>
                </c:pt>
                <c:pt idx="57">
                  <c:v>0.25304102136824808</c:v>
                </c:pt>
                <c:pt idx="58">
                  <c:v>0.25279246370863678</c:v>
                </c:pt>
                <c:pt idx="59">
                  <c:v>0.25256437035704143</c:v>
                </c:pt>
                <c:pt idx="60">
                  <c:v>0.25235503329631764</c:v>
                </c:pt>
                <c:pt idx="61">
                  <c:v>0.25216289066358766</c:v>
                </c:pt>
                <c:pt idx="62">
                  <c:v>0.25198651368874225</c:v>
                </c:pt>
                <c:pt idx="63">
                  <c:v>0.25182459488455938</c:v>
                </c:pt>
                <c:pt idx="64">
                  <c:v>0.25167593735605648</c:v>
                </c:pt>
                <c:pt idx="65">
                  <c:v>0.2515394451124543</c:v>
                </c:pt>
                <c:pt idx="66">
                  <c:v>0.25141411427876131</c:v>
                </c:pt>
                <c:pt idx="67">
                  <c:v>0.25129902511587299</c:v>
                </c:pt>
                <c:pt idx="68">
                  <c:v>0.25119333476835215</c:v>
                </c:pt>
                <c:pt idx="69">
                  <c:v>0.2510962706680897</c:v>
                </c:pt>
                <c:pt idx="70">
                  <c:v>0.25100712452989121</c:v>
                </c:pt>
                <c:pt idx="71">
                  <c:v>0.2509252468819837</c:v>
                </c:pt>
                <c:pt idx="72">
                  <c:v>0.25085004208044331</c:v>
                </c:pt>
                <c:pt idx="73">
                  <c:v>0.25078096376193487</c:v>
                </c:pt>
                <c:pt idx="74">
                  <c:v>0.25071751069384901</c:v>
                </c:pt>
                <c:pt idx="75">
                  <c:v>0.25065922298508675</c:v>
                </c:pt>
                <c:pt idx="76">
                  <c:v>0.25060567862445432</c:v>
                </c:pt>
                <c:pt idx="77">
                  <c:v>0.25055649031689248</c:v>
                </c:pt>
                <c:pt idx="78">
                  <c:v>0.2505113025907032</c:v>
                </c:pt>
                <c:pt idx="79">
                  <c:v>0.25046978915152085</c:v>
                </c:pt>
                <c:pt idx="80">
                  <c:v>0.25043165046111171</c:v>
                </c:pt>
                <c:pt idx="81">
                  <c:v>0.25039661152116877</c:v>
                </c:pt>
                <c:pt idx="82">
                  <c:v>0.25036441984409058</c:v>
                </c:pt>
                <c:pt idx="83">
                  <c:v>0.25033484359448532</c:v>
                </c:pt>
                <c:pt idx="84">
                  <c:v>0.25030766988655684</c:v>
                </c:pt>
                <c:pt idx="85">
                  <c:v>0.25028270322391932</c:v>
                </c:pt>
                <c:pt idx="86">
                  <c:v>0.25025976406963568</c:v>
                </c:pt>
                <c:pt idx="87">
                  <c:v>0.25023868753530626</c:v>
                </c:pt>
                <c:pt idx="88">
                  <c:v>0.25021932217909254</c:v>
                </c:pt>
                <c:pt idx="89">
                  <c:v>0.25020152890341879</c:v>
                </c:pt>
                <c:pt idx="90">
                  <c:v>0.25018517994392941</c:v>
                </c:pt>
                <c:pt idx="91">
                  <c:v>0.25017015794200181</c:v>
                </c:pt>
                <c:pt idx="92">
                  <c:v>0.25015635509380252</c:v>
                </c:pt>
                <c:pt idx="93">
                  <c:v>0.25014367236946444</c:v>
                </c:pt>
                <c:pt idx="94">
                  <c:v>0.25013201879652258</c:v>
                </c:pt>
                <c:pt idx="95">
                  <c:v>0.25012131080226835</c:v>
                </c:pt>
                <c:pt idx="96">
                  <c:v>0.25011147161007802</c:v>
                </c:pt>
                <c:pt idx="97">
                  <c:v>0.25010243068528804</c:v>
                </c:pt>
                <c:pt idx="98">
                  <c:v>0.25009412322646585</c:v>
                </c:pt>
                <c:pt idx="99">
                  <c:v>0.25008648969834252</c:v>
                </c:pt>
                <c:pt idx="100">
                  <c:v>0.25007947540295705</c:v>
                </c:pt>
                <c:pt idx="101">
                  <c:v>0.25007303008586984</c:v>
                </c:pt>
                <c:pt idx="102">
                  <c:v>0.25006710757454481</c:v>
                </c:pt>
                <c:pt idx="103">
                  <c:v>0.25006166544625802</c:v>
                </c:pt>
                <c:pt idx="104">
                  <c:v>0.25005666472311355</c:v>
                </c:pt>
                <c:pt idx="105">
                  <c:v>0.25005206959192994</c:v>
                </c:pt>
                <c:pt idx="106">
                  <c:v>0.25004784714696626</c:v>
                </c:pt>
                <c:pt idx="107">
                  <c:v>0.25004396715361282</c:v>
                </c:pt>
                <c:pt idx="108">
                  <c:v>0.25004040183132964</c:v>
                </c:pt>
                <c:pt idx="109">
                  <c:v>0.2500371256542625</c:v>
                </c:pt>
                <c:pt idx="110">
                  <c:v>0.25003411516808555</c:v>
                </c:pt>
                <c:pt idx="111">
                  <c:v>0.25003134882174888</c:v>
                </c:pt>
                <c:pt idx="112">
                  <c:v>0.25002880681291834</c:v>
                </c:pt>
                <c:pt idx="113">
                  <c:v>0.25002647094597091</c:v>
                </c:pt>
                <c:pt idx="114">
                  <c:v>0.25002432450155576</c:v>
                </c:pt>
                <c:pt idx="115">
                  <c:v>0.2500223521167475</c:v>
                </c:pt>
                <c:pt idx="116">
                  <c:v>0.25002053967493632</c:v>
                </c:pt>
                <c:pt idx="117">
                  <c:v>0.25001887420467522</c:v>
                </c:pt>
                <c:pt idx="118">
                  <c:v>0.25001734378673313</c:v>
                </c:pt>
                <c:pt idx="119">
                  <c:v>0.25001593746871753</c:v>
                </c:pt>
                <c:pt idx="120">
                  <c:v>0.25001464518660632</c:v>
                </c:pt>
                <c:pt idx="121">
                  <c:v>0.25001345769267047</c:v>
                </c:pt>
                <c:pt idx="122">
                  <c:v>0.25001236648924291</c:v>
                </c:pt>
                <c:pt idx="123">
                  <c:v>0.25001136376786104</c:v>
                </c:pt>
                <c:pt idx="124">
                  <c:v>0.25001044235335612</c:v>
                </c:pt>
                <c:pt idx="125">
                  <c:v>0.25000959565248082</c:v>
                </c:pt>
                <c:pt idx="126">
                  <c:v>0.2500088176066958</c:v>
                </c:pt>
                <c:pt idx="127">
                  <c:v>0.2500081026488018</c:v>
                </c:pt>
                <c:pt idx="128">
                  <c:v>0.25000744566308225</c:v>
                </c:pt>
                <c:pt idx="129">
                  <c:v>0.25000684194868444</c:v>
                </c:pt>
                <c:pt idx="130">
                  <c:v>0.25000628718596712</c:v>
                </c:pt>
                <c:pt idx="131">
                  <c:v>0.25000577740558461</c:v>
                </c:pt>
                <c:pt idx="132">
                  <c:v>0.25000530896007711</c:v>
                </c:pt>
                <c:pt idx="133">
                  <c:v>0.25000487849776082</c:v>
                </c:pt>
                <c:pt idx="134">
                  <c:v>0.250004482938743</c:v>
                </c:pt>
                <c:pt idx="135">
                  <c:v>0.25000411945287748</c:v>
                </c:pt>
                <c:pt idx="136">
                  <c:v>0.25000378543951557</c:v>
                </c:pt>
                <c:pt idx="137">
                  <c:v>0.25000347850888904</c:v>
                </c:pt>
                <c:pt idx="138">
                  <c:v>0.25000319646501129</c:v>
                </c:pt>
                <c:pt idx="139">
                  <c:v>0.25000293728996464</c:v>
                </c:pt>
                <c:pt idx="140">
                  <c:v>0.25000269912945383</c:v>
                </c:pt>
                <c:pt idx="141">
                  <c:v>0.25000248027954436</c:v>
                </c:pt>
                <c:pt idx="142">
                  <c:v>0.25000227917446766</c:v>
                </c:pt>
                <c:pt idx="143">
                  <c:v>0.25000209437541382</c:v>
                </c:pt>
                <c:pt idx="144">
                  <c:v>0.25000192456024245</c:v>
                </c:pt>
                <c:pt idx="145">
                  <c:v>0.25000176851401651</c:v>
                </c:pt>
                <c:pt idx="146">
                  <c:v>0.25000162512031177</c:v>
                </c:pt>
                <c:pt idx="147">
                  <c:v>0.25000149335322908</c:v>
                </c:pt>
                <c:pt idx="148">
                  <c:v>0.25000137227005281</c:v>
                </c:pt>
                <c:pt idx="149">
                  <c:v>0.25000126100450631</c:v>
                </c:pt>
                <c:pt idx="150">
                  <c:v>0.25000115876055329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6491-42D3-98D3-0C997B32E32C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6491-42D3-98D3-0C997B32E32C}"/>
            </c:ext>
          </c:extLst>
        </c:ser>
        <c:axId val="105095936"/>
        <c:axId val="105097472"/>
      </c:scatterChart>
      <c:valAx>
        <c:axId val="105095936"/>
        <c:scaling>
          <c:orientation val="minMax"/>
          <c:max val="100"/>
        </c:scaling>
        <c:axPos val="b"/>
        <c:numFmt formatCode="General" sourceLinked="1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5097472"/>
        <c:crosses val="autoZero"/>
        <c:crossBetween val="midCat"/>
        <c:majorUnit val="20"/>
        <c:minorUnit val="10"/>
      </c:valAx>
      <c:valAx>
        <c:axId val="105097472"/>
        <c:scaling>
          <c:orientation val="minMax"/>
          <c:max val="1"/>
        </c:scaling>
        <c:axPos val="l"/>
        <c:numFmt formatCode="General" sourceLinked="1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5095936"/>
        <c:crosses val="autoZero"/>
        <c:crossBetween val="midCat"/>
        <c:majorUnit val="0.2"/>
        <c:minorUnit val="0.1"/>
      </c:valAx>
    </c:plotArea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scatterChart>
        <c:scatterStyle val="smoothMarker"/>
        <c:ser>
          <c:idx val="0"/>
          <c:order val="0"/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5.0000000000000105E-3</c:v>
                </c:pt>
                <c:pt idx="1">
                  <c:v>5.5887410434953934E-3</c:v>
                </c:pt>
                <c:pt idx="2">
                  <c:v>6.2429835667005785E-3</c:v>
                </c:pt>
                <c:pt idx="3">
                  <c:v>6.9690776858836135E-3</c:v>
                </c:pt>
                <c:pt idx="4">
                  <c:v>7.7737619303440012E-3</c:v>
                </c:pt>
                <c:pt idx="5">
                  <c:v>8.6641299538431204E-3</c:v>
                </c:pt>
                <c:pt idx="6">
                  <c:v>9.6475797054332811E-3</c:v>
                </c:pt>
                <c:pt idx="7">
                  <c:v>1.0731741869542181E-2</c:v>
                </c:pt>
                <c:pt idx="8">
                  <c:v>1.1924384388716004E-2</c:v>
                </c:pt>
                <c:pt idx="9">
                  <c:v>1.3233290106814139E-2</c:v>
                </c:pt>
                <c:pt idx="10">
                  <c:v>1.4666105090292723E-2</c:v>
                </c:pt>
                <c:pt idx="11">
                  <c:v>1.6230156077355107E-2</c:v>
                </c:pt>
                <c:pt idx="12">
                  <c:v>1.7932236838741317E-2</c:v>
                </c:pt>
                <c:pt idx="13">
                  <c:v>1.9778365058275363E-2</c:v>
                </c:pt>
                <c:pt idx="14">
                  <c:v>2.1773513665788446E-2</c:v>
                </c:pt>
                <c:pt idx="15">
                  <c:v>2.3921323330406977E-2</c:v>
                </c:pt>
                <c:pt idx="16">
                  <c:v>2.6223805920001012E-2</c:v>
                </c:pt>
                <c:pt idx="17">
                  <c:v>2.8681051929864192E-2</c:v>
                </c:pt>
                <c:pt idx="18">
                  <c:v>3.1290957858423486E-2</c:v>
                </c:pt>
                <c:pt idx="19">
                  <c:v>3.4048991851735155E-2</c:v>
                </c:pt>
                <c:pt idx="20">
                  <c:v>3.6948017193149482E-2</c:v>
                </c:pt>
                <c:pt idx="21">
                  <c:v>3.9978192931594082E-2</c:v>
                </c:pt>
                <c:pt idx="22">
                  <c:v>4.3126968765363746E-2</c:v>
                </c:pt>
                <c:pt idx="23">
                  <c:v>4.6379187055235332E-2</c:v>
                </c:pt>
                <c:pt idx="24">
                  <c:v>4.9717298623016805E-2</c:v>
                </c:pt>
                <c:pt idx="25">
                  <c:v>5.3121691204454029E-2</c:v>
                </c:pt>
                <c:pt idx="26">
                  <c:v>5.6571120781517346E-2</c:v>
                </c:pt>
                <c:pt idx="27">
                  <c:v>6.0043227466606112E-2</c:v>
                </c:pt>
                <c:pt idx="28">
                  <c:v>6.3515110199020092E-2</c:v>
                </c:pt>
                <c:pt idx="29">
                  <c:v>6.6963929216728904E-2</c:v>
                </c:pt>
                <c:pt idx="30">
                  <c:v>7.0367502806757021E-2</c:v>
                </c:pt>
                <c:pt idx="31">
                  <c:v>7.3704865548044063E-2</c:v>
                </c:pt>
                <c:pt idx="32">
                  <c:v>7.6956759020601034E-2</c:v>
                </c:pt>
                <c:pt idx="33">
                  <c:v>8.0106032217152248E-2</c:v>
                </c:pt>
                <c:pt idx="34">
                  <c:v>8.3137936795137202E-2</c:v>
                </c:pt>
                <c:pt idx="35">
                  <c:v>8.6040310832690994E-2</c:v>
                </c:pt>
                <c:pt idx="36">
                  <c:v>8.8803652911574854E-2</c:v>
                </c:pt>
                <c:pt idx="37">
                  <c:v>9.1421095327924223E-2</c:v>
                </c:pt>
                <c:pt idx="38">
                  <c:v>9.3888290485188736E-2</c:v>
                </c:pt>
                <c:pt idx="39">
                  <c:v>9.6203227814150929E-2</c:v>
                </c:pt>
                <c:pt idx="40">
                  <c:v>9.8365999932903764E-2</c:v>
                </c:pt>
                <c:pt idx="41">
                  <c:v>0.10037853645889494</c:v>
                </c:pt>
                <c:pt idx="42">
                  <c:v>0.10224432229911666</c:v>
                </c:pt>
                <c:pt idx="43">
                  <c:v>0.10396811480413318</c:v>
                </c:pt>
                <c:pt idx="44">
                  <c:v>0.10555567128891673</c:v>
                </c:pt>
                <c:pt idx="45">
                  <c:v>0.10701349544637796</c:v>
                </c:pt>
                <c:pt idx="46">
                  <c:v>0.10834860837007221</c:v>
                </c:pt>
                <c:pt idx="47">
                  <c:v>0.10956834743271009</c:v>
                </c:pt>
                <c:pt idx="48">
                  <c:v>0.11068019422787485</c:v>
                </c:pt>
                <c:pt idx="49">
                  <c:v>0.11169163119974393</c:v>
                </c:pt>
                <c:pt idx="50">
                  <c:v>0.11261002543923605</c:v>
                </c:pt>
                <c:pt idx="51">
                  <c:v>0.11344253736521882</c:v>
                </c:pt>
                <c:pt idx="52">
                  <c:v>0.11419605157183858</c:v>
                </c:pt>
                <c:pt idx="53">
                  <c:v>0.11487712693940465</c:v>
                </c:pt>
                <c:pt idx="54">
                  <c:v>0.11549196311180043</c:v>
                </c:pt>
                <c:pt idx="55">
                  <c:v>0.1160463805808581</c:v>
                </c:pt>
                <c:pt idx="56">
                  <c:v>0.1165458118401704</c:v>
                </c:pt>
                <c:pt idx="57">
                  <c:v>0.11699530133983439</c:v>
                </c:pt>
                <c:pt idx="58">
                  <c:v>0.11739951226156042</c:v>
                </c:pt>
                <c:pt idx="59">
                  <c:v>0.11776273842033128</c:v>
                </c:pt>
                <c:pt idx="60">
                  <c:v>0.11808891987097445</c:v>
                </c:pt>
                <c:pt idx="61">
                  <c:v>0.1183816610474395</c:v>
                </c:pt>
                <c:pt idx="62">
                  <c:v>0.11864425048495464</c:v>
                </c:pt>
                <c:pt idx="63">
                  <c:v>0.11887968136920132</c:v>
                </c:pt>
                <c:pt idx="64">
                  <c:v>0.11909067232256562</c:v>
                </c:pt>
                <c:pt idx="65">
                  <c:v>0.11927968797717763</c:v>
                </c:pt>
                <c:pt idx="66">
                  <c:v>0.11944895900020061</c:v>
                </c:pt>
                <c:pt idx="67">
                  <c:v>0.11960050133138816</c:v>
                </c:pt>
                <c:pt idx="68">
                  <c:v>0.11973613446910381</c:v>
                </c:pt>
                <c:pt idx="69">
                  <c:v>0.11985749870149333</c:v>
                </c:pt>
                <c:pt idx="70">
                  <c:v>0.11996607122679644</c:v>
                </c:pt>
                <c:pt idx="71">
                  <c:v>0.12006318114311325</c:v>
                </c:pt>
                <c:pt idx="72">
                  <c:v>0.12015002331534758</c:v>
                </c:pt>
                <c:pt idx="73">
                  <c:v>0.12022767114711649</c:v>
                </c:pt>
                <c:pt idx="74">
                  <c:v>0.12029708829970451</c:v>
                </c:pt>
                <c:pt idx="75">
                  <c:v>0.12035913940981048</c:v>
                </c:pt>
                <c:pt idx="76">
                  <c:v>0.1204145998638646</c:v>
                </c:pt>
                <c:pt idx="77">
                  <c:v>0.12046416468999049</c:v>
                </c:pt>
                <c:pt idx="78">
                  <c:v>0.12050845662982516</c:v>
                </c:pt>
                <c:pt idx="79">
                  <c:v>0.12054803345201642</c:v>
                </c:pt>
                <c:pt idx="80">
                  <c:v>0.12058339456764042</c:v>
                </c:pt>
                <c:pt idx="81">
                  <c:v>0.12061498700545392</c:v>
                </c:pt>
                <c:pt idx="82">
                  <c:v>0.12064321080197515</c:v>
                </c:pt>
                <c:pt idx="83">
                  <c:v>0.12066842385818613</c:v>
                </c:pt>
                <c:pt idx="84">
                  <c:v>0.1206909463112428</c:v>
                </c:pt>
                <c:pt idx="85">
                  <c:v>0.12071106446612707</c:v>
                </c:pt>
                <c:pt idx="86">
                  <c:v>0.12072903432875452</c:v>
                </c:pt>
                <c:pt idx="87">
                  <c:v>0.12074508477872276</c:v>
                </c:pt>
                <c:pt idx="88">
                  <c:v>0.12075942041668657</c:v>
                </c:pt>
                <c:pt idx="89">
                  <c:v>0.12077222411832712</c:v>
                </c:pt>
                <c:pt idx="90">
                  <c:v>0.12078365932402656</c:v>
                </c:pt>
                <c:pt idx="91">
                  <c:v>0.12079387209070509</c:v>
                </c:pt>
                <c:pt idx="92">
                  <c:v>0.12080299292981658</c:v>
                </c:pt>
                <c:pt idx="93">
                  <c:v>0.12081113845322322</c:v>
                </c:pt>
                <c:pt idx="94">
                  <c:v>0.12081841284657795</c:v>
                </c:pt>
                <c:pt idx="95">
                  <c:v>0.12082490918793409</c:v>
                </c:pt>
                <c:pt idx="96">
                  <c:v>0.12083071062755286</c:v>
                </c:pt>
                <c:pt idx="97">
                  <c:v>0.12083589144329208</c:v>
                </c:pt>
                <c:pt idx="98">
                  <c:v>0.12084051798451292</c:v>
                </c:pt>
                <c:pt idx="99">
                  <c:v>0.12084464951613949</c:v>
                </c:pt>
                <c:pt idx="100">
                  <c:v>0.12084833897330982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B7C2-4876-A1C8-2443ECD0906D}"/>
            </c:ext>
          </c:extLst>
        </c:ser>
        <c:ser>
          <c:idx val="1"/>
          <c:order val="1"/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List1!$C$2:$C$102</c:f>
              <c:numCache>
                <c:formatCode>General</c:formatCode>
                <c:ptCount val="101"/>
                <c:pt idx="0">
                  <c:v>0.995</c:v>
                </c:pt>
                <c:pt idx="1">
                  <c:v>0.97597213156727503</c:v>
                </c:pt>
                <c:pt idx="2">
                  <c:v>0.8992752159372065</c:v>
                </c:pt>
                <c:pt idx="3">
                  <c:v>0.71696202392287467</c:v>
                </c:pt>
                <c:pt idx="4">
                  <c:v>0.52716442165255351</c:v>
                </c:pt>
                <c:pt idx="5">
                  <c:v>0.40479167360087448</c:v>
                </c:pt>
                <c:pt idx="6">
                  <c:v>0.32978890825942375</c:v>
                </c:pt>
                <c:pt idx="7">
                  <c:v>0.28113198928552707</c:v>
                </c:pt>
                <c:pt idx="8">
                  <c:v>0.24763853198247363</c:v>
                </c:pt>
                <c:pt idx="9">
                  <c:v>0.22345479161393209</c:v>
                </c:pt>
                <c:pt idx="10">
                  <c:v>0.20533138741093451</c:v>
                </c:pt>
                <c:pt idx="11">
                  <c:v>0.19134854711357605</c:v>
                </c:pt>
                <c:pt idx="12">
                  <c:v>0.18030836135830391</c:v>
                </c:pt>
                <c:pt idx="13">
                  <c:v>0.17142810480121373</c:v>
                </c:pt>
                <c:pt idx="14">
                  <c:v>0.16417615139600911</c:v>
                </c:pt>
                <c:pt idx="15">
                  <c:v>0.15817941624850887</c:v>
                </c:pt>
                <c:pt idx="16">
                  <c:v>0.15316867591559014</c:v>
                </c:pt>
                <c:pt idx="17">
                  <c:v>0.14894494442503137</c:v>
                </c:pt>
                <c:pt idx="18">
                  <c:v>0.14535806361791723</c:v>
                </c:pt>
                <c:pt idx="19">
                  <c:v>0.14229264917334006</c:v>
                </c:pt>
                <c:pt idx="20">
                  <c:v>0.13965861466021215</c:v>
                </c:pt>
                <c:pt idx="21">
                  <c:v>0.13738462901430312</c:v>
                </c:pt>
                <c:pt idx="22">
                  <c:v>0.13541350288954371</c:v>
                </c:pt>
                <c:pt idx="23">
                  <c:v>0.13369887298644353</c:v>
                </c:pt>
                <c:pt idx="24">
                  <c:v>0.13220277812773279</c:v>
                </c:pt>
                <c:pt idx="25">
                  <c:v>0.13089385957368363</c:v>
                </c:pt>
                <c:pt idx="26">
                  <c:v>0.12974600580569917</c:v>
                </c:pt>
                <c:pt idx="27">
                  <c:v>0.12873731871802699</c:v>
                </c:pt>
                <c:pt idx="28">
                  <c:v>0.12784931554912274</c:v>
                </c:pt>
                <c:pt idx="29">
                  <c:v>0.12706630598873955</c:v>
                </c:pt>
                <c:pt idx="30">
                  <c:v>0.12637490103448357</c:v>
                </c:pt>
                <c:pt idx="31">
                  <c:v>0.12576362205076719</c:v>
                </c:pt>
                <c:pt idx="32">
                  <c:v>0.12522258683441811</c:v>
                </c:pt>
                <c:pt idx="33">
                  <c:v>0.12474325543934379</c:v>
                </c:pt>
                <c:pt idx="34">
                  <c:v>0.12431822280081972</c:v>
                </c:pt>
                <c:pt idx="35">
                  <c:v>0.12394104832636599</c:v>
                </c:pt>
                <c:pt idx="36">
                  <c:v>0.12360611492360012</c:v>
                </c:pt>
                <c:pt idx="37">
                  <c:v>0.12330851164927555</c:v>
                </c:pt>
                <c:pt idx="38">
                  <c:v>0.12304393545062819</c:v>
                </c:pt>
                <c:pt idx="39">
                  <c:v>0.12280860844485979</c:v>
                </c:pt>
                <c:pt idx="40">
                  <c:v>0.12259920792694005</c:v>
                </c:pt>
                <c:pt idx="41">
                  <c:v>0.12241280686865313</c:v>
                </c:pt>
                <c:pt idx="42">
                  <c:v>0.12224682311584976</c:v>
                </c:pt>
                <c:pt idx="43">
                  <c:v>0.12209897583742969</c:v>
                </c:pt>
                <c:pt idx="44">
                  <c:v>0.12196724805197524</c:v>
                </c:pt>
                <c:pt idx="45">
                  <c:v>0.1218498542733321</c:v>
                </c:pt>
                <c:pt idx="46">
                  <c:v>0.12174521248785704</c:v>
                </c:pt>
                <c:pt idx="47">
                  <c:v>0.12165191981324175</c:v>
                </c:pt>
                <c:pt idx="48">
                  <c:v>0.12156873129930683</c:v>
                </c:pt>
                <c:pt idx="49">
                  <c:v>0.12149454142056124</c:v>
                </c:pt>
                <c:pt idx="50">
                  <c:v>0.12142836788313682</c:v>
                </c:pt>
                <c:pt idx="51">
                  <c:v>0.1213693374282596</c:v>
                </c:pt>
                <c:pt idx="52">
                  <c:v>0.12131667336339159</c:v>
                </c:pt>
                <c:pt idx="53">
                  <c:v>0.12126968459269002</c:v>
                </c:pt>
                <c:pt idx="54">
                  <c:v>0.12122775595202086</c:v>
                </c:pt>
                <c:pt idx="55">
                  <c:v>0.12119033968184596</c:v>
                </c:pt>
                <c:pt idx="56">
                  <c:v>0.12115694789479448</c:v>
                </c:pt>
                <c:pt idx="57">
                  <c:v>0.12112714591453075</c:v>
                </c:pt>
                <c:pt idx="58">
                  <c:v>0.12110054637925666</c:v>
                </c:pt>
                <c:pt idx="59">
                  <c:v>0.12107680401739128</c:v>
                </c:pt>
                <c:pt idx="60">
                  <c:v>0.12105561101505079</c:v>
                </c:pt>
                <c:pt idx="61">
                  <c:v>0.12103669290530766</c:v>
                </c:pt>
                <c:pt idx="62">
                  <c:v>0.12101980491807478</c:v>
                </c:pt>
                <c:pt idx="63">
                  <c:v>0.12100472873709522</c:v>
                </c:pt>
                <c:pt idx="64">
                  <c:v>0.12099126961711409</c:v>
                </c:pt>
                <c:pt idx="65">
                  <c:v>0.12097925382001935</c:v>
                </c:pt>
                <c:pt idx="66">
                  <c:v>0.12096852633369012</c:v>
                </c:pt>
                <c:pt idx="67">
                  <c:v>0.12095894884161112</c:v>
                </c:pt>
                <c:pt idx="68">
                  <c:v>0.12095039791506829</c:v>
                </c:pt>
                <c:pt idx="69">
                  <c:v>0.12094276340303854</c:v>
                </c:pt>
                <c:pt idx="70">
                  <c:v>0.12093594699775612</c:v>
                </c:pt>
                <c:pt idx="71">
                  <c:v>0.12092986095648654</c:v>
                </c:pt>
                <c:pt idx="72">
                  <c:v>0.12092442696223492</c:v>
                </c:pt>
                <c:pt idx="73">
                  <c:v>0.1209195751081</c:v>
                </c:pt>
                <c:pt idx="74">
                  <c:v>0.12091524299169205</c:v>
                </c:pt>
                <c:pt idx="75">
                  <c:v>0.12091137490755582</c:v>
                </c:pt>
                <c:pt idx="76">
                  <c:v>0.12090792112690392</c:v>
                </c:pt>
                <c:pt idx="77">
                  <c:v>0.12090483725512582</c:v>
                </c:pt>
                <c:pt idx="78">
                  <c:v>0.12090208365862208</c:v>
                </c:pt>
                <c:pt idx="79">
                  <c:v>0.12089962495342479</c:v>
                </c:pt>
                <c:pt idx="80">
                  <c:v>0.12089742954890864</c:v>
                </c:pt>
                <c:pt idx="81">
                  <c:v>0.12089546924062003</c:v>
                </c:pt>
                <c:pt idx="82">
                  <c:v>0.12089371884691336</c:v>
                </c:pt>
                <c:pt idx="83">
                  <c:v>0.1208921558846635</c:v>
                </c:pt>
                <c:pt idx="84">
                  <c:v>0.1208907602798297</c:v>
                </c:pt>
                <c:pt idx="85">
                  <c:v>0.12088951410911594</c:v>
                </c:pt>
                <c:pt idx="86">
                  <c:v>0.12088840136937863</c:v>
                </c:pt>
                <c:pt idx="87">
                  <c:v>0.12088740777178571</c:v>
                </c:pt>
                <c:pt idx="88">
                  <c:v>0.1208865205580711</c:v>
                </c:pt>
                <c:pt idx="89">
                  <c:v>0.12088572833650379</c:v>
                </c:pt>
                <c:pt idx="90">
                  <c:v>0.12088502093545454</c:v>
                </c:pt>
                <c:pt idx="91">
                  <c:v>0.1208843892726626</c:v>
                </c:pt>
                <c:pt idx="92">
                  <c:v>0.12088382523852692</c:v>
                </c:pt>
                <c:pt idx="93">
                  <c:v>0.12088332159190439</c:v>
                </c:pt>
                <c:pt idx="94">
                  <c:v>0.12088287186708102</c:v>
                </c:pt>
                <c:pt idx="95">
                  <c:v>0.12088247029071247</c:v>
                </c:pt>
                <c:pt idx="96">
                  <c:v>0.12088211170766604</c:v>
                </c:pt>
                <c:pt idx="97">
                  <c:v>0.12088179151480891</c:v>
                </c:pt>
                <c:pt idx="98">
                  <c:v>0.12088150560189055</c:v>
                </c:pt>
                <c:pt idx="99">
                  <c:v>0.12088125029875851</c:v>
                </c:pt>
                <c:pt idx="100">
                  <c:v>0.12088102232822899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B7C2-4876-A1C8-2443ECD0906D}"/>
            </c:ext>
          </c:extLst>
        </c:ser>
        <c:ser>
          <c:idx val="2"/>
          <c:order val="2"/>
          <c:spPr>
            <a:ln w="38100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List1!$D$2:$D$102</c:f>
              <c:numCache>
                <c:formatCode>General</c:formatCode>
                <c:ptCount val="101"/>
                <c:pt idx="0">
                  <c:v>5.0000000000000034E-4</c:v>
                </c:pt>
                <c:pt idx="1">
                  <c:v>5.6150377789498983E-4</c:v>
                </c:pt>
                <c:pt idx="2">
                  <c:v>6.3053240383765337E-4</c:v>
                </c:pt>
                <c:pt idx="3">
                  <c:v>7.0799594598720556E-4</c:v>
                </c:pt>
                <c:pt idx="4">
                  <c:v>7.9491178339799039E-4</c:v>
                </c:pt>
                <c:pt idx="5">
                  <c:v>8.9241654204807671E-4</c:v>
                </c:pt>
                <c:pt idx="6">
                  <c:v>1.0017791699931421E-3</c:v>
                </c:pt>
                <c:pt idx="7">
                  <c:v>1.1244152092012773E-3</c:v>
                </c:pt>
                <c:pt idx="8">
                  <c:v>1.261902308903837E-3</c:v>
                </c:pt>
                <c:pt idx="9">
                  <c:v>1.41599700659901E-3</c:v>
                </c:pt>
                <c:pt idx="10">
                  <c:v>1.5886527765834005E-3</c:v>
                </c:pt>
                <c:pt idx="11">
                  <c:v>1.7820393101771106E-3</c:v>
                </c:pt>
                <c:pt idx="12">
                  <c:v>1.9985629444378697E-3</c:v>
                </c:pt>
                <c:pt idx="13">
                  <c:v>2.2408880945828636E-3</c:v>
                </c:pt>
                <c:pt idx="14">
                  <c:v>2.5119594666862186E-3</c:v>
                </c:pt>
                <c:pt idx="15">
                  <c:v>2.8150247283525299E-3</c:v>
                </c:pt>
                <c:pt idx="16">
                  <c:v>3.1536571926765776E-3</c:v>
                </c:pt>
                <c:pt idx="17">
                  <c:v>3.5317779215871641E-3</c:v>
                </c:pt>
                <c:pt idx="18">
                  <c:v>3.9536764756410046E-3</c:v>
                </c:pt>
                <c:pt idx="19">
                  <c:v>4.4240293262030094E-3</c:v>
                </c:pt>
                <c:pt idx="20">
                  <c:v>4.9479147017634948E-3</c:v>
                </c:pt>
                <c:pt idx="21">
                  <c:v>5.5308223640763874E-3</c:v>
                </c:pt>
                <c:pt idx="22">
                  <c:v>6.1786565062138775E-3</c:v>
                </c:pt>
                <c:pt idx="23">
                  <c:v>6.8977296423814484E-3</c:v>
                </c:pt>
                <c:pt idx="24">
                  <c:v>7.6947450333196832E-3</c:v>
                </c:pt>
                <c:pt idx="25">
                  <c:v>8.5767648839885548E-3</c:v>
                </c:pt>
                <c:pt idx="26">
                  <c:v>9.5511612940876768E-3</c:v>
                </c:pt>
                <c:pt idx="27">
                  <c:v>1.0625546779799428E-2</c:v>
                </c:pt>
                <c:pt idx="28">
                  <c:v>1.1807681171542093E-2</c:v>
                </c:pt>
                <c:pt idx="29">
                  <c:v>1.3105351893114098E-2</c:v>
                </c:pt>
                <c:pt idx="30">
                  <c:v>1.4526225116447381E-2</c:v>
                </c:pt>
                <c:pt idx="31">
                  <c:v>1.6077666140248918E-2</c:v>
                </c:pt>
                <c:pt idx="32">
                  <c:v>1.7766528630841417E-2</c:v>
                </c:pt>
                <c:pt idx="33">
                  <c:v>1.9598914140704023E-2</c:v>
                </c:pt>
                <c:pt idx="34">
                  <c:v>2.1579905598816219E-2</c:v>
                </c:pt>
                <c:pt idx="35">
                  <c:v>2.37132812040769E-2</c:v>
                </c:pt>
                <c:pt idx="36">
                  <c:v>2.6001218228570443E-2</c:v>
                </c:pt>
                <c:pt idx="37">
                  <c:v>2.8443999437571692E-2</c:v>
                </c:pt>
                <c:pt idx="38">
                  <c:v>3.1039737844998378E-2</c:v>
                </c:pt>
                <c:pt idx="39">
                  <c:v>3.3784137945223482E-2</c:v>
                </c:pt>
                <c:pt idx="40">
                  <c:v>3.6670312938748992E-2</c:v>
                </c:pt>
                <c:pt idx="41">
                  <c:v>3.9688677347771012E-2</c:v>
                </c:pt>
                <c:pt idx="42">
                  <c:v>4.2826932429602296E-2</c:v>
                </c:pt>
                <c:pt idx="43">
                  <c:v>4.6070157747398206E-2</c:v>
                </c:pt>
                <c:pt idx="44">
                  <c:v>4.9401016212956013E-2</c:v>
                </c:pt>
                <c:pt idx="45">
                  <c:v>5.2800072250545844E-2</c:v>
                </c:pt>
                <c:pt idx="46">
                  <c:v>5.6246214129726815E-2</c:v>
                </c:pt>
                <c:pt idx="47">
                  <c:v>5.9717162909813021E-2</c:v>
                </c:pt>
                <c:pt idx="48">
                  <c:v>6.3190042875533772E-2</c:v>
                </c:pt>
                <c:pt idx="49">
                  <c:v>6.6641982811906919E-2</c:v>
                </c:pt>
                <c:pt idx="50">
                  <c:v>7.0050714719505774E-2</c:v>
                </c:pt>
                <c:pt idx="51">
                  <c:v>7.3395136982466191E-2</c:v>
                </c:pt>
                <c:pt idx="52">
                  <c:v>7.6655812492712277E-2</c:v>
                </c:pt>
                <c:pt idx="53">
                  <c:v>7.9815378294385383E-2</c:v>
                </c:pt>
                <c:pt idx="54">
                  <c:v>8.2858851102486503E-2</c:v>
                </c:pt>
                <c:pt idx="55">
                  <c:v>8.5773821560674562E-2</c:v>
                </c:pt>
                <c:pt idx="56">
                  <c:v>8.8550538335157095E-2</c:v>
                </c:pt>
                <c:pt idx="57">
                  <c:v>9.1181890258066223E-2</c:v>
                </c:pt>
                <c:pt idx="58">
                  <c:v>9.366330016382475E-2</c:v>
                </c:pt>
                <c:pt idx="59">
                  <c:v>9.5992547538856374E-2</c:v>
                </c:pt>
                <c:pt idx="60">
                  <c:v>9.8169538645292556E-2</c:v>
                </c:pt>
                <c:pt idx="61">
                  <c:v>0.10019604262015354</c:v>
                </c:pt>
                <c:pt idx="62">
                  <c:v>0.10207541056788957</c:v>
                </c:pt>
                <c:pt idx="63">
                  <c:v>0.10381229228573603</c:v>
                </c:pt>
                <c:pt idx="64">
                  <c:v>0.10541236240407785</c:v>
                </c:pt>
                <c:pt idx="65">
                  <c:v>0.10688206474325063</c:v>
                </c:pt>
                <c:pt idx="66">
                  <c:v>0.10822838085439498</c:v>
                </c:pt>
                <c:pt idx="67">
                  <c:v>0.1094586262052742</c:v>
                </c:pt>
                <c:pt idx="68">
                  <c:v>0.11058027539033594</c:v>
                </c:pt>
                <c:pt idx="69">
                  <c:v>0.11160081611916323</c:v>
                </c:pt>
                <c:pt idx="70">
                  <c:v>0.11252763055193077</c:v>
                </c:pt>
                <c:pt idx="71">
                  <c:v>0.11336790175701926</c:v>
                </c:pt>
                <c:pt idx="72">
                  <c:v>0.11412854260106092</c:v>
                </c:pt>
                <c:pt idx="73">
                  <c:v>0.11481614417707477</c:v>
                </c:pt>
                <c:pt idx="74">
                  <c:v>0.11543694086671472</c:v>
                </c:pt>
                <c:pt idx="75">
                  <c:v>0.11599678925992572</c:v>
                </c:pt>
                <c:pt idx="76">
                  <c:v>0.11650115837113965</c:v>
                </c:pt>
                <c:pt idx="77">
                  <c:v>0.11695512885708972</c:v>
                </c:pt>
                <c:pt idx="78">
                  <c:v>0.11736339922847017</c:v>
                </c:pt>
                <c:pt idx="79">
                  <c:v>0.11773029733516721</c:v>
                </c:pt>
                <c:pt idx="80">
                  <c:v>0.11805979567877435</c:v>
                </c:pt>
                <c:pt idx="81">
                  <c:v>0.11835552935788336</c:v>
                </c:pt>
                <c:pt idx="82">
                  <c:v>0.11862081567667852</c:v>
                </c:pt>
                <c:pt idx="83">
                  <c:v>0.11885867464397221</c:v>
                </c:pt>
                <c:pt idx="84">
                  <c:v>0.11907184975833512</c:v>
                </c:pt>
                <c:pt idx="85">
                  <c:v>0.11926282861698609</c:v>
                </c:pt>
                <c:pt idx="86">
                  <c:v>0.11943386300398673</c:v>
                </c:pt>
                <c:pt idx="87">
                  <c:v>0.11958698820971499</c:v>
                </c:pt>
                <c:pt idx="88">
                  <c:v>0.11972404141137152</c:v>
                </c:pt>
                <c:pt idx="89">
                  <c:v>0.1198466790061338</c:v>
                </c:pt>
                <c:pt idx="90">
                  <c:v>0.11995639283700446</c:v>
                </c:pt>
                <c:pt idx="91">
                  <c:v>0.12005452528867529</c:v>
                </c:pt>
                <c:pt idx="92">
                  <c:v>0.12014228325887981</c:v>
                </c:pt>
                <c:pt idx="93">
                  <c:v>0.12022075103142595</c:v>
                </c:pt>
                <c:pt idx="94">
                  <c:v>0.12029090209185017</c:v>
                </c:pt>
                <c:pt idx="95">
                  <c:v>0.12035360993669944</c:v>
                </c:pt>
                <c:pt idx="96">
                  <c:v>0.12040965793379002</c:v>
                </c:pt>
                <c:pt idx="97">
                  <c:v>0.12045974829430355</c:v>
                </c:pt>
                <c:pt idx="98">
                  <c:v>0.12050451021890173</c:v>
                </c:pt>
                <c:pt idx="99">
                  <c:v>0.12054450727976658</c:v>
                </c:pt>
                <c:pt idx="100">
                  <c:v>0.12058024409900787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B7C2-4876-A1C8-2443ECD0906D}"/>
            </c:ext>
          </c:extLst>
        </c:ser>
        <c:ser>
          <c:idx val="3"/>
          <c:order val="3"/>
          <c:spPr>
            <a:ln w="38100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List1!$E$2:$E$102</c:f>
              <c:numCache>
                <c:formatCode>General</c:formatCode>
                <c:ptCount val="101"/>
                <c:pt idx="0">
                  <c:v>0.99950000000000006</c:v>
                </c:pt>
                <c:pt idx="1">
                  <c:v>0.99751009429057069</c:v>
                </c:pt>
                <c:pt idx="2">
                  <c:v>0.9877966191538885</c:v>
                </c:pt>
                <c:pt idx="3">
                  <c:v>0.94445049688659499</c:v>
                </c:pt>
                <c:pt idx="4">
                  <c:v>0.80700582321154246</c:v>
                </c:pt>
                <c:pt idx="5">
                  <c:v>0.60223505982236758</c:v>
                </c:pt>
                <c:pt idx="6">
                  <c:v>0.4506996773614198</c:v>
                </c:pt>
                <c:pt idx="7">
                  <c:v>0.35831600895032217</c:v>
                </c:pt>
                <c:pt idx="8">
                  <c:v>0.30000637497611632</c:v>
                </c:pt>
                <c:pt idx="9">
                  <c:v>0.2608441334652834</c:v>
                </c:pt>
                <c:pt idx="10">
                  <c:v>0.23311065669271952</c:v>
                </c:pt>
                <c:pt idx="11">
                  <c:v>0.21263834429417194</c:v>
                </c:pt>
                <c:pt idx="12">
                  <c:v>0.19702930979128341</c:v>
                </c:pt>
                <c:pt idx="13">
                  <c:v>0.18482095845800622</c:v>
                </c:pt>
                <c:pt idx="14">
                  <c:v>0.17507571231339955</c:v>
                </c:pt>
                <c:pt idx="15">
                  <c:v>0.16716692411721654</c:v>
                </c:pt>
                <c:pt idx="16">
                  <c:v>0.16066077108438687</c:v>
                </c:pt>
                <c:pt idx="17">
                  <c:v>0.15524782017198693</c:v>
                </c:pt>
                <c:pt idx="18">
                  <c:v>0.15070164671519595</c:v>
                </c:pt>
                <c:pt idx="19">
                  <c:v>0.14685286779348089</c:v>
                </c:pt>
                <c:pt idx="20">
                  <c:v>0.14357231369499909</c:v>
                </c:pt>
                <c:pt idx="21">
                  <c:v>0.14075980845904526</c:v>
                </c:pt>
                <c:pt idx="22">
                  <c:v>0.13833650067334477</c:v>
                </c:pt>
                <c:pt idx="23">
                  <c:v>0.13623950339060609</c:v>
                </c:pt>
                <c:pt idx="24">
                  <c:v>0.13441807278992937</c:v>
                </c:pt>
                <c:pt idx="25">
                  <c:v>0.13283083475096091</c:v>
                </c:pt>
                <c:pt idx="26">
                  <c:v>0.13144373918236527</c:v>
                </c:pt>
                <c:pt idx="27">
                  <c:v>0.13022852879663238</c:v>
                </c:pt>
                <c:pt idx="28">
                  <c:v>0.12916157745396287</c:v>
                </c:pt>
                <c:pt idx="29">
                  <c:v>0.1282229979377327</c:v>
                </c:pt>
                <c:pt idx="30">
                  <c:v>0.12739594883139854</c:v>
                </c:pt>
                <c:pt idx="31">
                  <c:v>0.12666609037103449</c:v>
                </c:pt>
                <c:pt idx="32">
                  <c:v>0.12602115306175307</c:v>
                </c:pt>
                <c:pt idx="33">
                  <c:v>0.12545059256932076</c:v>
                </c:pt>
                <c:pt idx="34">
                  <c:v>0.12494531128506958</c:v>
                </c:pt>
                <c:pt idx="35">
                  <c:v>0.12449743190139159</c:v>
                </c:pt>
                <c:pt idx="36">
                  <c:v>0.12410011191887063</c:v>
                </c:pt>
                <c:pt idx="37">
                  <c:v>0.12374739063470243</c:v>
                </c:pt>
                <c:pt idx="38">
                  <c:v>0.12343406210959458</c:v>
                </c:pt>
                <c:pt idx="39">
                  <c:v>0.12315556906698311</c:v>
                </c:pt>
                <c:pt idx="40">
                  <c:v>0.12290791377765092</c:v>
                </c:pt>
                <c:pt idx="41">
                  <c:v>0.12268758281926545</c:v>
                </c:pt>
                <c:pt idx="42">
                  <c:v>0.12249148324190286</c:v>
                </c:pt>
                <c:pt idx="43">
                  <c:v>0.12231688816638314</c:v>
                </c:pt>
                <c:pt idx="44">
                  <c:v>0.12216139022806836</c:v>
                </c:pt>
                <c:pt idx="45">
                  <c:v>0.12202286158108668</c:v>
                </c:pt>
                <c:pt idx="46">
                  <c:v>0.12189941941640146</c:v>
                </c:pt>
                <c:pt idx="47">
                  <c:v>0.12178939613636951</c:v>
                </c:pt>
                <c:pt idx="48">
                  <c:v>0.12169131347951373</c:v>
                </c:pt>
                <c:pt idx="49">
                  <c:v>0.12160386001059063</c:v>
                </c:pt>
                <c:pt idx="50">
                  <c:v>0.12152587148901949</c:v>
                </c:pt>
                <c:pt idx="51">
                  <c:v>0.12145631370831178</c:v>
                </c:pt>
                <c:pt idx="52">
                  <c:v>0.12139426746413379</c:v>
                </c:pt>
                <c:pt idx="53">
                  <c:v>0.12133891536190651</c:v>
                </c:pt>
                <c:pt idx="54">
                  <c:v>0.12128953021886417</c:v>
                </c:pt>
                <c:pt idx="55">
                  <c:v>0.12124546485188822</c:v>
                </c:pt>
                <c:pt idx="56">
                  <c:v>0.12120614307280873</c:v>
                </c:pt>
                <c:pt idx="57">
                  <c:v>0.12117105173822934</c:v>
                </c:pt>
                <c:pt idx="58">
                  <c:v>0.12113973372226298</c:v>
                </c:pt>
                <c:pt idx="59">
                  <c:v>0.12111178169855868</c:v>
                </c:pt>
                <c:pt idx="60">
                  <c:v>0.12108683263324203</c:v>
                </c:pt>
                <c:pt idx="61">
                  <c:v>0.12106456290335992</c:v>
                </c:pt>
                <c:pt idx="62">
                  <c:v>0.12104468396648557</c:v>
                </c:pt>
                <c:pt idx="63">
                  <c:v>0.12102693851662538</c:v>
                </c:pt>
                <c:pt idx="64">
                  <c:v>0.12101109706971365</c:v>
                </c:pt>
                <c:pt idx="65">
                  <c:v>0.12099695492901349</c:v>
                </c:pt>
                <c:pt idx="66">
                  <c:v>0.12098432948681571</c:v>
                </c:pt>
                <c:pt idx="67">
                  <c:v>0.12097305782410539</c:v>
                </c:pt>
                <c:pt idx="68">
                  <c:v>0.1209629945744347</c:v>
                </c:pt>
                <c:pt idx="69">
                  <c:v>0.12095401002224461</c:v>
                </c:pt>
                <c:pt idx="70">
                  <c:v>0.12094598840936309</c:v>
                </c:pt>
                <c:pt idx="71">
                  <c:v>0.12093882642645749</c:v>
                </c:pt>
                <c:pt idx="72">
                  <c:v>0.12093243186889507</c:v>
                </c:pt>
                <c:pt idx="73">
                  <c:v>0.12092672243882417</c:v>
                </c:pt>
                <c:pt idx="74">
                  <c:v>0.12092162467734199</c:v>
                </c:pt>
                <c:pt idx="75">
                  <c:v>0.12091707301245903</c:v>
                </c:pt>
                <c:pt idx="76">
                  <c:v>0.12091300891015001</c:v>
                </c:pt>
                <c:pt idx="77">
                  <c:v>0.12090938011722845</c:v>
                </c:pt>
                <c:pt idx="78">
                  <c:v>0.12090613998602236</c:v>
                </c:pt>
                <c:pt idx="79">
                  <c:v>0.12090324687193502</c:v>
                </c:pt>
                <c:pt idx="80">
                  <c:v>0.12090066359597977</c:v>
                </c:pt>
                <c:pt idx="81">
                  <c:v>0.12089835696522863</c:v>
                </c:pt>
                <c:pt idx="82">
                  <c:v>0.12089629734489751</c:v>
                </c:pt>
                <c:pt idx="83">
                  <c:v>0.12089445827648597</c:v>
                </c:pt>
                <c:pt idx="84">
                  <c:v>0.12089281613698449</c:v>
                </c:pt>
                <c:pt idx="85">
                  <c:v>0.12089134983472284</c:v>
                </c:pt>
                <c:pt idx="86">
                  <c:v>0.12089004053789509</c:v>
                </c:pt>
                <c:pt idx="87">
                  <c:v>0.12088887143224875</c:v>
                </c:pt>
                <c:pt idx="88">
                  <c:v>0.12088782750478998</c:v>
                </c:pt>
                <c:pt idx="89">
                  <c:v>0.12088689535070644</c:v>
                </c:pt>
                <c:pt idx="90">
                  <c:v>0.12088606300100962</c:v>
                </c:pt>
                <c:pt idx="91">
                  <c:v>0.12088531976866601</c:v>
                </c:pt>
                <c:pt idx="92">
                  <c:v>0.120884656111236</c:v>
                </c:pt>
                <c:pt idx="93">
                  <c:v>0.12088406350823816</c:v>
                </c:pt>
                <c:pt idx="94">
                  <c:v>0.1208835343516669</c:v>
                </c:pt>
                <c:pt idx="95">
                  <c:v>0.1208830618482427</c:v>
                </c:pt>
                <c:pt idx="96">
                  <c:v>0.12088263993214204</c:v>
                </c:pt>
                <c:pt idx="97">
                  <c:v>0.12088226318707947</c:v>
                </c:pt>
                <c:pt idx="98">
                  <c:v>0.12088192677673842</c:v>
                </c:pt>
                <c:pt idx="99">
                  <c:v>0.12088162638265827</c:v>
                </c:pt>
                <c:pt idx="100">
                  <c:v>0.12088135814877388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B7C2-4876-A1C8-2443ECD0906D}"/>
            </c:ext>
          </c:extLst>
        </c:ser>
        <c:ser>
          <c:idx val="4"/>
          <c:order val="4"/>
          <c:spPr>
            <a:ln w="38100">
              <a:solidFill>
                <a:srgbClr val="0066CC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List1!$F$2:$F$102</c:f>
              <c:numCache>
                <c:formatCode>General</c:formatCode>
                <c:ptCount val="101"/>
                <c:pt idx="0">
                  <c:v>5.0000000000000145E-5</c:v>
                </c:pt>
                <c:pt idx="1">
                  <c:v>5.6176833913066827E-5</c:v>
                </c:pt>
                <c:pt idx="2">
                  <c:v>6.3116325142046069E-5</c:v>
                </c:pt>
                <c:pt idx="3">
                  <c:v>7.0912532359837746E-5</c:v>
                </c:pt>
                <c:pt idx="4">
                  <c:v>7.9671086432975513E-5</c:v>
                </c:pt>
                <c:pt idx="5">
                  <c:v>8.9510606803137592E-5</c:v>
                </c:pt>
                <c:pt idx="6">
                  <c:v>1.0056428929421404E-4</c:v>
                </c:pt>
                <c:pt idx="7">
                  <c:v>1.1298168558417723E-4</c:v>
                </c:pt>
                <c:pt idx="8">
                  <c:v>1.2693069683582857E-4</c:v>
                </c:pt>
                <c:pt idx="9">
                  <c:v>1.4259980645020423E-4</c:v>
                </c:pt>
                <c:pt idx="10">
                  <c:v>1.6020057960117762E-4</c:v>
                </c:pt>
                <c:pt idx="11">
                  <c:v>1.799704601369416E-4</c:v>
                </c:pt>
                <c:pt idx="12">
                  <c:v>2.0217589859666542E-4</c:v>
                </c:pt>
                <c:pt idx="13">
                  <c:v>2.2711584848561595E-4</c:v>
                </c:pt>
                <c:pt idx="14">
                  <c:v>2.5512567156829222E-4</c:v>
                </c:pt>
                <c:pt idx="15">
                  <c:v>2.8658149675381002E-4</c:v>
                </c:pt>
                <c:pt idx="16">
                  <c:v>3.2190508112351236E-4</c:v>
                </c:pt>
                <c:pt idx="17">
                  <c:v>3.615692257300364E-4</c:v>
                </c:pt>
                <c:pt idx="18">
                  <c:v>4.0610380289716764E-4</c:v>
                </c:pt>
                <c:pt idx="19">
                  <c:v>4.5610245575471148E-4</c:v>
                </c:pt>
                <c:pt idx="20">
                  <c:v>5.1223003449478888E-4</c:v>
                </c:pt>
                <c:pt idx="21">
                  <c:v>5.7523083712461304E-4</c:v>
                </c:pt>
                <c:pt idx="22">
                  <c:v>6.4593772503904461E-4</c:v>
                </c:pt>
                <c:pt idx="23">
                  <c:v>7.2528218518449106E-4</c:v>
                </c:pt>
                <c:pt idx="24">
                  <c:v>8.1430541047317496E-4</c:v>
                </c:pt>
                <c:pt idx="25">
                  <c:v>9.1417046784861549E-4</c:v>
                </c:pt>
                <c:pt idx="26">
                  <c:v>1.0261756182647541E-3</c:v>
                </c:pt>
                <c:pt idx="27">
                  <c:v>1.151768843909592E-3</c:v>
                </c:pt>
                <c:pt idx="28">
                  <c:v>1.2925636241554173E-3</c:v>
                </c:pt>
                <c:pt idx="29">
                  <c:v>1.4503559815844779E-3</c:v>
                </c:pt>
                <c:pt idx="30">
                  <c:v>1.6271427913759E-3</c:v>
                </c:pt>
                <c:pt idx="31">
                  <c:v>1.8251413093946641E-3</c:v>
                </c:pt>
                <c:pt idx="32">
                  <c:v>2.046809824215878E-3</c:v>
                </c:pt>
                <c:pt idx="33">
                  <c:v>2.2948692734314812E-3</c:v>
                </c:pt>
                <c:pt idx="34">
                  <c:v>2.5723255819915052E-3</c:v>
                </c:pt>
                <c:pt idx="35">
                  <c:v>2.8824923768417552E-3</c:v>
                </c:pt>
                <c:pt idx="36">
                  <c:v>3.2290136044098492E-3</c:v>
                </c:pt>
                <c:pt idx="37">
                  <c:v>3.6158854223000132E-3</c:v>
                </c:pt>
                <c:pt idx="38">
                  <c:v>4.0474765509943712E-3</c:v>
                </c:pt>
                <c:pt idx="39">
                  <c:v>4.5285460533659857E-3</c:v>
                </c:pt>
                <c:pt idx="40">
                  <c:v>5.0642572587986075E-3</c:v>
                </c:pt>
                <c:pt idx="41">
                  <c:v>5.6601862664218345E-3</c:v>
                </c:pt>
                <c:pt idx="42">
                  <c:v>6.3223231535887428E-3</c:v>
                </c:pt>
                <c:pt idx="43">
                  <c:v>7.0570636912269859E-3</c:v>
                </c:pt>
                <c:pt idx="44">
                  <c:v>7.8711890434544924E-3</c:v>
                </c:pt>
                <c:pt idx="45">
                  <c:v>8.7718306293479986E-3</c:v>
                </c:pt>
                <c:pt idx="46">
                  <c:v>9.7664170842581104E-3</c:v>
                </c:pt>
                <c:pt idx="47">
                  <c:v>1.0862600121951938E-2</c:v>
                </c:pt>
                <c:pt idx="48">
                  <c:v>1.2068156124128206E-2</c:v>
                </c:pt>
                <c:pt idx="49">
                  <c:v>1.3390860538168091E-2</c:v>
                </c:pt>
                <c:pt idx="50">
                  <c:v>1.4838332722582479E-2</c:v>
                </c:pt>
                <c:pt idx="51">
                  <c:v>1.6417849819065161E-2</c:v>
                </c:pt>
                <c:pt idx="52">
                  <c:v>1.8136129618273367E-2</c:v>
                </c:pt>
                <c:pt idx="53">
                  <c:v>1.9999084268484766E-2</c:v>
                </c:pt>
                <c:pt idx="54">
                  <c:v>2.2011549056194239E-2</c:v>
                </c:pt>
                <c:pt idx="55">
                  <c:v>2.4176993308173352E-2</c:v>
                </c:pt>
                <c:pt idx="56">
                  <c:v>2.649722358688316E-2</c:v>
                </c:pt>
                <c:pt idx="57">
                  <c:v>2.8972092541067591E-2</c:v>
                </c:pt>
                <c:pt idx="58">
                  <c:v>3.159922969793693E-2</c:v>
                </c:pt>
                <c:pt idx="59">
                  <c:v>3.4373812726302827E-2</c:v>
                </c:pt>
                <c:pt idx="60">
                  <c:v>3.72883988004424E-2</c:v>
                </c:pt>
                <c:pt idx="61">
                  <c:v>4.0332835210213441E-2</c:v>
                </c:pt>
                <c:pt idx="62">
                  <c:v>4.3494265954271423E-2</c:v>
                </c:pt>
                <c:pt idx="63">
                  <c:v>4.6757246573886087E-2</c:v>
                </c:pt>
                <c:pt idx="64">
                  <c:v>5.0103973060889595E-2</c:v>
                </c:pt>
                <c:pt idx="65">
                  <c:v>5.3514622746603124E-2</c:v>
                </c:pt>
                <c:pt idx="66">
                  <c:v>5.6967796393804372E-2</c:v>
                </c:pt>
                <c:pt idx="67">
                  <c:v>6.0441042238435293E-2</c:v>
                </c:pt>
                <c:pt idx="68">
                  <c:v>6.3911435511453299E-2</c:v>
                </c:pt>
                <c:pt idx="69">
                  <c:v>6.7356181968417209E-2</c:v>
                </c:pt>
                <c:pt idx="70">
                  <c:v>7.0753211848975109E-2</c:v>
                </c:pt>
                <c:pt idx="71">
                  <c:v>7.4081731762717012E-2</c:v>
                </c:pt>
                <c:pt idx="72">
                  <c:v>7.7322706079142836E-2</c:v>
                </c:pt>
                <c:pt idx="73">
                  <c:v>8.0459245897673226E-2</c:v>
                </c:pt>
                <c:pt idx="74">
                  <c:v>8.3476891699269654E-2</c:v>
                </c:pt>
                <c:pt idx="75">
                  <c:v>8.6363784313090719E-2</c:v>
                </c:pt>
                <c:pt idx="76">
                  <c:v>8.9110726892554587E-2</c:v>
                </c:pt>
                <c:pt idx="77">
                  <c:v>9.1711147397534512E-2</c:v>
                </c:pt>
                <c:pt idx="78">
                  <c:v>9.4160976114679232E-2</c:v>
                </c:pt>
                <c:pt idx="79">
                  <c:v>9.6458455811556557E-2</c:v>
                </c:pt>
                <c:pt idx="80">
                  <c:v>9.8603903281258246E-2</c:v>
                </c:pt>
                <c:pt idx="81">
                  <c:v>0.10059944056519558</c:v>
                </c:pt>
                <c:pt idx="82">
                  <c:v>0.10244871243601412</c:v>
                </c:pt>
                <c:pt idx="83">
                  <c:v>0.10415660421156614</c:v>
                </c:pt>
                <c:pt idx="84">
                  <c:v>0.10572897106120149</c:v>
                </c:pt>
                <c:pt idx="85">
                  <c:v>0.10717238699620851</c:v>
                </c:pt>
                <c:pt idx="86">
                  <c:v>0.10849391895860697</c:v>
                </c:pt>
                <c:pt idx="87">
                  <c:v>0.10970092899870866</c:v>
                </c:pt>
                <c:pt idx="88">
                  <c:v>0.11080090554461128</c:v>
                </c:pt>
                <c:pt idx="89">
                  <c:v>0.11180132323583893</c:v>
                </c:pt>
                <c:pt idx="90">
                  <c:v>0.11270952969413835</c:v>
                </c:pt>
                <c:pt idx="91">
                  <c:v>0.1135326568849325</c:v>
                </c:pt>
                <c:pt idx="92">
                  <c:v>0.11427755431787182</c:v>
                </c:pt>
                <c:pt idx="93">
                  <c:v>0.11495074117613872</c:v>
                </c:pt>
                <c:pt idx="94">
                  <c:v>0.11555837448748039</c:v>
                </c:pt>
                <c:pt idx="95">
                  <c:v>0.11610623059935547</c:v>
                </c:pt>
                <c:pt idx="96">
                  <c:v>0.11659969744966346</c:v>
                </c:pt>
                <c:pt idx="97">
                  <c:v>0.1170437753970065</c:v>
                </c:pt>
                <c:pt idx="98">
                  <c:v>0.11744308466309744</c:v>
                </c:pt>
                <c:pt idx="99">
                  <c:v>0.11780187772558549</c:v>
                </c:pt>
                <c:pt idx="100">
                  <c:v>0.11812405526947579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B7C2-4876-A1C8-2443ECD0906D}"/>
            </c:ext>
          </c:extLst>
        </c:ser>
        <c:ser>
          <c:idx val="5"/>
          <c:order val="5"/>
          <c:spPr>
            <a:ln w="38100">
              <a:solidFill>
                <a:srgbClr val="0066CC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List1!$G$2:$G$102</c:f>
              <c:numCache>
                <c:formatCode>General</c:formatCode>
                <c:ptCount val="101"/>
                <c:pt idx="0">
                  <c:v>0.99995000000000001</c:v>
                </c:pt>
                <c:pt idx="1">
                  <c:v>0.99975010133162456</c:v>
                </c:pt>
                <c:pt idx="2">
                  <c:v>0.99875303357294243</c:v>
                </c:pt>
                <c:pt idx="3">
                  <c:v>0.99382755406692247</c:v>
                </c:pt>
                <c:pt idx="4">
                  <c:v>0.97060513493126221</c:v>
                </c:pt>
                <c:pt idx="5">
                  <c:v>0.88101378615978188</c:v>
                </c:pt>
                <c:pt idx="6">
                  <c:v>0.68892555966199764</c:v>
                </c:pt>
                <c:pt idx="7">
                  <c:v>0.50721776842651056</c:v>
                </c:pt>
                <c:pt idx="8">
                  <c:v>0.39272018556361227</c:v>
                </c:pt>
                <c:pt idx="9">
                  <c:v>0.32215405314268841</c:v>
                </c:pt>
                <c:pt idx="10">
                  <c:v>0.27599130792019477</c:v>
                </c:pt>
                <c:pt idx="11">
                  <c:v>0.24399113523485441</c:v>
                </c:pt>
                <c:pt idx="12">
                  <c:v>0.2207586992398666</c:v>
                </c:pt>
                <c:pt idx="13">
                  <c:v>0.20327375791294852</c:v>
                </c:pt>
                <c:pt idx="14">
                  <c:v>0.18973805527826779</c:v>
                </c:pt>
                <c:pt idx="15">
                  <c:v>0.17902210637937346</c:v>
                </c:pt>
                <c:pt idx="16">
                  <c:v>0.17038381161535288</c:v>
                </c:pt>
                <c:pt idx="17">
                  <c:v>0.16331678995985016</c:v>
                </c:pt>
                <c:pt idx="18">
                  <c:v>0.15746426811752762</c:v>
                </c:pt>
                <c:pt idx="19">
                  <c:v>0.15256792186601278</c:v>
                </c:pt>
                <c:pt idx="20">
                  <c:v>0.14843626284285313</c:v>
                </c:pt>
                <c:pt idx="21">
                  <c:v>0.14492442311379891</c:v>
                </c:pt>
                <c:pt idx="22">
                  <c:v>0.14192083535489591</c:v>
                </c:pt>
                <c:pt idx="23">
                  <c:v>0.13933822218390221</c:v>
                </c:pt>
                <c:pt idx="24">
                  <c:v>0.13710735658617468</c:v>
                </c:pt>
                <c:pt idx="25">
                  <c:v>0.13517265032900666</c:v>
                </c:pt>
                <c:pt idx="26">
                  <c:v>0.13348897600622617</c:v>
                </c:pt>
                <c:pt idx="27">
                  <c:v>0.13201933881934949</c:v>
                </c:pt>
                <c:pt idx="28">
                  <c:v>0.13073314458622806</c:v>
                </c:pt>
                <c:pt idx="29">
                  <c:v>0.12960489317908025</c:v>
                </c:pt>
                <c:pt idx="30">
                  <c:v>0.12861318020324988</c:v>
                </c:pt>
                <c:pt idx="31">
                  <c:v>0.12773992516272573</c:v>
                </c:pt>
                <c:pt idx="32">
                  <c:v>0.12696976820357972</c:v>
                </c:pt>
                <c:pt idx="33">
                  <c:v>0.12628959383848545</c:v>
                </c:pt>
                <c:pt idx="34">
                  <c:v>0.12568815138429376</c:v>
                </c:pt>
                <c:pt idx="35">
                  <c:v>0.12515574982325417</c:v>
                </c:pt>
                <c:pt idx="36">
                  <c:v>0.12468401049054763</c:v>
                </c:pt>
                <c:pt idx="37">
                  <c:v>0.12426566510069272</c:v>
                </c:pt>
                <c:pt idx="38">
                  <c:v>0.12389438962609196</c:v>
                </c:pt>
                <c:pt idx="39">
                  <c:v>0.12356466675475927</c:v>
                </c:pt>
                <c:pt idx="40">
                  <c:v>0.12327167130344548</c:v>
                </c:pt>
                <c:pt idx="41">
                  <c:v>0.12301117420221826</c:v>
                </c:pt>
                <c:pt idx="42">
                  <c:v>0.12277946160664099</c:v>
                </c:pt>
                <c:pt idx="43">
                  <c:v>0.12257326641234342</c:v>
                </c:pt>
                <c:pt idx="44">
                  <c:v>0.12238971000032491</c:v>
                </c:pt>
                <c:pt idx="45">
                  <c:v>0.12222625247085231</c:v>
                </c:pt>
                <c:pt idx="46">
                  <c:v>0.12208064995938571</c:v>
                </c:pt>
                <c:pt idx="47">
                  <c:v>0.12195091789192131</c:v>
                </c:pt>
                <c:pt idx="48">
                  <c:v>0.12183529924602272</c:v>
                </c:pt>
                <c:pt idx="49">
                  <c:v>0.12173223705021528</c:v>
                </c:pt>
                <c:pt idx="50">
                  <c:v>0.1216403504876761</c:v>
                </c:pt>
                <c:pt idx="51">
                  <c:v>0.12155841407754785</c:v>
                </c:pt>
                <c:pt idx="52">
                  <c:v>0.12148533949419105</c:v>
                </c:pt>
                <c:pt idx="53">
                  <c:v>0.12142015965555752</c:v>
                </c:pt>
                <c:pt idx="54">
                  <c:v>0.12136201476989304</c:v>
                </c:pt>
                <c:pt idx="55">
                  <c:v>0.12131014007771954</c:v>
                </c:pt>
                <c:pt idx="56">
                  <c:v>0.12126385506554008</c:v>
                </c:pt>
                <c:pt idx="57">
                  <c:v>0.12122255396053548</c:v>
                </c:pt>
                <c:pt idx="58">
                  <c:v>0.12118569734290632</c:v>
                </c:pt>
                <c:pt idx="59">
                  <c:v>0.12115280473550342</c:v>
                </c:pt>
                <c:pt idx="60">
                  <c:v>0.12112344804972699</c:v>
                </c:pt>
                <c:pt idx="61">
                  <c:v>0.12109724578305789</c:v>
                </c:pt>
                <c:pt idx="62">
                  <c:v>0.12107385787746451</c:v>
                </c:pt>
                <c:pt idx="63">
                  <c:v>0.12105298115978658</c:v>
                </c:pt>
                <c:pt idx="64">
                  <c:v>0.121034345295315</c:v>
                </c:pt>
                <c:pt idx="65">
                  <c:v>0.12101770919449775</c:v>
                </c:pt>
                <c:pt idx="66">
                  <c:v>0.12100285782018499</c:v>
                </c:pt>
                <c:pt idx="67">
                  <c:v>0.12098959934928057</c:v>
                </c:pt>
                <c:pt idx="68">
                  <c:v>0.12097776264830039</c:v>
                </c:pt>
                <c:pt idx="69">
                  <c:v>0.12096719502716918</c:v>
                </c:pt>
                <c:pt idx="70">
                  <c:v>0.1209577602398475</c:v>
                </c:pt>
                <c:pt idx="71">
                  <c:v>0.12094933670406686</c:v>
                </c:pt>
                <c:pt idx="72">
                  <c:v>0.12094181591568412</c:v>
                </c:pt>
                <c:pt idx="73">
                  <c:v>0.12093510103599862</c:v>
                </c:pt>
                <c:pt idx="74">
                  <c:v>0.12092910563286612</c:v>
                </c:pt>
                <c:pt idx="75">
                  <c:v>0.12092375255862084</c:v>
                </c:pt>
                <c:pt idx="76">
                  <c:v>0.12091897294974115</c:v>
                </c:pt>
                <c:pt idx="77">
                  <c:v>0.12091470533491062</c:v>
                </c:pt>
                <c:pt idx="78">
                  <c:v>0.12091089483958598</c:v>
                </c:pt>
                <c:pt idx="79">
                  <c:v>0.12090749247655053</c:v>
                </c:pt>
                <c:pt idx="80">
                  <c:v>0.12090445451306682</c:v>
                </c:pt>
                <c:pt idx="81">
                  <c:v>0.1209017419063067</c:v>
                </c:pt>
                <c:pt idx="82">
                  <c:v>0.12089931979963105</c:v>
                </c:pt>
                <c:pt idx="83">
                  <c:v>0.12089715707313529</c:v>
                </c:pt>
                <c:pt idx="84">
                  <c:v>0.12089522594256667</c:v>
                </c:pt>
                <c:pt idx="85">
                  <c:v>0.12089350160139799</c:v>
                </c:pt>
                <c:pt idx="86">
                  <c:v>0.1208919619013846</c:v>
                </c:pt>
                <c:pt idx="87">
                  <c:v>0.12089058706745109</c:v>
                </c:pt>
                <c:pt idx="88">
                  <c:v>0.12088935944321252</c:v>
                </c:pt>
                <c:pt idx="89">
                  <c:v>0.12088826326381982</c:v>
                </c:pt>
                <c:pt idx="90">
                  <c:v>0.12088728445319342</c:v>
                </c:pt>
                <c:pt idx="91">
                  <c:v>0.12088641044301852</c:v>
                </c:pt>
                <c:pt idx="92">
                  <c:v>0.12088563001116004</c:v>
                </c:pt>
                <c:pt idx="93">
                  <c:v>0.12088493313740965</c:v>
                </c:pt>
                <c:pt idx="94">
                  <c:v>0.12088431087470729</c:v>
                </c:pt>
                <c:pt idx="95">
                  <c:v>0.1208837552341665</c:v>
                </c:pt>
                <c:pt idx="96">
                  <c:v>0.12088325908242743</c:v>
                </c:pt>
                <c:pt idx="97">
                  <c:v>0.12088281605001436</c:v>
                </c:pt>
                <c:pt idx="98">
                  <c:v>0.12088242044951315</c:v>
                </c:pt>
                <c:pt idx="99">
                  <c:v>0.12088206720251718</c:v>
                </c:pt>
                <c:pt idx="100">
                  <c:v>0.12088175177440352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B7C2-4876-A1C8-2443ECD0906D}"/>
            </c:ext>
          </c:extLst>
        </c:ser>
        <c:axId val="105244928"/>
        <c:axId val="105398272"/>
      </c:scatterChart>
      <c:valAx>
        <c:axId val="105244928"/>
        <c:scaling>
          <c:orientation val="minMax"/>
          <c:max val="100"/>
        </c:scaling>
        <c:axPos val="b"/>
        <c:numFmt formatCode="General" sourceLinked="1"/>
        <c:tickLblPos val="low"/>
        <c:spPr>
          <a:ln w="19050"/>
        </c:spPr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5398272"/>
        <c:crosses val="autoZero"/>
        <c:crossBetween val="midCat"/>
        <c:majorUnit val="20"/>
      </c:valAx>
      <c:valAx>
        <c:axId val="105398272"/>
        <c:scaling>
          <c:orientation val="minMax"/>
          <c:max val="1"/>
        </c:scaling>
        <c:axPos val="l"/>
        <c:numFmt formatCode="General" sourceLinked="1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5244928"/>
        <c:crosses val="autoZero"/>
        <c:crossBetween val="midCat"/>
        <c:majorUnit val="0.2"/>
        <c:minorUnit val="0.1"/>
      </c:valAx>
    </c:plotArea>
    <c:plotVisOnly val="1"/>
    <c:dispBlanksAs val="gap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0.47291</cdr:x>
      <cdr:y>0.808</cdr:y>
    </cdr:from>
    <cdr:to>
      <cdr:x>0.6093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170583" y="458049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42711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05226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919D0-92A3-4FC7-9A58-0F56254A1836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="" xmlns:p14="http://schemas.microsoft.com/office/powerpoint/2010/main" val="3211488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03737-7CCE-4F88-96CD-5DA0BDFFC682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="" xmlns:p14="http://schemas.microsoft.com/office/powerpoint/2010/main" val="4137566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51840" y="1635831"/>
            <a:ext cx="75488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66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PŘÍRODNÍ VÝBĚR (SELEKCE)</a:t>
            </a:r>
            <a:endParaRPr lang="cs-CZ" sz="66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2191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Průměrná fitness: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17525" y="1037153"/>
            <a:ext cx="4733925" cy="5715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17525" y="1832105"/>
            <a:ext cx="84802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tj. průměrná fitness není aritmetickým průměrem fitness jednotlivých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genotypů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[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(1+1+0,5)/3 = 0,833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ale průměrem, kde každá relativní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fitness je vážena frekvencí příslušného genotypu po selekci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17525" y="3043066"/>
            <a:ext cx="8061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protože suma frekvencí po selekci nedává 1 (0,250 + 0,500 + 0,125 =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= 0,875), je nutno je normalizovat vydělením průměrnou fitness: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517526" y="3950730"/>
          <a:ext cx="8173395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21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670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670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670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před selekcí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0,50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fitness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5528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po selekci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0,250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0,50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</a:t>
                      </a:r>
                      <a:r>
                        <a:rPr lang="cs-CZ" b="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,500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0,5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0,125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4552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1" baseline="0" dirty="0">
                          <a:latin typeface="+mn-lt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b="0" i="0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/</a:t>
                      </a:r>
                      <a:r>
                        <a:rPr lang="cs-CZ" sz="1800" b="0" i="1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w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0,250/0,875 = 0,2857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1" baseline="0" dirty="0">
                          <a:latin typeface="+mn-lt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b="0" i="0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/</a:t>
                      </a:r>
                      <a:r>
                        <a:rPr lang="cs-CZ" sz="1800" b="0" i="1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w</a:t>
                      </a:r>
                      <a:r>
                        <a:rPr lang="cs-CZ" sz="1800" b="0" i="0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0,500/0,875 = 0,5714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1" baseline="0" dirty="0">
                          <a:latin typeface="+mn-lt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b="0" i="1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/w</a:t>
                      </a:r>
                      <a:r>
                        <a:rPr lang="cs-CZ" sz="1800" b="0" i="0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0,125/0,875 = 0,1429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0" name="Přímá spojovací čára 9"/>
          <p:cNvCxnSpPr/>
          <p:nvPr/>
        </p:nvCxnSpPr>
        <p:spPr>
          <a:xfrm>
            <a:off x="3470284" y="5809477"/>
            <a:ext cx="1500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>
            <a:off x="5723332" y="5810065"/>
            <a:ext cx="1500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7975793" y="5813596"/>
            <a:ext cx="1500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466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Obecný model přírodního výběru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105813"/>
            <a:ext cx="508985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před selekcí: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 selekci:  							</a:t>
            </a:r>
            <a:endParaRPr lang="cs-CZ" sz="20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283"/>
          <a:stretch>
            <a:fillRect/>
          </a:stretch>
        </p:blipFill>
        <p:spPr bwMode="auto">
          <a:xfrm>
            <a:off x="2199503" y="996779"/>
            <a:ext cx="1695192" cy="619125"/>
          </a:xfrm>
          <a:prstGeom prst="rect">
            <a:avLst/>
          </a:prstGeom>
          <a:noFill/>
        </p:spPr>
      </p:pic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29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741" y="1862566"/>
            <a:ext cx="3343275" cy="352425"/>
          </a:xfrm>
          <a:prstGeom prst="rect">
            <a:avLst/>
          </a:prstGeom>
          <a:noFill/>
        </p:spPr>
      </p:pic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31" name="Picture 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5405" y="2941723"/>
            <a:ext cx="5972175" cy="1295400"/>
          </a:xfrm>
          <a:prstGeom prst="rect">
            <a:avLst/>
          </a:prstGeom>
          <a:noFill/>
        </p:spPr>
      </p:pic>
      <p:sp>
        <p:nvSpPr>
          <p:cNvPr id="3483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33" name="Picture 1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06595" y="4605766"/>
            <a:ext cx="2314575" cy="638175"/>
          </a:xfrm>
          <a:prstGeom prst="rect">
            <a:avLst/>
          </a:prstGeom>
          <a:noFill/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187393" y="973309"/>
            <a:ext cx="3703820" cy="447141"/>
          </a:xfrm>
          <a:prstGeom prst="rect">
            <a:avLst/>
          </a:prstGeom>
          <a:noFill/>
        </p:spPr>
      </p:pic>
      <p:cxnSp>
        <p:nvCxnSpPr>
          <p:cNvPr id="5" name="Přímá spojnice se šipkou 4"/>
          <p:cNvCxnSpPr/>
          <p:nvPr/>
        </p:nvCxnSpPr>
        <p:spPr>
          <a:xfrm flipH="1">
            <a:off x="3894695" y="1306341"/>
            <a:ext cx="1233453" cy="556225"/>
          </a:xfrm>
          <a:prstGeom prst="straightConnector1">
            <a:avLst/>
          </a:prstGeom>
          <a:ln w="38100">
            <a:solidFill>
              <a:srgbClr val="DE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avá složená závorka 7"/>
          <p:cNvSpPr/>
          <p:nvPr/>
        </p:nvSpPr>
        <p:spPr>
          <a:xfrm>
            <a:off x="5421745" y="3918035"/>
            <a:ext cx="397163" cy="1109708"/>
          </a:xfrm>
          <a:prstGeom prst="rightBrace">
            <a:avLst>
              <a:gd name="adj1" fmla="val 28333"/>
              <a:gd name="adj2" fmla="val 50000"/>
            </a:avLst>
          </a:prstGeom>
          <a:ln w="38100">
            <a:solidFill>
              <a:schemeClr val="tx1"/>
            </a:solidFill>
          </a:ln>
          <a:scene3d>
            <a:camera prst="orthographicFront">
              <a:rot lat="0" lon="0" rev="203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948218" y="4421100"/>
            <a:ext cx="1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viz předchozí obr.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33" y="2314832"/>
            <a:ext cx="4391025" cy="638175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33" y="3352801"/>
            <a:ext cx="4381500" cy="63817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17525" y="369888"/>
            <a:ext cx="3759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Změna frekvencí alel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33" y="1483626"/>
            <a:ext cx="140970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11795" y="1174096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881784" y="369888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koeficient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64317832"/>
              </p:ext>
            </p:extLst>
          </p:nvPr>
        </p:nvGraphicFramePr>
        <p:xfrm>
          <a:off x="1005016" y="2272414"/>
          <a:ext cx="7191634" cy="2439631"/>
        </p:xfrm>
        <a:graphic>
          <a:graphicData uri="http://schemas.openxmlformats.org/drawingml/2006/table">
            <a:tbl>
              <a:tblPr/>
              <a:tblGrid>
                <a:gridCol w="36164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917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917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917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272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latin typeface="Calibri"/>
                          <a:ea typeface="Times New Roman"/>
                          <a:cs typeface="Times New Roman"/>
                        </a:rPr>
                        <a:t>Fitness genotypu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729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cs-CZ" sz="1600" i="1" baseline="-25000" dirty="0" err="1">
                          <a:latin typeface="Calibri"/>
                          <a:ea typeface="Times New Roman"/>
                          <a:cs typeface="Times New Roman"/>
                        </a:rPr>
                        <a:t>AA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cs-CZ" sz="1600" i="1" baseline="-25000" dirty="0" err="1">
                          <a:latin typeface="Calibri"/>
                          <a:ea typeface="Times New Roman"/>
                          <a:cs typeface="Times New Roman"/>
                        </a:rPr>
                        <a:t>Aa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cs-CZ" sz="1600" i="1" baseline="-25000" dirty="0" err="1">
                          <a:latin typeface="Calibri"/>
                          <a:ea typeface="Times New Roman"/>
                          <a:cs typeface="Times New Roman"/>
                        </a:rPr>
                        <a:t>aa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Selekce proti recesivním homozygotům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Selekce proti dominantním alelám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Obecná dominance (0 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 1)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hs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950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Nevýhoda heterozygotů (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underdominance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Výhoda heterozygotů (</a:t>
                      </a: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overdominance</a:t>
                      </a: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1 - 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t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85006" y="369888"/>
            <a:ext cx="5559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recesivním homozygotům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079157"/>
            <a:ext cx="4364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7525" y="1738999"/>
            <a:ext cx="5495925" cy="276225"/>
          </a:xfrm>
          <a:prstGeom prst="rect">
            <a:avLst/>
          </a:prstGeom>
          <a:noFill/>
        </p:spPr>
      </p:pic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54714" y="1664859"/>
            <a:ext cx="1485900" cy="381000"/>
          </a:xfrm>
          <a:prstGeom prst="rect">
            <a:avLst/>
          </a:prstGeom>
          <a:noFill/>
        </p:spPr>
      </p:pic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3" name="Skupina 22"/>
          <p:cNvGrpSpPr/>
          <p:nvPr/>
        </p:nvGrpSpPr>
        <p:grpSpPr>
          <a:xfrm>
            <a:off x="517525" y="2842054"/>
            <a:ext cx="6097460" cy="799070"/>
            <a:chOff x="517525" y="3220995"/>
            <a:chExt cx="6097460" cy="799070"/>
          </a:xfrm>
        </p:grpSpPr>
        <p:sp>
          <p:nvSpPr>
            <p:cNvPr id="20" name="Obdélník 19"/>
            <p:cNvSpPr/>
            <p:nvPr/>
          </p:nvSpPr>
          <p:spPr>
            <a:xfrm>
              <a:off x="5577017" y="3220995"/>
              <a:ext cx="1037968" cy="79907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8381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40000"/>
            </a:blip>
            <a:srcRect/>
            <a:stretch>
              <a:fillRect/>
            </a:stretch>
          </p:blipFill>
          <p:spPr bwMode="auto">
            <a:xfrm>
              <a:off x="517525" y="3221808"/>
              <a:ext cx="6044762" cy="775238"/>
            </a:xfrm>
            <a:prstGeom prst="rect">
              <a:avLst/>
            </a:prstGeom>
            <a:noFill/>
          </p:spPr>
        </p:pic>
      </p:grp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838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8" name="Skupina 27"/>
          <p:cNvGrpSpPr/>
          <p:nvPr/>
        </p:nvGrpSpPr>
        <p:grpSpPr>
          <a:xfrm>
            <a:off x="5717059" y="4572000"/>
            <a:ext cx="1886465" cy="988541"/>
            <a:chOff x="5717059" y="4506097"/>
            <a:chExt cx="1886465" cy="988541"/>
          </a:xfrm>
        </p:grpSpPr>
        <p:sp>
          <p:nvSpPr>
            <p:cNvPr id="27" name="Obdélník 26"/>
            <p:cNvSpPr/>
            <p:nvPr/>
          </p:nvSpPr>
          <p:spPr>
            <a:xfrm>
              <a:off x="5717059" y="4506097"/>
              <a:ext cx="1886465" cy="98854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8385" name="Picture 1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91200" y="4589291"/>
              <a:ext cx="1743075" cy="847725"/>
            </a:xfrm>
            <a:prstGeom prst="rect">
              <a:avLst/>
            </a:prstGeom>
            <a:noFill/>
          </p:spPr>
        </p:pic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7525" y="4843859"/>
            <a:ext cx="3504762" cy="510476"/>
          </a:xfrm>
          <a:prstGeom prst="rect">
            <a:avLst/>
          </a:prstGeom>
          <a:noFill/>
        </p:spPr>
      </p:pic>
      <p:cxnSp>
        <p:nvCxnSpPr>
          <p:cNvPr id="30" name="Přímá spojovací šipka 29"/>
          <p:cNvCxnSpPr/>
          <p:nvPr/>
        </p:nvCxnSpPr>
        <p:spPr>
          <a:xfrm flipH="1">
            <a:off x="4621427" y="2018270"/>
            <a:ext cx="1960605" cy="13510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Šipka doprava 30"/>
          <p:cNvSpPr/>
          <p:nvPr/>
        </p:nvSpPr>
        <p:spPr>
          <a:xfrm>
            <a:off x="4464909" y="4975654"/>
            <a:ext cx="848497" cy="230660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>
            <a:off x="3880794" y="5609967"/>
            <a:ext cx="2231682" cy="749644"/>
          </a:xfrm>
          <a:prstGeom prst="wedgeRectCallout">
            <a:avLst>
              <a:gd name="adj1" fmla="val 38883"/>
              <a:gd name="adj2" fmla="val -88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>
                <a:latin typeface="Arial" pitchFamily="34" charset="0"/>
                <a:sym typeface="Symbol" pitchFamily="18" charset="2"/>
              </a:rPr>
              <a:t>rovnováha (</a:t>
            </a:r>
            <a:r>
              <a:rPr lang="cs-CZ" dirty="0">
                <a:latin typeface="Arial" pitchFamily="34" charset="0"/>
                <a:sym typeface="Symbol"/>
              </a:rPr>
              <a:t></a:t>
            </a:r>
            <a:r>
              <a:rPr lang="cs-CZ" i="1" dirty="0">
                <a:latin typeface="Arial" pitchFamily="34" charset="0"/>
                <a:sym typeface="Symbol"/>
              </a:rPr>
              <a:t>q</a:t>
            </a:r>
            <a:r>
              <a:rPr lang="cs-CZ" dirty="0">
                <a:latin typeface="Arial" pitchFamily="34" charset="0"/>
                <a:sym typeface="Symbol"/>
              </a:rPr>
              <a:t> = 0)</a:t>
            </a:r>
            <a:r>
              <a:rPr lang="cs-CZ" dirty="0">
                <a:latin typeface="Arial" pitchFamily="34" charset="0"/>
                <a:sym typeface="Symbol" pitchFamily="18" charset="2"/>
              </a:rPr>
              <a:t> při </a:t>
            </a:r>
            <a:r>
              <a:rPr lang="cs-CZ" i="1" dirty="0">
                <a:latin typeface="Arial" pitchFamily="34" charset="0"/>
                <a:sym typeface="Symbol" pitchFamily="18" charset="2"/>
              </a:rPr>
              <a:t>q</a:t>
            </a:r>
            <a:r>
              <a:rPr lang="cs-CZ" dirty="0">
                <a:latin typeface="Arial" pitchFamily="34" charset="0"/>
                <a:sym typeface="Symbol" pitchFamily="18" charset="2"/>
              </a:rPr>
              <a:t> =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55285" y="1284287"/>
            <a:ext cx="8888715" cy="3744913"/>
            <a:chOff x="148193" y="1712655"/>
            <a:chExt cx="8888715" cy="3744913"/>
          </a:xfrm>
        </p:grpSpPr>
        <p:graphicFrame>
          <p:nvGraphicFramePr>
            <p:cNvPr id="6" name="Graf 5"/>
            <p:cNvGraphicFramePr/>
            <p:nvPr/>
          </p:nvGraphicFramePr>
          <p:xfrm>
            <a:off x="517525" y="1712655"/>
            <a:ext cx="4267201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7" name="Graf 6"/>
            <p:cNvGraphicFramePr/>
            <p:nvPr/>
          </p:nvGraphicFramePr>
          <p:xfrm>
            <a:off x="4769708" y="1712655"/>
            <a:ext cx="4267200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ovéPole 8"/>
            <p:cNvSpPr txBox="1"/>
            <p:nvPr/>
          </p:nvSpPr>
          <p:spPr>
            <a:xfrm rot="16200000">
              <a:off x="-394263" y="3138615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cs-CZ" i="1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134286" y="5088236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6471508" y="5088236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895475" y="2100648"/>
            <a:ext cx="888914" cy="370702"/>
          </a:xfrm>
          <a:prstGeom prst="wedgeRectCallout">
            <a:avLst>
              <a:gd name="adj1" fmla="val -68618"/>
              <a:gd name="adj2" fmla="val 6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2665713" y="3258065"/>
            <a:ext cx="888914" cy="370702"/>
          </a:xfrm>
          <a:prstGeom prst="wedgeRectCallout">
            <a:avLst>
              <a:gd name="adj1" fmla="val -68618"/>
              <a:gd name="adj2" fmla="val 6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0,2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816319" y="3896496"/>
            <a:ext cx="888914" cy="370702"/>
          </a:xfrm>
          <a:prstGeom prst="wedgeRectCallout">
            <a:avLst>
              <a:gd name="adj1" fmla="val 38883"/>
              <a:gd name="adj2" fmla="val -88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1011469" y="627248"/>
            <a:ext cx="1144288" cy="494270"/>
          </a:xfrm>
          <a:prstGeom prst="wedgeRectCallout">
            <a:avLst>
              <a:gd name="adj1" fmla="val -22544"/>
              <a:gd name="adj2" fmla="val 866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i="1" dirty="0">
                <a:latin typeface="Arial" pitchFamily="34" charset="0"/>
                <a:sym typeface="Symbol"/>
              </a:rPr>
              <a:t>q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0,5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5241599" y="627248"/>
            <a:ext cx="1144288" cy="494270"/>
          </a:xfrm>
          <a:prstGeom prst="wedgeRectCallout">
            <a:avLst>
              <a:gd name="adj1" fmla="val -22544"/>
              <a:gd name="adj2" fmla="val 866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i="1" dirty="0">
                <a:latin typeface="Arial" pitchFamily="34" charset="0"/>
                <a:sym typeface="Symbol"/>
              </a:rPr>
              <a:t>q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0,9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17525" y="5395784"/>
            <a:ext cx="7941598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Vlivem selekce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0, ale bez jiných vlivů nuly nedosáhne.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Proč?  Pokud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vzácná, vyskytuje se v heterozygotním stavu!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51183" y="369888"/>
            <a:ext cx="4825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dominantním alelám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079157"/>
            <a:ext cx="4127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657568" y="1961421"/>
            <a:ext cx="2895600" cy="276225"/>
          </a:xfrm>
          <a:prstGeom prst="rect">
            <a:avLst/>
          </a:prstGeom>
          <a:noFill/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2789" y="1903755"/>
            <a:ext cx="1952625" cy="381000"/>
          </a:xfrm>
          <a:prstGeom prst="rect">
            <a:avLst/>
          </a:prstGeom>
          <a:noFill/>
        </p:spPr>
      </p:pic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517525" y="4390768"/>
            <a:ext cx="8021748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bude vždy negativní, tj.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bude vždy klesat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Rovnováha (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0) při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 na rozdíl od recesivních homozygotů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frekvence nulové hodnoty dosáhne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Jestliže je dominantní alela letální, bude rovnováhy dosaženo během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jedné generace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1" name="Skupina 20"/>
          <p:cNvGrpSpPr/>
          <p:nvPr/>
        </p:nvGrpSpPr>
        <p:grpSpPr>
          <a:xfrm>
            <a:off x="1178011" y="2917137"/>
            <a:ext cx="5329409" cy="921695"/>
            <a:chOff x="1178011" y="2917137"/>
            <a:chExt cx="5329409" cy="921695"/>
          </a:xfrm>
        </p:grpSpPr>
        <p:grpSp>
          <p:nvGrpSpPr>
            <p:cNvPr id="17" name="Skupina 16"/>
            <p:cNvGrpSpPr/>
            <p:nvPr/>
          </p:nvGrpSpPr>
          <p:grpSpPr>
            <a:xfrm>
              <a:off x="1178011" y="3006811"/>
              <a:ext cx="2174789" cy="832021"/>
              <a:chOff x="1178011" y="3006811"/>
              <a:chExt cx="2174789" cy="832021"/>
            </a:xfrm>
          </p:grpSpPr>
          <p:sp>
            <p:nvSpPr>
              <p:cNvPr id="14" name="Obdélník 13"/>
              <p:cNvSpPr/>
              <p:nvPr/>
            </p:nvSpPr>
            <p:spPr>
              <a:xfrm>
                <a:off x="1178011" y="3006811"/>
                <a:ext cx="2174789" cy="832021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60423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58931" y="3049287"/>
                <a:ext cx="1971675" cy="752475"/>
              </a:xfrm>
              <a:prstGeom prst="rect">
                <a:avLst/>
              </a:prstGeom>
              <a:noFill/>
            </p:spPr>
          </p:pic>
        </p:grpSp>
        <p:sp>
          <p:nvSpPr>
            <p:cNvPr id="15" name="Obdélník 14"/>
            <p:cNvSpPr/>
            <p:nvPr/>
          </p:nvSpPr>
          <p:spPr>
            <a:xfrm>
              <a:off x="4167875" y="2917137"/>
              <a:ext cx="2339545" cy="89380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3793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93060" y="2957384"/>
              <a:ext cx="2257425" cy="8477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10403" y="1587666"/>
            <a:ext cx="8798099" cy="3736675"/>
            <a:chOff x="148193" y="369888"/>
            <a:chExt cx="8798099" cy="3736675"/>
          </a:xfrm>
        </p:grpSpPr>
        <p:graphicFrame>
          <p:nvGraphicFramePr>
            <p:cNvPr id="3" name="Graf 2"/>
            <p:cNvGraphicFramePr/>
            <p:nvPr/>
          </p:nvGraphicFramePr>
          <p:xfrm>
            <a:off x="4679092" y="369888"/>
            <a:ext cx="4267200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4" name="Graf 3"/>
            <p:cNvGraphicFramePr/>
            <p:nvPr/>
          </p:nvGraphicFramePr>
          <p:xfrm>
            <a:off x="517525" y="369888"/>
            <a:ext cx="4267199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ovéPole 4"/>
            <p:cNvSpPr txBox="1"/>
            <p:nvPr/>
          </p:nvSpPr>
          <p:spPr>
            <a:xfrm>
              <a:off x="2134286" y="3737231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 rot="16200000">
              <a:off x="-407087" y="1762895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cs-CZ" i="1" dirty="0">
                  <a:latin typeface="Arial" pitchFamily="34" charset="0"/>
                  <a:cs typeface="Arial" pitchFamily="34" charset="0"/>
                </a:rPr>
                <a:t>A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6422081" y="3737231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7328755" y="2420503"/>
            <a:ext cx="888914" cy="370702"/>
          </a:xfrm>
          <a:prstGeom prst="wedgeRectCallout">
            <a:avLst>
              <a:gd name="adj1" fmla="val -68618"/>
              <a:gd name="adj2" fmla="val 6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484377" y="3297835"/>
            <a:ext cx="888914" cy="370702"/>
          </a:xfrm>
          <a:prstGeom prst="wedgeRectCallout">
            <a:avLst>
              <a:gd name="adj1" fmla="val -72325"/>
              <a:gd name="adj2" fmla="val 3112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0,2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5672951" y="4084545"/>
            <a:ext cx="888914" cy="370702"/>
          </a:xfrm>
          <a:prstGeom prst="wedgeRectCallout">
            <a:avLst>
              <a:gd name="adj1" fmla="val -63984"/>
              <a:gd name="adj2" fmla="val 2000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1161739" y="819560"/>
            <a:ext cx="1144288" cy="494270"/>
          </a:xfrm>
          <a:prstGeom prst="wedgeRectCallout">
            <a:avLst>
              <a:gd name="adj1" fmla="val -42701"/>
              <a:gd name="adj2" fmla="val 11667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>
                <a:latin typeface="Arial" pitchFamily="34" charset="0"/>
                <a:sym typeface="Symbol"/>
              </a:rPr>
              <a:t>p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0,5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523673" y="926652"/>
            <a:ext cx="1144288" cy="494270"/>
          </a:xfrm>
          <a:prstGeom prst="wedgeRectCallout">
            <a:avLst>
              <a:gd name="adj1" fmla="val -22544"/>
              <a:gd name="adj2" fmla="val 866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>
                <a:latin typeface="Arial" pitchFamily="34" charset="0"/>
                <a:sym typeface="Symbol"/>
              </a:rPr>
              <a:t>p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0,9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77914" y="369888"/>
            <a:ext cx="5150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kodominantním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alelám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169773"/>
            <a:ext cx="5052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/2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950648" y="3510495"/>
            <a:ext cx="5671750" cy="930876"/>
            <a:chOff x="930876" y="2982097"/>
            <a:chExt cx="5671750" cy="930876"/>
          </a:xfrm>
        </p:grpSpPr>
        <p:sp>
          <p:nvSpPr>
            <p:cNvPr id="11" name="Obdélník 10"/>
            <p:cNvSpPr/>
            <p:nvPr/>
          </p:nvSpPr>
          <p:spPr>
            <a:xfrm>
              <a:off x="4555524" y="2982097"/>
              <a:ext cx="2047102" cy="91439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Obdélník 9"/>
            <p:cNvSpPr/>
            <p:nvPr/>
          </p:nvSpPr>
          <p:spPr>
            <a:xfrm>
              <a:off x="930876" y="3048000"/>
              <a:ext cx="2734962" cy="86497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2465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28272" y="3123427"/>
              <a:ext cx="2533650" cy="752475"/>
            </a:xfrm>
            <a:prstGeom prst="rect">
              <a:avLst/>
            </a:prstGeom>
            <a:noFill/>
          </p:spPr>
        </p:pic>
        <p:pic>
          <p:nvPicPr>
            <p:cNvPr id="6246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70854" y="3066277"/>
              <a:ext cx="1781175" cy="809625"/>
            </a:xfrm>
            <a:prstGeom prst="rect">
              <a:avLst/>
            </a:prstGeom>
            <a:noFill/>
          </p:spPr>
        </p:pic>
      </p:grp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9451" y="2268339"/>
            <a:ext cx="1352550" cy="38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17525" y="369888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Obecný stupeň dominance: 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2455817" y="1053737"/>
            <a:ext cx="3161212" cy="923109"/>
            <a:chOff x="2455817" y="1053737"/>
            <a:chExt cx="3161212" cy="923109"/>
          </a:xfrm>
        </p:grpSpPr>
        <p:sp>
          <p:nvSpPr>
            <p:cNvPr id="8" name="Obdélník 7"/>
            <p:cNvSpPr/>
            <p:nvPr/>
          </p:nvSpPr>
          <p:spPr>
            <a:xfrm>
              <a:off x="2455817" y="1053737"/>
              <a:ext cx="3161212" cy="923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rgbClr val="FFFF99"/>
                </a:solidFill>
              </a:endParaRPr>
            </a:p>
          </p:txBody>
        </p:sp>
        <p:pic>
          <p:nvPicPr>
            <p:cNvPr id="1025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34194" y="1158240"/>
              <a:ext cx="3009900" cy="752475"/>
            </a:xfrm>
            <a:prstGeom prst="rect">
              <a:avLst/>
            </a:prstGeom>
            <a:noFill/>
          </p:spPr>
        </p:pic>
      </p:grp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17525" y="2298837"/>
            <a:ext cx="26645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dominantní</a:t>
            </a:r>
          </a:p>
          <a:p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h =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1 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recesivní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17525" y="369888"/>
            <a:ext cx="8622873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Darwin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8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59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):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nadprodukce potomstva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jedinci se liší ve schopnosti přežít/reprodukovat se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 každé generaci jedinci s vyšší schopností přežití/reprodukce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zanechají více potomstva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Herbert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Spencer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: „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survival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fittest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“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 tento termín není příliš šťastný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849068" y="369888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Pozitivní selekce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2377440" y="1171302"/>
            <a:ext cx="3496493" cy="923109"/>
            <a:chOff x="2377440" y="4646023"/>
            <a:chExt cx="3496493" cy="923109"/>
          </a:xfrm>
        </p:grpSpPr>
        <p:sp>
          <p:nvSpPr>
            <p:cNvPr id="6" name="Obdélník 5"/>
            <p:cNvSpPr/>
            <p:nvPr/>
          </p:nvSpPr>
          <p:spPr>
            <a:xfrm>
              <a:off x="2377440" y="4646023"/>
              <a:ext cx="3496493" cy="923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rgbClr val="FFFF99"/>
                </a:solidFill>
              </a:endParaRP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81943" y="4754880"/>
              <a:ext cx="3267075" cy="752475"/>
            </a:xfrm>
            <a:prstGeom prst="rect">
              <a:avLst/>
            </a:prstGeom>
            <a:noFill/>
          </p:spPr>
        </p:pic>
      </p:grpSp>
      <p:sp>
        <p:nvSpPr>
          <p:cNvPr id="8" name="TextovéPole 7"/>
          <p:cNvSpPr txBox="1"/>
          <p:nvPr/>
        </p:nvSpPr>
        <p:spPr>
          <a:xfrm>
            <a:off x="517525" y="2351087"/>
            <a:ext cx="831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na rozdíl od negativní selekce počáteční frekvence většinou velmi nízké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913197" y="986319"/>
            <a:ext cx="7200000" cy="5192064"/>
          </a:xfrm>
          <a:prstGeom prst="rect">
            <a:avLst/>
          </a:prstGeom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53519" y="4643919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>
                <a:latin typeface="Arial" pitchFamily="34" charset="0"/>
                <a:sym typeface="Symbol"/>
              </a:rPr>
              <a:t>p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0,005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5"/>
          <p:cNvGrpSpPr/>
          <p:nvPr/>
        </p:nvGrpSpPr>
        <p:grpSpPr>
          <a:xfrm>
            <a:off x="913196" y="708917"/>
            <a:ext cx="7200000" cy="5199959"/>
            <a:chOff x="913196" y="708917"/>
            <a:chExt cx="7200000" cy="5199959"/>
          </a:xfrm>
        </p:grpSpPr>
        <p:pic>
          <p:nvPicPr>
            <p:cNvPr id="2" name="Obrázek 1" descr="Selekce_1.tif"/>
            <p:cNvPicPr>
              <a:picLocks noChangeAspect="1"/>
            </p:cNvPicPr>
            <p:nvPr/>
          </p:nvPicPr>
          <p:blipFill>
            <a:blip r:embed="rId2" cstate="print"/>
            <a:srcRect t="50637"/>
            <a:stretch>
              <a:fillRect/>
            </a:stretch>
          </p:blipFill>
          <p:spPr>
            <a:xfrm>
              <a:off x="913196" y="708917"/>
              <a:ext cx="7200000" cy="5199959"/>
            </a:xfrm>
            <a:prstGeom prst="rect">
              <a:avLst/>
            </a:prstGeom>
          </p:spPr>
        </p:pic>
        <p:cxnSp>
          <p:nvCxnSpPr>
            <p:cNvPr id="4" name="Přímá spojovací čára 3"/>
            <p:cNvCxnSpPr/>
            <p:nvPr/>
          </p:nvCxnSpPr>
          <p:spPr>
            <a:xfrm>
              <a:off x="1828800" y="5137079"/>
              <a:ext cx="164386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Šipka dolů 4"/>
          <p:cNvSpPr/>
          <p:nvPr/>
        </p:nvSpPr>
        <p:spPr>
          <a:xfrm flipV="1">
            <a:off x="2085653" y="5157627"/>
            <a:ext cx="410967" cy="400692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402148" y="4551452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>
                <a:latin typeface="Arial" pitchFamily="34" charset="0"/>
                <a:sym typeface="Symbol"/>
              </a:rPr>
              <a:t>p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0,05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50402" y="369888"/>
            <a:ext cx="408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heterozygotům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underdominance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441622"/>
            <a:ext cx="4628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314" y="2307409"/>
            <a:ext cx="3867150" cy="381000"/>
          </a:xfrm>
          <a:prstGeom prst="rect">
            <a:avLst/>
          </a:prstGeom>
          <a:noFill/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1540476" y="3196281"/>
            <a:ext cx="5317525" cy="922638"/>
            <a:chOff x="1581665" y="3311611"/>
            <a:chExt cx="5317525" cy="922638"/>
          </a:xfrm>
        </p:grpSpPr>
        <p:sp>
          <p:nvSpPr>
            <p:cNvPr id="11" name="Obdélník 10"/>
            <p:cNvSpPr/>
            <p:nvPr/>
          </p:nvSpPr>
          <p:spPr>
            <a:xfrm>
              <a:off x="4514335" y="3311611"/>
              <a:ext cx="2384855" cy="86497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581665" y="3418703"/>
              <a:ext cx="1795849" cy="81554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64515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7568" y="3496190"/>
              <a:ext cx="1666875" cy="676275"/>
            </a:xfrm>
            <a:prstGeom prst="rect">
              <a:avLst/>
            </a:prstGeom>
            <a:noFill/>
          </p:spPr>
        </p:pic>
        <p:pic>
          <p:nvPicPr>
            <p:cNvPr id="64517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04951" y="3360265"/>
              <a:ext cx="2200275" cy="828675"/>
            </a:xfrm>
            <a:prstGeom prst="rect">
              <a:avLst/>
            </a:prstGeom>
            <a:noFill/>
          </p:spPr>
        </p:pic>
      </p:grpSp>
      <p:sp>
        <p:nvSpPr>
          <p:cNvPr id="13" name="TextovéPole 12"/>
          <p:cNvSpPr txBox="1"/>
          <p:nvPr/>
        </p:nvSpPr>
        <p:spPr>
          <a:xfrm>
            <a:off x="517525" y="4917989"/>
            <a:ext cx="4881465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Jestliže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bude frekvence alely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růst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jestliže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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bude klesat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50402" y="369888"/>
            <a:ext cx="408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heterozygotům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underdominance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535313"/>
            <a:ext cx="8356775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Fitness obou homozygotů nemusí být stejná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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– v tom případě</a:t>
            </a:r>
          </a:p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+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+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086998" y="3664440"/>
            <a:ext cx="2384855" cy="86497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883285" y="5002971"/>
            <a:ext cx="5080237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Jestliže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tq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sp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bude frekvence alely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růst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jestliže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tq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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sp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bude klesat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653142" y="2808741"/>
            <a:ext cx="2028825" cy="352425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124892" y="3701143"/>
            <a:ext cx="2343150" cy="752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/>
          <p:cNvGrpSpPr/>
          <p:nvPr/>
        </p:nvGrpSpPr>
        <p:grpSpPr>
          <a:xfrm>
            <a:off x="1227796" y="1080000"/>
            <a:ext cx="6440402" cy="5094835"/>
            <a:chOff x="1227796" y="1080000"/>
            <a:chExt cx="6440402" cy="5094835"/>
          </a:xfrm>
        </p:grpSpPr>
        <p:graphicFrame>
          <p:nvGraphicFramePr>
            <p:cNvPr id="5" name="Graf 4"/>
            <p:cNvGraphicFramePr>
              <a:graphicFrameLocks noChangeAspect="1"/>
            </p:cNvGraphicFramePr>
            <p:nvPr/>
          </p:nvGraphicFramePr>
          <p:xfrm>
            <a:off x="1656000" y="1080000"/>
            <a:ext cx="6012198" cy="48097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TextovéPole 11"/>
            <p:cNvSpPr txBox="1"/>
            <p:nvPr/>
          </p:nvSpPr>
          <p:spPr>
            <a:xfrm>
              <a:off x="4069493" y="5774725"/>
              <a:ext cx="1309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  <p:sp>
          <p:nvSpPr>
            <p:cNvPr id="13" name="TextovéPole 12"/>
            <p:cNvSpPr txBox="1"/>
            <p:nvPr/>
          </p:nvSpPr>
          <p:spPr>
            <a:xfrm rot="16200000">
              <a:off x="615769" y="3068595"/>
              <a:ext cx="1624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A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2360911" y="4818320"/>
            <a:ext cx="1144288" cy="494270"/>
          </a:xfrm>
          <a:prstGeom prst="wedgeRectCallout">
            <a:avLst>
              <a:gd name="adj1" fmla="val 42248"/>
              <a:gd name="adj2" fmla="val -96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0,450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4622197" y="4286980"/>
            <a:ext cx="1144288" cy="494270"/>
          </a:xfrm>
          <a:prstGeom prst="wedgeRectCallout">
            <a:avLst>
              <a:gd name="adj1" fmla="val -46301"/>
              <a:gd name="adj2" fmla="val 9167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0,485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088532" y="3858612"/>
            <a:ext cx="1144288" cy="494270"/>
          </a:xfrm>
          <a:prstGeom prst="wedgeRectCallout">
            <a:avLst>
              <a:gd name="adj1" fmla="val -44141"/>
              <a:gd name="adj2" fmla="val 10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0,499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446878" y="2536439"/>
            <a:ext cx="1144288" cy="494270"/>
          </a:xfrm>
          <a:prstGeom prst="wedgeRectCallout">
            <a:avLst>
              <a:gd name="adj1" fmla="val -44141"/>
              <a:gd name="adj2" fmla="val 10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0,500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636878" y="1008320"/>
            <a:ext cx="1144288" cy="494270"/>
          </a:xfrm>
          <a:prstGeom prst="wedgeRectCallout">
            <a:avLst>
              <a:gd name="adj1" fmla="val 40088"/>
              <a:gd name="adj2" fmla="val 9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0,550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4362705" y="2033931"/>
            <a:ext cx="1144288" cy="494270"/>
          </a:xfrm>
          <a:prstGeom prst="wedgeRectCallout">
            <a:avLst>
              <a:gd name="adj1" fmla="val -64299"/>
              <a:gd name="adj2" fmla="val -2332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0,515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6508662" y="1650871"/>
            <a:ext cx="1144288" cy="494270"/>
          </a:xfrm>
          <a:prstGeom prst="wedgeRectCallout">
            <a:avLst>
              <a:gd name="adj1" fmla="val -64299"/>
              <a:gd name="adj2" fmla="val -2332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0,501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39232" y="369888"/>
            <a:ext cx="4910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ve prospěch heterozygotů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overdominance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441622"/>
            <a:ext cx="4197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314" y="2389788"/>
            <a:ext cx="2228850" cy="381000"/>
          </a:xfrm>
          <a:prstGeom prst="rect">
            <a:avLst/>
          </a:prstGeom>
          <a:noFill/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1342767" y="3183924"/>
            <a:ext cx="5820033" cy="852616"/>
            <a:chOff x="1309816" y="3192162"/>
            <a:chExt cx="5820033" cy="852616"/>
          </a:xfrm>
        </p:grpSpPr>
        <p:sp>
          <p:nvSpPr>
            <p:cNvPr id="11" name="Obdélník 10"/>
            <p:cNvSpPr/>
            <p:nvPr/>
          </p:nvSpPr>
          <p:spPr>
            <a:xfrm>
              <a:off x="4555524" y="3192162"/>
              <a:ext cx="2574325" cy="85261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309816" y="3278659"/>
              <a:ext cx="2413687" cy="76611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73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0433" y="3303373"/>
              <a:ext cx="2238375" cy="714375"/>
            </a:xfrm>
            <a:prstGeom prst="rect">
              <a:avLst/>
            </a:prstGeom>
            <a:noFill/>
          </p:spPr>
        </p:pic>
        <p:pic>
          <p:nvPicPr>
            <p:cNvPr id="573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54379" y="3220994"/>
              <a:ext cx="2390775" cy="819150"/>
            </a:xfrm>
            <a:prstGeom prst="rect">
              <a:avLst/>
            </a:prstGeom>
            <a:noFill/>
          </p:spPr>
        </p:pic>
      </p:grpSp>
      <p:sp>
        <p:nvSpPr>
          <p:cNvPr id="13" name="TextovéPole 12"/>
          <p:cNvSpPr txBox="1"/>
          <p:nvPr/>
        </p:nvSpPr>
        <p:spPr>
          <a:xfrm>
            <a:off x="517525" y="4786184"/>
            <a:ext cx="2933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Rovnovážná frekvence: </a:t>
            </a: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546" y="5425903"/>
            <a:ext cx="1009650" cy="600075"/>
          </a:xfrm>
          <a:prstGeom prst="rect">
            <a:avLst/>
          </a:prstGeom>
          <a:noFill/>
        </p:spPr>
      </p:pic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66054" y="5454478"/>
            <a:ext cx="1009650" cy="571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1236031" y="824627"/>
            <a:ext cx="6358047" cy="5103072"/>
            <a:chOff x="1236031" y="1080000"/>
            <a:chExt cx="6358047" cy="5103072"/>
          </a:xfrm>
        </p:grpSpPr>
        <p:graphicFrame>
          <p:nvGraphicFramePr>
            <p:cNvPr id="2" name="Graf 1"/>
            <p:cNvGraphicFramePr>
              <a:graphicFrameLocks noChangeAspect="1"/>
            </p:cNvGraphicFramePr>
            <p:nvPr/>
          </p:nvGraphicFramePr>
          <p:xfrm>
            <a:off x="1620000" y="1080000"/>
            <a:ext cx="5974078" cy="48005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" name="TextovéPole 2"/>
            <p:cNvSpPr txBox="1"/>
            <p:nvPr/>
          </p:nvSpPr>
          <p:spPr>
            <a:xfrm>
              <a:off x="4036540" y="5782962"/>
              <a:ext cx="1309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  <p:sp>
          <p:nvSpPr>
            <p:cNvPr id="4" name="TextovéPole 3"/>
            <p:cNvSpPr txBox="1"/>
            <p:nvPr/>
          </p:nvSpPr>
          <p:spPr>
            <a:xfrm rot="16200000">
              <a:off x="624004" y="3126258"/>
              <a:ext cx="1624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A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315602" y="1411975"/>
            <a:ext cx="1144288" cy="494270"/>
          </a:xfrm>
          <a:prstGeom prst="wedgeRectCallout">
            <a:avLst>
              <a:gd name="adj1" fmla="val -46301"/>
              <a:gd name="adj2" fmla="val 9167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0,9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143505" y="4513521"/>
            <a:ext cx="1144288" cy="494270"/>
          </a:xfrm>
          <a:prstGeom prst="wedgeRectCallout">
            <a:avLst>
              <a:gd name="adj1" fmla="val -29743"/>
              <a:gd name="adj2" fmla="val -8832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58742" y="369888"/>
            <a:ext cx="7476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Základní rovnice a základní teorém přírodního výběru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517525" y="1627518"/>
            <a:ext cx="3999813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bez selekce: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se selekcí: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kde							</a:t>
            </a:r>
            <a:endParaRPr lang="cs-CZ" sz="2000" baseline="-25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1400" y="2505512"/>
            <a:ext cx="3419475" cy="866775"/>
          </a:xfrm>
          <a:prstGeom prst="rect">
            <a:avLst/>
          </a:prstGeom>
          <a:noFill/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6463" y="1525965"/>
            <a:ext cx="2181225" cy="619125"/>
          </a:xfrm>
          <a:prstGeom prst="rect">
            <a:avLst/>
          </a:prstGeom>
          <a:noFill/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9002" y="3956886"/>
            <a:ext cx="3409950" cy="342900"/>
          </a:xfrm>
          <a:prstGeom prst="rect">
            <a:avLst/>
          </a:prstGeom>
          <a:noFill/>
        </p:spPr>
      </p:pic>
      <p:pic>
        <p:nvPicPr>
          <p:cNvPr id="34827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12186" y="4755046"/>
            <a:ext cx="2552700" cy="819150"/>
          </a:xfrm>
          <a:prstGeom prst="rect">
            <a:avLst/>
          </a:prstGeom>
          <a:noFill/>
        </p:spPr>
      </p:pic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649E0610-3BC8-4673-80CC-2A75D30656C5}"/>
              </a:ext>
            </a:extLst>
          </p:cNvPr>
          <p:cNvSpPr/>
          <p:nvPr/>
        </p:nvSpPr>
        <p:spPr>
          <a:xfrm>
            <a:off x="2716306" y="3023084"/>
            <a:ext cx="3007659" cy="405916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="" xmlns:a16="http://schemas.microsoft.com/office/drawing/2014/main" id="{B6BEFA35-8DDB-42D2-ADF6-B8FAF989C265}"/>
              </a:ext>
            </a:extLst>
          </p:cNvPr>
          <p:cNvCxnSpPr/>
          <p:nvPr/>
        </p:nvCxnSpPr>
        <p:spPr>
          <a:xfrm>
            <a:off x="3617259" y="3429000"/>
            <a:ext cx="0" cy="45526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08000" y="349250"/>
            <a:ext cx="3076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Změna frekvence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08000" y="5844011"/>
            <a:ext cx="822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= Základní rovnice přírodního výběru při známém genotypu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3028505" y="922638"/>
            <a:ext cx="2128381" cy="868904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5371909" y="922638"/>
            <a:ext cx="1511356" cy="868904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4794422" y="4094205"/>
            <a:ext cx="0" cy="734109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3809" name="Picture 1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6462" y="922789"/>
            <a:ext cx="5610225" cy="819150"/>
          </a:xfrm>
          <a:prstGeom prst="rect">
            <a:avLst/>
          </a:prstGeom>
          <a:noFill/>
        </p:spPr>
      </p:pic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39" name="Skupina 38"/>
          <p:cNvGrpSpPr/>
          <p:nvPr/>
        </p:nvGrpSpPr>
        <p:grpSpPr>
          <a:xfrm>
            <a:off x="643361" y="2089631"/>
            <a:ext cx="7917955" cy="819150"/>
            <a:chOff x="408469" y="369888"/>
            <a:chExt cx="7917955" cy="819150"/>
          </a:xfrm>
        </p:grpSpPr>
        <p:pic>
          <p:nvPicPr>
            <p:cNvPr id="33811" name="Picture 1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8469" y="369888"/>
              <a:ext cx="4143375" cy="819150"/>
            </a:xfrm>
            <a:prstGeom prst="rect">
              <a:avLst/>
            </a:prstGeom>
            <a:noFill/>
          </p:spPr>
        </p:pic>
        <p:pic>
          <p:nvPicPr>
            <p:cNvPr id="33813" name="Picture 2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30724" y="369888"/>
              <a:ext cx="3695700" cy="819150"/>
            </a:xfrm>
            <a:prstGeom prst="rect">
              <a:avLst/>
            </a:prstGeom>
            <a:noFill/>
          </p:spPr>
        </p:pic>
      </p:grp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4516241" y="528506"/>
            <a:ext cx="539963" cy="339047"/>
          </a:xfrm>
          <a:prstGeom prst="wedgeRectCallout">
            <a:avLst>
              <a:gd name="adj1" fmla="val -41072"/>
              <a:gd name="adj2" fmla="val 10058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dirty="0">
                <a:latin typeface="Arial" pitchFamily="34" charset="0"/>
                <a:sym typeface="Symbol"/>
              </a:rPr>
              <a:t>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243913" y="528506"/>
            <a:ext cx="539963" cy="339047"/>
          </a:xfrm>
          <a:prstGeom prst="wedgeRectCallout">
            <a:avLst>
              <a:gd name="adj1" fmla="val -41072"/>
              <a:gd name="adj2" fmla="val 10058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2" name="Skupina 41"/>
          <p:cNvGrpSpPr/>
          <p:nvPr/>
        </p:nvGrpSpPr>
        <p:grpSpPr>
          <a:xfrm>
            <a:off x="1581665" y="3172096"/>
            <a:ext cx="4962525" cy="1143000"/>
            <a:chOff x="1581665" y="3172096"/>
            <a:chExt cx="4962525" cy="1143000"/>
          </a:xfrm>
        </p:grpSpPr>
        <p:sp>
          <p:nvSpPr>
            <p:cNvPr id="10" name="Obdélník 9"/>
            <p:cNvSpPr/>
            <p:nvPr/>
          </p:nvSpPr>
          <p:spPr>
            <a:xfrm>
              <a:off x="2568439" y="3205558"/>
              <a:ext cx="3904008" cy="1006868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3815" name="Picture 2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81665" y="3172096"/>
              <a:ext cx="4962525" cy="1143000"/>
            </a:xfrm>
            <a:prstGeom prst="rect">
              <a:avLst/>
            </a:prstGeom>
            <a:noFill/>
          </p:spPr>
        </p:pic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625498" y="3223775"/>
            <a:ext cx="2389278" cy="952415"/>
          </a:xfrm>
          <a:prstGeom prst="wedgeRectCallout">
            <a:avLst>
              <a:gd name="adj1" fmla="val -59594"/>
              <a:gd name="adj2" fmla="val 1960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= </a:t>
            </a:r>
            <a:r>
              <a:rPr lang="cs-CZ" sz="1600" u="sng" dirty="0">
                <a:latin typeface="Arial" pitchFamily="34" charset="0"/>
                <a:sym typeface="Symbol" pitchFamily="18" charset="2"/>
              </a:rPr>
              <a:t>průměrný nadbytek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fenotypu </a:t>
            </a:r>
            <a:r>
              <a:rPr lang="cs-CZ" sz="1600" u="sng" dirty="0">
                <a:latin typeface="Arial" pitchFamily="34" charset="0"/>
                <a:sym typeface="Symbol" pitchFamily="18" charset="2"/>
              </a:rPr>
              <a:t>fitness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pro gamety nesoucí alelu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A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9" name="Skupina 48"/>
          <p:cNvGrpSpPr/>
          <p:nvPr/>
        </p:nvGrpSpPr>
        <p:grpSpPr>
          <a:xfrm>
            <a:off x="3072714" y="4621658"/>
            <a:ext cx="1960606" cy="1006868"/>
            <a:chOff x="3072714" y="4621658"/>
            <a:chExt cx="1960606" cy="1006868"/>
          </a:xfrm>
        </p:grpSpPr>
        <p:sp>
          <p:nvSpPr>
            <p:cNvPr id="11" name="Obdélník 10"/>
            <p:cNvSpPr/>
            <p:nvPr/>
          </p:nvSpPr>
          <p:spPr>
            <a:xfrm>
              <a:off x="3072714" y="4621658"/>
              <a:ext cx="1960606" cy="1006868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3819" name="Picture 27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3188937" y="4712044"/>
              <a:ext cx="1719014" cy="86471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17525" y="369888"/>
            <a:ext cx="7936788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Organismy se můžou lišit v mnoha fenotypových znacích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klíčové fenotypy =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životaschopnost (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viabilita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reprodukční úspěšnost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 err="1">
                <a:latin typeface="Arial" pitchFamily="34" charset="0"/>
                <a:cs typeface="Arial" pitchFamily="34" charset="0"/>
              </a:rPr>
              <a:t>fekundita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(plodivost)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*)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a fertilita (plodnost)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**)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19113" y="4128036"/>
            <a:ext cx="8399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Tyto fenotypy tvoří komponenty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reprodukční zdatnosti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neboli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fitness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225250" y="6004088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*) opakem sterilita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**) opakem infertilita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19113" y="5277029"/>
            <a:ext cx="4897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Zvýšení fitness selekcí =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227330"/>
            <a:ext cx="6761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Srpkovitá anémie jako příklad superdominance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5053" y="3636434"/>
            <a:ext cx="7564846" cy="304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III.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856" y="929792"/>
            <a:ext cx="3008041" cy="2402568"/>
          </a:xfrm>
          <a:prstGeom prst="rect">
            <a:avLst/>
          </a:prstGeom>
        </p:spPr>
      </p:pic>
      <p:pic>
        <p:nvPicPr>
          <p:cNvPr id="1032" name="Picture 8" descr="http://mathildasanthropologyblog.files.wordpress.com/2008/04/bantu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2969" y="871598"/>
            <a:ext cx="2230574" cy="2519473"/>
          </a:xfrm>
          <a:prstGeom prst="rect">
            <a:avLst/>
          </a:prstGeom>
          <a:noFill/>
        </p:spPr>
      </p:pic>
      <p:pic>
        <p:nvPicPr>
          <p:cNvPr id="1034" name="Picture 10" descr="http://factsanddetails.com/media/2/20120525-Banana_carrier_Ugan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4352" y="131536"/>
            <a:ext cx="1769021" cy="2354586"/>
          </a:xfrm>
          <a:prstGeom prst="rect">
            <a:avLst/>
          </a:prstGeom>
          <a:noFill/>
        </p:spPr>
      </p:pic>
      <p:pic>
        <p:nvPicPr>
          <p:cNvPr id="1030" name="Picture 6" descr="http://www.south-africa-tours-and-travel.com/images/zulus-ploughing-their-land-bantu.jpg"/>
          <p:cNvPicPr>
            <a:picLocks noChangeAspect="1" noChangeArrowheads="1"/>
          </p:cNvPicPr>
          <p:nvPr/>
        </p:nvPicPr>
        <p:blipFill>
          <a:blip r:embed="rId6" cstate="print"/>
          <a:srcRect l="5088" t="4011" r="9460" b="5672"/>
          <a:stretch>
            <a:fillRect/>
          </a:stretch>
        </p:blipFill>
        <p:spPr bwMode="auto">
          <a:xfrm>
            <a:off x="5556069" y="1942012"/>
            <a:ext cx="2360023" cy="1637211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857159" y="5007429"/>
            <a:ext cx="7494361" cy="20029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857159" y="5438503"/>
            <a:ext cx="7494361" cy="47461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799787"/>
            <a:ext cx="1587718" cy="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260497" y="1220107"/>
            <a:ext cx="2876958" cy="1140825"/>
          </a:xfrm>
          <a:prstGeom prst="wedgeRectCallout">
            <a:avLst>
              <a:gd name="adj1" fmla="val -61941"/>
              <a:gd name="adj2" fmla="val -4053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rozhodující je průměrný nadbytek fitness gamet nesoucí alelu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A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, ne přežití nejzdatnějšího jedince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17525" y="2604939"/>
            <a:ext cx="863249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 pohledu gamety je důležité, v jakém genotypu se pravděpodobně objeví.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Průměrný nadbytek lze vyjádřit jako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Protože 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se vyskytuje ve 3 genotypech –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CC,</a:t>
            </a:r>
            <a:br>
              <a:rPr lang="cs-CZ" sz="2000" i="1" dirty="0">
                <a:latin typeface="Arial" pitchFamily="34" charset="0"/>
                <a:cs typeface="Arial" pitchFamily="34" charset="0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bude nadbytek pro alelu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roven součtu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517403" y="823506"/>
            <a:ext cx="3481191" cy="1508105"/>
          </a:xfrm>
          <a:prstGeom prst="rect">
            <a:avLst/>
          </a:prstGeom>
          <a:solidFill>
            <a:srgbClr val="CCFF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 dirty="0">
                <a:latin typeface="Arial" pitchFamily="34" charset="0"/>
                <a:cs typeface="Arial" pitchFamily="34" charset="0"/>
              </a:rPr>
              <a:t>dominance:</a:t>
            </a:r>
          </a:p>
          <a:p>
            <a:pPr algn="l">
              <a:spcAft>
                <a:spcPts val="600"/>
              </a:spcAft>
            </a:pPr>
            <a:r>
              <a:rPr lang="cs-CZ" sz="16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 err="1">
                <a:latin typeface="Arial" pitchFamily="34" charset="0"/>
                <a:cs typeface="Arial" pitchFamily="34" charset="0"/>
              </a:rPr>
              <a:t>kodominantní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, z hlediska          </a:t>
            </a:r>
            <a:br>
              <a:rPr lang="cs-CZ" sz="1600" b="0" dirty="0">
                <a:latin typeface="Arial" pitchFamily="34" charset="0"/>
                <a:cs typeface="Arial" pitchFamily="34" charset="0"/>
              </a:rPr>
            </a:br>
            <a:r>
              <a:rPr lang="cs-CZ" sz="1600" b="0" dirty="0">
                <a:latin typeface="Arial" pitchFamily="34" charset="0"/>
                <a:cs typeface="Arial" pitchFamily="34" charset="0"/>
              </a:rPr>
              <a:t>           anémie recesivní, z hlediska  </a:t>
            </a:r>
            <a:br>
              <a:rPr lang="cs-CZ" sz="1600" b="0" dirty="0">
                <a:latin typeface="Arial" pitchFamily="34" charset="0"/>
                <a:cs typeface="Arial" pitchFamily="34" charset="0"/>
              </a:rPr>
            </a:br>
            <a:r>
              <a:rPr lang="cs-CZ" sz="1600" b="0" dirty="0">
                <a:latin typeface="Arial" pitchFamily="34" charset="0"/>
                <a:cs typeface="Arial" pitchFamily="34" charset="0"/>
              </a:rPr>
              <a:t>           rezistence dominantní</a:t>
            </a:r>
          </a:p>
          <a:p>
            <a:pPr algn="l">
              <a:spcAft>
                <a:spcPts val="600"/>
              </a:spcAft>
            </a:pPr>
            <a:r>
              <a:rPr lang="cs-CZ" sz="16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 </a:t>
            </a:r>
            <a:r>
              <a:rPr lang="cs-CZ" sz="1600" b="0" i="1" dirty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 dominantní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729932" y="5433350"/>
            <a:ext cx="5353050" cy="342900"/>
          </a:xfrm>
          <a:prstGeom prst="rect">
            <a:avLst/>
          </a:prstGeom>
          <a:noFill/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111932" y="3317966"/>
            <a:ext cx="2238375" cy="75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517525" y="369888"/>
            <a:ext cx="865333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Počáteční podmínky: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1;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0;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0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protože zpočátku takřka výhradně genotypy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, je průměrná fitness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0,89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56484" y="1034240"/>
            <a:ext cx="5534025" cy="3429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84817" y="2908663"/>
            <a:ext cx="7557713" cy="303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Přímá spojovací šipka 10"/>
          <p:cNvCxnSpPr/>
          <p:nvPr/>
        </p:nvCxnSpPr>
        <p:spPr>
          <a:xfrm flipH="1">
            <a:off x="7802880" y="2011288"/>
            <a:ext cx="819584" cy="2020781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08000" y="349250"/>
            <a:ext cx="854272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1(0,89 – 0,89) + 0(0,70 – 0,89) + 0(1,31 – 0,89) = 0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tj. přestože genotyp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má nejpozitivnější důsledky, z pohledu gamety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je dopad nulový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důvodem je to, že při nízké frekvenci se bude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vyskytovat prakticky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jen jako heterozygot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se stejnou fitness jako homozygot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227013" y="733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08000" y="2977721"/>
            <a:ext cx="8176222" cy="817807"/>
            <a:chOff x="508000" y="2977721"/>
            <a:chExt cx="8176222" cy="817807"/>
          </a:xfrm>
        </p:grpSpPr>
        <p:grpSp>
          <p:nvGrpSpPr>
            <p:cNvPr id="14" name="Skupina 13"/>
            <p:cNvGrpSpPr/>
            <p:nvPr/>
          </p:nvGrpSpPr>
          <p:grpSpPr>
            <a:xfrm>
              <a:off x="1972637" y="3015537"/>
              <a:ext cx="6711585" cy="779991"/>
              <a:chOff x="2054830" y="2779231"/>
              <a:chExt cx="6711585" cy="779991"/>
            </a:xfrm>
          </p:grpSpPr>
          <p:pic>
            <p:nvPicPr>
              <p:cNvPr id="5128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0000" contrast="40000"/>
              </a:blip>
              <a:srcRect/>
              <a:stretch>
                <a:fillRect/>
              </a:stretch>
            </p:blipFill>
            <p:spPr bwMode="auto">
              <a:xfrm>
                <a:off x="2054830" y="2779231"/>
                <a:ext cx="5400000" cy="360000"/>
              </a:xfrm>
              <a:prstGeom prst="rect">
                <a:avLst/>
              </a:prstGeom>
              <a:noFill/>
            </p:spPr>
          </p:pic>
          <p:pic>
            <p:nvPicPr>
              <p:cNvPr id="5127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0000" contrast="40000"/>
              </a:blip>
              <a:srcRect/>
              <a:stretch>
                <a:fillRect/>
              </a:stretch>
            </p:blipFill>
            <p:spPr bwMode="auto">
              <a:xfrm>
                <a:off x="2075379" y="3199222"/>
                <a:ext cx="6691036" cy="360000"/>
              </a:xfrm>
              <a:prstGeom prst="rect">
                <a:avLst/>
              </a:prstGeom>
              <a:noFill/>
            </p:spPr>
          </p:pic>
        </p:grpSp>
        <p:sp>
          <p:nvSpPr>
            <p:cNvPr id="13" name="TextovéPole 12"/>
            <p:cNvSpPr txBox="1"/>
            <p:nvPr/>
          </p:nvSpPr>
          <p:spPr>
            <a:xfrm>
              <a:off x="508000" y="2977721"/>
              <a:ext cx="1407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Gameta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: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508000" y="4161034"/>
            <a:ext cx="85363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Jak jde čas, z hlediska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stále častěji výskyt škodlivých genotypů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SC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= 0,95;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= 0,05;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 0,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prům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. fitness = 0,90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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-0,02;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 0,06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frekvence alely </a:t>
            </a:r>
            <a:r>
              <a:rPr lang="cs-CZ" sz="2000" i="1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stále roste a selekce eliminuje alelu </a:t>
            </a:r>
            <a:r>
              <a:rPr lang="cs-CZ" sz="2000" i="1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, přestože je</a:t>
            </a:r>
            <a:b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nejvýhodnější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49250"/>
            <a:ext cx="7192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Po eliminaci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„modelová“ situace se 2 alelami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02076" y="1068513"/>
            <a:ext cx="3038475" cy="342900"/>
          </a:xfrm>
          <a:prstGeom prst="rect">
            <a:avLst/>
          </a:prstGeom>
          <a:noFill/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677874" y="986779"/>
            <a:ext cx="1681829" cy="924213"/>
          </a:xfrm>
          <a:prstGeom prst="wedgeRectCallout">
            <a:avLst>
              <a:gd name="adj1" fmla="val -70270"/>
              <a:gd name="adj2" fmla="val -2331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výhodné při nízkých frekvencích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8000" y="2145515"/>
            <a:ext cx="7733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selekce bude zvyšovat frekvenci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do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0,12, potom naopak: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1528" y="2793560"/>
            <a:ext cx="5548045" cy="290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Přímá spojovací šipka 7"/>
          <p:cNvCxnSpPr/>
          <p:nvPr/>
        </p:nvCxnSpPr>
        <p:spPr>
          <a:xfrm flipH="1">
            <a:off x="4048018" y="2537717"/>
            <a:ext cx="1777429" cy="180825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917302" y="5861651"/>
            <a:ext cx="7151317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Výsledkem je rovnovážný polymorfismus alel 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/>
          <p:cNvGraphicFramePr/>
          <p:nvPr/>
        </p:nvGraphicFramePr>
        <p:xfrm>
          <a:off x="1053133" y="786330"/>
          <a:ext cx="7037733" cy="5285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2132383" y="980303"/>
            <a:ext cx="1376936" cy="485846"/>
          </a:xfrm>
          <a:prstGeom prst="wedgeRectCallout">
            <a:avLst>
              <a:gd name="adj1" fmla="val -70270"/>
              <a:gd name="adj2" fmla="val -2331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frekvence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A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1370383" y="6050692"/>
            <a:ext cx="1376936" cy="485846"/>
          </a:xfrm>
          <a:prstGeom prst="wedgeRectCallout">
            <a:avLst>
              <a:gd name="adj1" fmla="val 2121"/>
              <a:gd name="adj2" fmla="val -14879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frekvence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4834152" y="2685535"/>
            <a:ext cx="3725036" cy="1077218"/>
            <a:chOff x="517525" y="164757"/>
            <a:chExt cx="3725036" cy="1077218"/>
          </a:xfrm>
        </p:grpSpPr>
        <p:cxnSp>
          <p:nvCxnSpPr>
            <p:cNvPr id="9" name="Přímá spojovací čára 8"/>
            <p:cNvCxnSpPr/>
            <p:nvPr/>
          </p:nvCxnSpPr>
          <p:spPr>
            <a:xfrm>
              <a:off x="517525" y="369888"/>
              <a:ext cx="53691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ovací čára 9"/>
            <p:cNvCxnSpPr/>
            <p:nvPr/>
          </p:nvCxnSpPr>
          <p:spPr>
            <a:xfrm>
              <a:off x="517525" y="711759"/>
              <a:ext cx="536918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ovací čára 10"/>
            <p:cNvCxnSpPr/>
            <p:nvPr/>
          </p:nvCxnSpPr>
          <p:spPr>
            <a:xfrm>
              <a:off x="517525" y="1053628"/>
              <a:ext cx="536918" cy="0"/>
            </a:xfrm>
            <a:prstGeom prst="line">
              <a:avLst/>
            </a:prstGeom>
            <a:ln w="3810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ovéPole 11"/>
            <p:cNvSpPr txBox="1"/>
            <p:nvPr/>
          </p:nvSpPr>
          <p:spPr>
            <a:xfrm>
              <a:off x="1210962" y="164757"/>
              <a:ext cx="303159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0,995; </a:t>
              </a: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0,005 </a:t>
              </a:r>
            </a:p>
            <a:p>
              <a:pPr>
                <a:spcAft>
                  <a:spcPts val="600"/>
                </a:spcAft>
              </a:pP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0,9995; </a:t>
              </a: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0,0005 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0,99995; </a:t>
              </a: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0,00005 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ovéPole 13"/>
          <p:cNvSpPr txBox="1"/>
          <p:nvPr/>
        </p:nvSpPr>
        <p:spPr>
          <a:xfrm>
            <a:off x="4044778" y="6071286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nsu.edu/comdis/isad16/papers/dao/dao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9560" y="349250"/>
            <a:ext cx="2991028" cy="3103756"/>
          </a:xfrm>
          <a:prstGeom prst="rect">
            <a:avLst/>
          </a:prstGeom>
          <a:noFill/>
        </p:spPr>
      </p:pic>
      <p:pic>
        <p:nvPicPr>
          <p:cNvPr id="2052" name="Picture 4" descr="http://upload.wikimedia.org/wikipedia/commons/b/b4/Upper_volta_map_with_rive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7991" y="960633"/>
            <a:ext cx="3064017" cy="214481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508000" y="349250"/>
            <a:ext cx="5157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Burkina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Faso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(Horní Volta): absence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08000" y="3624993"/>
            <a:ext cx="74975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zpočátku především jako heterozygot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AC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0,999 a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0,001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-0,0000004,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0,00042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jak frekvence alely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roste, častější výskyt jako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1,31)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944" y="1073007"/>
            <a:ext cx="77057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1801109" y="729924"/>
            <a:ext cx="1681829" cy="924213"/>
          </a:xfrm>
          <a:prstGeom prst="wedgeRectCallout">
            <a:avLst>
              <a:gd name="adj1" fmla="val 45189"/>
              <a:gd name="adj2" fmla="val 9340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 rostoucí frekvencí výhoda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roste</a:t>
            </a: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6063171" y="708845"/>
            <a:ext cx="2402733" cy="924213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průměrný nadbytek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na rozdíl od alely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S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vždy kladný</a:t>
            </a: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191855" y="3256907"/>
            <a:ext cx="2556553" cy="1220912"/>
          </a:xfrm>
          <a:prstGeom prst="wedgeRectCallout">
            <a:avLst>
              <a:gd name="adj1" fmla="val 66488"/>
              <a:gd name="adj2" fmla="val -3029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 rostoucí frekvencí homozygotů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klesá fenotypová variabilita a tím i výhodnost alely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609" y="1150706"/>
            <a:ext cx="6739453" cy="455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Přímá spojovací šipka 4"/>
          <p:cNvCxnSpPr/>
          <p:nvPr/>
        </p:nvCxnSpPr>
        <p:spPr>
          <a:xfrm>
            <a:off x="1921267" y="4458985"/>
            <a:ext cx="3719246" cy="0"/>
          </a:xfrm>
          <a:prstGeom prst="straightConnector1">
            <a:avLst/>
          </a:prstGeom>
          <a:ln w="28575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980924" y="3133548"/>
            <a:ext cx="1796559" cy="965842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současná frekvence alely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v Z Africe = 0,15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>
            <a:off x="5671335" y="4469259"/>
            <a:ext cx="0" cy="523982"/>
          </a:xfrm>
          <a:prstGeom prst="straightConnector1">
            <a:avLst/>
          </a:prstGeom>
          <a:ln w="28575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4355949" y="953715"/>
            <a:ext cx="1796559" cy="720974"/>
          </a:xfrm>
          <a:prstGeom prst="wedgeRectCallout">
            <a:avLst>
              <a:gd name="adj1" fmla="val 70917"/>
              <a:gd name="adj2" fmla="val 4033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selekce „táhne“ alely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k fixaci</a:t>
            </a: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6193311" y="3900685"/>
            <a:ext cx="2467804" cy="897347"/>
          </a:xfrm>
          <a:prstGeom prst="wedgeRectCallout">
            <a:avLst>
              <a:gd name="adj1" fmla="val -70899"/>
              <a:gd name="adj2" fmla="val 3919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odpovídá ~ 2000–3000 letům zemědělské kultury Bantu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93063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 Africe min. 2 systémy rezistence vůči malárii: polymorfismus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1. systém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0,12;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0,88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průměrná fitness populace zvýšena z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poč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0,89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na 0,90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 každé generaci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0,88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77 % populace trpí malárií 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p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0,12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2 % populace trpí srpkovitou anémií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pouze 21 % populace je rezistentní vůči malárii a netrpí anémií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2. systém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po fixaci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fitness zvýšena z 0,89 na 1,31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rezistence vůči malárii, přičemž nikdo netrpí anémií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08000" y="4612151"/>
            <a:ext cx="773121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nalezla dvě odlišná řešení téhož problému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podporuje nejzdatnější gamety, ne nejzdatnější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	jedince nebo nejzdatnější populace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1428109" y="143373"/>
            <a:ext cx="5763802" cy="518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193605" y="3534310"/>
            <a:ext cx="2477783" cy="996594"/>
          </a:xfrm>
          <a:prstGeom prst="wedgeRectCallout">
            <a:avLst>
              <a:gd name="adj1" fmla="val -54833"/>
              <a:gd name="adj2" fmla="val 9631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vliv vnějšího kontextu, ve kterém se genetický systém nachází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9113" y="5589142"/>
            <a:ext cx="8333372" cy="83099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Přenos DNA do další generace je přímo ovlivněn interakcí 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 vnějším prostředím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 nejde o tautologii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663194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Migrace ze Z Afriky na východ?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na východě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0,88 s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0,89;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0,12,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0,70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tzn.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0,88(0,89 – 0,90) + 0,12(0,70 – 0,90) = -0,03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naopak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Z Africe: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-0,61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v obou případech eliminace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migrantní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alely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v Z Africe negativní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korelace mezi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0519" y="3411020"/>
            <a:ext cx="4753947" cy="312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/>
          <p:nvPr/>
        </p:nvCxnSpPr>
        <p:spPr>
          <a:xfrm>
            <a:off x="3935002" y="4006921"/>
            <a:ext cx="1613043" cy="380144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85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Rezistence vůči malárii: adaptace jako polygenní proces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08000" y="1099335"/>
            <a:ext cx="798968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mutace v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-řetězci hemoglobinu: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glukózo-6-fosfát dehydrogenáza (G6PD): 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X, důležitá pro zvládnutí	oxidativního stresu buňkou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 300 mutací  deficience enzymu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postiženo  400 mil. lidí, zejména v malarických oblastech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frekvence od 0,001 (Japonsko, S Evropa) po 0,61 (Kurdští Židé)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studie in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vitro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zhoršený růst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falciparum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G6PD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deficientních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  erytrocytech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 hemolytická anémie,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favismus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85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Rezistence vůči malárii: adaptace jako polygenní proces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08000" y="1099335"/>
            <a:ext cx="8177752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80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mutací v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-řetězci hemoglobinu  -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200 mutací v -řetězci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-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důsledkem nevyvážená produkce obou řetězců, široké spektrum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klinických dopadů od žádného po smrtelnou anémii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heterozygoti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pro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jsou rezistentní vůči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falciparum</a:t>
            </a:r>
            <a:endParaRPr lang="cs-CZ" sz="2000" i="1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další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ApoE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kyselá fosfatáza 1,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pyruvát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kináza, MHC,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tumor-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necrosis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factor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-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intercellular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adhesion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molecule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alely -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	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(Afghánistán, S Pákistán)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		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(JV Asie, Turecko, JZ Španělsko)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eliptocytóza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negativní receptor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Duffyho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antigenu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vivax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), negativní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receptor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Gerbichova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antigenu, mutace v genech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glykoforinu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B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atd.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331127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Závěr:</a:t>
            </a:r>
          </a:p>
          <a:p>
            <a:pPr defTabSz="540000">
              <a:spcAft>
                <a:spcPts val="1200"/>
              </a:spcAft>
            </a:pP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Adaptace je vždy omezena dostupnou variabilitou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selekce může působit jen na existující varianty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I uniformní selekční tlaky vedou k odlišným adaptivním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odpovědím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vliv mutace, toku genů, driftu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i když můžeme adaptaci vysvětlit působením selekce, je obtížné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předpovídat, jak se bude populace adaptovat na změnu prostředí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Adaptace zpravidla zahrnuje mnoho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s různými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funkcemi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922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Základní věta přírodního výběru při neznámém genotypu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5" name="Skupina 24"/>
          <p:cNvGrpSpPr/>
          <p:nvPr/>
        </p:nvGrpSpPr>
        <p:grpSpPr>
          <a:xfrm>
            <a:off x="508000" y="1079863"/>
            <a:ext cx="7723589" cy="3615612"/>
            <a:chOff x="508000" y="1079863"/>
            <a:chExt cx="7723589" cy="3615612"/>
          </a:xfrm>
        </p:grpSpPr>
        <p:sp>
          <p:nvSpPr>
            <p:cNvPr id="3" name="TextovéPole 2"/>
            <p:cNvSpPr txBox="1"/>
            <p:nvPr/>
          </p:nvSpPr>
          <p:spPr>
            <a:xfrm>
              <a:off x="508000" y="1079863"/>
              <a:ext cx="7723589" cy="3323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Pokud neznáme genotypy pro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lokusy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ovlivňující selektovaný znak,</a:t>
              </a:r>
              <a:br>
                <a:rPr lang="cs-CZ" sz="2000" dirty="0">
                  <a:latin typeface="Arial" pitchFamily="34" charset="0"/>
                  <a:cs typeface="Arial" pitchFamily="34" charset="0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</a:rPr>
                <a:t>	musíme se zaměřit jen na fenotyp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 fitness chápána jako</a:t>
              </a:r>
              <a:b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	průměrná reprodukční zdatnost dané fenotypové třídy jedinců</a:t>
              </a:r>
              <a:b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</a:br>
              <a:endParaRPr lang="cs-CZ" sz="2000" dirty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jestliže fenotypem je sama fitness, pak hodnota znaku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x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b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	a průměr této hodnoty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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; selekční odpověď je pak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R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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endParaRPr lang="cs-CZ" sz="2000" dirty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intenzita selekce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</a:t>
              </a:r>
              <a:r>
                <a:rPr lang="cs-CZ" sz="2000" baseline="30000" dirty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/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/>
              </a:r>
              <a:b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</a:br>
              <a:endParaRPr lang="cs-CZ" sz="2000" dirty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R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h</a:t>
              </a:r>
              <a:r>
                <a:rPr lang="cs-CZ" sz="2000" baseline="30000" dirty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 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" name="Přímá spojovací čára 4"/>
            <p:cNvCxnSpPr/>
            <p:nvPr/>
          </p:nvCxnSpPr>
          <p:spPr>
            <a:xfrm>
              <a:off x="4127863" y="2838995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ovací čára 5"/>
            <p:cNvCxnSpPr/>
            <p:nvPr/>
          </p:nvCxnSpPr>
          <p:spPr>
            <a:xfrm>
              <a:off x="7876903" y="2843349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ovací čára 6"/>
            <p:cNvCxnSpPr/>
            <p:nvPr/>
          </p:nvCxnSpPr>
          <p:spPr>
            <a:xfrm>
              <a:off x="3322320" y="3304903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97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81645" y="3788229"/>
              <a:ext cx="2724150" cy="809625"/>
            </a:xfrm>
            <a:prstGeom prst="rect">
              <a:avLst/>
            </a:prstGeom>
            <a:noFill/>
          </p:spPr>
        </p:pic>
        <p:sp>
          <p:nvSpPr>
            <p:cNvPr id="10" name="Obdélník 9"/>
            <p:cNvSpPr/>
            <p:nvPr/>
          </p:nvSpPr>
          <p:spPr>
            <a:xfrm>
              <a:off x="2178028" y="3822171"/>
              <a:ext cx="2866490" cy="873304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517525" y="5271105"/>
            <a:ext cx="7322838" cy="135421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Fisherův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základní teorém přírodního výběru: </a:t>
            </a:r>
          </a:p>
          <a:p>
            <a:pPr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změna průměrné fitness je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rovna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jejímu aditivnímu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genetickému rozptylu</a:t>
            </a:r>
          </a:p>
        </p:txBody>
      </p:sp>
      <p:sp>
        <p:nvSpPr>
          <p:cNvPr id="4100" name="AutoShape 4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02" name="AutoShape 6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04" name="AutoShape 8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8" name="Picture 12" descr="http://www.economics.soton.ac.uk/staff/aldrich/fisherguide/Doc1_files/image0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275565" y="3208354"/>
            <a:ext cx="1693773" cy="1738029"/>
          </a:xfrm>
          <a:prstGeom prst="rect">
            <a:avLst/>
          </a:prstGeom>
          <a:noFill/>
        </p:spPr>
      </p:pic>
      <p:grpSp>
        <p:nvGrpSpPr>
          <p:cNvPr id="23" name="Skupina 22"/>
          <p:cNvGrpSpPr/>
          <p:nvPr/>
        </p:nvGrpSpPr>
        <p:grpSpPr>
          <a:xfrm>
            <a:off x="5406367" y="3386585"/>
            <a:ext cx="2108208" cy="1089061"/>
            <a:chOff x="5406367" y="3386585"/>
            <a:chExt cx="2108208" cy="1089061"/>
          </a:xfrm>
        </p:grpSpPr>
        <p:sp>
          <p:nvSpPr>
            <p:cNvPr id="17" name="AutoShape 23"/>
            <p:cNvSpPr>
              <a:spLocks noChangeArrowheads="1"/>
            </p:cNvSpPr>
            <p:nvPr/>
          </p:nvSpPr>
          <p:spPr bwMode="auto">
            <a:xfrm>
              <a:off x="5406367" y="3386585"/>
              <a:ext cx="2108208" cy="1089061"/>
            </a:xfrm>
            <a:prstGeom prst="wedgeRectCallout">
              <a:avLst>
                <a:gd name="adj1" fmla="val -67000"/>
                <a:gd name="adj2" fmla="val 20325"/>
              </a:avLst>
            </a:prstGeom>
            <a:solidFill>
              <a:schemeClr val="bg1">
                <a:lumMod val="95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cs-CZ" dirty="0">
                  <a:latin typeface="Arial" pitchFamily="34" charset="0"/>
                  <a:sym typeface="Symbol"/>
                </a:rPr>
                <a:t> vlivem selekce může být </a:t>
              </a:r>
              <a:r>
                <a:rPr lang="cs-CZ" i="1" dirty="0">
                  <a:latin typeface="Arial" pitchFamily="34" charset="0"/>
                  <a:sym typeface="Symbol"/>
                </a:rPr>
                <a:t>w</a:t>
              </a:r>
              <a:r>
                <a:rPr lang="cs-CZ" dirty="0">
                  <a:latin typeface="Arial" pitchFamily="34" charset="0"/>
                  <a:sym typeface="Symbol"/>
                </a:rPr>
                <a:t> jen nezáporné </a:t>
              </a:r>
              <a:endParaRPr lang="cs-CZ" sz="1600" dirty="0">
                <a:latin typeface="Arial" pitchFamily="34" charset="0"/>
                <a:sym typeface="Symbol" pitchFamily="18" charset="2"/>
              </a:endParaRPr>
            </a:p>
          </p:txBody>
        </p:sp>
        <p:cxnSp>
          <p:nvCxnSpPr>
            <p:cNvPr id="18" name="Přímá spojovací čára 17"/>
            <p:cNvCxnSpPr/>
            <p:nvPr/>
          </p:nvCxnSpPr>
          <p:spPr>
            <a:xfrm>
              <a:off x="6680452" y="3835839"/>
              <a:ext cx="251667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6" name="Skupina 25"/>
          <p:cNvGrpSpPr/>
          <p:nvPr/>
        </p:nvGrpSpPr>
        <p:grpSpPr>
          <a:xfrm>
            <a:off x="517525" y="4736757"/>
            <a:ext cx="2668925" cy="423004"/>
            <a:chOff x="517525" y="4736757"/>
            <a:chExt cx="2668925" cy="423004"/>
          </a:xfrm>
        </p:grpSpPr>
        <p:sp>
          <p:nvSpPr>
            <p:cNvPr id="22" name="TextovéPole 21"/>
            <p:cNvSpPr txBox="1"/>
            <p:nvPr/>
          </p:nvSpPr>
          <p:spPr>
            <a:xfrm>
              <a:off x="739946" y="4736757"/>
              <a:ext cx="24465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stanoveno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jako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1 </a:t>
              </a:r>
              <a:r>
                <a:rPr lang="en-US" sz="2000" dirty="0">
                  <a:latin typeface="Arial" pitchFamily="34" charset="0"/>
                  <a:cs typeface="Arial" pitchFamily="34" charset="0"/>
                  <a:sym typeface="Symbol"/>
                </a:rPr>
                <a:t>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7525" y="4778761"/>
              <a:ext cx="219075" cy="381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451353" cy="623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</a:t>
            </a:r>
            <a:r>
              <a:rPr lang="cs-CZ" sz="240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obě věty o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selekci říkají?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1. Selekce může působit jen pokud v populaci existuje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genetická variabilita spojená s fitness.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2. Jediné odpovědi na selekci z hlediska fitness jsou ty,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které jsou přenášeny gametami.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Obě základní selekční rovnice ukazují, že odpověď na selekci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závisí na tom, jak je individuální variabilita fitness předávána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gametou do další generace. Selekci můžeme porozumět pouze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z perspektivy gamet.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3. Adaptivní výsledek představuje interakci variability fitness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se strukturou populace.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Ani úplná znalost fitness každého jedince v populaci nestačí k tomu,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abychom určili odpověď na selekční tlak; záleží na způsobu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kombinování gamet (tj. na populační struktuře).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433719" cy="6724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oba teorémy o selekci říkají?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4. Selekční rovnováhy pouze pokud všechny gamety mají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stejný dopad na fitness.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Např. genotypy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 malarickém prostředí budou produkovat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část potomstva s nižší než průměrnou fitness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a část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 vyšší než průměrnou fitness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), ale jednotlivé účinky se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vyrovnávají.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Nízká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málo genetické variability nebo znak je spojen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s fitness v populaci, která je v rovnováze nebo blízko ní;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vysoká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heritabilita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znak není spojen s fitness nebo populace není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 rovnováze. Evoluce se zastaví při nulové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heritabilitě</a:t>
            </a:r>
            <a:r>
              <a:rPr lang="cs-CZ" sz="2000">
                <a:latin typeface="Arial" pitchFamily="34" charset="0"/>
                <a:cs typeface="Arial" pitchFamily="34" charset="0"/>
                <a:sym typeface="Symbol"/>
              </a:rPr>
              <a:t>.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5. Selekce v každé generaci zvyšuje průměrnou fitness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populace.</a:t>
            </a: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			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a proto i změny ve frekvencích alel vždy jen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takové, které nesnižují průměrnou fitness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				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8027" y="5683617"/>
            <a:ext cx="2038350" cy="38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ansca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254" y="1603536"/>
            <a:ext cx="3552557" cy="388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4232168" y="1459698"/>
            <a:ext cx="1889125" cy="771525"/>
          </a:xfrm>
          <a:prstGeom prst="wedgeRectCallout">
            <a:avLst>
              <a:gd name="adj1" fmla="val -76612"/>
              <a:gd name="adj2" fmla="val 617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pitchFamily="34" charset="0"/>
              </a:rPr>
              <a:t>selekce „táhne“ populaci vzhůru</a:t>
            </a:r>
          </a:p>
        </p:txBody>
      </p:sp>
      <p:pic>
        <p:nvPicPr>
          <p:cNvPr id="43010" name="Picture 2" descr="http://www.aipl.arsusda.gov/aipl/images/history/1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3997" y="1745986"/>
            <a:ext cx="2027184" cy="302975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976059" y="4765821"/>
            <a:ext cx="112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S.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Wright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164440" y="329541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Adaptivní krajina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ve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6064" y="1791745"/>
            <a:ext cx="7310628" cy="423367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164440" y="329541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Adaptivní krajina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962364" y="1181528"/>
            <a:ext cx="227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6777937" y="600713"/>
            <a:ext cx="1572731" cy="899314"/>
          </a:xfrm>
          <a:prstGeom prst="wedgeRectCallout">
            <a:avLst>
              <a:gd name="adj1" fmla="val -15793"/>
              <a:gd name="adj2" fmla="val 9499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selekce zvýhodňuje heterozygoty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534364" y="3493214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1 rovnováha</a:t>
            </a:r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7304926" y="2537717"/>
            <a:ext cx="0" cy="94522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nde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513" y="1798638"/>
            <a:ext cx="7027164" cy="423367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164440" y="329541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Adaptivní krajina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962364" y="1181528"/>
            <a:ext cx="227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5945730" y="888389"/>
            <a:ext cx="1572731" cy="899314"/>
          </a:xfrm>
          <a:prstGeom prst="wedgeRectCallout">
            <a:avLst>
              <a:gd name="adj1" fmla="val -15793"/>
              <a:gd name="adj2" fmla="val 9499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selekce znevýhodňuje heterozygoty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763802" y="2661008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3 rovnováhy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 flipV="1">
            <a:off x="7274103" y="1869897"/>
            <a:ext cx="595901" cy="87330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Skupina 16"/>
          <p:cNvGrpSpPr/>
          <p:nvPr/>
        </p:nvGrpSpPr>
        <p:grpSpPr>
          <a:xfrm>
            <a:off x="5517222" y="3102796"/>
            <a:ext cx="791111" cy="1489753"/>
            <a:chOff x="5517222" y="3102796"/>
            <a:chExt cx="791111" cy="1489753"/>
          </a:xfrm>
        </p:grpSpPr>
        <p:cxnSp>
          <p:nvCxnSpPr>
            <p:cNvPr id="8" name="Přímá spojovací šipka 7"/>
            <p:cNvCxnSpPr/>
            <p:nvPr/>
          </p:nvCxnSpPr>
          <p:spPr>
            <a:xfrm>
              <a:off x="6308333" y="3102796"/>
              <a:ext cx="0" cy="1489753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šipka 12"/>
            <p:cNvCxnSpPr/>
            <p:nvPr/>
          </p:nvCxnSpPr>
          <p:spPr>
            <a:xfrm flipH="1">
              <a:off x="5517222" y="3113070"/>
              <a:ext cx="513708" cy="1273995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7104997" y="4777483"/>
            <a:ext cx="1165699" cy="450350"/>
          </a:xfrm>
          <a:prstGeom prst="wedgeRectCallout">
            <a:avLst>
              <a:gd name="adj1" fmla="val -93354"/>
              <a:gd name="adj2" fmla="val 6077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nestabilní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17525" y="369888"/>
            <a:ext cx="8331127" cy="157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Absolutní fitness: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celkový počet potomků vyprodukovaný samicí během jejího života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nebo podíl potomků přeživších do dospělosti: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Př.: z 2000 narozených jedinců 1575 v reprodukčním věku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491049" y="2204307"/>
          <a:ext cx="609600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1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949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949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949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při narození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 dospělosti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450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225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absolutní fitness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450/500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= 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900/1000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= 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225/500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= 0,45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517525" y="4394071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Relativní fitness,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536357" y="5075195"/>
          <a:ext cx="6240162" cy="1029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6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911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911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9117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419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4846">
                <a:tc>
                  <a:txBody>
                    <a:bodyPr/>
                    <a:lstStyle/>
                    <a:p>
                      <a:r>
                        <a:rPr lang="cs-CZ" dirty="0"/>
                        <a:t>relativní fitness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 = 0,9/0,9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 = 0,9/0,9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 = 0,45/0,9 = 0,5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283037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Co nám oba teorémy o selekci říkají?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6. Selekce „táhne“ populaci k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nejbližšímu lokálnímu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optimu,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tj. ne nezbytně ke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globálně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nejvyššímu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vrcholu.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To znamená, že selekce může bránit vývoji výhodnějšího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adaptivního znaku.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" name="Obrázek 5" descr="Krajin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5792" y="3186533"/>
            <a:ext cx="4504565" cy="3285073"/>
          </a:xfrm>
          <a:prstGeom prst="rect">
            <a:avLst/>
          </a:prstGeom>
        </p:spPr>
      </p:pic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634046" y="2881576"/>
            <a:ext cx="1572731" cy="494891"/>
          </a:xfrm>
          <a:prstGeom prst="wedgeRectCallout">
            <a:avLst>
              <a:gd name="adj1" fmla="val -30165"/>
              <a:gd name="adj2" fmla="val 10298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globální vrchol</a:t>
            </a: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5645328" y="3496035"/>
            <a:ext cx="1572731" cy="494891"/>
          </a:xfrm>
          <a:prstGeom prst="wedgeRectCallout">
            <a:avLst>
              <a:gd name="adj1" fmla="val -38658"/>
              <a:gd name="adj2" fmla="val 1382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lokální vrchol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453" y="859872"/>
            <a:ext cx="6548277" cy="485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3003871" y="532776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</a:t>
            </a:r>
          </a:p>
        </p:txBody>
      </p:sp>
      <p:sp>
        <p:nvSpPr>
          <p:cNvPr id="5" name="Šipka doprava 4"/>
          <p:cNvSpPr/>
          <p:nvPr/>
        </p:nvSpPr>
        <p:spPr>
          <a:xfrm>
            <a:off x="4643918" y="4171683"/>
            <a:ext cx="863030" cy="287676"/>
          </a:xfrm>
          <a:prstGeom prst="rightArrow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 flipH="1">
            <a:off x="3429855" y="4171683"/>
            <a:ext cx="863030" cy="28767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986374" y="2040436"/>
            <a:ext cx="1263722" cy="494891"/>
          </a:xfrm>
          <a:prstGeom prst="wedgeRectCallout">
            <a:avLst>
              <a:gd name="adj1" fmla="val -12527"/>
              <a:gd name="adj2" fmla="val 22547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pitchFamily="34" charset="0"/>
              </a:rPr>
              <a:t>p</a:t>
            </a:r>
            <a:r>
              <a:rPr lang="cs-CZ" sz="1600" dirty="0">
                <a:latin typeface="Arial" pitchFamily="34" charset="0"/>
              </a:rPr>
              <a:t> = 0,444</a:t>
            </a:r>
            <a:endParaRPr lang="cs-CZ" sz="1600" i="1" dirty="0">
              <a:latin typeface="Arial" pitchFamily="34" charset="0"/>
            </a:endParaRPr>
          </a:p>
        </p:txBody>
      </p:sp>
      <p:sp>
        <p:nvSpPr>
          <p:cNvPr id="8" name="Elipsa 7"/>
          <p:cNvSpPr>
            <a:spLocks noChangeAspect="1"/>
          </p:cNvSpPr>
          <p:nvPr/>
        </p:nvSpPr>
        <p:spPr>
          <a:xfrm>
            <a:off x="4089114" y="3554859"/>
            <a:ext cx="216000" cy="216000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Elipsa 8"/>
          <p:cNvSpPr>
            <a:spLocks noChangeAspect="1"/>
          </p:cNvSpPr>
          <p:nvPr/>
        </p:nvSpPr>
        <p:spPr>
          <a:xfrm>
            <a:off x="4395626" y="3573695"/>
            <a:ext cx="216000" cy="21600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55069" y="3325635"/>
            <a:ext cx="2566728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DE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0,4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;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-0,024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878922" y="3328096"/>
            <a:ext cx="268855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0,45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;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+0,003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301411" y="5866545"/>
            <a:ext cx="4129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záleží na počátečních podmínkách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6019"/>
          <a:stretch>
            <a:fillRect/>
          </a:stretch>
        </p:blipFill>
        <p:spPr bwMode="auto">
          <a:xfrm>
            <a:off x="831623" y="1351004"/>
            <a:ext cx="7501132" cy="501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814807" y="839445"/>
            <a:ext cx="1263722" cy="635128"/>
          </a:xfrm>
          <a:prstGeom prst="wedgeRectCallout">
            <a:avLst>
              <a:gd name="adj1" fmla="val -7963"/>
              <a:gd name="adj2" fmla="val 33442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pitchFamily="34" charset="0"/>
              </a:rPr>
              <a:t>A</a:t>
            </a:r>
            <a:r>
              <a:rPr lang="cs-CZ" sz="1600" dirty="0">
                <a:latin typeface="Arial" pitchFamily="34" charset="0"/>
              </a:rPr>
              <a:t>/</a:t>
            </a:r>
            <a:r>
              <a:rPr lang="cs-CZ" sz="1600" i="1" dirty="0">
                <a:latin typeface="Arial" pitchFamily="34" charset="0"/>
              </a:rPr>
              <a:t>S</a:t>
            </a:r>
            <a:r>
              <a:rPr lang="cs-CZ" sz="1600" dirty="0">
                <a:latin typeface="Arial" pitchFamily="34" charset="0"/>
              </a:rPr>
              <a:t> vrchol</a:t>
            </a:r>
            <a:endParaRPr lang="cs-CZ" sz="1600" i="1" dirty="0">
              <a:latin typeface="Arial" pitchFamily="34" charset="0"/>
            </a:endParaRPr>
          </a:p>
          <a:p>
            <a:pPr algn="ctr"/>
            <a:r>
              <a:rPr lang="cs-CZ" sz="1600" i="1" dirty="0">
                <a:latin typeface="Arial" pitchFamily="34" charset="0"/>
              </a:rPr>
              <a:t>w</a:t>
            </a:r>
            <a:r>
              <a:rPr lang="cs-CZ" sz="1600" dirty="0">
                <a:latin typeface="Arial" pitchFamily="34" charset="0"/>
              </a:rPr>
              <a:t> = 0,90</a:t>
            </a:r>
            <a:endParaRPr lang="cs-CZ" sz="1600" i="1" dirty="0">
              <a:latin typeface="Arial" pitchFamily="34" charset="0"/>
            </a:endParaRPr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3731001" y="1120345"/>
            <a:ext cx="1263722" cy="635128"/>
          </a:xfrm>
          <a:prstGeom prst="wedgeRectCallout">
            <a:avLst>
              <a:gd name="adj1" fmla="val -84232"/>
              <a:gd name="adj2" fmla="val 5037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pitchFamily="34" charset="0"/>
              </a:rPr>
              <a:t>C</a:t>
            </a:r>
            <a:r>
              <a:rPr lang="cs-CZ" sz="1600" dirty="0">
                <a:latin typeface="Arial" pitchFamily="34" charset="0"/>
              </a:rPr>
              <a:t> vrchol</a:t>
            </a:r>
            <a:endParaRPr lang="cs-CZ" sz="1600" i="1" dirty="0">
              <a:latin typeface="Arial" pitchFamily="34" charset="0"/>
            </a:endParaRPr>
          </a:p>
          <a:p>
            <a:pPr algn="ctr"/>
            <a:r>
              <a:rPr lang="cs-CZ" sz="1600" i="1" dirty="0">
                <a:latin typeface="Arial" pitchFamily="34" charset="0"/>
              </a:rPr>
              <a:t>w</a:t>
            </a:r>
            <a:r>
              <a:rPr lang="cs-CZ" sz="1600" dirty="0">
                <a:latin typeface="Arial" pitchFamily="34" charset="0"/>
              </a:rPr>
              <a:t> = 1,31</a:t>
            </a:r>
            <a:endParaRPr lang="cs-CZ" sz="1600" i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1126525" y="5520294"/>
            <a:ext cx="3280719" cy="1133413"/>
            <a:chOff x="1126525" y="5520294"/>
            <a:chExt cx="3280719" cy="1133413"/>
          </a:xfrm>
        </p:grpSpPr>
        <p:pic>
          <p:nvPicPr>
            <p:cNvPr id="12" name="Obrázek 11" descr="Bez názvu - 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6525" y="5520294"/>
              <a:ext cx="3280719" cy="1059432"/>
            </a:xfrm>
            <a:prstGeom prst="rect">
              <a:avLst/>
            </a:prstGeom>
          </p:spPr>
        </p:pic>
        <p:sp>
          <p:nvSpPr>
            <p:cNvPr id="14" name="Elipsa 13"/>
            <p:cNvSpPr>
              <a:spLocks noChangeAspect="1"/>
            </p:cNvSpPr>
            <p:nvPr/>
          </p:nvSpPr>
          <p:spPr>
            <a:xfrm>
              <a:off x="1260388" y="6466702"/>
              <a:ext cx="187005" cy="187005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>
            <a:xfrm>
              <a:off x="3167447" y="6429631"/>
              <a:ext cx="187005" cy="187005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508000" y="360363"/>
            <a:ext cx="8023350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oba teorémy o selekci říkají?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7. Selekce neoptimalizuje samotný znak, pouze fitness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 výjimkou velmi striktních podmínek (např. lineární vztah mezi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znakem a fitness)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8. Adaptivní proces může vést ke vzniku zdánlivě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neadaptivních znaků.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antagonistická pleiotropie: stejná alela spojena se znaky, které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mají opačný vliv na fitness; např. v malarických oblastech se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zvyšuje frekvence srpkovité anémie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vývojová omezení: pro vývoj složitých adaptací nutná pleiotropie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epistáze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0" name="Picture 2" descr="http://physrev.physiology.org/content/physrev/94/4/1027/F5.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1815" y="4839779"/>
            <a:ext cx="2728747" cy="1753978"/>
          </a:xfrm>
          <a:prstGeom prst="rect">
            <a:avLst/>
          </a:prstGeom>
          <a:noFill/>
        </p:spPr>
      </p:pic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3294395" y="4967416"/>
            <a:ext cx="1263722" cy="635128"/>
          </a:xfrm>
          <a:prstGeom prst="wedgeRectCallout">
            <a:avLst>
              <a:gd name="adj1" fmla="val -84232"/>
              <a:gd name="adj2" fmla="val 5037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vrchol pro složitý znak</a:t>
            </a:r>
            <a:endParaRPr lang="cs-CZ" sz="1600" i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452955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oba teorémy o selekci říkají?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9. Směr adaptivní evoluce je silně ovlivněn genetickou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architekturou.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počet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jejich pozice, počet alel/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mutační rychlost,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pravidla dědičnosti; dominance/recesivita, pleiotropie 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Současné studie naznačují, že 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nemusí být z hlediska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vůči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zcela recesivní (z hlediska snížení rizika onemocnění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malárií skutečně není)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Např. pokud fitness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0,93 a fitness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0,89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 1(0,93 – 0,89) + 0(0,70 – 0,89) + 0(1,31 – 0,89) = 0,04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poroste, i když je její počáteční frekvence velice nízká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014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Dosud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400" i="1" dirty="0">
                <a:latin typeface="Arial" pitchFamily="34" charset="0"/>
                <a:cs typeface="Arial" pitchFamily="34" charset="0"/>
                <a:sym typeface="Symbol"/>
              </a:rPr>
              <a:t>viability selection</a:t>
            </a:r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  </a:t>
            </a:r>
            <a:r>
              <a:rPr lang="en-US" sz="2400" dirty="0" err="1">
                <a:latin typeface="Arial" pitchFamily="34" charset="0"/>
                <a:cs typeface="Arial" pitchFamily="34" charset="0"/>
                <a:sym typeface="Symbol"/>
              </a:rPr>
              <a:t>tvrd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á</a:t>
            </a:r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  <a:sym typeface="Symbol"/>
              </a:rPr>
              <a:t>selekce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1" descr="Hardsoft"/>
          <p:cNvPicPr>
            <a:picLocks noChangeAspect="1" noChangeArrowheads="1"/>
          </p:cNvPicPr>
          <p:nvPr/>
        </p:nvPicPr>
        <p:blipFill>
          <a:blip r:embed="rId2" cstate="print"/>
          <a:srcRect r="49917"/>
          <a:stretch>
            <a:fillRect/>
          </a:stretch>
        </p:blipFill>
        <p:spPr bwMode="auto">
          <a:xfrm>
            <a:off x="1937903" y="1440000"/>
            <a:ext cx="5345908" cy="465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550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ale častěji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fecundity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selection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měkká</a:t>
            </a:r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  <a:sym typeface="Symbol"/>
              </a:rPr>
              <a:t>selekce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1" descr="Hardsoft"/>
          <p:cNvPicPr>
            <a:picLocks noChangeAspect="1" noChangeArrowheads="1"/>
          </p:cNvPicPr>
          <p:nvPr/>
        </p:nvPicPr>
        <p:blipFill>
          <a:blip r:embed="rId2" cstate="print"/>
          <a:srcRect l="53749" r="-6011"/>
          <a:stretch>
            <a:fillRect/>
          </a:stretch>
        </p:blipFill>
        <p:spPr bwMode="auto">
          <a:xfrm>
            <a:off x="1837166" y="1448708"/>
            <a:ext cx="5578496" cy="465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65" y="2323072"/>
            <a:ext cx="6026236" cy="428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517525" y="369888"/>
            <a:ext cx="86068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podle plodnosti</a:t>
            </a:r>
          </a:p>
          <a:p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400" dirty="0">
                <a:latin typeface="Arial" pitchFamily="34" charset="0"/>
                <a:cs typeface="Arial" pitchFamily="34" charset="0"/>
              </a:rPr>
              <a:t>na rozdíl od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fitness závisí na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páru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genotypů,</a:t>
            </a:r>
          </a:p>
          <a:p>
            <a:pPr defTabSz="540000"/>
            <a:r>
              <a:rPr lang="cs-CZ" sz="2400" dirty="0">
                <a:latin typeface="Arial" pitchFamily="34" charset="0"/>
                <a:cs typeface="Arial" pitchFamily="34" charset="0"/>
              </a:rPr>
              <a:t>	které se páří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 9 možných kombinací: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17525" y="369888"/>
            <a:ext cx="8114722" cy="2195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variabilita v plodnosti může měnit počet potomků každého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páru oproti předpokladu náhodného oplození</a:t>
            </a:r>
          </a:p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očekávané genotypové frekvence potomků musí být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váženy </a:t>
            </a:r>
            <a:r>
              <a:rPr lang="cs-CZ" sz="2400" dirty="0" err="1">
                <a:latin typeface="Arial" pitchFamily="34" charset="0"/>
                <a:cs typeface="Arial" pitchFamily="34" charset="0"/>
                <a:sym typeface="Symbol"/>
              </a:rPr>
              <a:t>fekunditou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příslušných párů rodičů</a:t>
            </a:r>
          </a:p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nelze najít všeobecný rovnovážný bod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7525" y="3174871"/>
            <a:ext cx="5950668" cy="1456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Speciální případy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fecundity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:</a:t>
            </a:r>
          </a:p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aditivní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fekundita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: např.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11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endParaRPr lang="cs-CZ" sz="2400" baseline="-25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multiplikativní </a:t>
            </a:r>
            <a:r>
              <a:rPr lang="cs-CZ" sz="2400">
                <a:latin typeface="Arial" pitchFamily="34" charset="0"/>
                <a:cs typeface="Arial" pitchFamily="34" charset="0"/>
              </a:rPr>
              <a:t>fekundita: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12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5997268" y="2957384"/>
            <a:ext cx="2402733" cy="833988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</a:rPr>
              <a:t>XX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fekundita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samice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</a:rPr>
              <a:t>XX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fekundita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samce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 descr="Obrázek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114" y="1936538"/>
            <a:ext cx="5961396" cy="453504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73643" y="369888"/>
            <a:ext cx="4604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závislá na frekvenci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frequency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17525" y="1304882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negativní: 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509426" y="4386058"/>
            <a:ext cx="2402733" cy="978421"/>
          </a:xfrm>
          <a:prstGeom prst="wedgeRectCallout">
            <a:avLst>
              <a:gd name="adj1" fmla="val -62089"/>
              <a:gd name="adj2" fmla="val 2722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fitness genotypu </a:t>
            </a:r>
            <a:r>
              <a:rPr lang="cs-CZ" sz="1600" u="sng" dirty="0">
                <a:latin typeface="Arial" pitchFamily="34" charset="0"/>
                <a:cs typeface="Arial" pitchFamily="34" charset="0"/>
              </a:rPr>
              <a:t>klesá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s jeho rostoucí frekvencí</a:t>
            </a:r>
          </a:p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  <a:sym typeface="Symbol" pitchFamily="18" charset="2"/>
              </a:rPr>
              <a:t>(zde 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 pitchFamily="18" charset="2"/>
              </a:rPr>
              <a:t>=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 pitchFamily="18" charset="2"/>
              </a:rPr>
              <a:t>=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 pitchFamily="18" charset="2"/>
              </a:rPr>
              <a:t> = 1,0)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803679" y="3126260"/>
            <a:ext cx="593001" cy="397382"/>
          </a:xfrm>
          <a:prstGeom prst="wedgeRectCallout">
            <a:avLst>
              <a:gd name="adj1" fmla="val -77379"/>
              <a:gd name="adj2" fmla="val -122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727997" y="2613712"/>
            <a:ext cx="22288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2961860" y="4272966"/>
            <a:ext cx="2402733" cy="833988"/>
          </a:xfrm>
          <a:prstGeom prst="wedgeRectCallout">
            <a:avLst>
              <a:gd name="adj1" fmla="val 653"/>
              <a:gd name="adj2" fmla="val -9328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stabilní rovnováha – fitness heterozygotů je nejnižší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2756503" y="1762427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946782" y="1630974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17525" y="369888"/>
            <a:ext cx="7843814" cy="5498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Model: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Diploidní organismy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Jeden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dvě alely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Obligátní pohlavní rozmnožování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Diskrétní generace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Náhodné oplození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Nekonečně velká populace (žádný drift)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Absence populační struktury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Absence toku genů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Absence mutace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na základě odlišné </a:t>
            </a: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Hodnoty fitness konstantní v čase, prostoru a stejné mezi pohlavími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33"/>
          <p:cNvSpPr txBox="1">
            <a:spLocks noChangeArrowheads="1"/>
          </p:cNvSpPr>
          <p:nvPr/>
        </p:nvSpPr>
        <p:spPr bwMode="auto">
          <a:xfrm>
            <a:off x="517525" y="369888"/>
            <a:ext cx="56165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>
                <a:latin typeface="Arial" pitchFamily="34" charset="0"/>
                <a:cs typeface="Arial" pitchFamily="34" charset="0"/>
              </a:rPr>
              <a:t>Př.: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cichlida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  <a:cs typeface="Arial" pitchFamily="34" charset="0"/>
              </a:rPr>
              <a:t>Perissodus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  <a:cs typeface="Arial" pitchFamily="34" charset="0"/>
              </a:rPr>
              <a:t>microlepis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(Tanganika)</a:t>
            </a:r>
          </a:p>
        </p:txBody>
      </p:sp>
      <p:pic>
        <p:nvPicPr>
          <p:cNvPr id="30725" name="Picture 38" descr="frequency"/>
          <p:cNvPicPr>
            <a:picLocks noChangeAspect="1" noChangeArrowheads="1"/>
          </p:cNvPicPr>
          <p:nvPr/>
        </p:nvPicPr>
        <p:blipFill>
          <a:blip r:embed="rId3" cstate="print"/>
          <a:srcRect l="2495" t="4361" r="59349" b="3586"/>
          <a:stretch>
            <a:fillRect/>
          </a:stretch>
        </p:blipFill>
        <p:spPr bwMode="auto">
          <a:xfrm>
            <a:off x="5697150" y="1524000"/>
            <a:ext cx="3267085" cy="508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3554" name="Picture 2" descr="http://i1.wp.com/www.destin-tanganyika.com/images/perissodus-b.1.jpg"/>
          <p:cNvPicPr>
            <a:picLocks noChangeAspect="1" noChangeArrowheads="1"/>
          </p:cNvPicPr>
          <p:nvPr/>
        </p:nvPicPr>
        <p:blipFill>
          <a:blip r:embed="rId4" cstate="print"/>
          <a:srcRect l="34175" t="24692" r="8420" b="28403"/>
          <a:stretch>
            <a:fillRect/>
          </a:stretch>
        </p:blipFill>
        <p:spPr bwMode="auto">
          <a:xfrm>
            <a:off x="517525" y="1054443"/>
            <a:ext cx="2734962" cy="1385508"/>
          </a:xfrm>
          <a:prstGeom prst="rect">
            <a:avLst/>
          </a:prstGeom>
          <a:noFill/>
        </p:spPr>
      </p:pic>
      <p:pic>
        <p:nvPicPr>
          <p:cNvPr id="23556" name="Picture 4" descr="http://i1.wp.com/www.destin-tanganyika.com/images/perissodus-d.1.jpg"/>
          <p:cNvPicPr>
            <a:picLocks noChangeAspect="1" noChangeArrowheads="1"/>
          </p:cNvPicPr>
          <p:nvPr/>
        </p:nvPicPr>
        <p:blipFill>
          <a:blip r:embed="rId5" cstate="print"/>
          <a:srcRect l="19580" t="15323" r="11231" b="28902"/>
          <a:stretch>
            <a:fillRect/>
          </a:stretch>
        </p:blipFill>
        <p:spPr bwMode="auto">
          <a:xfrm>
            <a:off x="3674076" y="1051406"/>
            <a:ext cx="2809102" cy="138699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598" y="3615595"/>
            <a:ext cx="4803089" cy="232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2257169" y="2742302"/>
            <a:ext cx="2373313" cy="965200"/>
          </a:xfrm>
          <a:prstGeom prst="cloudCallout">
            <a:avLst>
              <a:gd name="adj1" fmla="val -22772"/>
              <a:gd name="adj2" fmla="val 8636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 dirty="0">
                <a:latin typeface="Arial" pitchFamily="34" charset="0"/>
                <a:cs typeface="Arial" pitchFamily="34" charset="0"/>
              </a:rPr>
              <a:t>„</a:t>
            </a:r>
            <a:r>
              <a:rPr lang="cs-CZ" b="0" dirty="0" err="1">
                <a:latin typeface="Arial" pitchFamily="34" charset="0"/>
                <a:cs typeface="Arial" pitchFamily="34" charset="0"/>
              </a:rPr>
              <a:t>pravohubý</a:t>
            </a:r>
            <a:r>
              <a:rPr lang="cs-CZ" b="0" dirty="0">
                <a:latin typeface="Arial" pitchFamily="34" charset="0"/>
                <a:cs typeface="Arial" pitchFamily="34" charset="0"/>
              </a:rPr>
              <a:t>“</a:t>
            </a: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2677640" y="5702643"/>
            <a:ext cx="2132013" cy="1025525"/>
          </a:xfrm>
          <a:prstGeom prst="cloudCallout">
            <a:avLst>
              <a:gd name="adj1" fmla="val -16545"/>
              <a:gd name="adj2" fmla="val -10079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>
                <a:latin typeface="Arial" pitchFamily="34" charset="0"/>
                <a:cs typeface="Arial" pitchFamily="34" charset="0"/>
              </a:rPr>
              <a:t>„levohubý“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474572" y="249662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samec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617307" y="249662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samice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6" descr="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9796" y="543697"/>
            <a:ext cx="4499311" cy="357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170262" y="2463114"/>
            <a:ext cx="2402733" cy="833988"/>
          </a:xfrm>
          <a:prstGeom prst="wedgeRectCallout">
            <a:avLst>
              <a:gd name="adj1" fmla="val -44947"/>
              <a:gd name="adj2" fmla="val -8439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oscilace frekvencí kolem rovnovážné hodnoty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17525" y="4703805"/>
            <a:ext cx="7874271" cy="1200329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>
                <a:latin typeface="Arial" pitchFamily="34" charset="0"/>
                <a:cs typeface="Arial" pitchFamily="34" charset="0"/>
              </a:rPr>
              <a:t>Superdominance a negativní frekvenčně-závislá selekce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udržují stabilní (rovnovážný) polymorfismus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typy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balancující selekce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Obrázek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5705" y="1913895"/>
            <a:ext cx="5967491" cy="451066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73643" y="369888"/>
            <a:ext cx="4604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závislá na frekvenci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frequency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17525" y="1304882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pozitivní: 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524490" y="3097427"/>
            <a:ext cx="2402733" cy="833988"/>
          </a:xfrm>
          <a:prstGeom prst="wedgeRectCallout">
            <a:avLst>
              <a:gd name="adj1" fmla="val -62089"/>
              <a:gd name="adj2" fmla="val -2611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fitness genotypu s rostoucí frekvencí </a:t>
            </a:r>
            <a:r>
              <a:rPr lang="cs-CZ" sz="1600" u="sng" dirty="0">
                <a:latin typeface="Arial" pitchFamily="34" charset="0"/>
                <a:cs typeface="Arial" pitchFamily="34" charset="0"/>
              </a:rPr>
              <a:t>roste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985810" y="1639330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2327311" y="1651687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436198" y="3340445"/>
            <a:ext cx="593001" cy="397382"/>
          </a:xfrm>
          <a:prstGeom prst="wedgeRectCallout">
            <a:avLst>
              <a:gd name="adj1" fmla="val -12088"/>
              <a:gd name="adj2" fmla="val 8309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494948" y="229845"/>
            <a:ext cx="4227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závislá na hustotě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density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17525" y="1449860"/>
            <a:ext cx="8185254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Absolutní fitness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míra (rychlost) růstu populace;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nosná kapacita prostředí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největší přírůstek při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při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  = 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591699" y="1326292"/>
            <a:ext cx="3552825" cy="638175"/>
          </a:xfrm>
          <a:prstGeom prst="rect">
            <a:avLst/>
          </a:prstGeom>
          <a:noFill/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" name="Skupina 14"/>
          <p:cNvGrpSpPr/>
          <p:nvPr/>
        </p:nvGrpSpPr>
        <p:grpSpPr>
          <a:xfrm>
            <a:off x="682282" y="3808713"/>
            <a:ext cx="7776176" cy="619125"/>
            <a:chOff x="1118887" y="6238875"/>
            <a:chExt cx="7776176" cy="619125"/>
          </a:xfrm>
        </p:grpSpPr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18887" y="6238875"/>
              <a:ext cx="2190750" cy="619125"/>
            </a:xfrm>
            <a:prstGeom prst="rect">
              <a:avLst/>
            </a:prstGeom>
            <a:noFill/>
          </p:spPr>
        </p:pic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1514" y="6238875"/>
              <a:ext cx="2181225" cy="619125"/>
            </a:xfrm>
            <a:prstGeom prst="rect">
              <a:avLst/>
            </a:prstGeom>
            <a:noFill/>
          </p:spPr>
        </p:pic>
        <p:pic>
          <p:nvPicPr>
            <p:cNvPr id="19463" name="Picture 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3838" y="6238875"/>
              <a:ext cx="2181225" cy="619125"/>
            </a:xfrm>
            <a:prstGeom prst="rect">
              <a:avLst/>
            </a:prstGeom>
            <a:noFill/>
          </p:spPr>
        </p:pic>
      </p:grpSp>
      <p:sp>
        <p:nvSpPr>
          <p:cNvPr id="16" name="TextovéPole 15"/>
          <p:cNvSpPr txBox="1"/>
          <p:nvPr/>
        </p:nvSpPr>
        <p:spPr>
          <a:xfrm>
            <a:off x="517525" y="5103341"/>
            <a:ext cx="7923964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Při vysokých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bude mít na rovnovážné frekvence genotypů a alel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největší vliv genotyp s nejvyšší hodnotou nosné kapacity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naopak při nízkých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genotyp s nejvyšší rychlostí růstu populace</a:t>
            </a:r>
          </a:p>
        </p:txBody>
      </p:sp>
      <p:grpSp>
        <p:nvGrpSpPr>
          <p:cNvPr id="23" name="Skupina 22"/>
          <p:cNvGrpSpPr/>
          <p:nvPr/>
        </p:nvGrpSpPr>
        <p:grpSpPr>
          <a:xfrm>
            <a:off x="2693773" y="1853514"/>
            <a:ext cx="4674073" cy="1955199"/>
            <a:chOff x="2693773" y="1853514"/>
            <a:chExt cx="4674073" cy="1955199"/>
          </a:xfrm>
        </p:grpSpPr>
        <p:cxnSp>
          <p:nvCxnSpPr>
            <p:cNvPr id="15" name="Přímá spojovací šipka 14"/>
            <p:cNvCxnSpPr/>
            <p:nvPr/>
          </p:nvCxnSpPr>
          <p:spPr>
            <a:xfrm flipH="1">
              <a:off x="2693773" y="1853514"/>
              <a:ext cx="1713470" cy="1911178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ovací šipka 16"/>
            <p:cNvCxnSpPr>
              <a:endCxn id="19461" idx="0"/>
            </p:cNvCxnSpPr>
            <p:nvPr/>
          </p:nvCxnSpPr>
          <p:spPr>
            <a:xfrm flipH="1">
              <a:off x="4565522" y="1869989"/>
              <a:ext cx="6479" cy="1938724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ovací šipka 17"/>
            <p:cNvCxnSpPr>
              <a:endCxn id="19463" idx="0"/>
            </p:cNvCxnSpPr>
            <p:nvPr/>
          </p:nvCxnSpPr>
          <p:spPr>
            <a:xfrm>
              <a:off x="4810897" y="1869989"/>
              <a:ext cx="2556949" cy="1938724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728987" y="1935247"/>
            <a:ext cx="7703838" cy="372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517525" y="369888"/>
            <a:ext cx="4947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Př.: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10 000;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9000;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8000</a:t>
            </a:r>
          </a:p>
          <a:p>
            <a:pPr defTabSz="432000"/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0,2;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0,25;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0,3</a:t>
            </a: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393958" y="5206312"/>
            <a:ext cx="2402733" cy="980303"/>
          </a:xfrm>
          <a:prstGeom prst="wedgeRectCallout">
            <a:avLst>
              <a:gd name="adj1" fmla="val 21910"/>
              <a:gd name="adj2" fmla="val -9328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při nízkých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nejrychleji přibývá genotypů s nejvyšší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579676" y="1062682"/>
            <a:ext cx="2172129" cy="739252"/>
          </a:xfrm>
          <a:prstGeom prst="wedgeRectCallout">
            <a:avLst>
              <a:gd name="adj1" fmla="val -12718"/>
              <a:gd name="adj2" fmla="val 973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nakonec rozhodující vyšší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K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genotypu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33525"/>
          <a:stretch>
            <a:fillRect/>
          </a:stretch>
        </p:blipFill>
        <p:spPr bwMode="auto">
          <a:xfrm>
            <a:off x="610398" y="325495"/>
            <a:ext cx="2800622" cy="632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3897313" y="503434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genofond (populace gamet)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897313" y="1066801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systém spojení gamet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897313" y="166270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populace zygot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897313" y="2279152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interakce s prostředím 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viabilita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897313" y="2885326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adultní</a:t>
            </a:r>
            <a:r>
              <a:rPr lang="cs-CZ" dirty="0">
                <a:latin typeface="Arial" pitchFamily="34" charset="0"/>
                <a:cs typeface="Arial" pitchFamily="34" charset="0"/>
              </a:rPr>
              <a:t> populace příští generace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97313" y="3489789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interakce s prostředím (reprodukční úspěšnost)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897313" y="4085689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rozmnožená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adultní</a:t>
            </a:r>
            <a:r>
              <a:rPr lang="cs-CZ" dirty="0">
                <a:latin typeface="Arial" pitchFamily="34" charset="0"/>
                <a:cs typeface="Arial" pitchFamily="34" charset="0"/>
              </a:rPr>
              <a:t> populace příští generace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897313" y="4977829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mechanismus produkce gamet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97313" y="6008669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genofond příští generace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5004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 uvedeného schématu plyne, že fitness genotypu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</a:t>
            </a:r>
          </a:p>
          <a:p>
            <a:endParaRPr lang="cs-CZ" sz="2000" i="1" dirty="0">
              <a:latin typeface="Arial" pitchFamily="34" charset="0"/>
              <a:cs typeface="Arial" pitchFamily="34" charset="0"/>
            </a:endParaRPr>
          </a:p>
          <a:p>
            <a:r>
              <a:rPr lang="cs-CZ" sz="20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l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ij</a:t>
            </a:r>
            <a:endParaRPr lang="cs-CZ" sz="2000" dirty="0"/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172257" y="1621789"/>
            <a:ext cx="1086207" cy="361308"/>
          </a:xfrm>
          <a:prstGeom prst="wedgeRectCallout">
            <a:avLst>
              <a:gd name="adj1" fmla="val 35023"/>
              <a:gd name="adj2" fmla="val -11833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plodnost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444188" y="798329"/>
            <a:ext cx="1086207" cy="361308"/>
          </a:xfrm>
          <a:prstGeom prst="wedgeRectCallout">
            <a:avLst>
              <a:gd name="adj1" fmla="val -60979"/>
              <a:gd name="adj2" fmla="val 345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viabilita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19859" y="1589210"/>
            <a:ext cx="1327078" cy="577064"/>
          </a:xfrm>
          <a:prstGeom prst="wedgeRectCallout">
            <a:avLst>
              <a:gd name="adj1" fmla="val -36140"/>
              <a:gd name="adj2" fmla="val -793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reprodukční úspěšnost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7525" y="2557849"/>
            <a:ext cx="51764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Frekvence genotypů před a po selekci: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genotypové frekvence v zygotách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</a:t>
            </a:r>
            <a:endParaRPr lang="cs-CZ" sz="2000" dirty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1425146" y="3950730"/>
          <a:ext cx="6738553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6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523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523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310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25166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5166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před selekcí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p</a:t>
                      </a:r>
                      <a:r>
                        <a:rPr lang="cs-CZ" b="0" baseline="3000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pq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q</a:t>
                      </a:r>
                      <a:r>
                        <a:rPr lang="cs-CZ" b="0" baseline="3000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5166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fitness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517525" y="5560541"/>
            <a:ext cx="5290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frekvence po působení selekce: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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5004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 uvedeného schématu plyne, že fitness genotypu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</a:t>
            </a:r>
          </a:p>
          <a:p>
            <a:endParaRPr lang="cs-CZ" sz="2000" i="1" dirty="0">
              <a:latin typeface="Arial" pitchFamily="34" charset="0"/>
              <a:cs typeface="Arial" pitchFamily="34" charset="0"/>
            </a:endParaRPr>
          </a:p>
          <a:p>
            <a:r>
              <a:rPr lang="cs-CZ" sz="20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l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ij</a:t>
            </a:r>
            <a:endParaRPr lang="cs-CZ" sz="2000" dirty="0"/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172257" y="1621789"/>
            <a:ext cx="1086207" cy="361308"/>
          </a:xfrm>
          <a:prstGeom prst="wedgeRectCallout">
            <a:avLst>
              <a:gd name="adj1" fmla="val 35023"/>
              <a:gd name="adj2" fmla="val -11833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plodnost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444188" y="798329"/>
            <a:ext cx="1086207" cy="361308"/>
          </a:xfrm>
          <a:prstGeom prst="wedgeRectCallout">
            <a:avLst>
              <a:gd name="adj1" fmla="val -60979"/>
              <a:gd name="adj2" fmla="val 345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viabilita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19859" y="1589210"/>
            <a:ext cx="1327078" cy="577064"/>
          </a:xfrm>
          <a:prstGeom prst="wedgeRectCallout">
            <a:avLst>
              <a:gd name="adj1" fmla="val -36140"/>
              <a:gd name="adj2" fmla="val -793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reprodukční úspěšnost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7525" y="2557849"/>
            <a:ext cx="51764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Frekvence genotypů před a po selekci: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genotypové frekvence v zygotách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</a:t>
            </a:r>
            <a:endParaRPr lang="cs-CZ" sz="2000" dirty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1425146" y="3950730"/>
          <a:ext cx="6738554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3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411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411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628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před selekcí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0,50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fitness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5528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po selekci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0,250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0,50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</a:t>
                      </a:r>
                      <a:r>
                        <a:rPr lang="cs-CZ" b="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,500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0,5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0,125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4552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průměrná fitness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0,250 + 0,500 + 0,125 = 0,875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14754</TotalTime>
  <Words>1554</Words>
  <Application>Microsoft Office PowerPoint</Application>
  <PresentationFormat>Předvádění na obrazovce (4:3)</PresentationFormat>
  <Paragraphs>416</Paragraphs>
  <Slides>64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5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 Macholán</cp:lastModifiedBy>
  <cp:revision>926</cp:revision>
  <dcterms:created xsi:type="dcterms:W3CDTF">2014-09-23T15:47:53Z</dcterms:created>
  <dcterms:modified xsi:type="dcterms:W3CDTF">2019-05-09T07:22:26Z</dcterms:modified>
</cp:coreProperties>
</file>