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9F0F-5651-402C-ACAA-51865DE0AC88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0739-99CF-4163-971D-00A7DE2872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51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9F0F-5651-402C-ACAA-51865DE0AC88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0739-99CF-4163-971D-00A7DE2872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47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9F0F-5651-402C-ACAA-51865DE0AC88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0739-99CF-4163-971D-00A7DE2872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47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9F0F-5651-402C-ACAA-51865DE0AC88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0739-99CF-4163-971D-00A7DE2872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282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9F0F-5651-402C-ACAA-51865DE0AC88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0739-99CF-4163-971D-00A7DE2872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957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9F0F-5651-402C-ACAA-51865DE0AC88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0739-99CF-4163-971D-00A7DE2872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5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9F0F-5651-402C-ACAA-51865DE0AC88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0739-99CF-4163-971D-00A7DE2872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72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9F0F-5651-402C-ACAA-51865DE0AC88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0739-99CF-4163-971D-00A7DE2872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61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9F0F-5651-402C-ACAA-51865DE0AC88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0739-99CF-4163-971D-00A7DE2872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131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9F0F-5651-402C-ACAA-51865DE0AC88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0739-99CF-4163-971D-00A7DE2872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7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9F0F-5651-402C-ACAA-51865DE0AC88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0739-99CF-4163-971D-00A7DE2872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3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A9F0F-5651-402C-ACAA-51865DE0AC88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40739-99CF-4163-971D-00A7DE2872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50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tsdr.cdc.gov/" TargetMode="External"/><Relationship Id="rId3" Type="http://schemas.openxmlformats.org/officeDocument/2006/relationships/hyperlink" Target="https://www.efsa.europa.eu/en/topics/topic/pesticides" TargetMode="External"/><Relationship Id="rId7" Type="http://schemas.openxmlformats.org/officeDocument/2006/relationships/hyperlink" Target="https://www.echemportal.org/echemportal/page.action?pageID=9" TargetMode="External"/><Relationship Id="rId2" Type="http://schemas.openxmlformats.org/officeDocument/2006/relationships/hyperlink" Target="https://cfpub.epa.gov/ecotox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iskac.cz/ETD/" TargetMode="External"/><Relationship Id="rId5" Type="http://schemas.openxmlformats.org/officeDocument/2006/relationships/hyperlink" Target="https://sitem.herts.ac.uk/aeru/ppdb/en/" TargetMode="External"/><Relationship Id="rId10" Type="http://schemas.openxmlformats.org/officeDocument/2006/relationships/hyperlink" Target="https://toxnet.nlm.nih.gov/" TargetMode="External"/><Relationship Id="rId4" Type="http://schemas.openxmlformats.org/officeDocument/2006/relationships/hyperlink" Target="https://www.efsa.europa.eu/en/search/site/%22public%20consultation%20on%20the%20active%20substance%22?solrsort=ds_published_date%20desc&amp;results_per_page=20&amp;page=0" TargetMode="External"/><Relationship Id="rId9" Type="http://schemas.openxmlformats.org/officeDocument/2006/relationships/hyperlink" Target="https://www.freshwaterecology.inf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063552" y="1196752"/>
            <a:ext cx="3035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2"/>
              </a:rPr>
              <a:t>https://cfpub.epa.gov/ecotox/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063552" y="1639060"/>
            <a:ext cx="76328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https://www.efsa.europa.eu/en/topics/topic/pesticides</a:t>
            </a:r>
            <a:endParaRPr lang="cs-CZ" dirty="0"/>
          </a:p>
          <a:p>
            <a:r>
              <a:rPr lang="cs-CZ" dirty="0" smtClean="0">
                <a:hlinkClick r:id="rId4"/>
              </a:rPr>
              <a:t>https</a:t>
            </a:r>
            <a:r>
              <a:rPr lang="cs-CZ" dirty="0">
                <a:hlinkClick r:id="rId4"/>
              </a:rPr>
              <a:t>://www.efsa.europa.eu/en/search/site/%22public%20consultation%20on%20the%20active%20substance%22?solrsort=ds_published_date%20desc&amp;results_per_page=20&amp;page=0</a:t>
            </a:r>
            <a:endParaRPr lang="cs-CZ" dirty="0"/>
          </a:p>
          <a:p>
            <a:r>
              <a:rPr lang="cs-CZ" dirty="0" smtClean="0">
                <a:hlinkClick r:id="rId5"/>
              </a:rPr>
              <a:t>https</a:t>
            </a:r>
            <a:r>
              <a:rPr lang="cs-CZ" dirty="0">
                <a:hlinkClick r:id="rId5"/>
              </a:rPr>
              <a:t>://sitem.herts.ac.uk/aeru/ppdb/en/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2046816" y="3227992"/>
            <a:ext cx="2725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6"/>
              </a:rPr>
              <a:t>http://www.piskac.cz/ETD/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046816" y="384550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>
                <a:hlinkClick r:id="rId7"/>
              </a:rPr>
              <a:t>https://www.echemportal.org/echemportal/page.action?pageID=9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46816" y="4699605"/>
            <a:ext cx="27590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hlinkClick r:id="rId8"/>
              </a:rPr>
              <a:t>https://www.atsdr.cdc.gov/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046816" y="5335296"/>
            <a:ext cx="3668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hlinkClick r:id="rId9"/>
              </a:rPr>
              <a:t>https://www.freshwaterecology.info/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2046816" y="5973915"/>
            <a:ext cx="276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hlinkClick r:id="rId10"/>
              </a:rPr>
              <a:t>https://toxnet.nlm.nih.gov/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8744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36</Words>
  <Application>Microsoft Office PowerPoint</Application>
  <PresentationFormat>Širokoúhlá obrazovka</PresentationFormat>
  <Paragraphs>10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Zdroje</dc:title>
  <dc:creator>Uživatel systému Windows</dc:creator>
  <cp:lastModifiedBy>Uživatel systému Windows</cp:lastModifiedBy>
  <cp:revision>5</cp:revision>
  <dcterms:created xsi:type="dcterms:W3CDTF">2019-04-10T08:40:29Z</dcterms:created>
  <dcterms:modified xsi:type="dcterms:W3CDTF">2019-04-10T08:48:29Z</dcterms:modified>
</cp:coreProperties>
</file>