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A635-A00C-4622-9DED-BF3E97452621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81F8-542A-4EF5-B8F6-2E72B3434F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89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A635-A00C-4622-9DED-BF3E97452621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81F8-542A-4EF5-B8F6-2E72B3434F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45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A635-A00C-4622-9DED-BF3E97452621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81F8-542A-4EF5-B8F6-2E72B3434F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1491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A635-A00C-4622-9DED-BF3E97452621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81F8-542A-4EF5-B8F6-2E72B3434F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32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A635-A00C-4622-9DED-BF3E97452621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81F8-542A-4EF5-B8F6-2E72B3434F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16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A635-A00C-4622-9DED-BF3E97452621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81F8-542A-4EF5-B8F6-2E72B3434F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82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A635-A00C-4622-9DED-BF3E97452621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81F8-542A-4EF5-B8F6-2E72B3434F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259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A635-A00C-4622-9DED-BF3E97452621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81F8-542A-4EF5-B8F6-2E72B3434F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84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A635-A00C-4622-9DED-BF3E97452621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81F8-542A-4EF5-B8F6-2E72B3434F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864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A635-A00C-4622-9DED-BF3E97452621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81F8-542A-4EF5-B8F6-2E72B3434F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406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AA635-A00C-4622-9DED-BF3E97452621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81F8-542A-4EF5-B8F6-2E72B3434F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97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AA635-A00C-4622-9DED-BF3E97452621}" type="datetimeFigureOut">
              <a:rPr lang="cs-CZ" smtClean="0"/>
              <a:t>11.05.2019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681F8-542A-4EF5-B8F6-2E72B3434F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112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Ã½sledek obrÃ¡zku pro walsh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0790"/>
            <a:ext cx="5486400" cy="627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10200" y="460368"/>
            <a:ext cx="35814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Walsh</a:t>
            </a:r>
            <a:r>
              <a:rPr lang="cs-CZ" dirty="0" smtClean="0">
                <a:solidFill>
                  <a:srgbClr val="0070C0"/>
                </a:solidFill>
              </a:rPr>
              <a:t>ův diagram pro molekulu H</a:t>
            </a:r>
            <a:r>
              <a:rPr lang="en-US" baseline="-25000" dirty="0" smtClean="0">
                <a:solidFill>
                  <a:srgbClr val="0070C0"/>
                </a:solidFill>
              </a:rPr>
              <a:t>2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</a:p>
          <a:p>
            <a:endParaRPr lang="en-US" dirty="0"/>
          </a:p>
          <a:p>
            <a:r>
              <a:rPr lang="cs-CZ" dirty="0" smtClean="0"/>
              <a:t>Kontrolní otázky:</a:t>
            </a:r>
          </a:p>
          <a:p>
            <a:endParaRPr lang="cs-CZ" dirty="0"/>
          </a:p>
          <a:p>
            <a:r>
              <a:rPr lang="cs-CZ" dirty="0" smtClean="0"/>
              <a:t>Proč se energie hladiny </a:t>
            </a:r>
            <a:r>
              <a:rPr lang="en-US" dirty="0" smtClean="0"/>
              <a:t>1a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err="1" smtClean="0"/>
              <a:t>nem</a:t>
            </a:r>
            <a:r>
              <a:rPr lang="cs-CZ" dirty="0" smtClean="0"/>
              <a:t>ění?</a:t>
            </a:r>
          </a:p>
          <a:p>
            <a:endParaRPr lang="cs-CZ" dirty="0" smtClean="0"/>
          </a:p>
          <a:p>
            <a:r>
              <a:rPr lang="cs-CZ" dirty="0" smtClean="0"/>
              <a:t>Proč je hladina </a:t>
            </a:r>
            <a:r>
              <a:rPr lang="en-US" dirty="0" smtClean="0"/>
              <a:t>1b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poklesem</a:t>
            </a:r>
            <a:r>
              <a:rPr lang="en-US" dirty="0" smtClean="0"/>
              <a:t> </a:t>
            </a:r>
            <a:r>
              <a:rPr lang="en-US" dirty="0" err="1" smtClean="0"/>
              <a:t>vazebn</a:t>
            </a:r>
            <a:r>
              <a:rPr lang="cs-CZ" dirty="0" smtClean="0"/>
              <a:t>ého úhlu destabilizována?</a:t>
            </a:r>
          </a:p>
          <a:p>
            <a:endParaRPr lang="cs-CZ" dirty="0" smtClean="0"/>
          </a:p>
          <a:p>
            <a:r>
              <a:rPr lang="cs-CZ" dirty="0" smtClean="0"/>
              <a:t>Proč je hladina </a:t>
            </a:r>
            <a:r>
              <a:rPr lang="en-US" dirty="0" smtClean="0"/>
              <a:t>2a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err="1" smtClean="0"/>
              <a:t>poklesem</a:t>
            </a:r>
            <a:r>
              <a:rPr lang="en-US" dirty="0" smtClean="0"/>
              <a:t> </a:t>
            </a:r>
            <a:r>
              <a:rPr lang="en-US" dirty="0" err="1" smtClean="0"/>
              <a:t>vazebn</a:t>
            </a:r>
            <a:r>
              <a:rPr lang="cs-CZ" dirty="0" smtClean="0"/>
              <a:t>ého úhlu stabilizována?</a:t>
            </a:r>
          </a:p>
          <a:p>
            <a:endParaRPr lang="cs-CZ" dirty="0"/>
          </a:p>
          <a:p>
            <a:r>
              <a:rPr lang="cs-CZ" dirty="0" smtClean="0"/>
              <a:t>(Vždy hraje roli překryv AO)</a:t>
            </a:r>
          </a:p>
          <a:p>
            <a:endParaRPr lang="cs-CZ" dirty="0"/>
          </a:p>
          <a:p>
            <a:r>
              <a:rPr lang="cs-CZ" dirty="0" smtClean="0"/>
              <a:t>Jaká struktura (lineární nebo lomená) bude stabilní pro molekulu H</a:t>
            </a:r>
            <a:r>
              <a:rPr lang="en-US" baseline="-25000" dirty="0" smtClean="0"/>
              <a:t>2</a:t>
            </a:r>
            <a:r>
              <a:rPr lang="en-US" dirty="0" smtClean="0"/>
              <a:t>S</a:t>
            </a:r>
            <a:r>
              <a:rPr lang="cs-CZ" dirty="0" smtClean="0"/>
              <a:t> (</a:t>
            </a:r>
            <a:r>
              <a:rPr lang="en-US" dirty="0" smtClean="0"/>
              <a:t>8 </a:t>
            </a:r>
            <a:r>
              <a:rPr lang="en-US" dirty="0" err="1" smtClean="0"/>
              <a:t>valen</a:t>
            </a:r>
            <a:r>
              <a:rPr lang="cs-CZ" smtClean="0"/>
              <a:t>čních elektronů posadíme do MO počínaje od nejstabilnějších)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rozhoduje</a:t>
            </a:r>
            <a:r>
              <a:rPr lang="en-US" dirty="0" smtClean="0"/>
              <a:t>-li maxim</a:t>
            </a:r>
            <a:r>
              <a:rPr lang="cs-CZ" dirty="0" smtClean="0"/>
              <a:t>ální stabilizace nejvyšší obsazené hladiny?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792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79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Marketa</dc:creator>
  <cp:lastModifiedBy>Marketa</cp:lastModifiedBy>
  <cp:revision>1</cp:revision>
  <cp:lastPrinted>2019-05-11T12:14:47Z</cp:lastPrinted>
  <dcterms:created xsi:type="dcterms:W3CDTF">2019-05-11T12:06:39Z</dcterms:created>
  <dcterms:modified xsi:type="dcterms:W3CDTF">2019-05-11T12:25:07Z</dcterms:modified>
</cp:coreProperties>
</file>