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9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4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4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32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16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8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5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86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0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97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A635-A00C-4622-9DED-BF3E97452621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81F8-542A-4EF5-B8F6-2E72B3434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11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walsh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790"/>
            <a:ext cx="5486400" cy="627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460368"/>
            <a:ext cx="3581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Walsh</a:t>
            </a:r>
            <a:r>
              <a:rPr lang="cs-CZ" dirty="0" smtClean="0">
                <a:solidFill>
                  <a:srgbClr val="0070C0"/>
                </a:solidFill>
              </a:rPr>
              <a:t>ův diagram pro molekulu H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endParaRPr lang="en-US" dirty="0"/>
          </a:p>
          <a:p>
            <a:r>
              <a:rPr lang="cs-CZ" dirty="0" smtClean="0"/>
              <a:t>Kontrolní otázky:</a:t>
            </a:r>
          </a:p>
          <a:p>
            <a:endParaRPr lang="cs-CZ" dirty="0"/>
          </a:p>
          <a:p>
            <a:r>
              <a:rPr lang="cs-CZ" dirty="0" smtClean="0"/>
              <a:t>Proč se energie hladiny </a:t>
            </a:r>
            <a:r>
              <a:rPr lang="en-US" dirty="0" smtClean="0"/>
              <a:t>1a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cs-CZ" dirty="0" smtClean="0"/>
              <a:t>ění?</a:t>
            </a:r>
          </a:p>
          <a:p>
            <a:endParaRPr lang="cs-CZ" dirty="0" smtClean="0"/>
          </a:p>
          <a:p>
            <a:r>
              <a:rPr lang="cs-CZ" dirty="0" smtClean="0"/>
              <a:t>Proč je hladina </a:t>
            </a:r>
            <a:r>
              <a:rPr lang="en-US" dirty="0" smtClean="0"/>
              <a:t>1b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poklesem</a:t>
            </a:r>
            <a:r>
              <a:rPr lang="en-US" dirty="0" smtClean="0"/>
              <a:t> </a:t>
            </a:r>
            <a:r>
              <a:rPr lang="en-US" dirty="0" err="1" smtClean="0"/>
              <a:t>vazebn</a:t>
            </a:r>
            <a:r>
              <a:rPr lang="cs-CZ" dirty="0" smtClean="0"/>
              <a:t>ého úhlu destabilizována?</a:t>
            </a:r>
          </a:p>
          <a:p>
            <a:endParaRPr lang="cs-CZ" dirty="0" smtClean="0"/>
          </a:p>
          <a:p>
            <a:r>
              <a:rPr lang="cs-CZ" dirty="0" smtClean="0"/>
              <a:t>Proč je hladina </a:t>
            </a:r>
            <a:r>
              <a:rPr lang="en-US" dirty="0" smtClean="0"/>
              <a:t>2a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poklesem</a:t>
            </a:r>
            <a:r>
              <a:rPr lang="en-US" dirty="0" smtClean="0"/>
              <a:t> </a:t>
            </a:r>
            <a:r>
              <a:rPr lang="en-US" dirty="0" err="1" smtClean="0"/>
              <a:t>vazebn</a:t>
            </a:r>
            <a:r>
              <a:rPr lang="cs-CZ" dirty="0" smtClean="0"/>
              <a:t>ého úhlu stabilizována?</a:t>
            </a:r>
          </a:p>
          <a:p>
            <a:endParaRPr lang="cs-CZ" dirty="0"/>
          </a:p>
          <a:p>
            <a:r>
              <a:rPr lang="cs-CZ" dirty="0" smtClean="0"/>
              <a:t>(Vždy hraje roli překryv AO)</a:t>
            </a:r>
          </a:p>
          <a:p>
            <a:endParaRPr lang="cs-CZ" dirty="0"/>
          </a:p>
          <a:p>
            <a:r>
              <a:rPr lang="cs-CZ" dirty="0" smtClean="0"/>
              <a:t>Jaká struktura (lineární nebo lomená) bude stabilní pro molekulu 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cs-CZ" dirty="0" smtClean="0"/>
              <a:t> (</a:t>
            </a:r>
            <a:r>
              <a:rPr lang="en-US" dirty="0" smtClean="0"/>
              <a:t>8 </a:t>
            </a:r>
            <a:r>
              <a:rPr lang="en-US" dirty="0" err="1" smtClean="0"/>
              <a:t>valen</a:t>
            </a:r>
            <a:r>
              <a:rPr lang="cs-CZ" smtClean="0"/>
              <a:t>čních elektronů posadíme do MO počínaje od nejstabilnějších)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rozhoduje</a:t>
            </a:r>
            <a:r>
              <a:rPr lang="en-US" dirty="0" smtClean="0"/>
              <a:t>-li maxim</a:t>
            </a:r>
            <a:r>
              <a:rPr lang="cs-CZ" dirty="0" smtClean="0"/>
              <a:t>ální stabilizace nejvyšší obsazené hladiny?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79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1</cp:revision>
  <cp:lastPrinted>2019-05-11T12:14:47Z</cp:lastPrinted>
  <dcterms:created xsi:type="dcterms:W3CDTF">2019-05-11T12:06:39Z</dcterms:created>
  <dcterms:modified xsi:type="dcterms:W3CDTF">2019-05-11T12:25:07Z</dcterms:modified>
</cp:coreProperties>
</file>