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0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3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8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2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95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0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06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3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0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3EE4E-52C1-4A78-A2DD-1D67C18637FA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82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s://cs.wikipedia.org/wiki/Skandium" TargetMode="External"/><Relationship Id="rId117" Type="http://schemas.openxmlformats.org/officeDocument/2006/relationships/hyperlink" Target="https://cs.wikipedia.org/wiki/Kopernicium" TargetMode="External"/><Relationship Id="rId21" Type="http://schemas.openxmlformats.org/officeDocument/2006/relationships/hyperlink" Target="https://cs.wikipedia.org/wiki/S%C3%ADra" TargetMode="External"/><Relationship Id="rId42" Type="http://schemas.openxmlformats.org/officeDocument/2006/relationships/hyperlink" Target="https://cs.wikipedia.org/wiki/Rubidium" TargetMode="External"/><Relationship Id="rId47" Type="http://schemas.openxmlformats.org/officeDocument/2006/relationships/hyperlink" Target="https://cs.wikipedia.org/wiki/Molybden" TargetMode="External"/><Relationship Id="rId63" Type="http://schemas.openxmlformats.org/officeDocument/2006/relationships/hyperlink" Target="https://cs.wikipedia.org/wiki/Cer" TargetMode="External"/><Relationship Id="rId68" Type="http://schemas.openxmlformats.org/officeDocument/2006/relationships/hyperlink" Target="https://cs.wikipedia.org/wiki/Europium" TargetMode="External"/><Relationship Id="rId84" Type="http://schemas.openxmlformats.org/officeDocument/2006/relationships/hyperlink" Target="https://cs.wikipedia.org/wiki/Zlato" TargetMode="External"/><Relationship Id="rId89" Type="http://schemas.openxmlformats.org/officeDocument/2006/relationships/hyperlink" Target="https://cs.wikipedia.org/wiki/Polonium" TargetMode="External"/><Relationship Id="rId112" Type="http://schemas.openxmlformats.org/officeDocument/2006/relationships/hyperlink" Target="https://cs.wikipedia.org/wiki/Bohrium" TargetMode="External"/><Relationship Id="rId16" Type="http://schemas.openxmlformats.org/officeDocument/2006/relationships/hyperlink" Target="https://cs.wikipedia.org/wiki/Sod%C3%ADk" TargetMode="External"/><Relationship Id="rId107" Type="http://schemas.openxmlformats.org/officeDocument/2006/relationships/hyperlink" Target="https://cs.wikipedia.org/wiki/Nobelium" TargetMode="External"/><Relationship Id="rId11" Type="http://schemas.openxmlformats.org/officeDocument/2006/relationships/hyperlink" Target="https://cs.wikipedia.org/wiki/Uhl%C3%ADk" TargetMode="External"/><Relationship Id="rId32" Type="http://schemas.openxmlformats.org/officeDocument/2006/relationships/hyperlink" Target="https://cs.wikipedia.org/wiki/Kobalt" TargetMode="External"/><Relationship Id="rId37" Type="http://schemas.openxmlformats.org/officeDocument/2006/relationships/hyperlink" Target="https://cs.wikipedia.org/wiki/Germanium" TargetMode="External"/><Relationship Id="rId53" Type="http://schemas.openxmlformats.org/officeDocument/2006/relationships/hyperlink" Target="https://cs.wikipedia.org/wiki/Kadmium" TargetMode="External"/><Relationship Id="rId58" Type="http://schemas.openxmlformats.org/officeDocument/2006/relationships/hyperlink" Target="https://cs.wikipedia.org/wiki/Jod" TargetMode="External"/><Relationship Id="rId74" Type="http://schemas.openxmlformats.org/officeDocument/2006/relationships/hyperlink" Target="https://cs.wikipedia.org/wiki/Thulium" TargetMode="External"/><Relationship Id="rId79" Type="http://schemas.openxmlformats.org/officeDocument/2006/relationships/hyperlink" Target="https://cs.wikipedia.org/wiki/Wolfram" TargetMode="External"/><Relationship Id="rId102" Type="http://schemas.openxmlformats.org/officeDocument/2006/relationships/hyperlink" Target="https://cs.wikipedia.org/wiki/Berkelium" TargetMode="External"/><Relationship Id="rId123" Type="http://schemas.openxmlformats.org/officeDocument/2006/relationships/hyperlink" Target="https://cs.wikipedia.org/wiki/Oganesson" TargetMode="External"/><Relationship Id="rId5" Type="http://schemas.openxmlformats.org/officeDocument/2006/relationships/hyperlink" Target="https://cs.wikipedia.org/wiki/Blok_p" TargetMode="External"/><Relationship Id="rId61" Type="http://schemas.openxmlformats.org/officeDocument/2006/relationships/hyperlink" Target="https://cs.wikipedia.org/wiki/Baryum" TargetMode="External"/><Relationship Id="rId82" Type="http://schemas.openxmlformats.org/officeDocument/2006/relationships/hyperlink" Target="https://cs.wikipedia.org/wiki/Iridium" TargetMode="External"/><Relationship Id="rId90" Type="http://schemas.openxmlformats.org/officeDocument/2006/relationships/hyperlink" Target="https://cs.wikipedia.org/wiki/Astat" TargetMode="External"/><Relationship Id="rId95" Type="http://schemas.openxmlformats.org/officeDocument/2006/relationships/hyperlink" Target="https://cs.wikipedia.org/wiki/Thorium" TargetMode="External"/><Relationship Id="rId19" Type="http://schemas.openxmlformats.org/officeDocument/2006/relationships/hyperlink" Target="https://cs.wikipedia.org/wiki/K%C5%99em%C3%ADk" TargetMode="External"/><Relationship Id="rId14" Type="http://schemas.openxmlformats.org/officeDocument/2006/relationships/hyperlink" Target="https://cs.wikipedia.org/wiki/Fluor" TargetMode="External"/><Relationship Id="rId22" Type="http://schemas.openxmlformats.org/officeDocument/2006/relationships/hyperlink" Target="https://cs.wikipedia.org/wiki/Chlor" TargetMode="External"/><Relationship Id="rId27" Type="http://schemas.openxmlformats.org/officeDocument/2006/relationships/hyperlink" Target="https://cs.wikipedia.org/wiki/Titan_(prvek)" TargetMode="External"/><Relationship Id="rId30" Type="http://schemas.openxmlformats.org/officeDocument/2006/relationships/hyperlink" Target="https://cs.wikipedia.org/wiki/Mangan" TargetMode="External"/><Relationship Id="rId35" Type="http://schemas.openxmlformats.org/officeDocument/2006/relationships/hyperlink" Target="https://cs.wikipedia.org/wiki/Zinek" TargetMode="External"/><Relationship Id="rId43" Type="http://schemas.openxmlformats.org/officeDocument/2006/relationships/hyperlink" Target="https://cs.wikipedia.org/wiki/Stroncium" TargetMode="External"/><Relationship Id="rId48" Type="http://schemas.openxmlformats.org/officeDocument/2006/relationships/hyperlink" Target="https://cs.wikipedia.org/wiki/Technecium" TargetMode="External"/><Relationship Id="rId56" Type="http://schemas.openxmlformats.org/officeDocument/2006/relationships/hyperlink" Target="https://cs.wikipedia.org/wiki/Antimon" TargetMode="External"/><Relationship Id="rId64" Type="http://schemas.openxmlformats.org/officeDocument/2006/relationships/hyperlink" Target="https://cs.wikipedia.org/wiki/Praseodym" TargetMode="External"/><Relationship Id="rId69" Type="http://schemas.openxmlformats.org/officeDocument/2006/relationships/hyperlink" Target="https://cs.wikipedia.org/wiki/Gadolinium" TargetMode="External"/><Relationship Id="rId77" Type="http://schemas.openxmlformats.org/officeDocument/2006/relationships/hyperlink" Target="https://cs.wikipedia.org/wiki/Hafnium" TargetMode="External"/><Relationship Id="rId100" Type="http://schemas.openxmlformats.org/officeDocument/2006/relationships/hyperlink" Target="https://cs.wikipedia.org/wiki/Americium" TargetMode="External"/><Relationship Id="rId105" Type="http://schemas.openxmlformats.org/officeDocument/2006/relationships/hyperlink" Target="https://cs.wikipedia.org/wiki/Fermium" TargetMode="External"/><Relationship Id="rId113" Type="http://schemas.openxmlformats.org/officeDocument/2006/relationships/hyperlink" Target="https://cs.wikipedia.org/wiki/Hassium" TargetMode="External"/><Relationship Id="rId118" Type="http://schemas.openxmlformats.org/officeDocument/2006/relationships/hyperlink" Target="https://cs.wikipedia.org/wiki/Nihonium" TargetMode="External"/><Relationship Id="rId8" Type="http://schemas.openxmlformats.org/officeDocument/2006/relationships/hyperlink" Target="https://cs.wikipedia.org/wiki/Lithium" TargetMode="External"/><Relationship Id="rId51" Type="http://schemas.openxmlformats.org/officeDocument/2006/relationships/hyperlink" Target="https://cs.wikipedia.org/wiki/Palladium" TargetMode="External"/><Relationship Id="rId72" Type="http://schemas.openxmlformats.org/officeDocument/2006/relationships/hyperlink" Target="https://cs.wikipedia.org/wiki/Holmium" TargetMode="External"/><Relationship Id="rId80" Type="http://schemas.openxmlformats.org/officeDocument/2006/relationships/hyperlink" Target="https://cs.wikipedia.org/wiki/Rhenium" TargetMode="External"/><Relationship Id="rId85" Type="http://schemas.openxmlformats.org/officeDocument/2006/relationships/hyperlink" Target="https://cs.wikipedia.org/wiki/Rtu%C5%A5" TargetMode="External"/><Relationship Id="rId93" Type="http://schemas.openxmlformats.org/officeDocument/2006/relationships/hyperlink" Target="https://cs.wikipedia.org/wiki/Radium" TargetMode="External"/><Relationship Id="rId98" Type="http://schemas.openxmlformats.org/officeDocument/2006/relationships/hyperlink" Target="https://cs.wikipedia.org/wiki/Neptunium" TargetMode="External"/><Relationship Id="rId121" Type="http://schemas.openxmlformats.org/officeDocument/2006/relationships/hyperlink" Target="https://cs.wikipedia.org/wiki/Livermorium" TargetMode="External"/><Relationship Id="rId3" Type="http://schemas.openxmlformats.org/officeDocument/2006/relationships/hyperlink" Target="https://cs.wikipedia.org/wiki/Vnit%C5%99n%C4%9B_p%C5%99echodn%C3%A9_kovy" TargetMode="External"/><Relationship Id="rId12" Type="http://schemas.openxmlformats.org/officeDocument/2006/relationships/hyperlink" Target="https://cs.wikipedia.org/wiki/Dus%C3%ADk" TargetMode="External"/><Relationship Id="rId17" Type="http://schemas.openxmlformats.org/officeDocument/2006/relationships/hyperlink" Target="https://cs.wikipedia.org/wiki/Ho%C5%99%C4%8D%C3%ADk" TargetMode="External"/><Relationship Id="rId25" Type="http://schemas.openxmlformats.org/officeDocument/2006/relationships/hyperlink" Target="https://cs.wikipedia.org/wiki/V%C3%A1pn%C3%ADk" TargetMode="External"/><Relationship Id="rId33" Type="http://schemas.openxmlformats.org/officeDocument/2006/relationships/hyperlink" Target="https://cs.wikipedia.org/wiki/Nikl" TargetMode="External"/><Relationship Id="rId38" Type="http://schemas.openxmlformats.org/officeDocument/2006/relationships/hyperlink" Target="https://cs.wikipedia.org/wiki/Arsen" TargetMode="External"/><Relationship Id="rId46" Type="http://schemas.openxmlformats.org/officeDocument/2006/relationships/hyperlink" Target="https://cs.wikipedia.org/wiki/Niob" TargetMode="External"/><Relationship Id="rId59" Type="http://schemas.openxmlformats.org/officeDocument/2006/relationships/hyperlink" Target="https://cs.wikipedia.org/wiki/Xenon" TargetMode="External"/><Relationship Id="rId67" Type="http://schemas.openxmlformats.org/officeDocument/2006/relationships/hyperlink" Target="https://cs.wikipedia.org/wiki/Samarium" TargetMode="External"/><Relationship Id="rId103" Type="http://schemas.openxmlformats.org/officeDocument/2006/relationships/hyperlink" Target="https://cs.wikipedia.org/wiki/Kalifornium" TargetMode="External"/><Relationship Id="rId108" Type="http://schemas.openxmlformats.org/officeDocument/2006/relationships/hyperlink" Target="https://cs.wikipedia.org/wiki/Lawrencium" TargetMode="External"/><Relationship Id="rId116" Type="http://schemas.openxmlformats.org/officeDocument/2006/relationships/hyperlink" Target="https://cs.wikipedia.org/wiki/Roentgenium" TargetMode="External"/><Relationship Id="rId124" Type="http://schemas.openxmlformats.org/officeDocument/2006/relationships/image" Target="../media/image1.png"/><Relationship Id="rId20" Type="http://schemas.openxmlformats.org/officeDocument/2006/relationships/hyperlink" Target="https://cs.wikipedia.org/wiki/Fosfor" TargetMode="External"/><Relationship Id="rId41" Type="http://schemas.openxmlformats.org/officeDocument/2006/relationships/hyperlink" Target="https://cs.wikipedia.org/wiki/Krypton" TargetMode="External"/><Relationship Id="rId54" Type="http://schemas.openxmlformats.org/officeDocument/2006/relationships/hyperlink" Target="https://cs.wikipedia.org/wiki/Indium" TargetMode="External"/><Relationship Id="rId62" Type="http://schemas.openxmlformats.org/officeDocument/2006/relationships/hyperlink" Target="https://cs.wikipedia.org/wiki/Lanthan" TargetMode="External"/><Relationship Id="rId70" Type="http://schemas.openxmlformats.org/officeDocument/2006/relationships/hyperlink" Target="https://cs.wikipedia.org/wiki/Terbium" TargetMode="External"/><Relationship Id="rId75" Type="http://schemas.openxmlformats.org/officeDocument/2006/relationships/hyperlink" Target="https://cs.wikipedia.org/wiki/Ytterbium" TargetMode="External"/><Relationship Id="rId83" Type="http://schemas.openxmlformats.org/officeDocument/2006/relationships/hyperlink" Target="https://cs.wikipedia.org/wiki/Platina" TargetMode="External"/><Relationship Id="rId88" Type="http://schemas.openxmlformats.org/officeDocument/2006/relationships/hyperlink" Target="https://cs.wikipedia.org/wiki/Bismut" TargetMode="External"/><Relationship Id="rId91" Type="http://schemas.openxmlformats.org/officeDocument/2006/relationships/hyperlink" Target="https://cs.wikipedia.org/wiki/Radon" TargetMode="External"/><Relationship Id="rId96" Type="http://schemas.openxmlformats.org/officeDocument/2006/relationships/hyperlink" Target="https://cs.wikipedia.org/wiki/Protaktinium" TargetMode="External"/><Relationship Id="rId111" Type="http://schemas.openxmlformats.org/officeDocument/2006/relationships/hyperlink" Target="https://cs.wikipedia.org/wiki/Seaborgiu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Vod%C3%ADk" TargetMode="External"/><Relationship Id="rId15" Type="http://schemas.openxmlformats.org/officeDocument/2006/relationships/hyperlink" Target="https://cs.wikipedia.org/wiki/Neon" TargetMode="External"/><Relationship Id="rId23" Type="http://schemas.openxmlformats.org/officeDocument/2006/relationships/hyperlink" Target="https://cs.wikipedia.org/wiki/Argon" TargetMode="External"/><Relationship Id="rId28" Type="http://schemas.openxmlformats.org/officeDocument/2006/relationships/hyperlink" Target="https://cs.wikipedia.org/wiki/Vanad" TargetMode="External"/><Relationship Id="rId36" Type="http://schemas.openxmlformats.org/officeDocument/2006/relationships/hyperlink" Target="https://cs.wikipedia.org/wiki/Gallium" TargetMode="External"/><Relationship Id="rId49" Type="http://schemas.openxmlformats.org/officeDocument/2006/relationships/hyperlink" Target="https://cs.wikipedia.org/wiki/Ruthenium" TargetMode="External"/><Relationship Id="rId57" Type="http://schemas.openxmlformats.org/officeDocument/2006/relationships/hyperlink" Target="https://cs.wikipedia.org/wiki/Tellur" TargetMode="External"/><Relationship Id="rId106" Type="http://schemas.openxmlformats.org/officeDocument/2006/relationships/hyperlink" Target="https://cs.wikipedia.org/wiki/Mendelevium" TargetMode="External"/><Relationship Id="rId114" Type="http://schemas.openxmlformats.org/officeDocument/2006/relationships/hyperlink" Target="https://cs.wikipedia.org/wiki/Meitnerium" TargetMode="External"/><Relationship Id="rId119" Type="http://schemas.openxmlformats.org/officeDocument/2006/relationships/hyperlink" Target="https://cs.wikipedia.org/wiki/Flerovium" TargetMode="External"/><Relationship Id="rId10" Type="http://schemas.openxmlformats.org/officeDocument/2006/relationships/hyperlink" Target="https://cs.wikipedia.org/wiki/Bor_(prvek)" TargetMode="External"/><Relationship Id="rId31" Type="http://schemas.openxmlformats.org/officeDocument/2006/relationships/hyperlink" Target="https://cs.wikipedia.org/wiki/%C5%BDelezo" TargetMode="External"/><Relationship Id="rId44" Type="http://schemas.openxmlformats.org/officeDocument/2006/relationships/hyperlink" Target="https://cs.wikipedia.org/wiki/Yttrium" TargetMode="External"/><Relationship Id="rId52" Type="http://schemas.openxmlformats.org/officeDocument/2006/relationships/hyperlink" Target="https://cs.wikipedia.org/wiki/St%C5%99%C3%ADbro" TargetMode="External"/><Relationship Id="rId60" Type="http://schemas.openxmlformats.org/officeDocument/2006/relationships/hyperlink" Target="https://cs.wikipedia.org/wiki/Cesium" TargetMode="External"/><Relationship Id="rId65" Type="http://schemas.openxmlformats.org/officeDocument/2006/relationships/hyperlink" Target="https://cs.wikipedia.org/wiki/Neodym" TargetMode="External"/><Relationship Id="rId73" Type="http://schemas.openxmlformats.org/officeDocument/2006/relationships/hyperlink" Target="https://cs.wikipedia.org/wiki/Erbium" TargetMode="External"/><Relationship Id="rId78" Type="http://schemas.openxmlformats.org/officeDocument/2006/relationships/hyperlink" Target="https://cs.wikipedia.org/wiki/Tantal" TargetMode="External"/><Relationship Id="rId81" Type="http://schemas.openxmlformats.org/officeDocument/2006/relationships/hyperlink" Target="https://cs.wikipedia.org/wiki/Osmium" TargetMode="External"/><Relationship Id="rId86" Type="http://schemas.openxmlformats.org/officeDocument/2006/relationships/hyperlink" Target="https://cs.wikipedia.org/wiki/Thallium" TargetMode="External"/><Relationship Id="rId94" Type="http://schemas.openxmlformats.org/officeDocument/2006/relationships/hyperlink" Target="https://cs.wikipedia.org/wiki/Aktinium" TargetMode="External"/><Relationship Id="rId99" Type="http://schemas.openxmlformats.org/officeDocument/2006/relationships/hyperlink" Target="https://cs.wikipedia.org/wiki/Plutonium" TargetMode="External"/><Relationship Id="rId101" Type="http://schemas.openxmlformats.org/officeDocument/2006/relationships/hyperlink" Target="https://cs.wikipedia.org/wiki/Curium" TargetMode="External"/><Relationship Id="rId122" Type="http://schemas.openxmlformats.org/officeDocument/2006/relationships/hyperlink" Target="https://cs.wikipedia.org/wiki/Tennessine" TargetMode="External"/><Relationship Id="rId4" Type="http://schemas.openxmlformats.org/officeDocument/2006/relationships/hyperlink" Target="https://cs.wikipedia.org/wiki/P%C5%99echodn%C3%A9_kovy" TargetMode="External"/><Relationship Id="rId9" Type="http://schemas.openxmlformats.org/officeDocument/2006/relationships/hyperlink" Target="https://cs.wikipedia.org/wiki/Beryllium" TargetMode="External"/><Relationship Id="rId13" Type="http://schemas.openxmlformats.org/officeDocument/2006/relationships/hyperlink" Target="https://cs.wikipedia.org/wiki/Kysl%C3%ADk" TargetMode="External"/><Relationship Id="rId18" Type="http://schemas.openxmlformats.org/officeDocument/2006/relationships/hyperlink" Target="https://cs.wikipedia.org/wiki/Hlin%C3%ADk" TargetMode="External"/><Relationship Id="rId39" Type="http://schemas.openxmlformats.org/officeDocument/2006/relationships/hyperlink" Target="https://cs.wikipedia.org/wiki/Selen" TargetMode="External"/><Relationship Id="rId109" Type="http://schemas.openxmlformats.org/officeDocument/2006/relationships/hyperlink" Target="https://cs.wikipedia.org/wiki/Rutherfordium" TargetMode="External"/><Relationship Id="rId34" Type="http://schemas.openxmlformats.org/officeDocument/2006/relationships/hyperlink" Target="https://cs.wikipedia.org/wiki/M%C4%9B%C4%8F" TargetMode="External"/><Relationship Id="rId50" Type="http://schemas.openxmlformats.org/officeDocument/2006/relationships/hyperlink" Target="https://cs.wikipedia.org/wiki/Rhodium" TargetMode="External"/><Relationship Id="rId55" Type="http://schemas.openxmlformats.org/officeDocument/2006/relationships/hyperlink" Target="https://cs.wikipedia.org/wiki/C%C3%ADn" TargetMode="External"/><Relationship Id="rId76" Type="http://schemas.openxmlformats.org/officeDocument/2006/relationships/hyperlink" Target="https://cs.wikipedia.org/wiki/Lutecium" TargetMode="External"/><Relationship Id="rId97" Type="http://schemas.openxmlformats.org/officeDocument/2006/relationships/hyperlink" Target="https://cs.wikipedia.org/wiki/Uran_(prvek)" TargetMode="External"/><Relationship Id="rId104" Type="http://schemas.openxmlformats.org/officeDocument/2006/relationships/hyperlink" Target="https://cs.wikipedia.org/wiki/Einsteinium" TargetMode="External"/><Relationship Id="rId120" Type="http://schemas.openxmlformats.org/officeDocument/2006/relationships/hyperlink" Target="https://cs.wikipedia.org/wiki/Moscovium" TargetMode="External"/><Relationship Id="rId7" Type="http://schemas.openxmlformats.org/officeDocument/2006/relationships/hyperlink" Target="https://cs.wikipedia.org/wiki/Helium" TargetMode="External"/><Relationship Id="rId71" Type="http://schemas.openxmlformats.org/officeDocument/2006/relationships/hyperlink" Target="https://cs.wikipedia.org/wiki/Dysprosium" TargetMode="External"/><Relationship Id="rId92" Type="http://schemas.openxmlformats.org/officeDocument/2006/relationships/hyperlink" Target="https://cs.wikipedia.org/wiki/Francium" TargetMode="External"/><Relationship Id="rId2" Type="http://schemas.openxmlformats.org/officeDocument/2006/relationships/hyperlink" Target="https://cs.wikipedia.org/wiki/Blok_s" TargetMode="External"/><Relationship Id="rId29" Type="http://schemas.openxmlformats.org/officeDocument/2006/relationships/hyperlink" Target="https://cs.wikipedia.org/wiki/Chrom" TargetMode="External"/><Relationship Id="rId24" Type="http://schemas.openxmlformats.org/officeDocument/2006/relationships/hyperlink" Target="https://cs.wikipedia.org/wiki/Drasl%C3%ADk" TargetMode="External"/><Relationship Id="rId40" Type="http://schemas.openxmlformats.org/officeDocument/2006/relationships/hyperlink" Target="https://cs.wikipedia.org/wiki/Brom" TargetMode="External"/><Relationship Id="rId45" Type="http://schemas.openxmlformats.org/officeDocument/2006/relationships/hyperlink" Target="https://cs.wikipedia.org/wiki/Zirkonium" TargetMode="External"/><Relationship Id="rId66" Type="http://schemas.openxmlformats.org/officeDocument/2006/relationships/hyperlink" Target="https://cs.wikipedia.org/wiki/Promethium" TargetMode="External"/><Relationship Id="rId87" Type="http://schemas.openxmlformats.org/officeDocument/2006/relationships/hyperlink" Target="https://cs.wikipedia.org/wiki/Olovo" TargetMode="External"/><Relationship Id="rId110" Type="http://schemas.openxmlformats.org/officeDocument/2006/relationships/hyperlink" Target="https://cs.wikipedia.org/wiki/Dubnium" TargetMode="External"/><Relationship Id="rId115" Type="http://schemas.openxmlformats.org/officeDocument/2006/relationships/hyperlink" Target="https://cs.wikipedia.org/wiki/Darmstadt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687348"/>
              </p:ext>
            </p:extLst>
          </p:nvPr>
        </p:nvGraphicFramePr>
        <p:xfrm>
          <a:off x="7176" y="639852"/>
          <a:ext cx="9136824" cy="4248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377"/>
                <a:gridCol w="292377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</a:tblGrid>
              <a:tr h="40809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2" tooltip="Blok s"/>
                        </a:rPr>
                        <a:t>blok s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3" tooltip="Vnitřně přechodné kovy"/>
                        </a:rPr>
                        <a:t>blok f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" tooltip="Přechodné kovy"/>
                        </a:rPr>
                        <a:t>blok 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5" tooltip="Blok p"/>
                        </a:rPr>
                        <a:t>blok p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9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6" tooltip="Vodík"/>
                        </a:rPr>
                        <a:t>H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5"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" tooltip="Helium"/>
                        </a:rPr>
                        <a:t>He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8" tooltip="Lithium"/>
                        </a:rPr>
                        <a:t>Li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" tooltip="Beryllium"/>
                        </a:rPr>
                        <a:t>Be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" tooltip="Bor (prvek)"/>
                        </a:rPr>
                        <a:t>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" tooltip="Uhlík"/>
                        </a:rPr>
                        <a:t>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" tooltip="Dusík"/>
                        </a:rPr>
                        <a:t>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3" tooltip="Kyslík"/>
                        </a:rPr>
                        <a:t>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4" tooltip="Fluor"/>
                        </a:rPr>
                        <a:t>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5" tooltip="Neon"/>
                        </a:rPr>
                        <a:t>Ne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16" tooltip="Sodík"/>
                        </a:rPr>
                        <a:t>Na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7" tooltip="Hořčík"/>
                        </a:rPr>
                        <a:t>Mg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8" tooltip="Hliník"/>
                        </a:rPr>
                        <a:t>Al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9" tooltip="Křemík"/>
                        </a:rPr>
                        <a:t>Si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0" tooltip="Fosfor"/>
                        </a:rPr>
                        <a:t>P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1" tooltip="Síra"/>
                        </a:rPr>
                        <a:t>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2" tooltip="Chlor"/>
                        </a:rPr>
                        <a:t>Cl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3" tooltip="Argon"/>
                        </a:rPr>
                        <a:t>Ar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24" tooltip="Draslík"/>
                        </a:rPr>
                        <a:t>K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5" tooltip="Vápník"/>
                        </a:rPr>
                        <a:t>Ca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6" tooltip="Skandium"/>
                        </a:rPr>
                        <a:t>Sc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7" tooltip="Titan (prvek)"/>
                        </a:rPr>
                        <a:t>Ti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8" tooltip="Vanad"/>
                        </a:rPr>
                        <a:t>V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9" tooltip="Chrom"/>
                        </a:rPr>
                        <a:t>Cr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0" tooltip="Mangan"/>
                        </a:rPr>
                        <a:t>Mn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1" tooltip="Železo"/>
                        </a:rPr>
                        <a:t>Fe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2" tooltip="Kobalt"/>
                        </a:rPr>
                        <a:t>Co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3" tooltip="Nikl"/>
                        </a:rPr>
                        <a:t>Ni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4" tooltip="Měď"/>
                        </a:rPr>
                        <a:t>Cu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5" tooltip="Zinek"/>
                        </a:rPr>
                        <a:t>Zn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6" tooltip="Gallium"/>
                        </a:rPr>
                        <a:t>Ga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7" tooltip="Germanium"/>
                        </a:rPr>
                        <a:t>Ge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8" tooltip="Arsen"/>
                        </a:rPr>
                        <a:t>As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9" tooltip="Selen"/>
                        </a:rPr>
                        <a:t>Se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0" tooltip="Brom"/>
                        </a:rPr>
                        <a:t>Br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1" tooltip="Krypton"/>
                        </a:rPr>
                        <a:t>Kr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42" tooltip="Rubidium"/>
                        </a:rPr>
                        <a:t>Rb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3" tooltip="Stroncium"/>
                        </a:rPr>
                        <a:t>Sr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4" tooltip="Yttrium"/>
                        </a:rPr>
                        <a:t>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5" tooltip="Zirkonium"/>
                        </a:rPr>
                        <a:t>Zr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6" tooltip="Niob"/>
                        </a:rPr>
                        <a:t>Nb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7" tooltip="Molybden"/>
                        </a:rPr>
                        <a:t>Mo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8" tooltip="Technecium"/>
                        </a:rPr>
                        <a:t>Tc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9" tooltip="Ruthenium"/>
                        </a:rPr>
                        <a:t>Ru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0" tooltip="Rhodium"/>
                        </a:rPr>
                        <a:t>Rh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1" tooltip="Palladium"/>
                        </a:rPr>
                        <a:t>Pd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2" tooltip="Stříbro"/>
                        </a:rPr>
                        <a:t>Ag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3" tooltip="Kadmium"/>
                        </a:rPr>
                        <a:t>Cd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4" tooltip="Indium"/>
                        </a:rPr>
                        <a:t>In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5" tooltip="Cín"/>
                        </a:rPr>
                        <a:t>Sn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6" tooltip="Antimon"/>
                        </a:rPr>
                        <a:t>Sb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7" tooltip="Tellur"/>
                        </a:rPr>
                        <a:t>Te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8" tooltip="Jod"/>
                        </a:rPr>
                        <a:t>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9" tooltip="Xenon"/>
                        </a:rPr>
                        <a:t>Xe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60" tooltip="Cesium"/>
                        </a:rPr>
                        <a:t>Cs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1" tooltip="Baryum"/>
                        </a:rPr>
                        <a:t>Ba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2" tooltip="Lanthan"/>
                        </a:rPr>
                        <a:t>La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3" tooltip="Cer"/>
                        </a:rPr>
                        <a:t>Ce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4" tooltip="Praseodym"/>
                        </a:rPr>
                        <a:t>Pr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5" tooltip="Neodym"/>
                        </a:rPr>
                        <a:t>Nd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6" tooltip="Promethium"/>
                        </a:rPr>
                        <a:t>Pm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7" tooltip="Samarium"/>
                        </a:rPr>
                        <a:t>Sm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8" tooltip="Europium"/>
                        </a:rPr>
                        <a:t>Eu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9" tooltip="Gadolinium"/>
                        </a:rPr>
                        <a:t>Gd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0" tooltip="Terbium"/>
                        </a:rPr>
                        <a:t>Tb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1" tooltip="Dysprosium"/>
                        </a:rPr>
                        <a:t>Dy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2" tooltip="Holmium"/>
                        </a:rPr>
                        <a:t>Ho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3" tooltip="Erbium"/>
                        </a:rPr>
                        <a:t>Er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4" tooltip="Thulium"/>
                        </a:rPr>
                        <a:t>Tm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5" tooltip="Ytterbium"/>
                        </a:rPr>
                        <a:t>Yb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6" tooltip="Lutecium"/>
                        </a:rPr>
                        <a:t>Lu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7" tooltip="Hafnium"/>
                        </a:rPr>
                        <a:t>Hf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8" tooltip="Tantal"/>
                        </a:rPr>
                        <a:t>Ta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9" tooltip="Wolfram"/>
                        </a:rPr>
                        <a:t>W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0" tooltip="Rhenium"/>
                        </a:rPr>
                        <a:t>Re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1" tooltip="Osmium"/>
                        </a:rPr>
                        <a:t>Os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2" tooltip="Iridium"/>
                        </a:rPr>
                        <a:t>Ir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3" tooltip="Platina"/>
                        </a:rPr>
                        <a:t>Pt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4" tooltip="Zlato"/>
                        </a:rPr>
                        <a:t>Au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5" tooltip="Rtuť"/>
                        </a:rPr>
                        <a:t>Hg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6" tooltip="Thallium"/>
                        </a:rPr>
                        <a:t>Tl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7" tooltip="Olovo"/>
                        </a:rPr>
                        <a:t>Pb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8" tooltip="Bismut"/>
                        </a:rPr>
                        <a:t>Bi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9" tooltip="Polonium"/>
                        </a:rPr>
                        <a:t>Po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0" tooltip="Astat"/>
                        </a:rPr>
                        <a:t>At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1" tooltip="Radon"/>
                        </a:rPr>
                        <a:t>Rn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301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92" tooltip="Francium"/>
                        </a:rPr>
                        <a:t>Fr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3" tooltip="Radium"/>
                        </a:rPr>
                        <a:t>Ra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4" tooltip="Aktinium"/>
                        </a:rPr>
                        <a:t>Ac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5" tooltip="Thorium"/>
                        </a:rPr>
                        <a:t>Th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6" tooltip="Protaktinium"/>
                        </a:rPr>
                        <a:t>Pa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7" tooltip="Uran (prvek)"/>
                        </a:rPr>
                        <a:t>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98" tooltip="Neptunium"/>
                        </a:rPr>
                        <a:t>Np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9" tooltip="Plutonium"/>
                        </a:rPr>
                        <a:t>Pu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0" tooltip="Americium"/>
                        </a:rPr>
                        <a:t>Am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1" tooltip="Curium"/>
                        </a:rPr>
                        <a:t>Cm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2" tooltip="Berkelium"/>
                        </a:rPr>
                        <a:t>Bk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3" tooltip="Kalifornium"/>
                        </a:rPr>
                        <a:t>Cf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4" tooltip="Einsteinium"/>
                        </a:rPr>
                        <a:t>Es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5" tooltip="Fermium"/>
                        </a:rPr>
                        <a:t>Fm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6" tooltip="Mendelevium"/>
                        </a:rPr>
                        <a:t>Md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107" tooltip="Nobelium"/>
                        </a:rPr>
                        <a:t>No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8" tooltip="Lawrencium"/>
                        </a:rPr>
                        <a:t>Lr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9" tooltip="Rutherfordium"/>
                        </a:rPr>
                        <a:t>Rf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0" tooltip="Dubnium"/>
                        </a:rPr>
                        <a:t>Db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1" tooltip="Seaborgium"/>
                        </a:rPr>
                        <a:t>Sg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2" tooltip="Bohrium"/>
                        </a:rPr>
                        <a:t>Bh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3" tooltip="Hassium"/>
                        </a:rPr>
                        <a:t>Hs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4" tooltip="Meitnerium"/>
                        </a:rPr>
                        <a:t>Mt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5" tooltip="Darmstadtium"/>
                        </a:rPr>
                        <a:t>Ds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6" tooltip="Roentgenium"/>
                        </a:rPr>
                        <a:t>Rg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7" tooltip="Kopernicium"/>
                        </a:rPr>
                        <a:t>Cn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8" tooltip="Nihonium"/>
                        </a:rPr>
                        <a:t>Nh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9" tooltip="Flerovium"/>
                        </a:rPr>
                        <a:t>Fl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0" tooltip="Moscovium"/>
                        </a:rPr>
                        <a:t>Mc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1" tooltip="Livermorium"/>
                        </a:rPr>
                        <a:t>Lv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2" tooltip="Tennessine"/>
                        </a:rPr>
                        <a:t>Ts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123" tooltip="Oganesson"/>
                        </a:rPr>
                        <a:t>Og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  </a:t>
                      </a:r>
                      <a:endParaRPr lang="cs-CZ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63688" y="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Kompletní periodická tabulka prvků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6" name="Obrázek 5" descr="nove prvky nahled blog mensi.png"/>
          <p:cNvPicPr/>
          <p:nvPr/>
        </p:nvPicPr>
        <p:blipFill>
          <a:blip r:embed="rId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40" y="4904943"/>
            <a:ext cx="4297660" cy="20208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827584" y="551723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Značka prvku – hypertextový odkaz. Klikni na prvek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1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Předvádění na obrazovce (4:3)</PresentationFormat>
  <Paragraphs>125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Jiří Příhoda</cp:lastModifiedBy>
  <cp:revision>2</cp:revision>
  <dcterms:created xsi:type="dcterms:W3CDTF">2017-03-29T12:57:06Z</dcterms:created>
  <dcterms:modified xsi:type="dcterms:W3CDTF">2019-04-09T02:57:08Z</dcterms:modified>
</cp:coreProperties>
</file>