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7" r:id="rId2"/>
    <p:sldId id="301" r:id="rId3"/>
    <p:sldId id="332" r:id="rId4"/>
    <p:sldId id="333" r:id="rId5"/>
    <p:sldId id="334" r:id="rId6"/>
    <p:sldId id="351" r:id="rId7"/>
    <p:sldId id="305" r:id="rId8"/>
    <p:sldId id="276" r:id="rId9"/>
    <p:sldId id="278" r:id="rId10"/>
    <p:sldId id="335" r:id="rId11"/>
    <p:sldId id="306" r:id="rId12"/>
    <p:sldId id="260" r:id="rId13"/>
    <p:sldId id="277" r:id="rId14"/>
    <p:sldId id="307" r:id="rId15"/>
    <p:sldId id="308" r:id="rId16"/>
    <p:sldId id="258" r:id="rId17"/>
    <p:sldId id="309" r:id="rId18"/>
    <p:sldId id="281" r:id="rId19"/>
    <p:sldId id="280" r:id="rId20"/>
    <p:sldId id="311" r:id="rId21"/>
    <p:sldId id="340" r:id="rId22"/>
    <p:sldId id="313" r:id="rId23"/>
    <p:sldId id="336" r:id="rId24"/>
    <p:sldId id="337" r:id="rId25"/>
    <p:sldId id="338" r:id="rId26"/>
    <p:sldId id="262" r:id="rId27"/>
    <p:sldId id="314" r:id="rId28"/>
    <p:sldId id="283" r:id="rId29"/>
    <p:sldId id="269" r:id="rId30"/>
    <p:sldId id="330" r:id="rId31"/>
    <p:sldId id="300" r:id="rId32"/>
    <p:sldId id="303" r:id="rId33"/>
    <p:sldId id="282" r:id="rId34"/>
    <p:sldId id="319" r:id="rId35"/>
    <p:sldId id="341" r:id="rId36"/>
    <p:sldId id="285" r:id="rId37"/>
    <p:sldId id="328" r:id="rId38"/>
    <p:sldId id="261" r:id="rId39"/>
    <p:sldId id="286" r:id="rId40"/>
    <p:sldId id="287" r:id="rId41"/>
    <p:sldId id="288" r:id="rId42"/>
    <p:sldId id="263" r:id="rId43"/>
    <p:sldId id="290" r:id="rId44"/>
    <p:sldId id="264" r:id="rId45"/>
    <p:sldId id="329" r:id="rId46"/>
    <p:sldId id="289" r:id="rId47"/>
    <p:sldId id="296" r:id="rId48"/>
    <p:sldId id="291" r:id="rId49"/>
    <p:sldId id="294" r:id="rId50"/>
    <p:sldId id="295" r:id="rId51"/>
    <p:sldId id="292" r:id="rId52"/>
    <p:sldId id="293" r:id="rId53"/>
    <p:sldId id="316" r:id="rId54"/>
    <p:sldId id="320" r:id="rId55"/>
    <p:sldId id="321" r:id="rId56"/>
    <p:sldId id="266" r:id="rId57"/>
    <p:sldId id="349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350" r:id="rId66"/>
    <p:sldId id="298" r:id="rId67"/>
    <p:sldId id="274" r:id="rId68"/>
    <p:sldId id="327" r:id="rId69"/>
    <p:sldId id="275" r:id="rId70"/>
    <p:sldId id="302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66FFFF"/>
    <a:srgbClr val="66FF99"/>
    <a:srgbClr val="00CCFF"/>
    <a:srgbClr val="000099"/>
    <a:srgbClr val="FF0000"/>
    <a:srgbClr val="990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37" autoAdjust="0"/>
    <p:restoredTop sz="94670" autoAdjust="0"/>
  </p:normalViewPr>
  <p:slideViewPr>
    <p:cSldViewPr>
      <p:cViewPr varScale="1">
        <p:scale>
          <a:sx n="124" d="100"/>
          <a:sy n="124" d="100"/>
        </p:scale>
        <p:origin x="1890" y="126"/>
      </p:cViewPr>
      <p:guideLst>
        <p:guide orient="horz" pos="24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cs-CZ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cs-CZ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cs-CZ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316B2D-AF6F-44C0-A028-3851C0ADC047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515162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978B3E-FF5E-4675-9DBE-0E0FBD6B95FE}" type="slidenum">
              <a:rPr lang="en-US" altLang="cs-CZ"/>
              <a:pPr/>
              <a:t>27</a:t>
            </a:fld>
            <a:endParaRPr lang="en-US" altLang="cs-CZ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/>
              <a:t>Linearni past, citlivost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8944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FED698-786A-49E6-9C07-FFF35F48D08A}" type="slidenum">
              <a:rPr lang="en-US" altLang="cs-CZ"/>
              <a:pPr/>
              <a:t>67</a:t>
            </a:fld>
            <a:endParaRPr lang="en-US" altLang="cs-CZ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462" tIns="45231" rIns="90462" bIns="45231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163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F3B61-0573-43A6-9F27-3782F5BFBF2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94312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21BC3-AA68-4747-8C43-E262A1C96DB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459222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93F4ED-7849-4357-A884-61163538965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6223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6A4B1-F24B-4413-BA05-5FA8E77829E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7065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2F2B2-1063-4394-BC89-87C965D3BC3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5631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F05127-878D-4379-B10A-F104A227A94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3723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C0626-6D14-42EC-8B8C-42B12D1AA6F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1231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14FB4-5D9A-4B43-8210-93DD99946EF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26515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CA931-041F-4525-A223-7F41C492254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0650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D4295-81C3-4844-B3FE-04FE76F76FC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07751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2B0AA-4505-49A1-BD3D-46CEF561B5D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4998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Click to edit Master text styles</a:t>
            </a:r>
          </a:p>
          <a:p>
            <a:pPr lvl="1"/>
            <a:r>
              <a:rPr lang="en-US" altLang="cs-CZ" smtClean="0"/>
              <a:t>Second level</a:t>
            </a:r>
          </a:p>
          <a:p>
            <a:pPr lvl="2"/>
            <a:r>
              <a:rPr lang="en-US" altLang="cs-CZ" smtClean="0"/>
              <a:t>Third level</a:t>
            </a:r>
          </a:p>
          <a:p>
            <a:pPr lvl="3"/>
            <a:r>
              <a:rPr lang="en-US" altLang="cs-CZ" smtClean="0"/>
              <a:t>Fourth level</a:t>
            </a:r>
          </a:p>
          <a:p>
            <a:pPr lvl="4"/>
            <a:r>
              <a:rPr lang="en-US" altLang="cs-CZ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F659C06-EC6E-4A25-B8AB-812897FBCE03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5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file:///E:\ZP\movie\5_Parent_Excit.exe" TargetMode="External"/><Relationship Id="rId3" Type="http://schemas.openxmlformats.org/officeDocument/2006/relationships/image" Target="../media/image9.png"/><Relationship Id="rId7" Type="http://schemas.openxmlformats.org/officeDocument/2006/relationships/hyperlink" Target="file:///E:\ZP\movie\3_Parent_isol.ex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hyperlink" Target="file:///E:\ZP\movie\esilcq.exe" TargetMode="Externa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4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asy.org/sprot/hpi/hpi_desc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rf.org/index.cfm/dm.home" TargetMode="External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5.png"/><Relationship Id="rId4" Type="http://schemas.openxmlformats.org/officeDocument/2006/relationships/hyperlink" Target="http://www.expasy.ch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80.png"/><Relationship Id="rId7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77.png"/><Relationship Id="rId10" Type="http://schemas.openxmlformats.org/officeDocument/2006/relationships/image" Target="../media/image81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2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i-mass.com/jj2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97" name="Object 525"/>
          <p:cNvGraphicFramePr>
            <a:graphicFrameLocks noChangeAspect="1"/>
          </p:cNvGraphicFramePr>
          <p:nvPr/>
        </p:nvGraphicFramePr>
        <p:xfrm>
          <a:off x="468313" y="1268413"/>
          <a:ext cx="8077200" cy="50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0" name="CorelDRAW" r:id="rId3" imgW="4591080" imgH="2890080" progId="CorelDraw.Graphic.8">
                  <p:embed/>
                </p:oleObj>
              </mc:Choice>
              <mc:Fallback>
                <p:oleObj name="CorelDRAW" r:id="rId3" imgW="4591080" imgH="2890080" progId="CorelDraw.Graphic.8">
                  <p:embed/>
                  <p:pic>
                    <p:nvPicPr>
                      <p:cNvPr id="0" name="Object 5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268413"/>
                        <a:ext cx="8077200" cy="508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04349" y="2295238"/>
            <a:ext cx="58324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cs-CZ" sz="2800" b="1">
                <a:solidFill>
                  <a:srgbClr val="000099"/>
                </a:solidFill>
                <a:latin typeface="Algerian" pitchFamily="82" charset="0"/>
              </a:rPr>
              <a:t>Hmotnostn</a:t>
            </a:r>
            <a:r>
              <a:rPr lang="cs-CZ" altLang="cs-CZ" sz="2800" b="1">
                <a:solidFill>
                  <a:srgbClr val="000099"/>
                </a:solidFill>
                <a:latin typeface="Algerian" pitchFamily="82" charset="0"/>
              </a:rPr>
              <a:t>í spektrometrie</a:t>
            </a:r>
            <a:r>
              <a:rPr lang="en-US" altLang="cs-CZ" sz="2800" b="1">
                <a:solidFill>
                  <a:srgbClr val="000099"/>
                </a:solidFill>
                <a:latin typeface="Algerian" pitchFamily="82" charset="0"/>
              </a:rPr>
              <a:t> </a:t>
            </a:r>
            <a:endParaRPr lang="cs-CZ" altLang="cs-CZ" sz="2800" b="1">
              <a:solidFill>
                <a:srgbClr val="000099"/>
              </a:solidFill>
              <a:latin typeface="Algerian" pitchFamily="82" charset="0"/>
            </a:endParaRPr>
          </a:p>
          <a:p>
            <a:pPr algn="ctr"/>
            <a:r>
              <a:rPr lang="en-US" altLang="cs-CZ" sz="2800" b="1">
                <a:solidFill>
                  <a:srgbClr val="000099"/>
                </a:solidFill>
                <a:latin typeface="Algerian" pitchFamily="82" charset="0"/>
              </a:rPr>
              <a:t>v proteomice</a:t>
            </a:r>
            <a:endParaRPr lang="cs-CZ" altLang="cs-CZ" sz="2800">
              <a:solidFill>
                <a:srgbClr val="000099"/>
              </a:solidFill>
              <a:latin typeface="Algerian" pitchFamily="82" charset="0"/>
            </a:endParaRPr>
          </a:p>
        </p:txBody>
      </p:sp>
      <p:sp>
        <p:nvSpPr>
          <p:cNvPr id="44043" name="Text Box 1035"/>
          <p:cNvSpPr txBox="1">
            <a:spLocks noChangeArrowheads="1"/>
          </p:cNvSpPr>
          <p:nvPr/>
        </p:nvSpPr>
        <p:spPr bwMode="auto">
          <a:xfrm>
            <a:off x="3400425" y="50339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sp>
        <p:nvSpPr>
          <p:cNvPr id="44044" name="Rectangle 1036"/>
          <p:cNvSpPr>
            <a:spLocks noChangeArrowheads="1"/>
          </p:cNvSpPr>
          <p:nvPr/>
        </p:nvSpPr>
        <p:spPr bwMode="auto">
          <a:xfrm>
            <a:off x="3314700" y="5084763"/>
            <a:ext cx="292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Z</a:t>
            </a:r>
            <a:r>
              <a:rPr lang="cs-CZ" altLang="cs-CZ" sz="1800" b="1"/>
              <a:t>á</a:t>
            </a:r>
            <a:r>
              <a:rPr lang="en-US" altLang="cs-CZ" sz="1800" b="1"/>
              <a:t>klady </a:t>
            </a:r>
            <a:r>
              <a:rPr lang="cs-CZ" altLang="cs-CZ" sz="1800" b="1"/>
              <a:t>proteomiky, </a:t>
            </a:r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179512" y="188913"/>
            <a:ext cx="3984625" cy="898524"/>
            <a:chOff x="188" y="300"/>
            <a:chExt cx="2510" cy="566"/>
          </a:xfrm>
        </p:grpSpPr>
        <p:pic>
          <p:nvPicPr>
            <p:cNvPr id="15" name="Picture 42" descr="LOGO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" y="300"/>
              <a:ext cx="454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43"/>
            <p:cNvSpPr>
              <a:spLocks noChangeArrowheads="1"/>
            </p:cNvSpPr>
            <p:nvPr/>
          </p:nvSpPr>
          <p:spPr bwMode="auto">
            <a:xfrm>
              <a:off x="555" y="323"/>
              <a:ext cx="2143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400" b="1" dirty="0" err="1">
                  <a:latin typeface="Franklin Gothic Medium" panose="020B0603020102020204" pitchFamily="34" charset="0"/>
                </a:rPr>
                <a:t>Laborato</a:t>
              </a:r>
              <a:r>
                <a:rPr lang="cs-CZ" altLang="cs-CZ" sz="1400" b="1" dirty="0">
                  <a:latin typeface="Franklin Gothic Medium" panose="020B0603020102020204" pitchFamily="34" charset="0"/>
                </a:rPr>
                <a:t>ř </a:t>
              </a:r>
              <a:r>
                <a:rPr lang="en-US" altLang="cs-CZ" sz="1400" b="1" dirty="0" err="1">
                  <a:latin typeface="Franklin Gothic Medium" panose="020B0603020102020204" pitchFamily="34" charset="0"/>
                </a:rPr>
                <a:t>funkční</a:t>
              </a:r>
              <a:r>
                <a:rPr lang="en-US" altLang="cs-CZ" sz="1400" b="1" dirty="0">
                  <a:latin typeface="Franklin Gothic Medium" panose="020B0603020102020204" pitchFamily="34" charset="0"/>
                </a:rPr>
                <a:t> </a:t>
              </a:r>
              <a:r>
                <a:rPr lang="en-US" altLang="cs-CZ" sz="1400" b="1" dirty="0" err="1">
                  <a:latin typeface="Franklin Gothic Medium" panose="020B0603020102020204" pitchFamily="34" charset="0"/>
                </a:rPr>
                <a:t>genomiky</a:t>
              </a:r>
              <a:r>
                <a:rPr lang="en-US" altLang="cs-CZ" sz="1400" b="1" dirty="0">
                  <a:latin typeface="Franklin Gothic Medium" panose="020B0603020102020204" pitchFamily="34" charset="0"/>
                </a:rPr>
                <a:t> a </a:t>
              </a:r>
              <a:r>
                <a:rPr lang="en-US" altLang="cs-CZ" sz="1400" b="1" dirty="0" err="1">
                  <a:latin typeface="Franklin Gothic Medium" panose="020B0603020102020204" pitchFamily="34" charset="0"/>
                </a:rPr>
                <a:t>proteomiky</a:t>
              </a:r>
              <a:endParaRPr lang="en-US" altLang="cs-CZ" sz="1400" b="1" dirty="0">
                <a:latin typeface="Franklin Gothic Medium" panose="020B06030201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dirty="0">
                  <a:latin typeface="Franklin Gothic Medium" panose="020B0603020102020204" pitchFamily="34" charset="0"/>
                </a:rPr>
                <a:t>Národní centrum pro výzkum biomolekul</a:t>
              </a:r>
              <a:endParaRPr lang="en-US" altLang="cs-CZ" sz="1200" dirty="0">
                <a:latin typeface="Franklin Gothic Medium" panose="020B06030201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 dirty="0">
                  <a:latin typeface="Franklin Gothic Medium" panose="020B0603020102020204" pitchFamily="34" charset="0"/>
                </a:rPr>
                <a:t>P</a:t>
              </a:r>
              <a:r>
                <a:rPr lang="cs-CZ" altLang="cs-CZ" sz="1200" dirty="0" err="1">
                  <a:latin typeface="Franklin Gothic Medium" panose="020B0603020102020204" pitchFamily="34" charset="0"/>
                </a:rPr>
                <a:t>řírodovědecká</a:t>
              </a:r>
              <a:r>
                <a:rPr lang="cs-CZ" altLang="cs-CZ" sz="1200" dirty="0">
                  <a:latin typeface="Franklin Gothic Medium" panose="020B0603020102020204" pitchFamily="34" charset="0"/>
                </a:rPr>
                <a:t> fakulta </a:t>
              </a:r>
              <a:r>
                <a:rPr lang="en-US" altLang="cs-CZ" sz="1200" dirty="0" smtClean="0">
                  <a:latin typeface="Franklin Gothic Medium" panose="020B0603020102020204" pitchFamily="34" charset="0"/>
                </a:rPr>
                <a:t>MU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200" dirty="0" smtClean="0">
                  <a:latin typeface="Franklin Gothic Medium" panose="020B0603020102020204" pitchFamily="34" charset="0"/>
                </a:rPr>
                <a:t>CEITEC-MU</a:t>
              </a:r>
              <a:endParaRPr lang="cs-CZ" altLang="cs-CZ" sz="1200" dirty="0"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17" name="Group 45"/>
          <p:cNvGrpSpPr>
            <a:grpSpLocks/>
          </p:cNvGrpSpPr>
          <p:nvPr/>
        </p:nvGrpSpPr>
        <p:grpSpPr bwMode="auto">
          <a:xfrm>
            <a:off x="6513636" y="218162"/>
            <a:ext cx="2451099" cy="1247776"/>
            <a:chOff x="3967" y="209"/>
            <a:chExt cx="1544" cy="786"/>
          </a:xfrm>
        </p:grpSpPr>
        <p:pic>
          <p:nvPicPr>
            <p:cNvPr id="18" name="Picture 46" descr="mu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" y="209"/>
              <a:ext cx="724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47"/>
            <p:cNvGrpSpPr>
              <a:grpSpLocks noChangeAspect="1"/>
            </p:cNvGrpSpPr>
            <p:nvPr/>
          </p:nvGrpSpPr>
          <p:grpSpPr bwMode="auto">
            <a:xfrm>
              <a:off x="3967" y="209"/>
              <a:ext cx="864" cy="786"/>
              <a:chOff x="4332" y="1705"/>
              <a:chExt cx="1125" cy="1023"/>
            </a:xfrm>
          </p:grpSpPr>
          <p:sp>
            <p:nvSpPr>
              <p:cNvPr id="20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4332" y="1706"/>
                <a:ext cx="1122" cy="1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pic>
            <p:nvPicPr>
              <p:cNvPr id="21" name="Picture 49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2" y="1705"/>
                <a:ext cx="1125" cy="1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2" name="Skupina 21"/>
          <p:cNvGrpSpPr/>
          <p:nvPr/>
        </p:nvGrpSpPr>
        <p:grpSpPr>
          <a:xfrm>
            <a:off x="3075911" y="1225555"/>
            <a:ext cx="3511867" cy="619269"/>
            <a:chOff x="3508406" y="1139622"/>
            <a:chExt cx="3511867" cy="619269"/>
          </a:xfrm>
        </p:grpSpPr>
        <p:pic>
          <p:nvPicPr>
            <p:cNvPr id="23" name="Obrázek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9" y="1139622"/>
              <a:ext cx="3096344" cy="61926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4" name="Obrázek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08406" y="1139622"/>
              <a:ext cx="1207610" cy="615088"/>
            </a:xfrm>
            <a:prstGeom prst="rect">
              <a:avLst/>
            </a:prstGeom>
          </p:spPr>
        </p:pic>
      </p:grpSp>
      <p:sp>
        <p:nvSpPr>
          <p:cNvPr id="25" name="Text Box 40"/>
          <p:cNvSpPr txBox="1">
            <a:spLocks noChangeArrowheads="1"/>
          </p:cNvSpPr>
          <p:nvPr/>
        </p:nvSpPr>
        <p:spPr bwMode="auto">
          <a:xfrm>
            <a:off x="3290888" y="3234962"/>
            <a:ext cx="5254625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Times New Roman" panose="02020603050405020304" pitchFamily="18" charset="0"/>
              </a:rPr>
              <a:t>Zbyněk Zdráhal</a:t>
            </a:r>
            <a:endParaRPr lang="en-US" altLang="cs-CZ" sz="1800" b="1"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cs-CZ" sz="800" b="1"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Výzkumná skupina Proteomika, CEITEC-MU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i="1"/>
              <a:t>Cent</a:t>
            </a:r>
            <a:r>
              <a:rPr lang="cs-CZ" altLang="cs-CZ" sz="1800" i="1"/>
              <a:t>rální laboratoř-Proteomika, CEITEC-MU</a:t>
            </a:r>
            <a:endParaRPr lang="en-US" altLang="cs-CZ" sz="1800" i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i="1"/>
              <a:t>Laborato</a:t>
            </a:r>
            <a:r>
              <a:rPr lang="cs-CZ" altLang="cs-CZ" sz="1800" i="1"/>
              <a:t>ř funkční genomiky a proteomiky, </a:t>
            </a:r>
            <a:r>
              <a:rPr lang="en-US" altLang="cs-CZ" sz="1800" i="1"/>
              <a:t>NCBR</a:t>
            </a:r>
            <a:r>
              <a:rPr lang="cs-CZ" altLang="cs-CZ" sz="1800" i="1"/>
              <a:t> PřF</a:t>
            </a:r>
            <a:r>
              <a:rPr lang="en-US" altLang="cs-CZ" sz="1800" i="1"/>
              <a:t> </a:t>
            </a:r>
            <a:endParaRPr lang="cs-CZ" altLang="cs-CZ" sz="1800" i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zdrahal@sci.muni.c</a:t>
            </a:r>
            <a:r>
              <a:rPr lang="en-US" altLang="cs-CZ" sz="1800" i="1"/>
              <a:t>z</a:t>
            </a:r>
            <a:endParaRPr lang="en-US" altLang="cs-CZ" sz="18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AutoShape 5"/>
          <p:cNvSpPr>
            <a:spLocks noChangeArrowheads="1"/>
          </p:cNvSpPr>
          <p:nvPr/>
        </p:nvSpPr>
        <p:spPr bwMode="auto">
          <a:xfrm>
            <a:off x="684213" y="1052513"/>
            <a:ext cx="7848600" cy="4608512"/>
          </a:xfrm>
          <a:prstGeom prst="plaque">
            <a:avLst>
              <a:gd name="adj" fmla="val 16667"/>
            </a:avLst>
          </a:prstGeom>
          <a:solidFill>
            <a:schemeClr val="folHlink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 sz="1800" i="1"/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3317875" y="2266950"/>
            <a:ext cx="25209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7200" b="1" i="1"/>
              <a:t>GIGO</a:t>
            </a:r>
          </a:p>
        </p:txBody>
      </p:sp>
      <p:grpSp>
        <p:nvGrpSpPr>
          <p:cNvPr id="103434" name="Group 10"/>
          <p:cNvGrpSpPr>
            <a:grpSpLocks/>
          </p:cNvGrpSpPr>
          <p:nvPr/>
        </p:nvGrpSpPr>
        <p:grpSpPr bwMode="auto">
          <a:xfrm>
            <a:off x="2165350" y="3529013"/>
            <a:ext cx="5051425" cy="457200"/>
            <a:chOff x="1382" y="2416"/>
            <a:chExt cx="3182" cy="288"/>
          </a:xfrm>
        </p:grpSpPr>
        <p:sp>
          <p:nvSpPr>
            <p:cNvPr id="103432" name="Text Box 8"/>
            <p:cNvSpPr txBox="1">
              <a:spLocks noChangeArrowheads="1"/>
            </p:cNvSpPr>
            <p:nvPr/>
          </p:nvSpPr>
          <p:spPr bwMode="auto">
            <a:xfrm>
              <a:off x="1382" y="2416"/>
              <a:ext cx="318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i="1"/>
                <a:t>garbage in                           garbage out</a:t>
              </a:r>
            </a:p>
          </p:txBody>
        </p:sp>
        <p:sp>
          <p:nvSpPr>
            <p:cNvPr id="103433" name="Line 9"/>
            <p:cNvSpPr>
              <a:spLocks noChangeShapeType="1"/>
            </p:cNvSpPr>
            <p:nvPr/>
          </p:nvSpPr>
          <p:spPr bwMode="auto">
            <a:xfrm>
              <a:off x="2423" y="2592"/>
              <a:ext cx="953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2" name="Picture 4" descr="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2265363" y="188913"/>
            <a:ext cx="50434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  <a:latin typeface="Baskerville Old Face" pitchFamily="18" charset="0"/>
              </a:rPr>
              <a:t>Základy hmotnostní spektrometrie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3" name="Text Box 49"/>
          <p:cNvSpPr txBox="1">
            <a:spLocks noChangeArrowheads="1"/>
          </p:cNvSpPr>
          <p:nvPr/>
        </p:nvSpPr>
        <p:spPr bwMode="auto">
          <a:xfrm>
            <a:off x="1020763" y="188913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cs-CZ" altLang="cs-CZ" b="1">
                <a:solidFill>
                  <a:srgbClr val="000099"/>
                </a:solidFill>
              </a:rPr>
              <a:t>Hmotnostní </a:t>
            </a:r>
            <a:r>
              <a:rPr lang="en-US" altLang="cs-CZ" b="1">
                <a:solidFill>
                  <a:srgbClr val="000099"/>
                </a:solidFill>
              </a:rPr>
              <a:t>s</a:t>
            </a:r>
            <a:r>
              <a:rPr lang="cs-CZ" altLang="cs-CZ" b="1">
                <a:solidFill>
                  <a:srgbClr val="000099"/>
                </a:solidFill>
              </a:rPr>
              <a:t>pektrometrie (MS)</a:t>
            </a:r>
            <a:endParaRPr lang="en-US" altLang="cs-CZ">
              <a:solidFill>
                <a:srgbClr val="000099"/>
              </a:solidFill>
            </a:endParaRPr>
          </a:p>
        </p:txBody>
      </p:sp>
      <p:sp>
        <p:nvSpPr>
          <p:cNvPr id="6194" name="Text Box 50"/>
          <p:cNvSpPr txBox="1">
            <a:spLocks noChangeArrowheads="1"/>
          </p:cNvSpPr>
          <p:nvPr/>
        </p:nvSpPr>
        <p:spPr bwMode="auto">
          <a:xfrm>
            <a:off x="868363" y="744538"/>
            <a:ext cx="7086600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1"/>
              <a:t>Princip metody:</a:t>
            </a:r>
          </a:p>
          <a:p>
            <a:pPr lvl="2">
              <a:buFontTx/>
              <a:buBlip>
                <a:blip r:embed="rId2"/>
              </a:buBlip>
            </a:pPr>
            <a:r>
              <a:rPr lang="cs-CZ" altLang="cs-CZ" sz="1800"/>
              <a:t>  měření </a:t>
            </a:r>
            <a:r>
              <a:rPr lang="en-US" altLang="cs-CZ" sz="1800"/>
              <a:t>pom</a:t>
            </a:r>
            <a:r>
              <a:rPr lang="cs-CZ" altLang="cs-CZ" sz="1800"/>
              <a:t>ě</a:t>
            </a:r>
            <a:r>
              <a:rPr lang="en-US" altLang="cs-CZ" sz="1800"/>
              <a:t>ru</a:t>
            </a:r>
            <a:r>
              <a:rPr lang="cs-CZ" altLang="cs-CZ" sz="1800"/>
              <a:t> </a:t>
            </a:r>
            <a:r>
              <a:rPr lang="cs-CZ" altLang="cs-CZ" sz="1800" i="1">
                <a:solidFill>
                  <a:schemeClr val="accent2"/>
                </a:solidFill>
              </a:rPr>
              <a:t>m/z</a:t>
            </a:r>
            <a:r>
              <a:rPr lang="cs-CZ" altLang="cs-CZ" sz="1800"/>
              <a:t> iontů analyzované látky</a:t>
            </a:r>
          </a:p>
          <a:p>
            <a:r>
              <a:rPr lang="cs-CZ" altLang="cs-CZ" sz="1800"/>
              <a:t>					</a:t>
            </a:r>
            <a:r>
              <a:rPr lang="cs-CZ" altLang="cs-CZ" sz="1800" i="1">
                <a:solidFill>
                  <a:schemeClr val="accent2"/>
                </a:solidFill>
              </a:rPr>
              <a:t>m - hmotnost iontu</a:t>
            </a:r>
          </a:p>
          <a:p>
            <a:r>
              <a:rPr lang="cs-CZ" altLang="cs-CZ" sz="1800" i="1">
                <a:solidFill>
                  <a:schemeClr val="accent2"/>
                </a:solidFill>
              </a:rPr>
              <a:t>					 z </a:t>
            </a:r>
            <a:r>
              <a:rPr lang="cs-CZ" altLang="cs-CZ" sz="1800" i="1" smtClean="0">
                <a:solidFill>
                  <a:schemeClr val="accent2"/>
                </a:solidFill>
              </a:rPr>
              <a:t>– počet nábojů</a:t>
            </a:r>
            <a:endParaRPr lang="en-US" altLang="cs-CZ" sz="1800" i="1">
              <a:solidFill>
                <a:schemeClr val="accent2"/>
              </a:solidFill>
            </a:endParaRPr>
          </a:p>
        </p:txBody>
      </p:sp>
      <p:grpSp>
        <p:nvGrpSpPr>
          <p:cNvPr id="6239" name="Group 95"/>
          <p:cNvGrpSpPr>
            <a:grpSpLocks/>
          </p:cNvGrpSpPr>
          <p:nvPr/>
        </p:nvGrpSpPr>
        <p:grpSpPr bwMode="auto">
          <a:xfrm>
            <a:off x="431800" y="4214813"/>
            <a:ext cx="8423275" cy="2563812"/>
            <a:chOff x="272" y="2655"/>
            <a:chExt cx="5306" cy="1615"/>
          </a:xfrm>
        </p:grpSpPr>
        <p:sp>
          <p:nvSpPr>
            <p:cNvPr id="6192" name="Text Box 48"/>
            <p:cNvSpPr txBox="1">
              <a:spLocks noChangeArrowheads="1"/>
            </p:cNvSpPr>
            <p:nvPr/>
          </p:nvSpPr>
          <p:spPr bwMode="auto">
            <a:xfrm>
              <a:off x="272" y="3944"/>
              <a:ext cx="530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400" i="1"/>
                <a:t>Pozn. Kromě vybraných typů ionizace, všechny kroky MS analýzy probíhají ve vakuu, aby bylo zamezeno</a:t>
              </a:r>
            </a:p>
            <a:p>
              <a:r>
                <a:rPr lang="cs-CZ" altLang="cs-CZ" sz="1400" i="1"/>
                <a:t>          nechtěným srážkám analyzovaných iontů po cestě ze zdroje do detektoru (střední volná dráha molekul)  </a:t>
              </a:r>
            </a:p>
          </p:txBody>
        </p:sp>
        <p:sp>
          <p:nvSpPr>
            <p:cNvPr id="6196" name="Text Box 52"/>
            <p:cNvSpPr txBox="1">
              <a:spLocks noChangeArrowheads="1"/>
            </p:cNvSpPr>
            <p:nvPr/>
          </p:nvSpPr>
          <p:spPr bwMode="auto">
            <a:xfrm>
              <a:off x="547" y="2655"/>
              <a:ext cx="4992" cy="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2000" i="1"/>
                <a:t>Výsledek:</a:t>
              </a:r>
            </a:p>
            <a:p>
              <a:pPr lvl="2">
                <a:buFontTx/>
                <a:buBlip>
                  <a:blip r:embed="rId3"/>
                </a:buBlip>
              </a:pPr>
              <a:r>
                <a:rPr lang="cs-CZ" altLang="cs-CZ" sz="1800" i="1"/>
                <a:t>  </a:t>
              </a:r>
              <a:r>
                <a:rPr lang="cs-CZ" altLang="cs-CZ" sz="1800"/>
                <a:t>hmotnostní spektrum - závislost intenzity iontů na jejich</a:t>
              </a:r>
              <a:r>
                <a:rPr lang="cs-CZ" altLang="cs-CZ" sz="1800" i="1"/>
                <a:t> </a:t>
              </a:r>
              <a:r>
                <a:rPr lang="cs-CZ" altLang="cs-CZ" sz="1800" i="1">
                  <a:solidFill>
                    <a:schemeClr val="accent2"/>
                  </a:solidFill>
                </a:rPr>
                <a:t>m/z</a:t>
              </a:r>
              <a:r>
                <a:rPr lang="cs-CZ" altLang="cs-CZ" sz="1800" i="1"/>
                <a:t> </a:t>
              </a:r>
            </a:p>
            <a:p>
              <a:pPr lvl="1"/>
              <a:r>
                <a:rPr lang="cs-CZ" altLang="cs-CZ" sz="1800" i="1"/>
                <a:t>			  </a:t>
              </a:r>
              <a:r>
                <a:rPr lang="cs-CZ" altLang="cs-CZ" sz="1800"/>
                <a:t>takto </a:t>
              </a:r>
              <a:r>
                <a:rPr lang="cs-CZ" altLang="cs-CZ" sz="1800" b="1"/>
                <a:t>určení hmotnosti iontů</a:t>
              </a:r>
              <a:r>
                <a:rPr lang="cs-CZ" altLang="cs-CZ" sz="1800"/>
                <a:t>,</a:t>
              </a:r>
            </a:p>
            <a:p>
              <a:pPr lvl="1"/>
              <a:r>
                <a:rPr lang="cs-CZ" altLang="cs-CZ" sz="1800" i="1"/>
                <a:t>			  </a:t>
              </a:r>
              <a:r>
                <a:rPr lang="cs-CZ" altLang="cs-CZ" sz="1800"/>
                <a:t>v případě molekulárního i</a:t>
              </a:r>
              <a:r>
                <a:rPr lang="en-US" altLang="cs-CZ" sz="1800"/>
                <a:t>o</a:t>
              </a:r>
              <a:r>
                <a:rPr lang="cs-CZ" altLang="cs-CZ" sz="1800"/>
                <a:t>ntu</a:t>
              </a:r>
              <a:endParaRPr lang="en-US" altLang="cs-CZ" sz="1800"/>
            </a:p>
            <a:p>
              <a:pPr lvl="1"/>
              <a:r>
                <a:rPr lang="en-US" altLang="cs-CZ" sz="1800"/>
                <a:t>					    </a:t>
              </a:r>
              <a:r>
                <a:rPr lang="cs-CZ" altLang="cs-CZ" sz="1800"/>
                <a:t> </a:t>
              </a:r>
              <a:r>
                <a:rPr lang="cs-CZ" altLang="cs-CZ" sz="1800" b="1"/>
                <a:t>hmotnost celé molekuly</a:t>
              </a:r>
            </a:p>
          </p:txBody>
        </p:sp>
        <p:grpSp>
          <p:nvGrpSpPr>
            <p:cNvPr id="6197" name="Group 53"/>
            <p:cNvGrpSpPr>
              <a:grpSpLocks/>
            </p:cNvGrpSpPr>
            <p:nvPr/>
          </p:nvGrpSpPr>
          <p:grpSpPr bwMode="auto">
            <a:xfrm>
              <a:off x="787" y="3059"/>
              <a:ext cx="1591" cy="883"/>
              <a:chOff x="816" y="3255"/>
              <a:chExt cx="1591" cy="883"/>
            </a:xfrm>
          </p:grpSpPr>
          <p:sp>
            <p:nvSpPr>
              <p:cNvPr id="6198" name="Freeform 54"/>
              <p:cNvSpPr>
                <a:spLocks/>
              </p:cNvSpPr>
              <p:nvPr/>
            </p:nvSpPr>
            <p:spPr bwMode="auto">
              <a:xfrm>
                <a:off x="1046" y="3374"/>
                <a:ext cx="1081" cy="610"/>
              </a:xfrm>
              <a:custGeom>
                <a:avLst/>
                <a:gdLst>
                  <a:gd name="T0" fmla="*/ 5 w 400"/>
                  <a:gd name="T1" fmla="*/ 390 h 398"/>
                  <a:gd name="T2" fmla="*/ 11 w 400"/>
                  <a:gd name="T3" fmla="*/ 394 h 398"/>
                  <a:gd name="T4" fmla="*/ 20 w 400"/>
                  <a:gd name="T5" fmla="*/ 397 h 398"/>
                  <a:gd name="T6" fmla="*/ 27 w 400"/>
                  <a:gd name="T7" fmla="*/ 396 h 398"/>
                  <a:gd name="T8" fmla="*/ 33 w 400"/>
                  <a:gd name="T9" fmla="*/ 388 h 398"/>
                  <a:gd name="T10" fmla="*/ 39 w 400"/>
                  <a:gd name="T11" fmla="*/ 390 h 398"/>
                  <a:gd name="T12" fmla="*/ 45 w 400"/>
                  <a:gd name="T13" fmla="*/ 387 h 398"/>
                  <a:gd name="T14" fmla="*/ 52 w 400"/>
                  <a:gd name="T15" fmla="*/ 385 h 398"/>
                  <a:gd name="T16" fmla="*/ 57 w 400"/>
                  <a:gd name="T17" fmla="*/ 391 h 398"/>
                  <a:gd name="T18" fmla="*/ 64 w 400"/>
                  <a:gd name="T19" fmla="*/ 386 h 398"/>
                  <a:gd name="T20" fmla="*/ 70 w 400"/>
                  <a:gd name="T21" fmla="*/ 373 h 398"/>
                  <a:gd name="T22" fmla="*/ 76 w 400"/>
                  <a:gd name="T23" fmla="*/ 379 h 398"/>
                  <a:gd name="T24" fmla="*/ 85 w 400"/>
                  <a:gd name="T25" fmla="*/ 381 h 398"/>
                  <a:gd name="T26" fmla="*/ 92 w 400"/>
                  <a:gd name="T27" fmla="*/ 391 h 398"/>
                  <a:gd name="T28" fmla="*/ 98 w 400"/>
                  <a:gd name="T29" fmla="*/ 395 h 398"/>
                  <a:gd name="T30" fmla="*/ 104 w 400"/>
                  <a:gd name="T31" fmla="*/ 387 h 398"/>
                  <a:gd name="T32" fmla="*/ 110 w 400"/>
                  <a:gd name="T33" fmla="*/ 395 h 398"/>
                  <a:gd name="T34" fmla="*/ 117 w 400"/>
                  <a:gd name="T35" fmla="*/ 393 h 398"/>
                  <a:gd name="T36" fmla="*/ 124 w 400"/>
                  <a:gd name="T37" fmla="*/ 387 h 398"/>
                  <a:gd name="T38" fmla="*/ 131 w 400"/>
                  <a:gd name="T39" fmla="*/ 385 h 398"/>
                  <a:gd name="T40" fmla="*/ 138 w 400"/>
                  <a:gd name="T41" fmla="*/ 389 h 398"/>
                  <a:gd name="T42" fmla="*/ 144 w 400"/>
                  <a:gd name="T43" fmla="*/ 390 h 398"/>
                  <a:gd name="T44" fmla="*/ 150 w 400"/>
                  <a:gd name="T45" fmla="*/ 394 h 398"/>
                  <a:gd name="T46" fmla="*/ 158 w 400"/>
                  <a:gd name="T47" fmla="*/ 387 h 398"/>
                  <a:gd name="T48" fmla="*/ 165 w 400"/>
                  <a:gd name="T49" fmla="*/ 390 h 398"/>
                  <a:gd name="T50" fmla="*/ 173 w 400"/>
                  <a:gd name="T51" fmla="*/ 395 h 398"/>
                  <a:gd name="T52" fmla="*/ 178 w 400"/>
                  <a:gd name="T53" fmla="*/ 394 h 398"/>
                  <a:gd name="T54" fmla="*/ 184 w 400"/>
                  <a:gd name="T55" fmla="*/ 392 h 398"/>
                  <a:gd name="T56" fmla="*/ 189 w 400"/>
                  <a:gd name="T57" fmla="*/ 385 h 398"/>
                  <a:gd name="T58" fmla="*/ 195 w 400"/>
                  <a:gd name="T59" fmla="*/ 397 h 398"/>
                  <a:gd name="T60" fmla="*/ 200 w 400"/>
                  <a:gd name="T61" fmla="*/ 391 h 398"/>
                  <a:gd name="T62" fmla="*/ 207 w 400"/>
                  <a:gd name="T63" fmla="*/ 393 h 398"/>
                  <a:gd name="T64" fmla="*/ 214 w 400"/>
                  <a:gd name="T65" fmla="*/ 387 h 398"/>
                  <a:gd name="T66" fmla="*/ 220 w 400"/>
                  <a:gd name="T67" fmla="*/ 383 h 398"/>
                  <a:gd name="T68" fmla="*/ 226 w 400"/>
                  <a:gd name="T69" fmla="*/ 370 h 398"/>
                  <a:gd name="T70" fmla="*/ 233 w 400"/>
                  <a:gd name="T71" fmla="*/ 385 h 398"/>
                  <a:gd name="T72" fmla="*/ 240 w 400"/>
                  <a:gd name="T73" fmla="*/ 367 h 398"/>
                  <a:gd name="T74" fmla="*/ 247 w 400"/>
                  <a:gd name="T75" fmla="*/ 312 h 398"/>
                  <a:gd name="T76" fmla="*/ 254 w 400"/>
                  <a:gd name="T77" fmla="*/ 372 h 398"/>
                  <a:gd name="T78" fmla="*/ 261 w 400"/>
                  <a:gd name="T79" fmla="*/ 193 h 398"/>
                  <a:gd name="T80" fmla="*/ 266 w 400"/>
                  <a:gd name="T81" fmla="*/ 371 h 398"/>
                  <a:gd name="T82" fmla="*/ 272 w 400"/>
                  <a:gd name="T83" fmla="*/ 368 h 398"/>
                  <a:gd name="T84" fmla="*/ 278 w 400"/>
                  <a:gd name="T85" fmla="*/ 383 h 398"/>
                  <a:gd name="T86" fmla="*/ 286 w 400"/>
                  <a:gd name="T87" fmla="*/ 335 h 398"/>
                  <a:gd name="T88" fmla="*/ 294 w 400"/>
                  <a:gd name="T89" fmla="*/ 387 h 398"/>
                  <a:gd name="T90" fmla="*/ 299 w 400"/>
                  <a:gd name="T91" fmla="*/ 388 h 398"/>
                  <a:gd name="T92" fmla="*/ 306 w 400"/>
                  <a:gd name="T93" fmla="*/ 393 h 398"/>
                  <a:gd name="T94" fmla="*/ 312 w 400"/>
                  <a:gd name="T95" fmla="*/ 384 h 398"/>
                  <a:gd name="T96" fmla="*/ 318 w 400"/>
                  <a:gd name="T97" fmla="*/ 395 h 398"/>
                  <a:gd name="T98" fmla="*/ 326 w 400"/>
                  <a:gd name="T99" fmla="*/ 392 h 398"/>
                  <a:gd name="T100" fmla="*/ 333 w 400"/>
                  <a:gd name="T101" fmla="*/ 393 h 398"/>
                  <a:gd name="T102" fmla="*/ 341 w 400"/>
                  <a:gd name="T103" fmla="*/ 395 h 398"/>
                  <a:gd name="T104" fmla="*/ 347 w 400"/>
                  <a:gd name="T105" fmla="*/ 395 h 398"/>
                  <a:gd name="T106" fmla="*/ 354 w 400"/>
                  <a:gd name="T107" fmla="*/ 393 h 398"/>
                  <a:gd name="T108" fmla="*/ 364 w 400"/>
                  <a:gd name="T109" fmla="*/ 395 h 398"/>
                  <a:gd name="T110" fmla="*/ 369 w 400"/>
                  <a:gd name="T111" fmla="*/ 395 h 398"/>
                  <a:gd name="T112" fmla="*/ 376 w 400"/>
                  <a:gd name="T113" fmla="*/ 395 h 398"/>
                  <a:gd name="T114" fmla="*/ 382 w 400"/>
                  <a:gd name="T115" fmla="*/ 392 h 398"/>
                  <a:gd name="T116" fmla="*/ 387 w 400"/>
                  <a:gd name="T117" fmla="*/ 398 h 398"/>
                  <a:gd name="T118" fmla="*/ 396 w 400"/>
                  <a:gd name="T119" fmla="*/ 393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00" h="398">
                    <a:moveTo>
                      <a:pt x="0" y="397"/>
                    </a:moveTo>
                    <a:lnTo>
                      <a:pt x="2" y="396"/>
                    </a:lnTo>
                    <a:lnTo>
                      <a:pt x="3" y="393"/>
                    </a:lnTo>
                    <a:lnTo>
                      <a:pt x="4" y="395"/>
                    </a:lnTo>
                    <a:lnTo>
                      <a:pt x="5" y="390"/>
                    </a:lnTo>
                    <a:lnTo>
                      <a:pt x="6" y="392"/>
                    </a:lnTo>
                    <a:lnTo>
                      <a:pt x="7" y="397"/>
                    </a:lnTo>
                    <a:lnTo>
                      <a:pt x="9" y="398"/>
                    </a:lnTo>
                    <a:lnTo>
                      <a:pt x="9" y="397"/>
                    </a:lnTo>
                    <a:lnTo>
                      <a:pt x="11" y="394"/>
                    </a:lnTo>
                    <a:lnTo>
                      <a:pt x="12" y="387"/>
                    </a:lnTo>
                    <a:lnTo>
                      <a:pt x="14" y="395"/>
                    </a:lnTo>
                    <a:lnTo>
                      <a:pt x="15" y="394"/>
                    </a:lnTo>
                    <a:lnTo>
                      <a:pt x="17" y="391"/>
                    </a:lnTo>
                    <a:lnTo>
                      <a:pt x="20" y="397"/>
                    </a:lnTo>
                    <a:lnTo>
                      <a:pt x="21" y="392"/>
                    </a:lnTo>
                    <a:lnTo>
                      <a:pt x="22" y="391"/>
                    </a:lnTo>
                    <a:lnTo>
                      <a:pt x="23" y="395"/>
                    </a:lnTo>
                    <a:lnTo>
                      <a:pt x="24" y="389"/>
                    </a:lnTo>
                    <a:lnTo>
                      <a:pt x="27" y="396"/>
                    </a:lnTo>
                    <a:lnTo>
                      <a:pt x="28" y="383"/>
                    </a:lnTo>
                    <a:lnTo>
                      <a:pt x="29" y="393"/>
                    </a:lnTo>
                    <a:lnTo>
                      <a:pt x="30" y="388"/>
                    </a:lnTo>
                    <a:lnTo>
                      <a:pt x="32" y="391"/>
                    </a:lnTo>
                    <a:lnTo>
                      <a:pt x="33" y="388"/>
                    </a:lnTo>
                    <a:lnTo>
                      <a:pt x="34" y="387"/>
                    </a:lnTo>
                    <a:lnTo>
                      <a:pt x="35" y="359"/>
                    </a:lnTo>
                    <a:lnTo>
                      <a:pt x="37" y="382"/>
                    </a:lnTo>
                    <a:lnTo>
                      <a:pt x="38" y="378"/>
                    </a:lnTo>
                    <a:lnTo>
                      <a:pt x="39" y="390"/>
                    </a:lnTo>
                    <a:lnTo>
                      <a:pt x="40" y="390"/>
                    </a:lnTo>
                    <a:lnTo>
                      <a:pt x="42" y="395"/>
                    </a:lnTo>
                    <a:lnTo>
                      <a:pt x="43" y="390"/>
                    </a:lnTo>
                    <a:lnTo>
                      <a:pt x="44" y="383"/>
                    </a:lnTo>
                    <a:lnTo>
                      <a:pt x="45" y="387"/>
                    </a:lnTo>
                    <a:lnTo>
                      <a:pt x="46" y="348"/>
                    </a:lnTo>
                    <a:lnTo>
                      <a:pt x="47" y="354"/>
                    </a:lnTo>
                    <a:lnTo>
                      <a:pt x="48" y="358"/>
                    </a:lnTo>
                    <a:lnTo>
                      <a:pt x="51" y="381"/>
                    </a:lnTo>
                    <a:lnTo>
                      <a:pt x="52" y="385"/>
                    </a:lnTo>
                    <a:lnTo>
                      <a:pt x="53" y="393"/>
                    </a:lnTo>
                    <a:lnTo>
                      <a:pt x="54" y="396"/>
                    </a:lnTo>
                    <a:lnTo>
                      <a:pt x="55" y="393"/>
                    </a:lnTo>
                    <a:lnTo>
                      <a:pt x="56" y="384"/>
                    </a:lnTo>
                    <a:lnTo>
                      <a:pt x="57" y="391"/>
                    </a:lnTo>
                    <a:lnTo>
                      <a:pt x="58" y="373"/>
                    </a:lnTo>
                    <a:lnTo>
                      <a:pt x="59" y="336"/>
                    </a:lnTo>
                    <a:lnTo>
                      <a:pt x="62" y="379"/>
                    </a:lnTo>
                    <a:lnTo>
                      <a:pt x="63" y="376"/>
                    </a:lnTo>
                    <a:lnTo>
                      <a:pt x="64" y="386"/>
                    </a:lnTo>
                    <a:lnTo>
                      <a:pt x="66" y="379"/>
                    </a:lnTo>
                    <a:lnTo>
                      <a:pt x="67" y="393"/>
                    </a:lnTo>
                    <a:lnTo>
                      <a:pt x="68" y="390"/>
                    </a:lnTo>
                    <a:lnTo>
                      <a:pt x="69" y="394"/>
                    </a:lnTo>
                    <a:lnTo>
                      <a:pt x="70" y="373"/>
                    </a:lnTo>
                    <a:lnTo>
                      <a:pt x="72" y="367"/>
                    </a:lnTo>
                    <a:lnTo>
                      <a:pt x="73" y="346"/>
                    </a:lnTo>
                    <a:lnTo>
                      <a:pt x="74" y="357"/>
                    </a:lnTo>
                    <a:lnTo>
                      <a:pt x="75" y="385"/>
                    </a:lnTo>
                    <a:lnTo>
                      <a:pt x="76" y="379"/>
                    </a:lnTo>
                    <a:lnTo>
                      <a:pt x="78" y="390"/>
                    </a:lnTo>
                    <a:lnTo>
                      <a:pt x="80" y="394"/>
                    </a:lnTo>
                    <a:lnTo>
                      <a:pt x="82" y="386"/>
                    </a:lnTo>
                    <a:lnTo>
                      <a:pt x="83" y="395"/>
                    </a:lnTo>
                    <a:lnTo>
                      <a:pt x="85" y="381"/>
                    </a:lnTo>
                    <a:lnTo>
                      <a:pt x="86" y="370"/>
                    </a:lnTo>
                    <a:lnTo>
                      <a:pt x="88" y="391"/>
                    </a:lnTo>
                    <a:lnTo>
                      <a:pt x="89" y="386"/>
                    </a:lnTo>
                    <a:lnTo>
                      <a:pt x="90" y="395"/>
                    </a:lnTo>
                    <a:lnTo>
                      <a:pt x="92" y="391"/>
                    </a:lnTo>
                    <a:lnTo>
                      <a:pt x="93" y="395"/>
                    </a:lnTo>
                    <a:lnTo>
                      <a:pt x="94" y="396"/>
                    </a:lnTo>
                    <a:lnTo>
                      <a:pt x="95" y="396"/>
                    </a:lnTo>
                    <a:lnTo>
                      <a:pt x="97" y="391"/>
                    </a:lnTo>
                    <a:lnTo>
                      <a:pt x="98" y="395"/>
                    </a:lnTo>
                    <a:lnTo>
                      <a:pt x="99" y="382"/>
                    </a:lnTo>
                    <a:lnTo>
                      <a:pt x="100" y="393"/>
                    </a:lnTo>
                    <a:lnTo>
                      <a:pt x="102" y="391"/>
                    </a:lnTo>
                    <a:lnTo>
                      <a:pt x="103" y="386"/>
                    </a:lnTo>
                    <a:lnTo>
                      <a:pt x="104" y="387"/>
                    </a:lnTo>
                    <a:lnTo>
                      <a:pt x="105" y="393"/>
                    </a:lnTo>
                    <a:lnTo>
                      <a:pt x="107" y="387"/>
                    </a:lnTo>
                    <a:lnTo>
                      <a:pt x="108" y="391"/>
                    </a:lnTo>
                    <a:lnTo>
                      <a:pt x="109" y="389"/>
                    </a:lnTo>
                    <a:lnTo>
                      <a:pt x="110" y="395"/>
                    </a:lnTo>
                    <a:lnTo>
                      <a:pt x="112" y="386"/>
                    </a:lnTo>
                    <a:lnTo>
                      <a:pt x="113" y="385"/>
                    </a:lnTo>
                    <a:lnTo>
                      <a:pt x="114" y="387"/>
                    </a:lnTo>
                    <a:lnTo>
                      <a:pt x="115" y="393"/>
                    </a:lnTo>
                    <a:lnTo>
                      <a:pt x="117" y="393"/>
                    </a:lnTo>
                    <a:lnTo>
                      <a:pt x="118" y="391"/>
                    </a:lnTo>
                    <a:lnTo>
                      <a:pt x="120" y="382"/>
                    </a:lnTo>
                    <a:lnTo>
                      <a:pt x="122" y="389"/>
                    </a:lnTo>
                    <a:lnTo>
                      <a:pt x="123" y="372"/>
                    </a:lnTo>
                    <a:lnTo>
                      <a:pt x="124" y="387"/>
                    </a:lnTo>
                    <a:lnTo>
                      <a:pt x="125" y="394"/>
                    </a:lnTo>
                    <a:lnTo>
                      <a:pt x="127" y="384"/>
                    </a:lnTo>
                    <a:lnTo>
                      <a:pt x="129" y="391"/>
                    </a:lnTo>
                    <a:lnTo>
                      <a:pt x="130" y="383"/>
                    </a:lnTo>
                    <a:lnTo>
                      <a:pt x="131" y="385"/>
                    </a:lnTo>
                    <a:lnTo>
                      <a:pt x="133" y="391"/>
                    </a:lnTo>
                    <a:lnTo>
                      <a:pt x="135" y="390"/>
                    </a:lnTo>
                    <a:lnTo>
                      <a:pt x="136" y="389"/>
                    </a:lnTo>
                    <a:lnTo>
                      <a:pt x="137" y="392"/>
                    </a:lnTo>
                    <a:lnTo>
                      <a:pt x="138" y="389"/>
                    </a:lnTo>
                    <a:lnTo>
                      <a:pt x="139" y="390"/>
                    </a:lnTo>
                    <a:lnTo>
                      <a:pt x="140" y="390"/>
                    </a:lnTo>
                    <a:lnTo>
                      <a:pt x="141" y="386"/>
                    </a:lnTo>
                    <a:lnTo>
                      <a:pt x="143" y="394"/>
                    </a:lnTo>
                    <a:lnTo>
                      <a:pt x="144" y="390"/>
                    </a:lnTo>
                    <a:lnTo>
                      <a:pt x="146" y="394"/>
                    </a:lnTo>
                    <a:lnTo>
                      <a:pt x="147" y="390"/>
                    </a:lnTo>
                    <a:lnTo>
                      <a:pt x="148" y="392"/>
                    </a:lnTo>
                    <a:lnTo>
                      <a:pt x="149" y="392"/>
                    </a:lnTo>
                    <a:lnTo>
                      <a:pt x="150" y="394"/>
                    </a:lnTo>
                    <a:lnTo>
                      <a:pt x="152" y="385"/>
                    </a:lnTo>
                    <a:lnTo>
                      <a:pt x="153" y="392"/>
                    </a:lnTo>
                    <a:lnTo>
                      <a:pt x="154" y="390"/>
                    </a:lnTo>
                    <a:lnTo>
                      <a:pt x="156" y="394"/>
                    </a:lnTo>
                    <a:lnTo>
                      <a:pt x="158" y="387"/>
                    </a:lnTo>
                    <a:lnTo>
                      <a:pt x="160" y="390"/>
                    </a:lnTo>
                    <a:lnTo>
                      <a:pt x="162" y="388"/>
                    </a:lnTo>
                    <a:lnTo>
                      <a:pt x="163" y="377"/>
                    </a:lnTo>
                    <a:lnTo>
                      <a:pt x="164" y="390"/>
                    </a:lnTo>
                    <a:lnTo>
                      <a:pt x="165" y="390"/>
                    </a:lnTo>
                    <a:lnTo>
                      <a:pt x="166" y="388"/>
                    </a:lnTo>
                    <a:lnTo>
                      <a:pt x="167" y="390"/>
                    </a:lnTo>
                    <a:lnTo>
                      <a:pt x="168" y="394"/>
                    </a:lnTo>
                    <a:lnTo>
                      <a:pt x="172" y="389"/>
                    </a:lnTo>
                    <a:lnTo>
                      <a:pt x="173" y="395"/>
                    </a:lnTo>
                    <a:lnTo>
                      <a:pt x="174" y="394"/>
                    </a:lnTo>
                    <a:lnTo>
                      <a:pt x="175" y="391"/>
                    </a:lnTo>
                    <a:lnTo>
                      <a:pt x="176" y="393"/>
                    </a:lnTo>
                    <a:lnTo>
                      <a:pt x="177" y="387"/>
                    </a:lnTo>
                    <a:lnTo>
                      <a:pt x="178" y="394"/>
                    </a:lnTo>
                    <a:lnTo>
                      <a:pt x="179" y="397"/>
                    </a:lnTo>
                    <a:lnTo>
                      <a:pt x="180" y="389"/>
                    </a:lnTo>
                    <a:lnTo>
                      <a:pt x="182" y="385"/>
                    </a:lnTo>
                    <a:lnTo>
                      <a:pt x="183" y="392"/>
                    </a:lnTo>
                    <a:lnTo>
                      <a:pt x="184" y="392"/>
                    </a:lnTo>
                    <a:lnTo>
                      <a:pt x="185" y="386"/>
                    </a:lnTo>
                    <a:lnTo>
                      <a:pt x="186" y="393"/>
                    </a:lnTo>
                    <a:lnTo>
                      <a:pt x="187" y="391"/>
                    </a:lnTo>
                    <a:lnTo>
                      <a:pt x="188" y="393"/>
                    </a:lnTo>
                    <a:lnTo>
                      <a:pt x="189" y="385"/>
                    </a:lnTo>
                    <a:lnTo>
                      <a:pt x="190" y="393"/>
                    </a:lnTo>
                    <a:lnTo>
                      <a:pt x="191" y="396"/>
                    </a:lnTo>
                    <a:lnTo>
                      <a:pt x="193" y="393"/>
                    </a:lnTo>
                    <a:lnTo>
                      <a:pt x="194" y="396"/>
                    </a:lnTo>
                    <a:lnTo>
                      <a:pt x="195" y="397"/>
                    </a:lnTo>
                    <a:lnTo>
                      <a:pt x="196" y="395"/>
                    </a:lnTo>
                    <a:lnTo>
                      <a:pt x="197" y="386"/>
                    </a:lnTo>
                    <a:lnTo>
                      <a:pt x="198" y="387"/>
                    </a:lnTo>
                    <a:lnTo>
                      <a:pt x="199" y="393"/>
                    </a:lnTo>
                    <a:lnTo>
                      <a:pt x="200" y="391"/>
                    </a:lnTo>
                    <a:lnTo>
                      <a:pt x="201" y="395"/>
                    </a:lnTo>
                    <a:lnTo>
                      <a:pt x="204" y="383"/>
                    </a:lnTo>
                    <a:lnTo>
                      <a:pt x="205" y="384"/>
                    </a:lnTo>
                    <a:lnTo>
                      <a:pt x="206" y="392"/>
                    </a:lnTo>
                    <a:lnTo>
                      <a:pt x="207" y="393"/>
                    </a:lnTo>
                    <a:lnTo>
                      <a:pt x="208" y="394"/>
                    </a:lnTo>
                    <a:lnTo>
                      <a:pt x="209" y="391"/>
                    </a:lnTo>
                    <a:lnTo>
                      <a:pt x="211" y="391"/>
                    </a:lnTo>
                    <a:lnTo>
                      <a:pt x="213" y="393"/>
                    </a:lnTo>
                    <a:lnTo>
                      <a:pt x="214" y="387"/>
                    </a:lnTo>
                    <a:lnTo>
                      <a:pt x="215" y="395"/>
                    </a:lnTo>
                    <a:lnTo>
                      <a:pt x="216" y="393"/>
                    </a:lnTo>
                    <a:lnTo>
                      <a:pt x="218" y="383"/>
                    </a:lnTo>
                    <a:lnTo>
                      <a:pt x="219" y="387"/>
                    </a:lnTo>
                    <a:lnTo>
                      <a:pt x="220" y="383"/>
                    </a:lnTo>
                    <a:lnTo>
                      <a:pt x="222" y="391"/>
                    </a:lnTo>
                    <a:lnTo>
                      <a:pt x="223" y="335"/>
                    </a:lnTo>
                    <a:lnTo>
                      <a:pt x="224" y="193"/>
                    </a:lnTo>
                    <a:lnTo>
                      <a:pt x="225" y="311"/>
                    </a:lnTo>
                    <a:lnTo>
                      <a:pt x="226" y="370"/>
                    </a:lnTo>
                    <a:lnTo>
                      <a:pt x="228" y="387"/>
                    </a:lnTo>
                    <a:lnTo>
                      <a:pt x="229" y="381"/>
                    </a:lnTo>
                    <a:lnTo>
                      <a:pt x="230" y="367"/>
                    </a:lnTo>
                    <a:lnTo>
                      <a:pt x="232" y="388"/>
                    </a:lnTo>
                    <a:lnTo>
                      <a:pt x="233" y="385"/>
                    </a:lnTo>
                    <a:lnTo>
                      <a:pt x="234" y="392"/>
                    </a:lnTo>
                    <a:lnTo>
                      <a:pt x="235" y="257"/>
                    </a:lnTo>
                    <a:lnTo>
                      <a:pt x="236" y="0"/>
                    </a:lnTo>
                    <a:lnTo>
                      <a:pt x="238" y="325"/>
                    </a:lnTo>
                    <a:lnTo>
                      <a:pt x="240" y="367"/>
                    </a:lnTo>
                    <a:lnTo>
                      <a:pt x="243" y="379"/>
                    </a:lnTo>
                    <a:lnTo>
                      <a:pt x="244" y="377"/>
                    </a:lnTo>
                    <a:lnTo>
                      <a:pt x="245" y="386"/>
                    </a:lnTo>
                    <a:lnTo>
                      <a:pt x="246" y="373"/>
                    </a:lnTo>
                    <a:lnTo>
                      <a:pt x="247" y="312"/>
                    </a:lnTo>
                    <a:lnTo>
                      <a:pt x="248" y="62"/>
                    </a:lnTo>
                    <a:lnTo>
                      <a:pt x="249" y="106"/>
                    </a:lnTo>
                    <a:lnTo>
                      <a:pt x="252" y="341"/>
                    </a:lnTo>
                    <a:lnTo>
                      <a:pt x="253" y="366"/>
                    </a:lnTo>
                    <a:lnTo>
                      <a:pt x="254" y="372"/>
                    </a:lnTo>
                    <a:lnTo>
                      <a:pt x="255" y="371"/>
                    </a:lnTo>
                    <a:lnTo>
                      <a:pt x="256" y="379"/>
                    </a:lnTo>
                    <a:lnTo>
                      <a:pt x="258" y="373"/>
                    </a:lnTo>
                    <a:lnTo>
                      <a:pt x="259" y="336"/>
                    </a:lnTo>
                    <a:lnTo>
                      <a:pt x="261" y="193"/>
                    </a:lnTo>
                    <a:lnTo>
                      <a:pt x="262" y="223"/>
                    </a:lnTo>
                    <a:lnTo>
                      <a:pt x="263" y="323"/>
                    </a:lnTo>
                    <a:lnTo>
                      <a:pt x="264" y="368"/>
                    </a:lnTo>
                    <a:lnTo>
                      <a:pt x="265" y="371"/>
                    </a:lnTo>
                    <a:lnTo>
                      <a:pt x="266" y="371"/>
                    </a:lnTo>
                    <a:lnTo>
                      <a:pt x="267" y="380"/>
                    </a:lnTo>
                    <a:lnTo>
                      <a:pt x="268" y="377"/>
                    </a:lnTo>
                    <a:lnTo>
                      <a:pt x="269" y="377"/>
                    </a:lnTo>
                    <a:lnTo>
                      <a:pt x="271" y="382"/>
                    </a:lnTo>
                    <a:lnTo>
                      <a:pt x="272" y="368"/>
                    </a:lnTo>
                    <a:lnTo>
                      <a:pt x="274" y="268"/>
                    </a:lnTo>
                    <a:lnTo>
                      <a:pt x="275" y="343"/>
                    </a:lnTo>
                    <a:lnTo>
                      <a:pt x="276" y="372"/>
                    </a:lnTo>
                    <a:lnTo>
                      <a:pt x="277" y="384"/>
                    </a:lnTo>
                    <a:lnTo>
                      <a:pt x="278" y="383"/>
                    </a:lnTo>
                    <a:lnTo>
                      <a:pt x="279" y="385"/>
                    </a:lnTo>
                    <a:lnTo>
                      <a:pt x="281" y="391"/>
                    </a:lnTo>
                    <a:lnTo>
                      <a:pt x="283" y="382"/>
                    </a:lnTo>
                    <a:lnTo>
                      <a:pt x="284" y="389"/>
                    </a:lnTo>
                    <a:lnTo>
                      <a:pt x="286" y="335"/>
                    </a:lnTo>
                    <a:lnTo>
                      <a:pt x="288" y="376"/>
                    </a:lnTo>
                    <a:lnTo>
                      <a:pt x="290" y="391"/>
                    </a:lnTo>
                    <a:lnTo>
                      <a:pt x="292" y="391"/>
                    </a:lnTo>
                    <a:lnTo>
                      <a:pt x="293" y="392"/>
                    </a:lnTo>
                    <a:lnTo>
                      <a:pt x="294" y="387"/>
                    </a:lnTo>
                    <a:lnTo>
                      <a:pt x="295" y="391"/>
                    </a:lnTo>
                    <a:lnTo>
                      <a:pt x="296" y="386"/>
                    </a:lnTo>
                    <a:lnTo>
                      <a:pt x="297" y="373"/>
                    </a:lnTo>
                    <a:lnTo>
                      <a:pt x="298" y="378"/>
                    </a:lnTo>
                    <a:lnTo>
                      <a:pt x="299" y="388"/>
                    </a:lnTo>
                    <a:lnTo>
                      <a:pt x="300" y="390"/>
                    </a:lnTo>
                    <a:lnTo>
                      <a:pt x="302" y="395"/>
                    </a:lnTo>
                    <a:lnTo>
                      <a:pt x="303" y="392"/>
                    </a:lnTo>
                    <a:lnTo>
                      <a:pt x="304" y="393"/>
                    </a:lnTo>
                    <a:lnTo>
                      <a:pt x="306" y="393"/>
                    </a:lnTo>
                    <a:lnTo>
                      <a:pt x="307" y="393"/>
                    </a:lnTo>
                    <a:lnTo>
                      <a:pt x="308" y="387"/>
                    </a:lnTo>
                    <a:lnTo>
                      <a:pt x="309" y="395"/>
                    </a:lnTo>
                    <a:lnTo>
                      <a:pt x="310" y="393"/>
                    </a:lnTo>
                    <a:lnTo>
                      <a:pt x="312" y="384"/>
                    </a:lnTo>
                    <a:lnTo>
                      <a:pt x="313" y="387"/>
                    </a:lnTo>
                    <a:lnTo>
                      <a:pt x="314" y="395"/>
                    </a:lnTo>
                    <a:lnTo>
                      <a:pt x="316" y="388"/>
                    </a:lnTo>
                    <a:lnTo>
                      <a:pt x="317" y="393"/>
                    </a:lnTo>
                    <a:lnTo>
                      <a:pt x="318" y="395"/>
                    </a:lnTo>
                    <a:lnTo>
                      <a:pt x="319" y="382"/>
                    </a:lnTo>
                    <a:lnTo>
                      <a:pt x="320" y="382"/>
                    </a:lnTo>
                    <a:lnTo>
                      <a:pt x="322" y="396"/>
                    </a:lnTo>
                    <a:lnTo>
                      <a:pt x="325" y="387"/>
                    </a:lnTo>
                    <a:lnTo>
                      <a:pt x="326" y="392"/>
                    </a:lnTo>
                    <a:lnTo>
                      <a:pt x="327" y="392"/>
                    </a:lnTo>
                    <a:lnTo>
                      <a:pt x="328" y="398"/>
                    </a:lnTo>
                    <a:lnTo>
                      <a:pt x="329" y="396"/>
                    </a:lnTo>
                    <a:lnTo>
                      <a:pt x="331" y="396"/>
                    </a:lnTo>
                    <a:lnTo>
                      <a:pt x="333" y="393"/>
                    </a:lnTo>
                    <a:lnTo>
                      <a:pt x="334" y="398"/>
                    </a:lnTo>
                    <a:lnTo>
                      <a:pt x="335" y="398"/>
                    </a:lnTo>
                    <a:lnTo>
                      <a:pt x="336" y="395"/>
                    </a:lnTo>
                    <a:lnTo>
                      <a:pt x="339" y="394"/>
                    </a:lnTo>
                    <a:lnTo>
                      <a:pt x="341" y="395"/>
                    </a:lnTo>
                    <a:lnTo>
                      <a:pt x="342" y="398"/>
                    </a:lnTo>
                    <a:lnTo>
                      <a:pt x="343" y="394"/>
                    </a:lnTo>
                    <a:lnTo>
                      <a:pt x="344" y="393"/>
                    </a:lnTo>
                    <a:lnTo>
                      <a:pt x="345" y="392"/>
                    </a:lnTo>
                    <a:lnTo>
                      <a:pt x="347" y="395"/>
                    </a:lnTo>
                    <a:lnTo>
                      <a:pt x="348" y="394"/>
                    </a:lnTo>
                    <a:lnTo>
                      <a:pt x="349" y="395"/>
                    </a:lnTo>
                    <a:lnTo>
                      <a:pt x="351" y="394"/>
                    </a:lnTo>
                    <a:lnTo>
                      <a:pt x="352" y="396"/>
                    </a:lnTo>
                    <a:lnTo>
                      <a:pt x="354" y="393"/>
                    </a:lnTo>
                    <a:lnTo>
                      <a:pt x="355" y="398"/>
                    </a:lnTo>
                    <a:lnTo>
                      <a:pt x="358" y="395"/>
                    </a:lnTo>
                    <a:lnTo>
                      <a:pt x="361" y="398"/>
                    </a:lnTo>
                    <a:lnTo>
                      <a:pt x="362" y="387"/>
                    </a:lnTo>
                    <a:lnTo>
                      <a:pt x="364" y="395"/>
                    </a:lnTo>
                    <a:lnTo>
                      <a:pt x="365" y="394"/>
                    </a:lnTo>
                    <a:lnTo>
                      <a:pt x="366" y="398"/>
                    </a:lnTo>
                    <a:lnTo>
                      <a:pt x="367" y="396"/>
                    </a:lnTo>
                    <a:lnTo>
                      <a:pt x="368" y="397"/>
                    </a:lnTo>
                    <a:lnTo>
                      <a:pt x="369" y="395"/>
                    </a:lnTo>
                    <a:lnTo>
                      <a:pt x="371" y="395"/>
                    </a:lnTo>
                    <a:lnTo>
                      <a:pt x="373" y="397"/>
                    </a:lnTo>
                    <a:lnTo>
                      <a:pt x="374" y="394"/>
                    </a:lnTo>
                    <a:lnTo>
                      <a:pt x="375" y="397"/>
                    </a:lnTo>
                    <a:lnTo>
                      <a:pt x="376" y="395"/>
                    </a:lnTo>
                    <a:lnTo>
                      <a:pt x="377" y="395"/>
                    </a:lnTo>
                    <a:lnTo>
                      <a:pt x="378" y="397"/>
                    </a:lnTo>
                    <a:lnTo>
                      <a:pt x="380" y="394"/>
                    </a:lnTo>
                    <a:lnTo>
                      <a:pt x="381" y="395"/>
                    </a:lnTo>
                    <a:lnTo>
                      <a:pt x="382" y="392"/>
                    </a:lnTo>
                    <a:lnTo>
                      <a:pt x="383" y="398"/>
                    </a:lnTo>
                    <a:lnTo>
                      <a:pt x="384" y="394"/>
                    </a:lnTo>
                    <a:lnTo>
                      <a:pt x="385" y="392"/>
                    </a:lnTo>
                    <a:lnTo>
                      <a:pt x="386" y="394"/>
                    </a:lnTo>
                    <a:lnTo>
                      <a:pt x="387" y="398"/>
                    </a:lnTo>
                    <a:lnTo>
                      <a:pt x="388" y="393"/>
                    </a:lnTo>
                    <a:lnTo>
                      <a:pt x="392" y="396"/>
                    </a:lnTo>
                    <a:lnTo>
                      <a:pt x="393" y="387"/>
                    </a:lnTo>
                    <a:lnTo>
                      <a:pt x="394" y="392"/>
                    </a:lnTo>
                    <a:lnTo>
                      <a:pt x="396" y="393"/>
                    </a:lnTo>
                    <a:lnTo>
                      <a:pt x="398" y="398"/>
                    </a:lnTo>
                    <a:lnTo>
                      <a:pt x="398" y="397"/>
                    </a:lnTo>
                    <a:lnTo>
                      <a:pt x="400" y="39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199" name="Rectangle 55"/>
              <p:cNvSpPr>
                <a:spLocks noChangeArrowheads="1"/>
              </p:cNvSpPr>
              <p:nvPr/>
            </p:nvSpPr>
            <p:spPr bwMode="auto">
              <a:xfrm>
                <a:off x="2124" y="3983"/>
                <a:ext cx="3" cy="3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0" name="Rectangle 56"/>
              <p:cNvSpPr>
                <a:spLocks noChangeArrowheads="1"/>
              </p:cNvSpPr>
              <p:nvPr/>
            </p:nvSpPr>
            <p:spPr bwMode="auto">
              <a:xfrm>
                <a:off x="1046" y="3986"/>
                <a:ext cx="5" cy="3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1" name="Freeform 57"/>
              <p:cNvSpPr>
                <a:spLocks/>
              </p:cNvSpPr>
              <p:nvPr/>
            </p:nvSpPr>
            <p:spPr bwMode="auto">
              <a:xfrm>
                <a:off x="1132" y="3894"/>
                <a:ext cx="14" cy="7"/>
              </a:xfrm>
              <a:custGeom>
                <a:avLst/>
                <a:gdLst>
                  <a:gd name="T0" fmla="*/ 1 w 5"/>
                  <a:gd name="T1" fmla="*/ 4 h 4"/>
                  <a:gd name="T2" fmla="*/ 1 w 5"/>
                  <a:gd name="T3" fmla="*/ 4 h 4"/>
                  <a:gd name="T4" fmla="*/ 0 w 5"/>
                  <a:gd name="T5" fmla="*/ 3 h 4"/>
                  <a:gd name="T6" fmla="*/ 0 w 5"/>
                  <a:gd name="T7" fmla="*/ 1 h 4"/>
                  <a:gd name="T8" fmla="*/ 1 w 5"/>
                  <a:gd name="T9" fmla="*/ 1 h 4"/>
                  <a:gd name="T10" fmla="*/ 2 w 5"/>
                  <a:gd name="T11" fmla="*/ 1 h 4"/>
                  <a:gd name="T12" fmla="*/ 5 w 5"/>
                  <a:gd name="T13" fmla="*/ 4 h 4"/>
                  <a:gd name="T14" fmla="*/ 5 w 5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2" name="Freeform 58"/>
              <p:cNvSpPr>
                <a:spLocks/>
              </p:cNvSpPr>
              <p:nvPr/>
            </p:nvSpPr>
            <p:spPr bwMode="auto">
              <a:xfrm>
                <a:off x="1132" y="3880"/>
                <a:ext cx="14" cy="7"/>
              </a:xfrm>
              <a:custGeom>
                <a:avLst/>
                <a:gdLst>
                  <a:gd name="T0" fmla="*/ 2 w 5"/>
                  <a:gd name="T1" fmla="*/ 0 h 4"/>
                  <a:gd name="T2" fmla="*/ 3 w 5"/>
                  <a:gd name="T3" fmla="*/ 1 h 4"/>
                  <a:gd name="T4" fmla="*/ 3 w 5"/>
                  <a:gd name="T5" fmla="*/ 2 h 4"/>
                  <a:gd name="T6" fmla="*/ 3 w 5"/>
                  <a:gd name="T7" fmla="*/ 4 h 4"/>
                  <a:gd name="T8" fmla="*/ 1 w 5"/>
                  <a:gd name="T9" fmla="*/ 4 h 4"/>
                  <a:gd name="T10" fmla="*/ 0 w 5"/>
                  <a:gd name="T11" fmla="*/ 3 h 4"/>
                  <a:gd name="T12" fmla="*/ 0 w 5"/>
                  <a:gd name="T13" fmla="*/ 2 h 4"/>
                  <a:gd name="T14" fmla="*/ 1 w 5"/>
                  <a:gd name="T15" fmla="*/ 1 h 4"/>
                  <a:gd name="T16" fmla="*/ 3 w 5"/>
                  <a:gd name="T17" fmla="*/ 0 h 4"/>
                  <a:gd name="T18" fmla="*/ 5 w 5"/>
                  <a:gd name="T19" fmla="*/ 1 h 4"/>
                  <a:gd name="T20" fmla="*/ 5 w 5"/>
                  <a:gd name="T21" fmla="*/ 3 h 4"/>
                  <a:gd name="T22" fmla="*/ 5 w 5"/>
                  <a:gd name="T23" fmla="*/ 4 h 4"/>
                  <a:gd name="T24" fmla="*/ 5 w 5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4">
                    <a:moveTo>
                      <a:pt x="2" y="0"/>
                    </a:moveTo>
                    <a:lnTo>
                      <a:pt x="3" y="1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5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3" name="Freeform 59"/>
              <p:cNvSpPr>
                <a:spLocks/>
              </p:cNvSpPr>
              <p:nvPr/>
            </p:nvSpPr>
            <p:spPr bwMode="auto">
              <a:xfrm>
                <a:off x="1132" y="3867"/>
                <a:ext cx="14" cy="6"/>
              </a:xfrm>
              <a:custGeom>
                <a:avLst/>
                <a:gdLst>
                  <a:gd name="T0" fmla="*/ 0 w 5"/>
                  <a:gd name="T1" fmla="*/ 4 h 4"/>
                  <a:gd name="T2" fmla="*/ 0 w 5"/>
                  <a:gd name="T3" fmla="*/ 1 h 4"/>
                  <a:gd name="T4" fmla="*/ 2 w 5"/>
                  <a:gd name="T5" fmla="*/ 2 h 4"/>
                  <a:gd name="T6" fmla="*/ 2 w 5"/>
                  <a:gd name="T7" fmla="*/ 1 h 4"/>
                  <a:gd name="T8" fmla="*/ 3 w 5"/>
                  <a:gd name="T9" fmla="*/ 0 h 4"/>
                  <a:gd name="T10" fmla="*/ 5 w 5"/>
                  <a:gd name="T11" fmla="*/ 1 h 4"/>
                  <a:gd name="T12" fmla="*/ 5 w 5"/>
                  <a:gd name="T13" fmla="*/ 3 h 4"/>
                  <a:gd name="T14" fmla="*/ 5 w 5"/>
                  <a:gd name="T15" fmla="*/ 4 h 4"/>
                  <a:gd name="T16" fmla="*/ 4 w 5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0" y="1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4" name="Freeform 60"/>
              <p:cNvSpPr>
                <a:spLocks/>
              </p:cNvSpPr>
              <p:nvPr/>
            </p:nvSpPr>
            <p:spPr bwMode="auto">
              <a:xfrm>
                <a:off x="1132" y="3853"/>
                <a:ext cx="14" cy="6"/>
              </a:xfrm>
              <a:custGeom>
                <a:avLst/>
                <a:gdLst>
                  <a:gd name="T0" fmla="*/ 0 w 5"/>
                  <a:gd name="T1" fmla="*/ 3 h 4"/>
                  <a:gd name="T2" fmla="*/ 0 w 5"/>
                  <a:gd name="T3" fmla="*/ 4 h 4"/>
                  <a:gd name="T4" fmla="*/ 2 w 5"/>
                  <a:gd name="T5" fmla="*/ 4 h 4"/>
                  <a:gd name="T6" fmla="*/ 2 w 5"/>
                  <a:gd name="T7" fmla="*/ 3 h 4"/>
                  <a:gd name="T8" fmla="*/ 2 w 5"/>
                  <a:gd name="T9" fmla="*/ 2 h 4"/>
                  <a:gd name="T10" fmla="*/ 3 w 5"/>
                  <a:gd name="T11" fmla="*/ 1 h 4"/>
                  <a:gd name="T12" fmla="*/ 4 w 5"/>
                  <a:gd name="T13" fmla="*/ 0 h 4"/>
                  <a:gd name="T14" fmla="*/ 5 w 5"/>
                  <a:gd name="T15" fmla="*/ 0 h 4"/>
                  <a:gd name="T16" fmla="*/ 5 w 5"/>
                  <a:gd name="T17" fmla="*/ 2 h 4"/>
                  <a:gd name="T18" fmla="*/ 5 w 5"/>
                  <a:gd name="T19" fmla="*/ 3 h 4"/>
                  <a:gd name="T20" fmla="*/ 5 w 5"/>
                  <a:gd name="T21" fmla="*/ 4 h 4"/>
                  <a:gd name="T22" fmla="*/ 4 w 5"/>
                  <a:gd name="T23" fmla="*/ 4 h 4"/>
                  <a:gd name="T24" fmla="*/ 3 w 5"/>
                  <a:gd name="T25" fmla="*/ 4 h 4"/>
                  <a:gd name="T26" fmla="*/ 3 w 5"/>
                  <a:gd name="T27" fmla="*/ 3 h 4"/>
                  <a:gd name="T28" fmla="*/ 2 w 5"/>
                  <a:gd name="T29" fmla="*/ 1 h 4"/>
                  <a:gd name="T30" fmla="*/ 1 w 5"/>
                  <a:gd name="T31" fmla="*/ 0 h 4"/>
                  <a:gd name="T32" fmla="*/ 0 w 5"/>
                  <a:gd name="T33" fmla="*/ 2 h 4"/>
                  <a:gd name="T34" fmla="*/ 0 w 5"/>
                  <a:gd name="T3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4">
                    <a:moveTo>
                      <a:pt x="0" y="3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5" name="Freeform 61"/>
              <p:cNvSpPr>
                <a:spLocks/>
              </p:cNvSpPr>
              <p:nvPr/>
            </p:nvSpPr>
            <p:spPr bwMode="auto">
              <a:xfrm>
                <a:off x="1143" y="384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6" name="Freeform 62"/>
              <p:cNvSpPr>
                <a:spLocks/>
              </p:cNvSpPr>
              <p:nvPr/>
            </p:nvSpPr>
            <p:spPr bwMode="auto">
              <a:xfrm>
                <a:off x="1132" y="3825"/>
                <a:ext cx="14" cy="7"/>
              </a:xfrm>
              <a:custGeom>
                <a:avLst/>
                <a:gdLst>
                  <a:gd name="T0" fmla="*/ 1 w 5"/>
                  <a:gd name="T1" fmla="*/ 4 h 4"/>
                  <a:gd name="T2" fmla="*/ 1 w 5"/>
                  <a:gd name="T3" fmla="*/ 4 h 4"/>
                  <a:gd name="T4" fmla="*/ 0 w 5"/>
                  <a:gd name="T5" fmla="*/ 4 h 4"/>
                  <a:gd name="T6" fmla="*/ 0 w 5"/>
                  <a:gd name="T7" fmla="*/ 1 h 4"/>
                  <a:gd name="T8" fmla="*/ 1 w 5"/>
                  <a:gd name="T9" fmla="*/ 1 h 4"/>
                  <a:gd name="T10" fmla="*/ 2 w 5"/>
                  <a:gd name="T11" fmla="*/ 1 h 4"/>
                  <a:gd name="T12" fmla="*/ 5 w 5"/>
                  <a:gd name="T13" fmla="*/ 4 h 4"/>
                  <a:gd name="T14" fmla="*/ 5 w 5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7" name="Freeform 63"/>
              <p:cNvSpPr>
                <a:spLocks/>
              </p:cNvSpPr>
              <p:nvPr/>
            </p:nvSpPr>
            <p:spPr bwMode="auto">
              <a:xfrm>
                <a:off x="1132" y="3812"/>
                <a:ext cx="14" cy="6"/>
              </a:xfrm>
              <a:custGeom>
                <a:avLst/>
                <a:gdLst>
                  <a:gd name="T0" fmla="*/ 0 w 5"/>
                  <a:gd name="T1" fmla="*/ 4 h 4"/>
                  <a:gd name="T2" fmla="*/ 0 w 5"/>
                  <a:gd name="T3" fmla="*/ 1 h 4"/>
                  <a:gd name="T4" fmla="*/ 2 w 5"/>
                  <a:gd name="T5" fmla="*/ 2 h 4"/>
                  <a:gd name="T6" fmla="*/ 2 w 5"/>
                  <a:gd name="T7" fmla="*/ 1 h 4"/>
                  <a:gd name="T8" fmla="*/ 3 w 5"/>
                  <a:gd name="T9" fmla="*/ 0 h 4"/>
                  <a:gd name="T10" fmla="*/ 5 w 5"/>
                  <a:gd name="T11" fmla="*/ 1 h 4"/>
                  <a:gd name="T12" fmla="*/ 5 w 5"/>
                  <a:gd name="T13" fmla="*/ 3 h 4"/>
                  <a:gd name="T14" fmla="*/ 5 w 5"/>
                  <a:gd name="T15" fmla="*/ 4 h 4"/>
                  <a:gd name="T16" fmla="*/ 4 w 5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0" y="1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5" y="4"/>
                    </a:lnTo>
                    <a:lnTo>
                      <a:pt x="4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8" name="Freeform 64"/>
              <p:cNvSpPr>
                <a:spLocks/>
              </p:cNvSpPr>
              <p:nvPr/>
            </p:nvSpPr>
            <p:spPr bwMode="auto">
              <a:xfrm>
                <a:off x="1132" y="3798"/>
                <a:ext cx="14" cy="6"/>
              </a:xfrm>
              <a:custGeom>
                <a:avLst/>
                <a:gdLst>
                  <a:gd name="T0" fmla="*/ 1 w 5"/>
                  <a:gd name="T1" fmla="*/ 1 h 4"/>
                  <a:gd name="T2" fmla="*/ 0 w 5"/>
                  <a:gd name="T3" fmla="*/ 2 h 4"/>
                  <a:gd name="T4" fmla="*/ 0 w 5"/>
                  <a:gd name="T5" fmla="*/ 3 h 4"/>
                  <a:gd name="T6" fmla="*/ 1 w 5"/>
                  <a:gd name="T7" fmla="*/ 4 h 4"/>
                  <a:gd name="T8" fmla="*/ 5 w 5"/>
                  <a:gd name="T9" fmla="*/ 4 h 4"/>
                  <a:gd name="T10" fmla="*/ 5 w 5"/>
                  <a:gd name="T11" fmla="*/ 3 h 4"/>
                  <a:gd name="T12" fmla="*/ 5 w 5"/>
                  <a:gd name="T13" fmla="*/ 2 h 4"/>
                  <a:gd name="T14" fmla="*/ 5 w 5"/>
                  <a:gd name="T15" fmla="*/ 2 h 4"/>
                  <a:gd name="T16" fmla="*/ 5 w 5"/>
                  <a:gd name="T17" fmla="*/ 1 h 4"/>
                  <a:gd name="T18" fmla="*/ 4 w 5"/>
                  <a:gd name="T19" fmla="*/ 0 h 4"/>
                  <a:gd name="T20" fmla="*/ 3 w 5"/>
                  <a:gd name="T21" fmla="*/ 1 h 4"/>
                  <a:gd name="T22" fmla="*/ 2 w 5"/>
                  <a:gd name="T23" fmla="*/ 2 h 4"/>
                  <a:gd name="T24" fmla="*/ 3 w 5"/>
                  <a:gd name="T25" fmla="*/ 4 h 4"/>
                  <a:gd name="T26" fmla="*/ 4 w 5"/>
                  <a:gd name="T2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4">
                    <a:moveTo>
                      <a:pt x="1" y="1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4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09" name="Freeform 65"/>
              <p:cNvSpPr>
                <a:spLocks/>
              </p:cNvSpPr>
              <p:nvPr/>
            </p:nvSpPr>
            <p:spPr bwMode="auto">
              <a:xfrm>
                <a:off x="1643" y="3565"/>
                <a:ext cx="14" cy="6"/>
              </a:xfrm>
              <a:custGeom>
                <a:avLst/>
                <a:gdLst>
                  <a:gd name="T0" fmla="*/ 1 w 5"/>
                  <a:gd name="T1" fmla="*/ 3 h 4"/>
                  <a:gd name="T2" fmla="*/ 1 w 5"/>
                  <a:gd name="T3" fmla="*/ 3 h 4"/>
                  <a:gd name="T4" fmla="*/ 0 w 5"/>
                  <a:gd name="T5" fmla="*/ 2 h 4"/>
                  <a:gd name="T6" fmla="*/ 0 w 5"/>
                  <a:gd name="T7" fmla="*/ 1 h 4"/>
                  <a:gd name="T8" fmla="*/ 0 w 5"/>
                  <a:gd name="T9" fmla="*/ 0 h 4"/>
                  <a:gd name="T10" fmla="*/ 0 w 5"/>
                  <a:gd name="T11" fmla="*/ 0 h 4"/>
                  <a:gd name="T12" fmla="*/ 1 w 5"/>
                  <a:gd name="T13" fmla="*/ 0 h 4"/>
                  <a:gd name="T14" fmla="*/ 3 w 5"/>
                  <a:gd name="T15" fmla="*/ 1 h 4"/>
                  <a:gd name="T16" fmla="*/ 5 w 5"/>
                  <a:gd name="T17" fmla="*/ 4 h 4"/>
                  <a:gd name="T18" fmla="*/ 5 w 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4">
                    <a:moveTo>
                      <a:pt x="1" y="3"/>
                    </a:move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0" name="Freeform 66"/>
              <p:cNvSpPr>
                <a:spLocks/>
              </p:cNvSpPr>
              <p:nvPr/>
            </p:nvSpPr>
            <p:spPr bwMode="auto">
              <a:xfrm>
                <a:off x="1643" y="3551"/>
                <a:ext cx="14" cy="6"/>
              </a:xfrm>
              <a:custGeom>
                <a:avLst/>
                <a:gdLst>
                  <a:gd name="T0" fmla="*/ 2 w 5"/>
                  <a:gd name="T1" fmla="*/ 0 h 4"/>
                  <a:gd name="T2" fmla="*/ 2 w 5"/>
                  <a:gd name="T3" fmla="*/ 0 h 4"/>
                  <a:gd name="T4" fmla="*/ 3 w 5"/>
                  <a:gd name="T5" fmla="*/ 2 h 4"/>
                  <a:gd name="T6" fmla="*/ 3 w 5"/>
                  <a:gd name="T7" fmla="*/ 3 h 4"/>
                  <a:gd name="T8" fmla="*/ 2 w 5"/>
                  <a:gd name="T9" fmla="*/ 4 h 4"/>
                  <a:gd name="T10" fmla="*/ 1 w 5"/>
                  <a:gd name="T11" fmla="*/ 3 h 4"/>
                  <a:gd name="T12" fmla="*/ 0 w 5"/>
                  <a:gd name="T13" fmla="*/ 2 h 4"/>
                  <a:gd name="T14" fmla="*/ 0 w 5"/>
                  <a:gd name="T15" fmla="*/ 1 h 4"/>
                  <a:gd name="T16" fmla="*/ 2 w 5"/>
                  <a:gd name="T17" fmla="*/ 0 h 4"/>
                  <a:gd name="T18" fmla="*/ 4 w 5"/>
                  <a:gd name="T19" fmla="*/ 0 h 4"/>
                  <a:gd name="T20" fmla="*/ 5 w 5"/>
                  <a:gd name="T21" fmla="*/ 1 h 4"/>
                  <a:gd name="T22" fmla="*/ 5 w 5"/>
                  <a:gd name="T23" fmla="*/ 3 h 4"/>
                  <a:gd name="T24" fmla="*/ 4 w 5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4">
                    <a:moveTo>
                      <a:pt x="2" y="0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5" y="3"/>
                    </a:lnTo>
                    <a:lnTo>
                      <a:pt x="4" y="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1" name="Freeform 67"/>
              <p:cNvSpPr>
                <a:spLocks/>
              </p:cNvSpPr>
              <p:nvPr/>
            </p:nvSpPr>
            <p:spPr bwMode="auto">
              <a:xfrm>
                <a:off x="1643" y="3537"/>
                <a:ext cx="14" cy="6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3 h 4"/>
                  <a:gd name="T4" fmla="*/ 2 w 5"/>
                  <a:gd name="T5" fmla="*/ 4 h 4"/>
                  <a:gd name="T6" fmla="*/ 2 w 5"/>
                  <a:gd name="T7" fmla="*/ 3 h 4"/>
                  <a:gd name="T8" fmla="*/ 2 w 5"/>
                  <a:gd name="T9" fmla="*/ 2 h 4"/>
                  <a:gd name="T10" fmla="*/ 2 w 5"/>
                  <a:gd name="T11" fmla="*/ 0 h 4"/>
                  <a:gd name="T12" fmla="*/ 3 w 5"/>
                  <a:gd name="T13" fmla="*/ 0 h 4"/>
                  <a:gd name="T14" fmla="*/ 5 w 5"/>
                  <a:gd name="T15" fmla="*/ 0 h 4"/>
                  <a:gd name="T16" fmla="*/ 5 w 5"/>
                  <a:gd name="T17" fmla="*/ 3 h 4"/>
                  <a:gd name="T18" fmla="*/ 4 w 5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0" y="3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4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2" name="Freeform 68"/>
              <p:cNvSpPr>
                <a:spLocks/>
              </p:cNvSpPr>
              <p:nvPr/>
            </p:nvSpPr>
            <p:spPr bwMode="auto">
              <a:xfrm>
                <a:off x="1643" y="3523"/>
                <a:ext cx="14" cy="6"/>
              </a:xfrm>
              <a:custGeom>
                <a:avLst/>
                <a:gdLst>
                  <a:gd name="T0" fmla="*/ 0 w 5"/>
                  <a:gd name="T1" fmla="*/ 3 h 4"/>
                  <a:gd name="T2" fmla="*/ 0 w 5"/>
                  <a:gd name="T3" fmla="*/ 0 h 4"/>
                  <a:gd name="T4" fmla="*/ 2 w 5"/>
                  <a:gd name="T5" fmla="*/ 2 h 4"/>
                  <a:gd name="T6" fmla="*/ 2 w 5"/>
                  <a:gd name="T7" fmla="*/ 0 h 4"/>
                  <a:gd name="T8" fmla="*/ 3 w 5"/>
                  <a:gd name="T9" fmla="*/ 0 h 4"/>
                  <a:gd name="T10" fmla="*/ 5 w 5"/>
                  <a:gd name="T11" fmla="*/ 0 h 4"/>
                  <a:gd name="T12" fmla="*/ 5 w 5"/>
                  <a:gd name="T13" fmla="*/ 3 h 4"/>
                  <a:gd name="T14" fmla="*/ 4 w 5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0" y="3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4" y="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3" name="Freeform 69"/>
              <p:cNvSpPr>
                <a:spLocks/>
              </p:cNvSpPr>
              <p:nvPr/>
            </p:nvSpPr>
            <p:spPr bwMode="auto">
              <a:xfrm>
                <a:off x="1654" y="3511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4" name="Freeform 70"/>
              <p:cNvSpPr>
                <a:spLocks/>
              </p:cNvSpPr>
              <p:nvPr/>
            </p:nvSpPr>
            <p:spPr bwMode="auto">
              <a:xfrm>
                <a:off x="1643" y="3494"/>
                <a:ext cx="8" cy="8"/>
              </a:xfrm>
              <a:custGeom>
                <a:avLst/>
                <a:gdLst>
                  <a:gd name="T0" fmla="*/ 0 w 3"/>
                  <a:gd name="T1" fmla="*/ 2 h 5"/>
                  <a:gd name="T2" fmla="*/ 3 w 3"/>
                  <a:gd name="T3" fmla="*/ 5 h 5"/>
                  <a:gd name="T4" fmla="*/ 3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2"/>
                    </a:moveTo>
                    <a:lnTo>
                      <a:pt x="3" y="5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5" name="Line 71"/>
              <p:cNvSpPr>
                <a:spLocks noChangeShapeType="1"/>
              </p:cNvSpPr>
              <p:nvPr/>
            </p:nvSpPr>
            <p:spPr bwMode="auto">
              <a:xfrm>
                <a:off x="1643" y="3497"/>
                <a:ext cx="1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6" name="Freeform 72"/>
              <p:cNvSpPr>
                <a:spLocks/>
              </p:cNvSpPr>
              <p:nvPr/>
            </p:nvSpPr>
            <p:spPr bwMode="auto">
              <a:xfrm>
                <a:off x="1643" y="3482"/>
                <a:ext cx="14" cy="6"/>
              </a:xfrm>
              <a:custGeom>
                <a:avLst/>
                <a:gdLst>
                  <a:gd name="T0" fmla="*/ 0 w 5"/>
                  <a:gd name="T1" fmla="*/ 2 h 4"/>
                  <a:gd name="T2" fmla="*/ 0 w 5"/>
                  <a:gd name="T3" fmla="*/ 3 h 4"/>
                  <a:gd name="T4" fmla="*/ 2 w 5"/>
                  <a:gd name="T5" fmla="*/ 4 h 4"/>
                  <a:gd name="T6" fmla="*/ 4 w 5"/>
                  <a:gd name="T7" fmla="*/ 3 h 4"/>
                  <a:gd name="T8" fmla="*/ 5 w 5"/>
                  <a:gd name="T9" fmla="*/ 3 h 4"/>
                  <a:gd name="T10" fmla="*/ 5 w 5"/>
                  <a:gd name="T11" fmla="*/ 1 h 4"/>
                  <a:gd name="T12" fmla="*/ 4 w 5"/>
                  <a:gd name="T13" fmla="*/ 0 h 4"/>
                  <a:gd name="T14" fmla="*/ 3 w 5"/>
                  <a:gd name="T15" fmla="*/ 0 h 4"/>
                  <a:gd name="T16" fmla="*/ 2 w 5"/>
                  <a:gd name="T17" fmla="*/ 0 h 4"/>
                  <a:gd name="T18" fmla="*/ 1 w 5"/>
                  <a:gd name="T19" fmla="*/ 0 h 4"/>
                  <a:gd name="T20" fmla="*/ 0 w 5"/>
                  <a:gd name="T21" fmla="*/ 1 h 4"/>
                  <a:gd name="T22" fmla="*/ 0 w 5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3"/>
                    </a:lnTo>
                    <a:lnTo>
                      <a:pt x="2" y="4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7" name="Freeform 73"/>
              <p:cNvSpPr>
                <a:spLocks/>
              </p:cNvSpPr>
              <p:nvPr/>
            </p:nvSpPr>
            <p:spPr bwMode="auto">
              <a:xfrm>
                <a:off x="1643" y="3468"/>
                <a:ext cx="14" cy="6"/>
              </a:xfrm>
              <a:custGeom>
                <a:avLst/>
                <a:gdLst>
                  <a:gd name="T0" fmla="*/ 1 w 5"/>
                  <a:gd name="T1" fmla="*/ 4 h 4"/>
                  <a:gd name="T2" fmla="*/ 1 w 5"/>
                  <a:gd name="T3" fmla="*/ 4 h 4"/>
                  <a:gd name="T4" fmla="*/ 0 w 5"/>
                  <a:gd name="T5" fmla="*/ 2 h 4"/>
                  <a:gd name="T6" fmla="*/ 0 w 5"/>
                  <a:gd name="T7" fmla="*/ 1 h 4"/>
                  <a:gd name="T8" fmla="*/ 0 w 5"/>
                  <a:gd name="T9" fmla="*/ 1 h 4"/>
                  <a:gd name="T10" fmla="*/ 0 w 5"/>
                  <a:gd name="T11" fmla="*/ 0 h 4"/>
                  <a:gd name="T12" fmla="*/ 1 w 5"/>
                  <a:gd name="T13" fmla="*/ 0 h 4"/>
                  <a:gd name="T14" fmla="*/ 3 w 5"/>
                  <a:gd name="T15" fmla="*/ 1 h 4"/>
                  <a:gd name="T16" fmla="*/ 5 w 5"/>
                  <a:gd name="T17" fmla="*/ 4 h 4"/>
                  <a:gd name="T18" fmla="*/ 5 w 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1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8" name="Line 74"/>
              <p:cNvSpPr>
                <a:spLocks noChangeShapeType="1"/>
              </p:cNvSpPr>
              <p:nvPr/>
            </p:nvSpPr>
            <p:spPr bwMode="auto">
              <a:xfrm>
                <a:off x="1648" y="3792"/>
                <a:ext cx="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19" name="Line 75"/>
              <p:cNvSpPr>
                <a:spLocks noChangeShapeType="1"/>
              </p:cNvSpPr>
              <p:nvPr/>
            </p:nvSpPr>
            <p:spPr bwMode="auto">
              <a:xfrm flipV="1">
                <a:off x="1651" y="3574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20" name="Line 76"/>
              <p:cNvSpPr>
                <a:spLocks noChangeShapeType="1"/>
              </p:cNvSpPr>
              <p:nvPr/>
            </p:nvSpPr>
            <p:spPr bwMode="auto">
              <a:xfrm>
                <a:off x="1138" y="3957"/>
                <a:ext cx="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21" name="Line 77"/>
              <p:cNvSpPr>
                <a:spLocks noChangeShapeType="1"/>
              </p:cNvSpPr>
              <p:nvPr/>
            </p:nvSpPr>
            <p:spPr bwMode="auto">
              <a:xfrm flipV="1">
                <a:off x="1140" y="3905"/>
                <a:ext cx="1" cy="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22" name="Freeform 78"/>
              <p:cNvSpPr>
                <a:spLocks/>
              </p:cNvSpPr>
              <p:nvPr/>
            </p:nvSpPr>
            <p:spPr bwMode="auto">
              <a:xfrm>
                <a:off x="1046" y="3989"/>
                <a:ext cx="1081" cy="11"/>
              </a:xfrm>
              <a:custGeom>
                <a:avLst/>
                <a:gdLst>
                  <a:gd name="T0" fmla="*/ 7 w 400"/>
                  <a:gd name="T1" fmla="*/ 0 h 7"/>
                  <a:gd name="T2" fmla="*/ 7 w 400"/>
                  <a:gd name="T3" fmla="*/ 0 h 7"/>
                  <a:gd name="T4" fmla="*/ 20 w 400"/>
                  <a:gd name="T5" fmla="*/ 4 h 7"/>
                  <a:gd name="T6" fmla="*/ 32 w 400"/>
                  <a:gd name="T7" fmla="*/ 0 h 7"/>
                  <a:gd name="T8" fmla="*/ 32 w 400"/>
                  <a:gd name="T9" fmla="*/ 0 h 7"/>
                  <a:gd name="T10" fmla="*/ 45 w 400"/>
                  <a:gd name="T11" fmla="*/ 4 h 7"/>
                  <a:gd name="T12" fmla="*/ 57 w 400"/>
                  <a:gd name="T13" fmla="*/ 0 h 7"/>
                  <a:gd name="T14" fmla="*/ 57 w 400"/>
                  <a:gd name="T15" fmla="*/ 0 h 7"/>
                  <a:gd name="T16" fmla="*/ 69 w 400"/>
                  <a:gd name="T17" fmla="*/ 4 h 7"/>
                  <a:gd name="T18" fmla="*/ 82 w 400"/>
                  <a:gd name="T19" fmla="*/ 0 h 7"/>
                  <a:gd name="T20" fmla="*/ 82 w 400"/>
                  <a:gd name="T21" fmla="*/ 0 h 7"/>
                  <a:gd name="T22" fmla="*/ 94 w 400"/>
                  <a:gd name="T23" fmla="*/ 4 h 7"/>
                  <a:gd name="T24" fmla="*/ 107 w 400"/>
                  <a:gd name="T25" fmla="*/ 0 h 7"/>
                  <a:gd name="T26" fmla="*/ 107 w 400"/>
                  <a:gd name="T27" fmla="*/ 0 h 7"/>
                  <a:gd name="T28" fmla="*/ 119 w 400"/>
                  <a:gd name="T29" fmla="*/ 7 h 7"/>
                  <a:gd name="T30" fmla="*/ 132 w 400"/>
                  <a:gd name="T31" fmla="*/ 0 h 7"/>
                  <a:gd name="T32" fmla="*/ 132 w 400"/>
                  <a:gd name="T33" fmla="*/ 0 h 7"/>
                  <a:gd name="T34" fmla="*/ 144 w 400"/>
                  <a:gd name="T35" fmla="*/ 4 h 7"/>
                  <a:gd name="T36" fmla="*/ 157 w 400"/>
                  <a:gd name="T37" fmla="*/ 0 h 7"/>
                  <a:gd name="T38" fmla="*/ 157 w 400"/>
                  <a:gd name="T39" fmla="*/ 0 h 7"/>
                  <a:gd name="T40" fmla="*/ 169 w 400"/>
                  <a:gd name="T41" fmla="*/ 4 h 7"/>
                  <a:gd name="T42" fmla="*/ 181 w 400"/>
                  <a:gd name="T43" fmla="*/ 0 h 7"/>
                  <a:gd name="T44" fmla="*/ 181 w 400"/>
                  <a:gd name="T45" fmla="*/ 0 h 7"/>
                  <a:gd name="T46" fmla="*/ 194 w 400"/>
                  <a:gd name="T47" fmla="*/ 4 h 7"/>
                  <a:gd name="T48" fmla="*/ 206 w 400"/>
                  <a:gd name="T49" fmla="*/ 0 h 7"/>
                  <a:gd name="T50" fmla="*/ 206 w 400"/>
                  <a:gd name="T51" fmla="*/ 0 h 7"/>
                  <a:gd name="T52" fmla="*/ 219 w 400"/>
                  <a:gd name="T53" fmla="*/ 4 h 7"/>
                  <a:gd name="T54" fmla="*/ 231 w 400"/>
                  <a:gd name="T55" fmla="*/ 0 h 7"/>
                  <a:gd name="T56" fmla="*/ 231 w 400"/>
                  <a:gd name="T57" fmla="*/ 0 h 7"/>
                  <a:gd name="T58" fmla="*/ 244 w 400"/>
                  <a:gd name="T59" fmla="*/ 7 h 7"/>
                  <a:gd name="T60" fmla="*/ 256 w 400"/>
                  <a:gd name="T61" fmla="*/ 0 h 7"/>
                  <a:gd name="T62" fmla="*/ 256 w 400"/>
                  <a:gd name="T63" fmla="*/ 0 h 7"/>
                  <a:gd name="T64" fmla="*/ 269 w 400"/>
                  <a:gd name="T65" fmla="*/ 4 h 7"/>
                  <a:gd name="T66" fmla="*/ 281 w 400"/>
                  <a:gd name="T67" fmla="*/ 0 h 7"/>
                  <a:gd name="T68" fmla="*/ 281 w 400"/>
                  <a:gd name="T69" fmla="*/ 0 h 7"/>
                  <a:gd name="T70" fmla="*/ 293 w 400"/>
                  <a:gd name="T71" fmla="*/ 4 h 7"/>
                  <a:gd name="T72" fmla="*/ 306 w 400"/>
                  <a:gd name="T73" fmla="*/ 0 h 7"/>
                  <a:gd name="T74" fmla="*/ 306 w 400"/>
                  <a:gd name="T75" fmla="*/ 0 h 7"/>
                  <a:gd name="T76" fmla="*/ 318 w 400"/>
                  <a:gd name="T77" fmla="*/ 4 h 7"/>
                  <a:gd name="T78" fmla="*/ 331 w 400"/>
                  <a:gd name="T79" fmla="*/ 0 h 7"/>
                  <a:gd name="T80" fmla="*/ 331 w 400"/>
                  <a:gd name="T81" fmla="*/ 0 h 7"/>
                  <a:gd name="T82" fmla="*/ 343 w 400"/>
                  <a:gd name="T83" fmla="*/ 4 h 7"/>
                  <a:gd name="T84" fmla="*/ 356 w 400"/>
                  <a:gd name="T85" fmla="*/ 0 h 7"/>
                  <a:gd name="T86" fmla="*/ 356 w 400"/>
                  <a:gd name="T87" fmla="*/ 0 h 7"/>
                  <a:gd name="T88" fmla="*/ 368 w 400"/>
                  <a:gd name="T89" fmla="*/ 7 h 7"/>
                  <a:gd name="T90" fmla="*/ 381 w 400"/>
                  <a:gd name="T91" fmla="*/ 0 h 7"/>
                  <a:gd name="T92" fmla="*/ 381 w 400"/>
                  <a:gd name="T93" fmla="*/ 0 h 7"/>
                  <a:gd name="T94" fmla="*/ 393 w 400"/>
                  <a:gd name="T95" fmla="*/ 4 h 7"/>
                  <a:gd name="T96" fmla="*/ 400 w 400"/>
                  <a:gd name="T9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00" h="7">
                    <a:moveTo>
                      <a:pt x="0" y="0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20" y="0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2" y="0"/>
                    </a:lnTo>
                    <a:lnTo>
                      <a:pt x="45" y="0"/>
                    </a:lnTo>
                    <a:lnTo>
                      <a:pt x="45" y="4"/>
                    </a:lnTo>
                    <a:lnTo>
                      <a:pt x="45" y="0"/>
                    </a:lnTo>
                    <a:lnTo>
                      <a:pt x="57" y="0"/>
                    </a:lnTo>
                    <a:lnTo>
                      <a:pt x="57" y="7"/>
                    </a:lnTo>
                    <a:lnTo>
                      <a:pt x="57" y="0"/>
                    </a:lnTo>
                    <a:lnTo>
                      <a:pt x="69" y="0"/>
                    </a:lnTo>
                    <a:lnTo>
                      <a:pt x="69" y="4"/>
                    </a:lnTo>
                    <a:lnTo>
                      <a:pt x="69" y="0"/>
                    </a:lnTo>
                    <a:lnTo>
                      <a:pt x="82" y="0"/>
                    </a:lnTo>
                    <a:lnTo>
                      <a:pt x="82" y="4"/>
                    </a:lnTo>
                    <a:lnTo>
                      <a:pt x="82" y="0"/>
                    </a:lnTo>
                    <a:lnTo>
                      <a:pt x="94" y="0"/>
                    </a:lnTo>
                    <a:lnTo>
                      <a:pt x="94" y="4"/>
                    </a:lnTo>
                    <a:lnTo>
                      <a:pt x="94" y="0"/>
                    </a:lnTo>
                    <a:lnTo>
                      <a:pt x="107" y="0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119" y="0"/>
                    </a:lnTo>
                    <a:lnTo>
                      <a:pt x="119" y="7"/>
                    </a:lnTo>
                    <a:lnTo>
                      <a:pt x="119" y="0"/>
                    </a:lnTo>
                    <a:lnTo>
                      <a:pt x="132" y="0"/>
                    </a:lnTo>
                    <a:lnTo>
                      <a:pt x="132" y="4"/>
                    </a:lnTo>
                    <a:lnTo>
                      <a:pt x="132" y="0"/>
                    </a:lnTo>
                    <a:lnTo>
                      <a:pt x="144" y="0"/>
                    </a:lnTo>
                    <a:lnTo>
                      <a:pt x="144" y="4"/>
                    </a:lnTo>
                    <a:lnTo>
                      <a:pt x="144" y="0"/>
                    </a:lnTo>
                    <a:lnTo>
                      <a:pt x="157" y="0"/>
                    </a:lnTo>
                    <a:lnTo>
                      <a:pt x="157" y="4"/>
                    </a:lnTo>
                    <a:lnTo>
                      <a:pt x="157" y="0"/>
                    </a:lnTo>
                    <a:lnTo>
                      <a:pt x="169" y="0"/>
                    </a:lnTo>
                    <a:lnTo>
                      <a:pt x="169" y="4"/>
                    </a:lnTo>
                    <a:lnTo>
                      <a:pt x="169" y="0"/>
                    </a:lnTo>
                    <a:lnTo>
                      <a:pt x="181" y="0"/>
                    </a:lnTo>
                    <a:lnTo>
                      <a:pt x="181" y="7"/>
                    </a:lnTo>
                    <a:lnTo>
                      <a:pt x="181" y="0"/>
                    </a:lnTo>
                    <a:lnTo>
                      <a:pt x="194" y="0"/>
                    </a:lnTo>
                    <a:lnTo>
                      <a:pt x="194" y="4"/>
                    </a:lnTo>
                    <a:lnTo>
                      <a:pt x="194" y="0"/>
                    </a:lnTo>
                    <a:lnTo>
                      <a:pt x="206" y="0"/>
                    </a:lnTo>
                    <a:lnTo>
                      <a:pt x="206" y="4"/>
                    </a:lnTo>
                    <a:lnTo>
                      <a:pt x="206" y="0"/>
                    </a:lnTo>
                    <a:lnTo>
                      <a:pt x="219" y="0"/>
                    </a:lnTo>
                    <a:lnTo>
                      <a:pt x="219" y="4"/>
                    </a:lnTo>
                    <a:lnTo>
                      <a:pt x="219" y="0"/>
                    </a:lnTo>
                    <a:lnTo>
                      <a:pt x="231" y="0"/>
                    </a:lnTo>
                    <a:lnTo>
                      <a:pt x="231" y="4"/>
                    </a:lnTo>
                    <a:lnTo>
                      <a:pt x="231" y="0"/>
                    </a:lnTo>
                    <a:lnTo>
                      <a:pt x="244" y="0"/>
                    </a:lnTo>
                    <a:lnTo>
                      <a:pt x="244" y="7"/>
                    </a:lnTo>
                    <a:lnTo>
                      <a:pt x="244" y="0"/>
                    </a:lnTo>
                    <a:lnTo>
                      <a:pt x="256" y="0"/>
                    </a:lnTo>
                    <a:lnTo>
                      <a:pt x="256" y="4"/>
                    </a:lnTo>
                    <a:lnTo>
                      <a:pt x="256" y="0"/>
                    </a:lnTo>
                    <a:lnTo>
                      <a:pt x="269" y="0"/>
                    </a:lnTo>
                    <a:lnTo>
                      <a:pt x="269" y="4"/>
                    </a:lnTo>
                    <a:lnTo>
                      <a:pt x="269" y="0"/>
                    </a:lnTo>
                    <a:lnTo>
                      <a:pt x="281" y="0"/>
                    </a:lnTo>
                    <a:lnTo>
                      <a:pt x="281" y="4"/>
                    </a:lnTo>
                    <a:lnTo>
                      <a:pt x="281" y="0"/>
                    </a:lnTo>
                    <a:lnTo>
                      <a:pt x="293" y="0"/>
                    </a:lnTo>
                    <a:lnTo>
                      <a:pt x="293" y="4"/>
                    </a:lnTo>
                    <a:lnTo>
                      <a:pt x="293" y="0"/>
                    </a:lnTo>
                    <a:lnTo>
                      <a:pt x="306" y="0"/>
                    </a:lnTo>
                    <a:lnTo>
                      <a:pt x="306" y="7"/>
                    </a:lnTo>
                    <a:lnTo>
                      <a:pt x="306" y="0"/>
                    </a:lnTo>
                    <a:lnTo>
                      <a:pt x="318" y="0"/>
                    </a:lnTo>
                    <a:lnTo>
                      <a:pt x="318" y="4"/>
                    </a:lnTo>
                    <a:lnTo>
                      <a:pt x="318" y="0"/>
                    </a:lnTo>
                    <a:lnTo>
                      <a:pt x="331" y="0"/>
                    </a:lnTo>
                    <a:lnTo>
                      <a:pt x="331" y="4"/>
                    </a:lnTo>
                    <a:lnTo>
                      <a:pt x="331" y="0"/>
                    </a:lnTo>
                    <a:lnTo>
                      <a:pt x="343" y="0"/>
                    </a:lnTo>
                    <a:lnTo>
                      <a:pt x="343" y="4"/>
                    </a:lnTo>
                    <a:lnTo>
                      <a:pt x="343" y="0"/>
                    </a:lnTo>
                    <a:lnTo>
                      <a:pt x="356" y="0"/>
                    </a:lnTo>
                    <a:lnTo>
                      <a:pt x="356" y="4"/>
                    </a:lnTo>
                    <a:lnTo>
                      <a:pt x="356" y="0"/>
                    </a:lnTo>
                    <a:lnTo>
                      <a:pt x="368" y="0"/>
                    </a:lnTo>
                    <a:lnTo>
                      <a:pt x="368" y="7"/>
                    </a:lnTo>
                    <a:lnTo>
                      <a:pt x="368" y="0"/>
                    </a:lnTo>
                    <a:lnTo>
                      <a:pt x="381" y="0"/>
                    </a:lnTo>
                    <a:lnTo>
                      <a:pt x="381" y="4"/>
                    </a:lnTo>
                    <a:lnTo>
                      <a:pt x="381" y="0"/>
                    </a:lnTo>
                    <a:lnTo>
                      <a:pt x="393" y="0"/>
                    </a:lnTo>
                    <a:lnTo>
                      <a:pt x="393" y="4"/>
                    </a:lnTo>
                    <a:lnTo>
                      <a:pt x="393" y="0"/>
                    </a:lnTo>
                    <a:lnTo>
                      <a:pt x="40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23" name="Rectangle 79"/>
              <p:cNvSpPr>
                <a:spLocks noChangeArrowheads="1"/>
              </p:cNvSpPr>
              <p:nvPr/>
            </p:nvSpPr>
            <p:spPr bwMode="auto">
              <a:xfrm>
                <a:off x="1622" y="4002"/>
                <a:ext cx="176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19113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038225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557338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76450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336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908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480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9052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hangingPunct="0"/>
                <a:r>
                  <a:rPr lang="en-US" altLang="cs-CZ" sz="1000">
                    <a:solidFill>
                      <a:srgbClr val="000000"/>
                    </a:solidFill>
                    <a:latin typeface="Arial" pitchFamily="34" charset="0"/>
                  </a:rPr>
                  <a:t>2955</a:t>
                </a:r>
                <a:endParaRPr lang="en-US" altLang="cs-CZ" sz="1000">
                  <a:latin typeface="Arial" pitchFamily="34" charset="0"/>
                </a:endParaRPr>
              </a:p>
            </p:txBody>
          </p:sp>
          <p:sp>
            <p:nvSpPr>
              <p:cNvPr id="6224" name="Rectangle 80"/>
              <p:cNvSpPr>
                <a:spLocks noChangeArrowheads="1"/>
              </p:cNvSpPr>
              <p:nvPr/>
            </p:nvSpPr>
            <p:spPr bwMode="auto">
              <a:xfrm>
                <a:off x="1927" y="3984"/>
                <a:ext cx="48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19113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038225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557338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76450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336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908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480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9052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hangingPunct="0"/>
                <a:r>
                  <a:rPr lang="en-US" altLang="cs-CZ" sz="1600" b="1">
                    <a:solidFill>
                      <a:srgbClr val="000000"/>
                    </a:solidFill>
                    <a:latin typeface="Arial" pitchFamily="34" charset="0"/>
                  </a:rPr>
                  <a:t>m/z</a:t>
                </a:r>
                <a:endParaRPr lang="en-US" altLang="cs-CZ" sz="1600" b="1">
                  <a:latin typeface="Arial" pitchFamily="34" charset="0"/>
                </a:endParaRPr>
              </a:p>
            </p:txBody>
          </p:sp>
          <p:sp>
            <p:nvSpPr>
              <p:cNvPr id="6225" name="Freeform 81"/>
              <p:cNvSpPr>
                <a:spLocks/>
              </p:cNvSpPr>
              <p:nvPr/>
            </p:nvSpPr>
            <p:spPr bwMode="auto">
              <a:xfrm>
                <a:off x="1027" y="3255"/>
                <a:ext cx="19" cy="734"/>
              </a:xfrm>
              <a:custGeom>
                <a:avLst/>
                <a:gdLst>
                  <a:gd name="T0" fmla="*/ 7 w 7"/>
                  <a:gd name="T1" fmla="*/ 470 h 479"/>
                  <a:gd name="T2" fmla="*/ 7 w 7"/>
                  <a:gd name="T3" fmla="*/ 470 h 479"/>
                  <a:gd name="T4" fmla="*/ 1 w 7"/>
                  <a:gd name="T5" fmla="*/ 455 h 479"/>
                  <a:gd name="T6" fmla="*/ 7 w 7"/>
                  <a:gd name="T7" fmla="*/ 440 h 479"/>
                  <a:gd name="T8" fmla="*/ 7 w 7"/>
                  <a:gd name="T9" fmla="*/ 440 h 479"/>
                  <a:gd name="T10" fmla="*/ 0 w 7"/>
                  <a:gd name="T11" fmla="*/ 425 h 479"/>
                  <a:gd name="T12" fmla="*/ 7 w 7"/>
                  <a:gd name="T13" fmla="*/ 410 h 479"/>
                  <a:gd name="T14" fmla="*/ 7 w 7"/>
                  <a:gd name="T15" fmla="*/ 410 h 479"/>
                  <a:gd name="T16" fmla="*/ 1 w 7"/>
                  <a:gd name="T17" fmla="*/ 396 h 479"/>
                  <a:gd name="T18" fmla="*/ 7 w 7"/>
                  <a:gd name="T19" fmla="*/ 381 h 479"/>
                  <a:gd name="T20" fmla="*/ 7 w 7"/>
                  <a:gd name="T21" fmla="*/ 381 h 479"/>
                  <a:gd name="T22" fmla="*/ 0 w 7"/>
                  <a:gd name="T23" fmla="*/ 366 h 479"/>
                  <a:gd name="T24" fmla="*/ 7 w 7"/>
                  <a:gd name="T25" fmla="*/ 351 h 479"/>
                  <a:gd name="T26" fmla="*/ 7 w 7"/>
                  <a:gd name="T27" fmla="*/ 351 h 479"/>
                  <a:gd name="T28" fmla="*/ 1 w 7"/>
                  <a:gd name="T29" fmla="*/ 336 h 479"/>
                  <a:gd name="T30" fmla="*/ 7 w 7"/>
                  <a:gd name="T31" fmla="*/ 322 h 479"/>
                  <a:gd name="T32" fmla="*/ 7 w 7"/>
                  <a:gd name="T33" fmla="*/ 322 h 479"/>
                  <a:gd name="T34" fmla="*/ 0 w 7"/>
                  <a:gd name="T35" fmla="*/ 307 h 479"/>
                  <a:gd name="T36" fmla="*/ 7 w 7"/>
                  <a:gd name="T37" fmla="*/ 292 h 479"/>
                  <a:gd name="T38" fmla="*/ 7 w 7"/>
                  <a:gd name="T39" fmla="*/ 292 h 479"/>
                  <a:gd name="T40" fmla="*/ 1 w 7"/>
                  <a:gd name="T41" fmla="*/ 277 h 479"/>
                  <a:gd name="T42" fmla="*/ 7 w 7"/>
                  <a:gd name="T43" fmla="*/ 262 h 479"/>
                  <a:gd name="T44" fmla="*/ 7 w 7"/>
                  <a:gd name="T45" fmla="*/ 262 h 479"/>
                  <a:gd name="T46" fmla="*/ 0 w 7"/>
                  <a:gd name="T47" fmla="*/ 248 h 479"/>
                  <a:gd name="T48" fmla="*/ 7 w 7"/>
                  <a:gd name="T49" fmla="*/ 233 h 479"/>
                  <a:gd name="T50" fmla="*/ 7 w 7"/>
                  <a:gd name="T51" fmla="*/ 233 h 479"/>
                  <a:gd name="T52" fmla="*/ 1 w 7"/>
                  <a:gd name="T53" fmla="*/ 218 h 479"/>
                  <a:gd name="T54" fmla="*/ 7 w 7"/>
                  <a:gd name="T55" fmla="*/ 203 h 479"/>
                  <a:gd name="T56" fmla="*/ 7 w 7"/>
                  <a:gd name="T57" fmla="*/ 203 h 479"/>
                  <a:gd name="T58" fmla="*/ 0 w 7"/>
                  <a:gd name="T59" fmla="*/ 188 h 479"/>
                  <a:gd name="T60" fmla="*/ 7 w 7"/>
                  <a:gd name="T61" fmla="*/ 174 h 479"/>
                  <a:gd name="T62" fmla="*/ 7 w 7"/>
                  <a:gd name="T63" fmla="*/ 174 h 479"/>
                  <a:gd name="T64" fmla="*/ 1 w 7"/>
                  <a:gd name="T65" fmla="*/ 159 h 479"/>
                  <a:gd name="T66" fmla="*/ 7 w 7"/>
                  <a:gd name="T67" fmla="*/ 144 h 479"/>
                  <a:gd name="T68" fmla="*/ 7 w 7"/>
                  <a:gd name="T69" fmla="*/ 144 h 479"/>
                  <a:gd name="T70" fmla="*/ 0 w 7"/>
                  <a:gd name="T71" fmla="*/ 129 h 479"/>
                  <a:gd name="T72" fmla="*/ 7 w 7"/>
                  <a:gd name="T73" fmla="*/ 114 h 479"/>
                  <a:gd name="T74" fmla="*/ 7 w 7"/>
                  <a:gd name="T75" fmla="*/ 114 h 479"/>
                  <a:gd name="T76" fmla="*/ 1 w 7"/>
                  <a:gd name="T77" fmla="*/ 100 h 479"/>
                  <a:gd name="T78" fmla="*/ 7 w 7"/>
                  <a:gd name="T79" fmla="*/ 85 h 479"/>
                  <a:gd name="T80" fmla="*/ 7 w 7"/>
                  <a:gd name="T81" fmla="*/ 85 h 479"/>
                  <a:gd name="T82" fmla="*/ 0 w 7"/>
                  <a:gd name="T83" fmla="*/ 70 h 479"/>
                  <a:gd name="T84" fmla="*/ 7 w 7"/>
                  <a:gd name="T85" fmla="*/ 55 h 479"/>
                  <a:gd name="T86" fmla="*/ 7 w 7"/>
                  <a:gd name="T87" fmla="*/ 55 h 479"/>
                  <a:gd name="T88" fmla="*/ 1 w 7"/>
                  <a:gd name="T89" fmla="*/ 40 h 479"/>
                  <a:gd name="T90" fmla="*/ 7 w 7"/>
                  <a:gd name="T91" fmla="*/ 26 h 479"/>
                  <a:gd name="T92" fmla="*/ 7 w 7"/>
                  <a:gd name="T93" fmla="*/ 26 h 479"/>
                  <a:gd name="T94" fmla="*/ 0 w 7"/>
                  <a:gd name="T95" fmla="*/ 11 h 479"/>
                  <a:gd name="T96" fmla="*/ 7 w 7"/>
                  <a:gd name="T97" fmla="*/ 0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" h="479">
                    <a:moveTo>
                      <a:pt x="7" y="479"/>
                    </a:moveTo>
                    <a:lnTo>
                      <a:pt x="7" y="470"/>
                    </a:lnTo>
                    <a:lnTo>
                      <a:pt x="3" y="470"/>
                    </a:lnTo>
                    <a:lnTo>
                      <a:pt x="7" y="470"/>
                    </a:lnTo>
                    <a:lnTo>
                      <a:pt x="7" y="455"/>
                    </a:lnTo>
                    <a:lnTo>
                      <a:pt x="1" y="455"/>
                    </a:lnTo>
                    <a:lnTo>
                      <a:pt x="7" y="455"/>
                    </a:lnTo>
                    <a:lnTo>
                      <a:pt x="7" y="440"/>
                    </a:lnTo>
                    <a:lnTo>
                      <a:pt x="3" y="440"/>
                    </a:lnTo>
                    <a:lnTo>
                      <a:pt x="7" y="440"/>
                    </a:lnTo>
                    <a:lnTo>
                      <a:pt x="7" y="425"/>
                    </a:lnTo>
                    <a:lnTo>
                      <a:pt x="0" y="425"/>
                    </a:lnTo>
                    <a:lnTo>
                      <a:pt x="7" y="425"/>
                    </a:lnTo>
                    <a:lnTo>
                      <a:pt x="7" y="410"/>
                    </a:lnTo>
                    <a:lnTo>
                      <a:pt x="3" y="410"/>
                    </a:lnTo>
                    <a:lnTo>
                      <a:pt x="7" y="410"/>
                    </a:lnTo>
                    <a:lnTo>
                      <a:pt x="7" y="396"/>
                    </a:lnTo>
                    <a:lnTo>
                      <a:pt x="1" y="396"/>
                    </a:lnTo>
                    <a:lnTo>
                      <a:pt x="7" y="396"/>
                    </a:lnTo>
                    <a:lnTo>
                      <a:pt x="7" y="381"/>
                    </a:lnTo>
                    <a:lnTo>
                      <a:pt x="3" y="381"/>
                    </a:lnTo>
                    <a:lnTo>
                      <a:pt x="7" y="381"/>
                    </a:lnTo>
                    <a:lnTo>
                      <a:pt x="7" y="366"/>
                    </a:lnTo>
                    <a:lnTo>
                      <a:pt x="0" y="366"/>
                    </a:lnTo>
                    <a:lnTo>
                      <a:pt x="7" y="366"/>
                    </a:lnTo>
                    <a:lnTo>
                      <a:pt x="7" y="351"/>
                    </a:lnTo>
                    <a:lnTo>
                      <a:pt x="3" y="351"/>
                    </a:lnTo>
                    <a:lnTo>
                      <a:pt x="7" y="351"/>
                    </a:lnTo>
                    <a:lnTo>
                      <a:pt x="7" y="336"/>
                    </a:lnTo>
                    <a:lnTo>
                      <a:pt x="1" y="336"/>
                    </a:lnTo>
                    <a:lnTo>
                      <a:pt x="7" y="336"/>
                    </a:lnTo>
                    <a:lnTo>
                      <a:pt x="7" y="322"/>
                    </a:lnTo>
                    <a:lnTo>
                      <a:pt x="3" y="322"/>
                    </a:lnTo>
                    <a:lnTo>
                      <a:pt x="7" y="322"/>
                    </a:lnTo>
                    <a:lnTo>
                      <a:pt x="7" y="307"/>
                    </a:lnTo>
                    <a:lnTo>
                      <a:pt x="0" y="307"/>
                    </a:lnTo>
                    <a:lnTo>
                      <a:pt x="7" y="307"/>
                    </a:lnTo>
                    <a:lnTo>
                      <a:pt x="7" y="292"/>
                    </a:lnTo>
                    <a:lnTo>
                      <a:pt x="3" y="292"/>
                    </a:lnTo>
                    <a:lnTo>
                      <a:pt x="7" y="292"/>
                    </a:lnTo>
                    <a:lnTo>
                      <a:pt x="7" y="277"/>
                    </a:lnTo>
                    <a:lnTo>
                      <a:pt x="1" y="277"/>
                    </a:lnTo>
                    <a:lnTo>
                      <a:pt x="7" y="277"/>
                    </a:lnTo>
                    <a:lnTo>
                      <a:pt x="7" y="262"/>
                    </a:lnTo>
                    <a:lnTo>
                      <a:pt x="3" y="262"/>
                    </a:lnTo>
                    <a:lnTo>
                      <a:pt x="7" y="262"/>
                    </a:lnTo>
                    <a:lnTo>
                      <a:pt x="7" y="248"/>
                    </a:lnTo>
                    <a:lnTo>
                      <a:pt x="0" y="248"/>
                    </a:lnTo>
                    <a:lnTo>
                      <a:pt x="7" y="248"/>
                    </a:lnTo>
                    <a:lnTo>
                      <a:pt x="7" y="233"/>
                    </a:lnTo>
                    <a:lnTo>
                      <a:pt x="3" y="233"/>
                    </a:lnTo>
                    <a:lnTo>
                      <a:pt x="7" y="233"/>
                    </a:lnTo>
                    <a:lnTo>
                      <a:pt x="7" y="218"/>
                    </a:lnTo>
                    <a:lnTo>
                      <a:pt x="1" y="218"/>
                    </a:lnTo>
                    <a:lnTo>
                      <a:pt x="7" y="218"/>
                    </a:lnTo>
                    <a:lnTo>
                      <a:pt x="7" y="203"/>
                    </a:lnTo>
                    <a:lnTo>
                      <a:pt x="3" y="203"/>
                    </a:lnTo>
                    <a:lnTo>
                      <a:pt x="7" y="203"/>
                    </a:lnTo>
                    <a:lnTo>
                      <a:pt x="7" y="188"/>
                    </a:lnTo>
                    <a:lnTo>
                      <a:pt x="0" y="188"/>
                    </a:lnTo>
                    <a:lnTo>
                      <a:pt x="7" y="188"/>
                    </a:lnTo>
                    <a:lnTo>
                      <a:pt x="7" y="174"/>
                    </a:lnTo>
                    <a:lnTo>
                      <a:pt x="3" y="174"/>
                    </a:lnTo>
                    <a:lnTo>
                      <a:pt x="7" y="174"/>
                    </a:lnTo>
                    <a:lnTo>
                      <a:pt x="7" y="159"/>
                    </a:lnTo>
                    <a:lnTo>
                      <a:pt x="1" y="159"/>
                    </a:lnTo>
                    <a:lnTo>
                      <a:pt x="7" y="159"/>
                    </a:lnTo>
                    <a:lnTo>
                      <a:pt x="7" y="144"/>
                    </a:lnTo>
                    <a:lnTo>
                      <a:pt x="3" y="144"/>
                    </a:lnTo>
                    <a:lnTo>
                      <a:pt x="7" y="144"/>
                    </a:lnTo>
                    <a:lnTo>
                      <a:pt x="7" y="129"/>
                    </a:lnTo>
                    <a:lnTo>
                      <a:pt x="0" y="129"/>
                    </a:lnTo>
                    <a:lnTo>
                      <a:pt x="7" y="129"/>
                    </a:lnTo>
                    <a:lnTo>
                      <a:pt x="7" y="114"/>
                    </a:lnTo>
                    <a:lnTo>
                      <a:pt x="3" y="114"/>
                    </a:lnTo>
                    <a:lnTo>
                      <a:pt x="7" y="114"/>
                    </a:lnTo>
                    <a:lnTo>
                      <a:pt x="7" y="100"/>
                    </a:lnTo>
                    <a:lnTo>
                      <a:pt x="1" y="100"/>
                    </a:lnTo>
                    <a:lnTo>
                      <a:pt x="7" y="100"/>
                    </a:lnTo>
                    <a:lnTo>
                      <a:pt x="7" y="85"/>
                    </a:lnTo>
                    <a:lnTo>
                      <a:pt x="3" y="85"/>
                    </a:lnTo>
                    <a:lnTo>
                      <a:pt x="7" y="85"/>
                    </a:lnTo>
                    <a:lnTo>
                      <a:pt x="7" y="70"/>
                    </a:lnTo>
                    <a:lnTo>
                      <a:pt x="0" y="70"/>
                    </a:lnTo>
                    <a:lnTo>
                      <a:pt x="7" y="70"/>
                    </a:lnTo>
                    <a:lnTo>
                      <a:pt x="7" y="55"/>
                    </a:lnTo>
                    <a:lnTo>
                      <a:pt x="3" y="55"/>
                    </a:lnTo>
                    <a:lnTo>
                      <a:pt x="7" y="55"/>
                    </a:lnTo>
                    <a:lnTo>
                      <a:pt x="7" y="40"/>
                    </a:lnTo>
                    <a:lnTo>
                      <a:pt x="1" y="40"/>
                    </a:lnTo>
                    <a:lnTo>
                      <a:pt x="7" y="40"/>
                    </a:lnTo>
                    <a:lnTo>
                      <a:pt x="7" y="26"/>
                    </a:lnTo>
                    <a:lnTo>
                      <a:pt x="3" y="26"/>
                    </a:lnTo>
                    <a:lnTo>
                      <a:pt x="7" y="26"/>
                    </a:lnTo>
                    <a:lnTo>
                      <a:pt x="7" y="11"/>
                    </a:lnTo>
                    <a:lnTo>
                      <a:pt x="0" y="11"/>
                    </a:lnTo>
                    <a:lnTo>
                      <a:pt x="7" y="11"/>
                    </a:ln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6226" name="Rectangle 82"/>
              <p:cNvSpPr>
                <a:spLocks noChangeArrowheads="1"/>
              </p:cNvSpPr>
              <p:nvPr/>
            </p:nvSpPr>
            <p:spPr bwMode="auto">
              <a:xfrm>
                <a:off x="816" y="3272"/>
                <a:ext cx="19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19113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038225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557338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76450" defTabSz="10382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336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908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480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905250" defTabSz="10382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hangingPunct="0"/>
                <a:r>
                  <a:rPr lang="en-US" altLang="cs-CZ" sz="1600">
                    <a:solidFill>
                      <a:srgbClr val="000000"/>
                    </a:solidFill>
                    <a:latin typeface="Arial" pitchFamily="34" charset="0"/>
                  </a:rPr>
                  <a:t>a.i.</a:t>
                </a:r>
                <a:endParaRPr lang="en-US" altLang="cs-CZ" sz="1600">
                  <a:latin typeface="Arial" pitchFamily="34" charset="0"/>
                </a:endParaRPr>
              </a:p>
            </p:txBody>
          </p:sp>
        </p:grpSp>
      </p:grpSp>
      <p:grpSp>
        <p:nvGrpSpPr>
          <p:cNvPr id="6240" name="Group 96"/>
          <p:cNvGrpSpPr>
            <a:grpSpLocks/>
          </p:cNvGrpSpPr>
          <p:nvPr/>
        </p:nvGrpSpPr>
        <p:grpSpPr bwMode="auto">
          <a:xfrm>
            <a:off x="827088" y="1677988"/>
            <a:ext cx="7586662" cy="2663825"/>
            <a:chOff x="521" y="1057"/>
            <a:chExt cx="4779" cy="1678"/>
          </a:xfrm>
        </p:grpSpPr>
        <p:grpSp>
          <p:nvGrpSpPr>
            <p:cNvPr id="6238" name="Group 94"/>
            <p:cNvGrpSpPr>
              <a:grpSpLocks/>
            </p:cNvGrpSpPr>
            <p:nvPr/>
          </p:nvGrpSpPr>
          <p:grpSpPr bwMode="auto">
            <a:xfrm>
              <a:off x="521" y="1057"/>
              <a:ext cx="4779" cy="1678"/>
              <a:chOff x="521" y="1057"/>
              <a:chExt cx="4779" cy="1678"/>
            </a:xfrm>
          </p:grpSpPr>
          <p:sp>
            <p:nvSpPr>
              <p:cNvPr id="6195" name="Text Box 51"/>
              <p:cNvSpPr txBox="1">
                <a:spLocks noChangeArrowheads="1"/>
              </p:cNvSpPr>
              <p:nvPr/>
            </p:nvSpPr>
            <p:spPr bwMode="auto">
              <a:xfrm>
                <a:off x="521" y="1057"/>
                <a:ext cx="2952" cy="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2000" i="1"/>
                  <a:t>Základní </a:t>
                </a:r>
                <a:r>
                  <a:rPr lang="en-US" altLang="cs-CZ" sz="2000" i="1"/>
                  <a:t>operace:</a:t>
                </a:r>
                <a:endParaRPr lang="cs-CZ" altLang="cs-CZ" sz="2000" i="1"/>
              </a:p>
              <a:p>
                <a:pPr lvl="2">
                  <a:buFontTx/>
                  <a:buBlip>
                    <a:blip r:embed="rId4"/>
                  </a:buBlip>
                </a:pPr>
                <a:r>
                  <a:rPr lang="cs-CZ" altLang="cs-CZ" sz="2000"/>
                  <a:t>  </a:t>
                </a:r>
                <a:r>
                  <a:rPr lang="cs-CZ" altLang="cs-CZ" sz="1800"/>
                  <a:t>ionizace molekul analyzované látky</a:t>
                </a:r>
              </a:p>
              <a:p>
                <a:pPr lvl="2">
                  <a:buFontTx/>
                  <a:buBlip>
                    <a:blip r:embed="rId4"/>
                  </a:buBlip>
                </a:pPr>
                <a:r>
                  <a:rPr lang="cs-CZ" altLang="cs-CZ" sz="1800" i="1"/>
                  <a:t>  </a:t>
                </a:r>
                <a:r>
                  <a:rPr lang="cs-CZ" altLang="cs-CZ" sz="1800"/>
                  <a:t>separace iontů podle jejich </a:t>
                </a:r>
                <a:r>
                  <a:rPr lang="cs-CZ" altLang="cs-CZ" sz="1800" i="1"/>
                  <a:t>m/z</a:t>
                </a:r>
              </a:p>
              <a:p>
                <a:pPr lvl="2">
                  <a:buFontTx/>
                  <a:buBlip>
                    <a:blip r:embed="rId4"/>
                  </a:buBlip>
                </a:pPr>
                <a:r>
                  <a:rPr lang="cs-CZ" altLang="cs-CZ" sz="1800" i="1"/>
                  <a:t>  </a:t>
                </a:r>
                <a:r>
                  <a:rPr lang="cs-CZ" altLang="cs-CZ" sz="1800"/>
                  <a:t>detekce iontů</a:t>
                </a:r>
              </a:p>
            </p:txBody>
          </p:sp>
          <p:grpSp>
            <p:nvGrpSpPr>
              <p:cNvPr id="6227" name="Group 83"/>
              <p:cNvGrpSpPr>
                <a:grpSpLocks/>
              </p:cNvGrpSpPr>
              <p:nvPr/>
            </p:nvGrpSpPr>
            <p:grpSpPr bwMode="auto">
              <a:xfrm>
                <a:off x="2534" y="1998"/>
                <a:ext cx="2540" cy="589"/>
                <a:chOff x="2381" y="2160"/>
                <a:chExt cx="2540" cy="589"/>
              </a:xfrm>
            </p:grpSpPr>
            <p:sp>
              <p:nvSpPr>
                <p:cNvPr id="6228" name="Rectangle 84"/>
                <p:cNvSpPr>
                  <a:spLocks noChangeArrowheads="1"/>
                </p:cNvSpPr>
                <p:nvPr/>
              </p:nvSpPr>
              <p:spPr bwMode="auto">
                <a:xfrm>
                  <a:off x="2381" y="2160"/>
                  <a:ext cx="726" cy="589"/>
                </a:xfrm>
                <a:prstGeom prst="rect">
                  <a:avLst/>
                </a:prstGeom>
                <a:noFill/>
                <a:ln w="38100">
                  <a:solidFill>
                    <a:srgbClr val="0066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cs-CZ" altLang="cs-CZ" sz="1600" b="1">
                      <a:solidFill>
                        <a:srgbClr val="006600"/>
                      </a:solidFill>
                    </a:rPr>
                    <a:t>Iontový</a:t>
                  </a:r>
                </a:p>
                <a:p>
                  <a:pPr algn="ctr"/>
                  <a:r>
                    <a:rPr lang="cs-CZ" altLang="cs-CZ" sz="1600" b="1">
                      <a:solidFill>
                        <a:srgbClr val="006600"/>
                      </a:solidFill>
                    </a:rPr>
                    <a:t>zdroj</a:t>
                  </a:r>
                </a:p>
              </p:txBody>
            </p:sp>
            <p:sp>
              <p:nvSpPr>
                <p:cNvPr id="6229" name="Rectangle 85"/>
                <p:cNvSpPr>
                  <a:spLocks noChangeArrowheads="1"/>
                </p:cNvSpPr>
                <p:nvPr/>
              </p:nvSpPr>
              <p:spPr bwMode="auto">
                <a:xfrm>
                  <a:off x="3288" y="2160"/>
                  <a:ext cx="726" cy="589"/>
                </a:xfrm>
                <a:prstGeom prst="rect">
                  <a:avLst/>
                </a:prstGeom>
                <a:noFill/>
                <a:ln w="38100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cs-CZ" altLang="cs-CZ" sz="1600" b="1">
                      <a:solidFill>
                        <a:schemeClr val="accent2"/>
                      </a:solidFill>
                    </a:rPr>
                    <a:t>Hmotnostní</a:t>
                  </a:r>
                </a:p>
                <a:p>
                  <a:pPr algn="ctr"/>
                  <a:r>
                    <a:rPr lang="cs-CZ" altLang="cs-CZ" sz="1600" b="1">
                      <a:solidFill>
                        <a:schemeClr val="accent2"/>
                      </a:solidFill>
                    </a:rPr>
                    <a:t>analyzátor</a:t>
                  </a:r>
                </a:p>
              </p:txBody>
            </p:sp>
            <p:sp>
              <p:nvSpPr>
                <p:cNvPr id="6230" name="Rectangle 86"/>
                <p:cNvSpPr>
                  <a:spLocks noChangeArrowheads="1"/>
                </p:cNvSpPr>
                <p:nvPr/>
              </p:nvSpPr>
              <p:spPr bwMode="auto">
                <a:xfrm>
                  <a:off x="4195" y="2160"/>
                  <a:ext cx="726" cy="589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cs-CZ" altLang="cs-CZ" sz="1600" b="1">
                      <a:solidFill>
                        <a:srgbClr val="FF0000"/>
                      </a:solidFill>
                    </a:rPr>
                    <a:t>Detektor</a:t>
                  </a:r>
                </a:p>
              </p:txBody>
            </p:sp>
            <p:sp>
              <p:nvSpPr>
                <p:cNvPr id="6231" name="Line 87"/>
                <p:cNvSpPr>
                  <a:spLocks noChangeShapeType="1"/>
                </p:cNvSpPr>
                <p:nvPr/>
              </p:nvSpPr>
              <p:spPr bwMode="auto">
                <a:xfrm>
                  <a:off x="3107" y="2478"/>
                  <a:ext cx="18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32" name="Line 88"/>
                <p:cNvSpPr>
                  <a:spLocks noChangeShapeType="1"/>
                </p:cNvSpPr>
                <p:nvPr/>
              </p:nvSpPr>
              <p:spPr bwMode="auto">
                <a:xfrm>
                  <a:off x="4014" y="2478"/>
                  <a:ext cx="18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6233" name="Rectangle 89"/>
              <p:cNvSpPr>
                <a:spLocks noChangeArrowheads="1"/>
              </p:cNvSpPr>
              <p:nvPr/>
            </p:nvSpPr>
            <p:spPr bwMode="auto">
              <a:xfrm>
                <a:off x="3350" y="1771"/>
                <a:ext cx="1950" cy="964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234" name="Rectangle 90"/>
              <p:cNvSpPr>
                <a:spLocks noChangeArrowheads="1"/>
              </p:cNvSpPr>
              <p:nvPr/>
            </p:nvSpPr>
            <p:spPr bwMode="auto">
              <a:xfrm>
                <a:off x="2307" y="1777"/>
                <a:ext cx="1043" cy="952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6235" name="Text Box 91"/>
              <p:cNvSpPr txBox="1">
                <a:spLocks noChangeArrowheads="1"/>
              </p:cNvSpPr>
              <p:nvPr/>
            </p:nvSpPr>
            <p:spPr bwMode="auto">
              <a:xfrm>
                <a:off x="3985" y="1753"/>
                <a:ext cx="54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  <a:flatTx/>
              </a:bodyPr>
              <a:lstStyle/>
              <a:p>
                <a:pPr algn="ctr"/>
                <a:r>
                  <a:rPr lang="en-US" altLang="cs-CZ" sz="1600" b="1" i="1"/>
                  <a:t>vakuum</a:t>
                </a:r>
                <a:endParaRPr lang="cs-CZ" altLang="cs-CZ" sz="1600" b="1" i="1"/>
              </a:p>
            </p:txBody>
          </p:sp>
        </p:grpSp>
        <p:sp>
          <p:nvSpPr>
            <p:cNvPr id="6236" name="Text Box 92"/>
            <p:cNvSpPr txBox="1">
              <a:spLocks noChangeArrowheads="1"/>
            </p:cNvSpPr>
            <p:nvPr/>
          </p:nvSpPr>
          <p:spPr bwMode="auto">
            <a:xfrm>
              <a:off x="2591" y="1755"/>
              <a:ext cx="5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altLang="cs-CZ" sz="1600" b="1" i="1">
                  <a:solidFill>
                    <a:schemeClr val="bg2"/>
                  </a:solidFill>
                </a:rPr>
                <a:t>vakuum</a:t>
              </a:r>
              <a:endParaRPr lang="cs-CZ" altLang="cs-CZ" sz="1600" b="1" i="1">
                <a:solidFill>
                  <a:schemeClr val="bg2"/>
                </a:solidFill>
              </a:endParaRPr>
            </a:p>
          </p:txBody>
        </p:sp>
      </p:grpSp>
      <p:sp>
        <p:nvSpPr>
          <p:cNvPr id="6242" name="Rectangle 98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1028"/>
          <p:cNvSpPr txBox="1">
            <a:spLocks noChangeArrowheads="1"/>
          </p:cNvSpPr>
          <p:nvPr/>
        </p:nvSpPr>
        <p:spPr bwMode="auto">
          <a:xfrm>
            <a:off x="609600" y="700088"/>
            <a:ext cx="79248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cs-CZ" altLang="cs-CZ" b="1">
                <a:solidFill>
                  <a:srgbClr val="000099"/>
                </a:solidFill>
              </a:rPr>
              <a:t>Průlom v MS proteinů</a:t>
            </a:r>
          </a:p>
          <a:p>
            <a:pPr algn="ctr" eaLnBrk="0" hangingPunct="0"/>
            <a:endParaRPr lang="en-US" altLang="cs-CZ" sz="600" b="1">
              <a:solidFill>
                <a:srgbClr val="000099"/>
              </a:solidFill>
            </a:endParaRPr>
          </a:p>
          <a:p>
            <a:pPr eaLnBrk="0" hangingPunct="0"/>
            <a:r>
              <a:rPr lang="cs-CZ" altLang="cs-CZ" sz="2000" b="1">
                <a:solidFill>
                  <a:srgbClr val="CC0000"/>
                </a:solidFill>
              </a:rPr>
              <a:t>        </a:t>
            </a:r>
            <a:r>
              <a:rPr lang="cs-CZ" altLang="cs-CZ" sz="2000" b="1"/>
              <a:t>Nové „šetrné“ ionizační techniky (polovina 80. let 20. století)</a:t>
            </a:r>
          </a:p>
          <a:p>
            <a:pPr eaLnBrk="0" hangingPunct="0"/>
            <a:r>
              <a:rPr lang="cs-CZ" altLang="cs-CZ" sz="2000"/>
              <a:t>	</a:t>
            </a:r>
          </a:p>
          <a:p>
            <a:pPr eaLnBrk="0" hangingPunct="0"/>
            <a:r>
              <a:rPr lang="cs-CZ" altLang="cs-CZ" sz="2000"/>
              <a:t>      základní předpoklad pro široké využití MS pro analýzu biomolekul</a:t>
            </a:r>
          </a:p>
          <a:p>
            <a:pPr eaLnBrk="0" hangingPunct="0"/>
            <a:r>
              <a:rPr lang="cs-CZ" altLang="cs-CZ" sz="2000"/>
              <a:t>									             </a:t>
            </a:r>
            <a:r>
              <a:rPr lang="cs-CZ" altLang="cs-CZ" sz="2000" i="1"/>
              <a:t>(Nobelova cena 2002)</a:t>
            </a:r>
          </a:p>
        </p:txBody>
      </p:sp>
      <p:sp>
        <p:nvSpPr>
          <p:cNvPr id="26629" name="Text Box 1029"/>
          <p:cNvSpPr txBox="1">
            <a:spLocks noChangeArrowheads="1"/>
          </p:cNvSpPr>
          <p:nvPr/>
        </p:nvSpPr>
        <p:spPr bwMode="auto">
          <a:xfrm>
            <a:off x="614363" y="3652838"/>
            <a:ext cx="50371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b="1">
                <a:solidFill>
                  <a:schemeClr val="accent2"/>
                </a:solidFill>
              </a:rPr>
              <a:t>MALDI</a:t>
            </a:r>
            <a:endParaRPr lang="cs-CZ" altLang="cs-CZ" b="1"/>
          </a:p>
          <a:p>
            <a:pPr eaLnBrk="0" hangingPunct="0"/>
            <a:r>
              <a:rPr lang="cs-CZ" altLang="cs-CZ" sz="2000" b="1"/>
              <a:t>ionizace laserovou desorpcí za účasti matrice</a:t>
            </a:r>
          </a:p>
        </p:txBody>
      </p:sp>
      <p:sp>
        <p:nvSpPr>
          <p:cNvPr id="26630" name="Text Box 1030"/>
          <p:cNvSpPr txBox="1">
            <a:spLocks noChangeArrowheads="1"/>
          </p:cNvSpPr>
          <p:nvPr/>
        </p:nvSpPr>
        <p:spPr bwMode="auto">
          <a:xfrm>
            <a:off x="5389563" y="5619750"/>
            <a:ext cx="27543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b="1">
                <a:solidFill>
                  <a:schemeClr val="accent2"/>
                </a:solidFill>
              </a:rPr>
              <a:t>ESI</a:t>
            </a:r>
            <a:r>
              <a:rPr lang="en-US" altLang="cs-CZ" sz="2000" b="1">
                <a:solidFill>
                  <a:schemeClr val="accent2"/>
                </a:solidFill>
              </a:rPr>
              <a:t> </a:t>
            </a:r>
            <a:endParaRPr lang="cs-CZ" altLang="cs-CZ" sz="2000" b="1">
              <a:solidFill>
                <a:schemeClr val="accent2"/>
              </a:solidFill>
            </a:endParaRPr>
          </a:p>
          <a:p>
            <a:pPr eaLnBrk="0" hangingPunct="0"/>
            <a:r>
              <a:rPr lang="cs-CZ" altLang="cs-CZ" sz="2000" b="1"/>
              <a:t>ionizace elektrosprejem</a:t>
            </a:r>
          </a:p>
        </p:txBody>
      </p:sp>
      <p:grpSp>
        <p:nvGrpSpPr>
          <p:cNvPr id="26645" name="Group 1045"/>
          <p:cNvGrpSpPr>
            <a:grpSpLocks/>
          </p:cNvGrpSpPr>
          <p:nvPr/>
        </p:nvGrpSpPr>
        <p:grpSpPr bwMode="auto">
          <a:xfrm>
            <a:off x="1884363" y="2398713"/>
            <a:ext cx="2095500" cy="1446212"/>
            <a:chOff x="1416" y="1389"/>
            <a:chExt cx="1320" cy="911"/>
          </a:xfrm>
        </p:grpSpPr>
        <p:pic>
          <p:nvPicPr>
            <p:cNvPr id="26641" name="Picture 1041" descr="tanaka-lectur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1389"/>
              <a:ext cx="844" cy="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44" name="Text Box 1044"/>
            <p:cNvSpPr txBox="1">
              <a:spLocks noChangeArrowheads="1"/>
            </p:cNvSpPr>
            <p:nvPr/>
          </p:nvSpPr>
          <p:spPr bwMode="auto">
            <a:xfrm>
              <a:off x="1416" y="2012"/>
              <a:ext cx="13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1"/>
                <a:t>Koichi Tanaka</a:t>
              </a:r>
              <a:r>
                <a:rPr lang="cs-CZ" altLang="cs-CZ" sz="1200"/>
                <a:t/>
              </a:r>
              <a:br>
                <a:rPr lang="cs-CZ" altLang="cs-CZ" sz="1200"/>
              </a:br>
              <a:r>
                <a:rPr lang="cs-CZ" altLang="cs-CZ" sz="1200"/>
                <a:t>Shimadzu Corp., Kyoto, Japan </a:t>
              </a:r>
            </a:p>
          </p:txBody>
        </p:sp>
      </p:grpSp>
      <p:grpSp>
        <p:nvGrpSpPr>
          <p:cNvPr id="26648" name="Group 1048"/>
          <p:cNvGrpSpPr>
            <a:grpSpLocks/>
          </p:cNvGrpSpPr>
          <p:nvPr/>
        </p:nvGrpSpPr>
        <p:grpSpPr bwMode="auto">
          <a:xfrm>
            <a:off x="6030913" y="4149725"/>
            <a:ext cx="2428875" cy="1728788"/>
            <a:chOff x="3606" y="2432"/>
            <a:chExt cx="1530" cy="1089"/>
          </a:xfrm>
        </p:grpSpPr>
        <p:pic>
          <p:nvPicPr>
            <p:cNvPr id="26643" name="Picture 1043" descr="fenn-lect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7" y="2432"/>
              <a:ext cx="935" cy="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46" name="Rectangle 1046"/>
            <p:cNvSpPr>
              <a:spLocks noChangeArrowheads="1"/>
            </p:cNvSpPr>
            <p:nvPr/>
          </p:nvSpPr>
          <p:spPr bwMode="auto">
            <a:xfrm>
              <a:off x="3606" y="3118"/>
              <a:ext cx="1530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cs-CZ" sz="1200" b="1"/>
                <a:t>John B. Fenn</a:t>
              </a:r>
              <a:r>
                <a:rPr lang="en-US" altLang="cs-CZ" sz="1200"/>
                <a:t/>
              </a:r>
              <a:br>
                <a:rPr lang="en-US" altLang="cs-CZ" sz="1200"/>
              </a:br>
              <a:r>
                <a:rPr lang="en-US" altLang="cs-CZ" sz="1200"/>
                <a:t>Virginia Commonwealth University,</a:t>
              </a:r>
              <a:endParaRPr lang="cs-CZ" altLang="cs-CZ" sz="1200"/>
            </a:p>
            <a:p>
              <a:r>
                <a:rPr lang="en-US" altLang="cs-CZ" sz="1200"/>
                <a:t>Richmond, USA </a:t>
              </a:r>
            </a:p>
          </p:txBody>
        </p:sp>
      </p:grpSp>
      <p:sp>
        <p:nvSpPr>
          <p:cNvPr id="26649" name="Text Box 1049"/>
          <p:cNvSpPr txBox="1">
            <a:spLocks noChangeArrowheads="1"/>
          </p:cNvSpPr>
          <p:nvPr/>
        </p:nvSpPr>
        <p:spPr bwMode="auto">
          <a:xfrm>
            <a:off x="379413" y="4525963"/>
            <a:ext cx="473868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/>
              <a:t>KARAS M., HILLENKAMP F.</a:t>
            </a:r>
          </a:p>
          <a:p>
            <a:r>
              <a:rPr lang="cs-CZ" altLang="cs-CZ" sz="1400" i="1"/>
              <a:t>Laser Desorption Ionization of Proteins with Molecular Masses</a:t>
            </a:r>
          </a:p>
          <a:p>
            <a:r>
              <a:rPr lang="cs-CZ" altLang="cs-CZ" sz="1400" i="1"/>
              <a:t>Exceeding 10000 Daltons </a:t>
            </a:r>
          </a:p>
          <a:p>
            <a:r>
              <a:rPr lang="cs-CZ" altLang="cs-CZ" sz="1400"/>
              <a:t>Anal. Chem., 60 (20): 2299-2301 (1988) </a:t>
            </a:r>
          </a:p>
        </p:txBody>
      </p:sp>
      <p:sp>
        <p:nvSpPr>
          <p:cNvPr id="26650" name="AutoShape 1050"/>
          <p:cNvSpPr>
            <a:spLocks noChangeArrowheads="1"/>
          </p:cNvSpPr>
          <p:nvPr/>
        </p:nvSpPr>
        <p:spPr bwMode="auto">
          <a:xfrm>
            <a:off x="327025" y="4506913"/>
            <a:ext cx="4752975" cy="100965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6653" name="Rectangle 1053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706438" y="771525"/>
            <a:ext cx="77057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cs-CZ" altLang="cs-CZ" b="1" dirty="0">
                <a:solidFill>
                  <a:srgbClr val="000099"/>
                </a:solidFill>
              </a:rPr>
              <a:t>Hmotnostní </a:t>
            </a:r>
            <a:r>
              <a:rPr lang="en-US" altLang="cs-CZ" b="1" dirty="0">
                <a:solidFill>
                  <a:srgbClr val="000099"/>
                </a:solidFill>
              </a:rPr>
              <a:t>s</a:t>
            </a:r>
            <a:r>
              <a:rPr lang="cs-CZ" altLang="cs-CZ" b="1" dirty="0" err="1">
                <a:solidFill>
                  <a:srgbClr val="000099"/>
                </a:solidFill>
              </a:rPr>
              <a:t>pektrometrie</a:t>
            </a:r>
            <a:r>
              <a:rPr lang="cs-CZ" altLang="cs-CZ" b="1" dirty="0">
                <a:solidFill>
                  <a:srgbClr val="000099"/>
                </a:solidFill>
              </a:rPr>
              <a:t> proteinů</a:t>
            </a:r>
          </a:p>
          <a:p>
            <a:pPr eaLnBrk="0" hangingPunct="0"/>
            <a:endParaRPr lang="cs-CZ" altLang="cs-CZ" sz="1800" dirty="0">
              <a:solidFill>
                <a:srgbClr val="000099"/>
              </a:solidFill>
            </a:endParaRPr>
          </a:p>
          <a:p>
            <a:pPr eaLnBrk="0" hangingPunct="0"/>
            <a:endParaRPr lang="en-US" altLang="cs-CZ" sz="1800" dirty="0"/>
          </a:p>
          <a:p>
            <a:pPr eaLnBrk="0" hangingPunct="0"/>
            <a:r>
              <a:rPr lang="cs-CZ" altLang="cs-CZ" sz="2000" b="1" dirty="0"/>
              <a:t>v současnosti nejrozšířenější technika pro charakterizaci </a:t>
            </a:r>
            <a:r>
              <a:rPr lang="cs-CZ" altLang="cs-CZ" sz="2000" b="1" dirty="0" err="1" smtClean="0"/>
              <a:t>proteomu</a:t>
            </a:r>
            <a:endParaRPr lang="en-US" altLang="cs-CZ" sz="2000" b="1" dirty="0"/>
          </a:p>
          <a:p>
            <a:pPr eaLnBrk="0" hangingPunct="0"/>
            <a:endParaRPr lang="cs-CZ" altLang="cs-CZ" sz="800" b="1" dirty="0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539750" y="2205038"/>
            <a:ext cx="80899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000" b="1">
                <a:solidFill>
                  <a:schemeClr val="accent2"/>
                </a:solidFill>
              </a:rPr>
              <a:t>MALDI</a:t>
            </a:r>
            <a:endParaRPr lang="cs-CZ" altLang="cs-CZ" sz="2000" b="1"/>
          </a:p>
          <a:p>
            <a:pPr eaLnBrk="0" hangingPunct="0"/>
            <a:r>
              <a:rPr lang="cs-CZ" altLang="cs-CZ" sz="2000"/>
              <a:t>nejčastěji v kombinaci s průletovým hmotnostním analyzátorem – </a:t>
            </a:r>
            <a:r>
              <a:rPr lang="cs-CZ" altLang="cs-CZ" sz="2000" b="1">
                <a:solidFill>
                  <a:schemeClr val="accent2"/>
                </a:solidFill>
              </a:rPr>
              <a:t>TOF</a:t>
            </a:r>
          </a:p>
          <a:p>
            <a:pPr eaLnBrk="0" hangingPunct="0"/>
            <a:endParaRPr lang="cs-CZ" altLang="cs-CZ" sz="400" b="1">
              <a:solidFill>
                <a:schemeClr val="accent2"/>
              </a:solidFill>
            </a:endParaRPr>
          </a:p>
          <a:p>
            <a:pPr eaLnBrk="0" hangingPunct="0"/>
            <a:r>
              <a:rPr lang="cs-CZ" altLang="cs-CZ" sz="1800" i="1"/>
              <a:t>(</a:t>
            </a:r>
            <a:r>
              <a:rPr lang="cs-CZ" altLang="cs-CZ" sz="1800" b="1" i="1"/>
              <a:t>matrix-assisted laser desorption</a:t>
            </a:r>
            <a:r>
              <a:rPr lang="en-US" altLang="cs-CZ" sz="1800" b="1" i="1"/>
              <a:t>/</a:t>
            </a:r>
            <a:r>
              <a:rPr lang="cs-CZ" altLang="cs-CZ" sz="1800" b="1" i="1"/>
              <a:t>ionization time-of-flight mass</a:t>
            </a:r>
            <a:r>
              <a:rPr lang="en-US" altLang="cs-CZ" sz="1800" b="1" i="1"/>
              <a:t> </a:t>
            </a:r>
            <a:r>
              <a:rPr lang="cs-CZ" altLang="cs-CZ" sz="1800" b="1" i="1"/>
              <a:t>spectrometry</a:t>
            </a:r>
            <a:r>
              <a:rPr lang="cs-CZ" altLang="cs-CZ" sz="1800" i="1"/>
              <a:t>)</a:t>
            </a:r>
          </a:p>
          <a:p>
            <a:pPr eaLnBrk="0" hangingPunct="0"/>
            <a:r>
              <a:rPr lang="cs-CZ" altLang="cs-CZ" sz="2000"/>
              <a:t>						</a:t>
            </a:r>
            <a:r>
              <a:rPr lang="cs-CZ" altLang="cs-CZ" sz="1800" b="1">
                <a:solidFill>
                  <a:schemeClr val="accent2"/>
                </a:solidFill>
              </a:rPr>
              <a:t>MALDI - TOF</a:t>
            </a:r>
            <a:r>
              <a:rPr lang="en-US" altLang="cs-CZ" sz="1800" b="1">
                <a:solidFill>
                  <a:schemeClr val="accent2"/>
                </a:solidFill>
              </a:rPr>
              <a:t> </a:t>
            </a:r>
            <a:r>
              <a:rPr lang="cs-CZ" altLang="cs-CZ" sz="1800" b="1">
                <a:solidFill>
                  <a:schemeClr val="accent2"/>
                </a:solidFill>
              </a:rPr>
              <a:t>MS</a:t>
            </a:r>
          </a:p>
          <a:p>
            <a:pPr eaLnBrk="0" hangingPunct="0"/>
            <a:r>
              <a:rPr lang="cs-CZ" altLang="cs-CZ" sz="1800" b="1">
                <a:solidFill>
                  <a:schemeClr val="accent2"/>
                </a:solidFill>
              </a:rPr>
              <a:t>						MALDI – TOF/TOF MS</a:t>
            </a:r>
            <a:endParaRPr lang="en-US" altLang="cs-CZ" sz="1800" b="1">
              <a:solidFill>
                <a:schemeClr val="accent2"/>
              </a:solidFill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762000" y="4303713"/>
            <a:ext cx="670170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2000" b="1" dirty="0">
                <a:solidFill>
                  <a:schemeClr val="accent2"/>
                </a:solidFill>
              </a:rPr>
              <a:t>ESI</a:t>
            </a:r>
            <a:r>
              <a:rPr lang="en-US" altLang="cs-CZ" sz="2000" b="1" dirty="0">
                <a:solidFill>
                  <a:schemeClr val="accent2"/>
                </a:solidFill>
              </a:rPr>
              <a:t> </a:t>
            </a:r>
            <a:endParaRPr lang="cs-CZ" altLang="cs-CZ" sz="2000" b="1" dirty="0">
              <a:solidFill>
                <a:schemeClr val="accent2"/>
              </a:solidFill>
            </a:endParaRPr>
          </a:p>
          <a:p>
            <a:pPr eaLnBrk="0" hangingPunct="0"/>
            <a:r>
              <a:rPr lang="cs-CZ" altLang="cs-CZ" sz="2000" dirty="0"/>
              <a:t>standardně v kombinaci s iontovou pastí – </a:t>
            </a:r>
            <a:r>
              <a:rPr lang="cs-CZ" altLang="cs-CZ" sz="2000" b="1" dirty="0" smtClean="0">
                <a:solidFill>
                  <a:schemeClr val="accent2"/>
                </a:solidFill>
              </a:rPr>
              <a:t>IT</a:t>
            </a:r>
            <a:r>
              <a:rPr lang="en-US" altLang="cs-CZ" sz="2000" b="1" dirty="0" smtClean="0">
                <a:solidFill>
                  <a:schemeClr val="accent2"/>
                </a:solidFill>
              </a:rPr>
              <a:t>/</a:t>
            </a:r>
            <a:r>
              <a:rPr lang="en-US" altLang="cs-CZ" sz="2000" b="1" dirty="0" err="1">
                <a:solidFill>
                  <a:schemeClr val="accent2"/>
                </a:solidFill>
              </a:rPr>
              <a:t>O</a:t>
            </a:r>
            <a:r>
              <a:rPr lang="en-US" altLang="cs-CZ" sz="2000" b="1" dirty="0" err="1" smtClean="0">
                <a:solidFill>
                  <a:schemeClr val="accent2"/>
                </a:solidFill>
              </a:rPr>
              <a:t>rbitrap</a:t>
            </a:r>
            <a:endParaRPr lang="cs-CZ" altLang="cs-CZ" sz="2000" b="1" dirty="0">
              <a:solidFill>
                <a:schemeClr val="accent2"/>
              </a:solidFill>
            </a:endParaRPr>
          </a:p>
          <a:p>
            <a:pPr eaLnBrk="0" hangingPunct="0"/>
            <a:endParaRPr lang="cs-CZ" altLang="cs-CZ" sz="400" b="1" dirty="0">
              <a:solidFill>
                <a:schemeClr val="accent2"/>
              </a:solidFill>
            </a:endParaRPr>
          </a:p>
          <a:p>
            <a:pPr eaLnBrk="0" hangingPunct="0"/>
            <a:r>
              <a:rPr lang="cs-CZ" altLang="cs-CZ" sz="1800" i="1" dirty="0"/>
              <a:t>(</a:t>
            </a:r>
            <a:r>
              <a:rPr lang="cs-CZ" altLang="cs-CZ" sz="1800" b="1" i="1" dirty="0" err="1"/>
              <a:t>electrospray</a:t>
            </a:r>
            <a:r>
              <a:rPr lang="cs-CZ" altLang="cs-CZ" sz="1800" b="1" i="1" dirty="0"/>
              <a:t> ion trap </a:t>
            </a:r>
            <a:r>
              <a:rPr lang="cs-CZ" altLang="cs-CZ" sz="1800" b="1" i="1" dirty="0" err="1"/>
              <a:t>mass</a:t>
            </a:r>
            <a:r>
              <a:rPr lang="en-US" altLang="cs-CZ" sz="1800" b="1" i="1" dirty="0"/>
              <a:t> </a:t>
            </a:r>
            <a:r>
              <a:rPr lang="cs-CZ" altLang="cs-CZ" sz="1800" b="1" i="1" dirty="0" err="1"/>
              <a:t>spectrometry</a:t>
            </a:r>
            <a:r>
              <a:rPr lang="cs-CZ" altLang="cs-CZ" sz="1800" i="1" dirty="0"/>
              <a:t>)</a:t>
            </a:r>
          </a:p>
          <a:p>
            <a:pPr eaLnBrk="0" hangingPunct="0"/>
            <a:r>
              <a:rPr lang="cs-CZ" altLang="cs-CZ" sz="1800" i="1" dirty="0"/>
              <a:t> </a:t>
            </a:r>
            <a:r>
              <a:rPr lang="cs-CZ" altLang="cs-CZ" sz="2000" dirty="0"/>
              <a:t> 			    </a:t>
            </a:r>
            <a:r>
              <a:rPr lang="cs-CZ" altLang="cs-CZ" sz="1800" b="1" dirty="0">
                <a:solidFill>
                  <a:schemeClr val="accent2"/>
                </a:solidFill>
              </a:rPr>
              <a:t>ESI - IT</a:t>
            </a:r>
            <a:r>
              <a:rPr lang="en-US" altLang="cs-CZ" sz="1800" b="1" dirty="0">
                <a:solidFill>
                  <a:schemeClr val="accent2"/>
                </a:solidFill>
              </a:rPr>
              <a:t> </a:t>
            </a:r>
            <a:r>
              <a:rPr lang="cs-CZ" altLang="cs-CZ" sz="1800" b="1" dirty="0">
                <a:solidFill>
                  <a:schemeClr val="accent2"/>
                </a:solidFill>
              </a:rPr>
              <a:t>MS</a:t>
            </a:r>
          </a:p>
          <a:p>
            <a:pPr eaLnBrk="0" hangingPunct="0"/>
            <a:r>
              <a:rPr lang="cs-CZ" altLang="cs-CZ" sz="1800" b="1" dirty="0">
                <a:solidFill>
                  <a:schemeClr val="accent2"/>
                </a:solidFill>
              </a:rPr>
              <a:t>			              QQQ, Q-TOF, Q-LIT, </a:t>
            </a:r>
            <a:r>
              <a:rPr lang="cs-CZ" altLang="cs-CZ" sz="1800" b="1" dirty="0" smtClean="0">
                <a:solidFill>
                  <a:schemeClr val="accent2"/>
                </a:solidFill>
              </a:rPr>
              <a:t>ICR</a:t>
            </a:r>
            <a:r>
              <a:rPr lang="en-US" altLang="cs-CZ" sz="1800" b="1" dirty="0" smtClean="0">
                <a:solidFill>
                  <a:schemeClr val="accent2"/>
                </a:solidFill>
              </a:rPr>
              <a:t>….</a:t>
            </a:r>
            <a:endParaRPr lang="en-US" altLang="cs-CZ" sz="2000" b="1" dirty="0">
              <a:solidFill>
                <a:schemeClr val="accent2"/>
              </a:solidFill>
            </a:endParaRP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441325" y="1749425"/>
          <a:ext cx="8262938" cy="333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54" name="CorelDRAW" r:id="rId3" imgW="8262360" imgH="2707560" progId="CorelDraw.Graphic.8">
                  <p:embed/>
                </p:oleObj>
              </mc:Choice>
              <mc:Fallback>
                <p:oleObj name="CorelDRAW" r:id="rId3" imgW="8262360" imgH="2707560" progId="CorelDraw.Graphic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25" y="1749425"/>
                        <a:ext cx="8262938" cy="333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771775" y="508000"/>
            <a:ext cx="3570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99"/>
                </a:solidFill>
              </a:rPr>
              <a:t>MALDI-TOF</a:t>
            </a:r>
            <a:r>
              <a:rPr lang="en-US" altLang="cs-CZ" b="1">
                <a:solidFill>
                  <a:srgbClr val="000099"/>
                </a:solidFill>
              </a:rPr>
              <a:t> </a:t>
            </a:r>
            <a:r>
              <a:rPr lang="cs-CZ" altLang="cs-CZ" b="1">
                <a:solidFill>
                  <a:srgbClr val="000099"/>
                </a:solidFill>
              </a:rPr>
              <a:t>MS analýza</a:t>
            </a:r>
            <a:endParaRPr lang="en-US" altLang="cs-CZ" b="1">
              <a:solidFill>
                <a:srgbClr val="000099"/>
              </a:solidFill>
            </a:endParaRP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1438275" y="2855913"/>
            <a:ext cx="62293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i="1"/>
              <a:t>Příprava vzorku:</a:t>
            </a:r>
          </a:p>
          <a:p>
            <a:pPr>
              <a:buFontTx/>
              <a:buBlip>
                <a:blip r:embed="rId5"/>
              </a:buBlip>
            </a:pPr>
            <a:r>
              <a:rPr lang="cs-CZ" altLang="cs-CZ" sz="1800"/>
              <a:t>   v</a:t>
            </a:r>
            <a:r>
              <a:rPr lang="en-US" altLang="cs-CZ" sz="1800"/>
              <a:t>zorek proteinu je sm</a:t>
            </a:r>
            <a:r>
              <a:rPr lang="cs-CZ" altLang="cs-CZ" sz="1800"/>
              <a:t>í</a:t>
            </a:r>
            <a:r>
              <a:rPr lang="en-US" altLang="cs-CZ" sz="1800"/>
              <a:t>ch</a:t>
            </a:r>
            <a:r>
              <a:rPr lang="cs-CZ" altLang="cs-CZ" sz="1800"/>
              <a:t>á</a:t>
            </a:r>
            <a:r>
              <a:rPr lang="en-US" altLang="cs-CZ" sz="1800"/>
              <a:t>n s</a:t>
            </a:r>
            <a:r>
              <a:rPr lang="cs-CZ" altLang="cs-CZ" sz="1800"/>
              <a:t> nadbytkem matrice</a:t>
            </a:r>
          </a:p>
          <a:p>
            <a:pPr>
              <a:buFontTx/>
              <a:buBlip>
                <a:blip r:embed="rId5"/>
              </a:buBlip>
            </a:pPr>
            <a:r>
              <a:rPr lang="cs-CZ" altLang="cs-CZ" sz="1800"/>
              <a:t>   směs je nanesena na vzorkovací destičku a nechá se zaschnout</a:t>
            </a:r>
          </a:p>
          <a:p>
            <a:pPr>
              <a:buFontTx/>
              <a:buBlip>
                <a:blip r:embed="rId5"/>
              </a:buBlip>
            </a:pPr>
            <a:r>
              <a:rPr lang="cs-CZ" altLang="cs-CZ" sz="1800"/>
              <a:t>   vzniknou směsné krystaly matrice se vzorkem</a:t>
            </a:r>
          </a:p>
          <a:p>
            <a:pPr>
              <a:buFontTx/>
              <a:buBlip>
                <a:blip r:embed="rId5"/>
              </a:buBlip>
            </a:pPr>
            <a:r>
              <a:rPr lang="cs-CZ" altLang="cs-CZ" sz="1800"/>
              <a:t>   vlastní MS analýza   </a:t>
            </a:r>
            <a:r>
              <a:rPr lang="en-US" altLang="cs-CZ" sz="1800"/>
              <a:t> </a:t>
            </a:r>
            <a:endParaRPr lang="cs-CZ" altLang="cs-CZ" sz="1800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03213" y="1749425"/>
            <a:ext cx="837565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matrice</a:t>
            </a:r>
            <a:r>
              <a:rPr lang="cs-CZ" altLang="cs-CZ" sz="1800"/>
              <a:t> je nízkomolekulární látka schopná absorpce laserového záření</a:t>
            </a:r>
          </a:p>
          <a:p>
            <a:r>
              <a:rPr lang="cs-CZ" altLang="cs-CZ" sz="1800"/>
              <a:t>				</a:t>
            </a:r>
            <a:r>
              <a:rPr lang="cs-CZ" altLang="cs-CZ" sz="1800" i="1"/>
              <a:t>např. kyselina dihydroxybenzoová (pro UV laser)</a:t>
            </a: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684213" y="4914900"/>
            <a:ext cx="3914775" cy="1250950"/>
          </a:xfrm>
          <a:prstGeom prst="rect">
            <a:avLst/>
          </a:prstGeom>
          <a:gradFill rotWithShape="0">
            <a:gsLst>
              <a:gs pos="0">
                <a:srgbClr val="CCFF99">
                  <a:gamma/>
                  <a:shade val="46275"/>
                  <a:invGamma/>
                </a:srgbClr>
              </a:gs>
              <a:gs pos="50000">
                <a:srgbClr val="CCFF99"/>
              </a:gs>
              <a:gs pos="100000">
                <a:srgbClr val="CCFF99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cs-CZ" altLang="cs-CZ" sz="2000" i="1"/>
              <a:t>Výsledek: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en-US" altLang="cs-CZ" sz="2000"/>
              <a:t> </a:t>
            </a:r>
            <a:r>
              <a:rPr lang="cs-CZ" altLang="cs-CZ" sz="1800"/>
              <a:t>Šetrná ionizace bez fragmentace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en-US" altLang="cs-CZ" sz="1800"/>
              <a:t> </a:t>
            </a:r>
            <a:r>
              <a:rPr lang="cs-CZ" altLang="cs-CZ" sz="1800"/>
              <a:t>Jednoduchá spektra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cs-CZ" altLang="cs-CZ" sz="1800"/>
              <a:t> Uchování vzorku na vzorkovací desce</a:t>
            </a:r>
            <a:endParaRPr lang="en-US" altLang="cs-CZ" sz="1800"/>
          </a:p>
        </p:txBody>
      </p:sp>
      <p:sp>
        <p:nvSpPr>
          <p:cNvPr id="67593" name="Rectangle 9"/>
          <p:cNvSpPr>
            <a:spLocks noChangeArrowheads="1"/>
          </p:cNvSpPr>
          <p:nvPr/>
        </p:nvSpPr>
        <p:spPr bwMode="auto">
          <a:xfrm>
            <a:off x="5940425" y="6381750"/>
            <a:ext cx="2735263" cy="7143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4" name="Oval 10"/>
          <p:cNvSpPr>
            <a:spLocks noChangeArrowheads="1"/>
          </p:cNvSpPr>
          <p:nvPr/>
        </p:nvSpPr>
        <p:spPr bwMode="auto">
          <a:xfrm>
            <a:off x="7740650" y="5949950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5" name="Oval 11"/>
          <p:cNvSpPr>
            <a:spLocks noChangeArrowheads="1"/>
          </p:cNvSpPr>
          <p:nvPr/>
        </p:nvSpPr>
        <p:spPr bwMode="auto">
          <a:xfrm>
            <a:off x="7092950" y="5805488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6" name="Oval 12"/>
          <p:cNvSpPr>
            <a:spLocks noChangeArrowheads="1"/>
          </p:cNvSpPr>
          <p:nvPr/>
        </p:nvSpPr>
        <p:spPr bwMode="auto">
          <a:xfrm>
            <a:off x="7596188" y="61658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7" name="Oval 13"/>
          <p:cNvSpPr>
            <a:spLocks noChangeArrowheads="1"/>
          </p:cNvSpPr>
          <p:nvPr/>
        </p:nvSpPr>
        <p:spPr bwMode="auto">
          <a:xfrm>
            <a:off x="7812088" y="6094413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8" name="Oval 14"/>
          <p:cNvSpPr>
            <a:spLocks noChangeArrowheads="1"/>
          </p:cNvSpPr>
          <p:nvPr/>
        </p:nvSpPr>
        <p:spPr bwMode="auto">
          <a:xfrm>
            <a:off x="7354888" y="61912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599" name="Oval 15"/>
          <p:cNvSpPr>
            <a:spLocks noChangeArrowheads="1"/>
          </p:cNvSpPr>
          <p:nvPr/>
        </p:nvSpPr>
        <p:spPr bwMode="auto">
          <a:xfrm>
            <a:off x="7131050" y="6203950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0" name="Oval 16"/>
          <p:cNvSpPr>
            <a:spLocks noChangeArrowheads="1"/>
          </p:cNvSpPr>
          <p:nvPr/>
        </p:nvSpPr>
        <p:spPr bwMode="auto">
          <a:xfrm>
            <a:off x="7189788" y="6043613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1" name="Oval 17"/>
          <p:cNvSpPr>
            <a:spLocks noChangeArrowheads="1"/>
          </p:cNvSpPr>
          <p:nvPr/>
        </p:nvSpPr>
        <p:spPr bwMode="auto">
          <a:xfrm>
            <a:off x="7812088" y="57340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2" name="Oval 18"/>
          <p:cNvSpPr>
            <a:spLocks noChangeArrowheads="1"/>
          </p:cNvSpPr>
          <p:nvPr/>
        </p:nvSpPr>
        <p:spPr bwMode="auto">
          <a:xfrm>
            <a:off x="7308850" y="5589588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3" name="Oval 19"/>
          <p:cNvSpPr>
            <a:spLocks noChangeArrowheads="1"/>
          </p:cNvSpPr>
          <p:nvPr/>
        </p:nvSpPr>
        <p:spPr bwMode="auto">
          <a:xfrm>
            <a:off x="7596188" y="55181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4" name="Oval 20"/>
          <p:cNvSpPr>
            <a:spLocks noChangeArrowheads="1"/>
          </p:cNvSpPr>
          <p:nvPr/>
        </p:nvSpPr>
        <p:spPr bwMode="auto">
          <a:xfrm>
            <a:off x="7956550" y="5949950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5" name="Oval 21"/>
          <p:cNvSpPr>
            <a:spLocks noChangeArrowheads="1"/>
          </p:cNvSpPr>
          <p:nvPr/>
        </p:nvSpPr>
        <p:spPr bwMode="auto">
          <a:xfrm>
            <a:off x="8027988" y="61658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6" name="Oval 22"/>
          <p:cNvSpPr>
            <a:spLocks noChangeArrowheads="1"/>
          </p:cNvSpPr>
          <p:nvPr/>
        </p:nvSpPr>
        <p:spPr bwMode="auto">
          <a:xfrm>
            <a:off x="8101013" y="6021388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7" name="Oval 23"/>
          <p:cNvSpPr>
            <a:spLocks noChangeArrowheads="1"/>
          </p:cNvSpPr>
          <p:nvPr/>
        </p:nvSpPr>
        <p:spPr bwMode="auto">
          <a:xfrm>
            <a:off x="8316913" y="61658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8" name="Oval 24"/>
          <p:cNvSpPr>
            <a:spLocks noChangeArrowheads="1"/>
          </p:cNvSpPr>
          <p:nvPr/>
        </p:nvSpPr>
        <p:spPr bwMode="auto">
          <a:xfrm>
            <a:off x="8101013" y="5805488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09" name="Oval 25"/>
          <p:cNvSpPr>
            <a:spLocks noChangeArrowheads="1"/>
          </p:cNvSpPr>
          <p:nvPr/>
        </p:nvSpPr>
        <p:spPr bwMode="auto">
          <a:xfrm>
            <a:off x="6516688" y="61658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0" name="Oval 26"/>
          <p:cNvSpPr>
            <a:spLocks noChangeArrowheads="1"/>
          </p:cNvSpPr>
          <p:nvPr/>
        </p:nvSpPr>
        <p:spPr bwMode="auto">
          <a:xfrm>
            <a:off x="6300788" y="61658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1" name="Oval 27"/>
          <p:cNvSpPr>
            <a:spLocks noChangeArrowheads="1"/>
          </p:cNvSpPr>
          <p:nvPr/>
        </p:nvSpPr>
        <p:spPr bwMode="auto">
          <a:xfrm>
            <a:off x="6588125" y="6021388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2" name="Oval 28"/>
          <p:cNvSpPr>
            <a:spLocks noChangeArrowheads="1"/>
          </p:cNvSpPr>
          <p:nvPr/>
        </p:nvSpPr>
        <p:spPr bwMode="auto">
          <a:xfrm>
            <a:off x="6804025" y="5805488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3" name="Oval 29"/>
          <p:cNvSpPr>
            <a:spLocks noChangeArrowheads="1"/>
          </p:cNvSpPr>
          <p:nvPr/>
        </p:nvSpPr>
        <p:spPr bwMode="auto">
          <a:xfrm>
            <a:off x="6948488" y="5662613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4" name="Oval 30"/>
          <p:cNvSpPr>
            <a:spLocks noChangeArrowheads="1"/>
          </p:cNvSpPr>
          <p:nvPr/>
        </p:nvSpPr>
        <p:spPr bwMode="auto">
          <a:xfrm>
            <a:off x="6732588" y="5949950"/>
            <a:ext cx="431800" cy="431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5" name="Oval 31"/>
          <p:cNvSpPr>
            <a:spLocks noChangeArrowheads="1"/>
          </p:cNvSpPr>
          <p:nvPr/>
        </p:nvSpPr>
        <p:spPr bwMode="auto">
          <a:xfrm>
            <a:off x="7308850" y="5734050"/>
            <a:ext cx="431800" cy="431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6" name="Oval 32"/>
          <p:cNvSpPr>
            <a:spLocks noChangeArrowheads="1"/>
          </p:cNvSpPr>
          <p:nvPr/>
        </p:nvSpPr>
        <p:spPr bwMode="auto">
          <a:xfrm>
            <a:off x="6372225" y="5949950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7" name="Oval 33"/>
          <p:cNvSpPr>
            <a:spLocks noChangeArrowheads="1"/>
          </p:cNvSpPr>
          <p:nvPr/>
        </p:nvSpPr>
        <p:spPr bwMode="auto">
          <a:xfrm>
            <a:off x="6588125" y="5805488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8" name="Oval 34"/>
          <p:cNvSpPr>
            <a:spLocks noChangeArrowheads="1"/>
          </p:cNvSpPr>
          <p:nvPr/>
        </p:nvSpPr>
        <p:spPr bwMode="auto">
          <a:xfrm>
            <a:off x="6443663" y="5734050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19" name="Oval 35"/>
          <p:cNvSpPr>
            <a:spLocks noChangeArrowheads="1"/>
          </p:cNvSpPr>
          <p:nvPr/>
        </p:nvSpPr>
        <p:spPr bwMode="auto">
          <a:xfrm>
            <a:off x="6659563" y="5662613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20" name="Oval 36"/>
          <p:cNvSpPr>
            <a:spLocks noChangeArrowheads="1"/>
          </p:cNvSpPr>
          <p:nvPr/>
        </p:nvSpPr>
        <p:spPr bwMode="auto">
          <a:xfrm>
            <a:off x="7092950" y="5518150"/>
            <a:ext cx="144463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21" name="Oval 37"/>
          <p:cNvSpPr>
            <a:spLocks noChangeArrowheads="1"/>
          </p:cNvSpPr>
          <p:nvPr/>
        </p:nvSpPr>
        <p:spPr bwMode="auto">
          <a:xfrm>
            <a:off x="6084888" y="6021388"/>
            <a:ext cx="144462" cy="1428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22" name="Line 38"/>
          <p:cNvSpPr>
            <a:spLocks noChangeShapeType="1"/>
          </p:cNvSpPr>
          <p:nvPr/>
        </p:nvSpPr>
        <p:spPr bwMode="auto">
          <a:xfrm>
            <a:off x="5219700" y="4941888"/>
            <a:ext cx="1296988" cy="57626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7623" name="Oval 39"/>
          <p:cNvSpPr>
            <a:spLocks noChangeArrowheads="1"/>
          </p:cNvSpPr>
          <p:nvPr/>
        </p:nvSpPr>
        <p:spPr bwMode="auto">
          <a:xfrm>
            <a:off x="8172450" y="4294188"/>
            <a:ext cx="431800" cy="4318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>
                <a:solidFill>
                  <a:schemeClr val="bg1"/>
                </a:solidFill>
                <a:latin typeface="Courier New" pitchFamily="49" charset="0"/>
              </a:rPr>
              <a:t>H</a:t>
            </a:r>
            <a:r>
              <a:rPr lang="cs-CZ" altLang="cs-CZ" baseline="300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67624" name="AutoShape 40"/>
          <p:cNvSpPr>
            <a:spLocks noChangeArrowheads="1"/>
          </p:cNvSpPr>
          <p:nvPr/>
        </p:nvSpPr>
        <p:spPr bwMode="auto">
          <a:xfrm rot="12329576" flipH="1">
            <a:off x="7383463" y="4346575"/>
            <a:ext cx="504825" cy="993775"/>
          </a:xfrm>
          <a:prstGeom prst="curvedRightArrow">
            <a:avLst>
              <a:gd name="adj1" fmla="val 18601"/>
              <a:gd name="adj2" fmla="val 5797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7625" name="Text Box 41"/>
          <p:cNvSpPr txBox="1">
            <a:spLocks noChangeArrowheads="1"/>
          </p:cNvSpPr>
          <p:nvPr/>
        </p:nvSpPr>
        <p:spPr bwMode="auto">
          <a:xfrm>
            <a:off x="5700713" y="4870450"/>
            <a:ext cx="1247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rgbClr val="FF9900"/>
                </a:solidFill>
              </a:rPr>
              <a:t>Laserový puls</a:t>
            </a:r>
          </a:p>
        </p:txBody>
      </p:sp>
      <p:sp>
        <p:nvSpPr>
          <p:cNvPr id="67628" name="Rectangle 44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052513"/>
            <a:ext cx="6156325" cy="471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08013" y="547688"/>
            <a:ext cx="792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/>
            <a:r>
              <a:rPr lang="cs-CZ" altLang="cs-CZ" sz="2000" b="1">
                <a:solidFill>
                  <a:srgbClr val="000099"/>
                </a:solidFill>
              </a:rPr>
              <a:t>Vzorkovací destička pro MALDI-MS</a:t>
            </a:r>
            <a:endParaRPr lang="cs-CZ" altLang="cs-CZ" sz="2000" i="1">
              <a:solidFill>
                <a:srgbClr val="000099"/>
              </a:solidFill>
            </a:endParaRPr>
          </a:p>
        </p:txBody>
      </p:sp>
      <p:pic>
        <p:nvPicPr>
          <p:cNvPr id="4101" name="Picture 5" descr="mikromakr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581525"/>
            <a:ext cx="1752600" cy="15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620838" y="5006975"/>
            <a:ext cx="1079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384 pozic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508625" y="4029075"/>
            <a:ext cx="34766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600" b="1"/>
              <a:t>vzorek s matricí připravený na analýzu</a:t>
            </a: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/>
          </p:cNvGraphicFramePr>
          <p:nvPr/>
        </p:nvGraphicFramePr>
        <p:xfrm>
          <a:off x="762000" y="1768475"/>
          <a:ext cx="1971675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93" name="Canvas ƒhƒ[ƒCƒ“ƒO" r:id="rId3" imgW="1981080" imgH="2685960" progId="Canvas">
                  <p:embed/>
                </p:oleObj>
              </mc:Choice>
              <mc:Fallback>
                <p:oleObj name="Canvas ƒhƒ[ƒCƒ“ƒO" r:id="rId3" imgW="1981080" imgH="2685960" progId="Canvas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68475"/>
                        <a:ext cx="1971675" cy="267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1" name="Object 3"/>
          <p:cNvGraphicFramePr>
            <a:graphicFrameLocks/>
          </p:cNvGraphicFramePr>
          <p:nvPr/>
        </p:nvGraphicFramePr>
        <p:xfrm>
          <a:off x="3517900" y="1771650"/>
          <a:ext cx="2098675" cy="267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94" name="Canvas ƒhƒ[ƒCƒ“ƒO" r:id="rId5" imgW="2108160" imgH="2679480" progId="Canvas">
                  <p:embed/>
                </p:oleObj>
              </mc:Choice>
              <mc:Fallback>
                <p:oleObj name="Canvas ƒhƒ[ƒCƒ“ƒO" r:id="rId5" imgW="2108160" imgH="2679480" progId="Canvas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7900" y="1771650"/>
                        <a:ext cx="2098675" cy="267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2" name="Object 4"/>
          <p:cNvGraphicFramePr>
            <a:graphicFrameLocks/>
          </p:cNvGraphicFramePr>
          <p:nvPr/>
        </p:nvGraphicFramePr>
        <p:xfrm>
          <a:off x="6577013" y="1774825"/>
          <a:ext cx="2124075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95" name="Canvas ƒhƒ[ƒCƒ“ƒO" r:id="rId7" imgW="2133360" imgH="2673000" progId="Canvas">
                  <p:embed/>
                </p:oleObj>
              </mc:Choice>
              <mc:Fallback>
                <p:oleObj name="Canvas ƒhƒ[ƒCƒ“ƒO" r:id="rId7" imgW="2133360" imgH="2673000" progId="Canvas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013" y="1774825"/>
                        <a:ext cx="2124075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2670175" y="668338"/>
            <a:ext cx="405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b="1">
                <a:solidFill>
                  <a:srgbClr val="000099"/>
                </a:solidFill>
              </a:rPr>
              <a:t>Desorption-ionization process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517525" y="6107113"/>
            <a:ext cx="3497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/>
              <a:t>pictures by courtesy of Dr. Sauerland (Bruker)</a:t>
            </a: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1028"/>
          <p:cNvSpPr txBox="1">
            <a:spLocks noChangeArrowheads="1"/>
          </p:cNvSpPr>
          <p:nvPr/>
        </p:nvSpPr>
        <p:spPr bwMode="auto">
          <a:xfrm>
            <a:off x="1682750" y="496888"/>
            <a:ext cx="5749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99"/>
                </a:solidFill>
              </a:rPr>
              <a:t>Průletový analyzátor</a:t>
            </a:r>
            <a:r>
              <a:rPr lang="cs-CZ" altLang="cs-CZ">
                <a:solidFill>
                  <a:srgbClr val="000099"/>
                </a:solidFill>
              </a:rPr>
              <a:t> (Time-of-Flight, TOF)</a:t>
            </a:r>
          </a:p>
        </p:txBody>
      </p:sp>
      <p:sp>
        <p:nvSpPr>
          <p:cNvPr id="30725" name="Text Box 1029"/>
          <p:cNvSpPr txBox="1">
            <a:spLocks noChangeArrowheads="1"/>
          </p:cNvSpPr>
          <p:nvPr/>
        </p:nvSpPr>
        <p:spPr bwMode="auto">
          <a:xfrm>
            <a:off x="827088" y="1341438"/>
            <a:ext cx="784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Separuje ionty dle doby letu analyzátorem, čas je pak přepočten na hmotnost</a:t>
            </a:r>
          </a:p>
        </p:txBody>
      </p:sp>
      <p:sp>
        <p:nvSpPr>
          <p:cNvPr id="30726" name="Text Box 1030"/>
          <p:cNvSpPr txBox="1">
            <a:spLocks noChangeArrowheads="1"/>
          </p:cNvSpPr>
          <p:nvPr/>
        </p:nvSpPr>
        <p:spPr bwMode="auto">
          <a:xfrm>
            <a:off x="3406775" y="1955800"/>
            <a:ext cx="12366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chemeClr val="accent2"/>
                </a:solidFill>
              </a:rPr>
              <a:t>E= ½ mv</a:t>
            </a:r>
            <a:r>
              <a:rPr lang="cs-CZ" altLang="cs-CZ" sz="2000" b="1" baseline="30000">
                <a:solidFill>
                  <a:schemeClr val="accent2"/>
                </a:solidFill>
              </a:rPr>
              <a:t>2</a:t>
            </a:r>
          </a:p>
          <a:p>
            <a:r>
              <a:rPr lang="cs-CZ" altLang="cs-CZ" sz="2000" b="1">
                <a:solidFill>
                  <a:schemeClr val="accent2"/>
                </a:solidFill>
              </a:rPr>
              <a:t>V= s/t</a:t>
            </a:r>
          </a:p>
        </p:txBody>
      </p:sp>
      <p:sp>
        <p:nvSpPr>
          <p:cNvPr id="30728" name="Text Box 1032"/>
          <p:cNvSpPr txBox="1">
            <a:spLocks noChangeArrowheads="1"/>
          </p:cNvSpPr>
          <p:nvPr/>
        </p:nvSpPr>
        <p:spPr bwMode="auto">
          <a:xfrm>
            <a:off x="5146675" y="1971675"/>
            <a:ext cx="17494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i="1"/>
              <a:t>E – energie iontu</a:t>
            </a:r>
          </a:p>
          <a:p>
            <a:r>
              <a:rPr lang="cs-CZ" altLang="cs-CZ" sz="1600" i="1"/>
              <a:t>m – hmotnost iontu</a:t>
            </a:r>
          </a:p>
          <a:p>
            <a:r>
              <a:rPr lang="cs-CZ" altLang="cs-CZ" sz="1600" i="1"/>
              <a:t>v – rychlost iontu</a:t>
            </a:r>
          </a:p>
          <a:p>
            <a:r>
              <a:rPr lang="cs-CZ" altLang="cs-CZ" sz="1600" i="1"/>
              <a:t>s – dráha letu</a:t>
            </a:r>
          </a:p>
          <a:p>
            <a:r>
              <a:rPr lang="cs-CZ" altLang="cs-CZ" sz="1600" i="1"/>
              <a:t>t – doba letu iontu</a:t>
            </a:r>
          </a:p>
        </p:txBody>
      </p:sp>
      <p:sp>
        <p:nvSpPr>
          <p:cNvPr id="30729" name="Text Box 1033"/>
          <p:cNvSpPr txBox="1">
            <a:spLocks noChangeArrowheads="1"/>
          </p:cNvSpPr>
          <p:nvPr/>
        </p:nvSpPr>
        <p:spPr bwMode="auto">
          <a:xfrm>
            <a:off x="990600" y="3502025"/>
            <a:ext cx="7508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Iontům je po ionizaci udělena stejná </a:t>
            </a:r>
            <a:r>
              <a:rPr lang="en-US" altLang="cs-CZ" sz="1800"/>
              <a:t>kinetick</a:t>
            </a:r>
            <a:r>
              <a:rPr lang="cs-CZ" altLang="cs-CZ" sz="1800"/>
              <a:t>á</a:t>
            </a:r>
            <a:r>
              <a:rPr lang="en-US" altLang="cs-CZ" sz="1800"/>
              <a:t> </a:t>
            </a:r>
            <a:r>
              <a:rPr lang="cs-CZ" altLang="cs-CZ" sz="1800"/>
              <a:t>energie; současně vstupují do trubice analyzátoru a měří se jejich čas dopadu na detektor</a:t>
            </a:r>
          </a:p>
        </p:txBody>
      </p:sp>
      <p:sp>
        <p:nvSpPr>
          <p:cNvPr id="30730" name="Rectangle 1034"/>
          <p:cNvSpPr>
            <a:spLocks noChangeArrowheads="1"/>
          </p:cNvSpPr>
          <p:nvPr/>
        </p:nvSpPr>
        <p:spPr bwMode="auto">
          <a:xfrm>
            <a:off x="1547813" y="4941888"/>
            <a:ext cx="5832475" cy="7191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31" name="Rectangle 1035"/>
          <p:cNvSpPr>
            <a:spLocks noChangeArrowheads="1"/>
          </p:cNvSpPr>
          <p:nvPr/>
        </p:nvSpPr>
        <p:spPr bwMode="auto">
          <a:xfrm>
            <a:off x="684213" y="4941888"/>
            <a:ext cx="863600" cy="7191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600"/>
              <a:t>MALDI </a:t>
            </a:r>
          </a:p>
          <a:p>
            <a:pPr algn="ctr"/>
            <a:r>
              <a:rPr lang="cs-CZ" altLang="cs-CZ" sz="1600"/>
              <a:t>zdroj</a:t>
            </a:r>
          </a:p>
        </p:txBody>
      </p:sp>
      <p:sp>
        <p:nvSpPr>
          <p:cNvPr id="30732" name="Rectangle 1036"/>
          <p:cNvSpPr>
            <a:spLocks noChangeArrowheads="1"/>
          </p:cNvSpPr>
          <p:nvPr/>
        </p:nvSpPr>
        <p:spPr bwMode="auto">
          <a:xfrm>
            <a:off x="7380288" y="4932363"/>
            <a:ext cx="936625" cy="72866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600"/>
              <a:t>Detektor</a:t>
            </a:r>
          </a:p>
        </p:txBody>
      </p:sp>
      <p:sp>
        <p:nvSpPr>
          <p:cNvPr id="30733" name="Line 1037"/>
          <p:cNvSpPr>
            <a:spLocks noChangeShapeType="1"/>
          </p:cNvSpPr>
          <p:nvPr/>
        </p:nvSpPr>
        <p:spPr bwMode="auto">
          <a:xfrm flipV="1">
            <a:off x="1547813" y="5661025"/>
            <a:ext cx="0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5" name="Line 1039"/>
          <p:cNvSpPr>
            <a:spLocks noChangeShapeType="1"/>
          </p:cNvSpPr>
          <p:nvPr/>
        </p:nvSpPr>
        <p:spPr bwMode="auto">
          <a:xfrm flipV="1">
            <a:off x="7380288" y="5661025"/>
            <a:ext cx="0" cy="288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6" name="Text Box 1040"/>
          <p:cNvSpPr txBox="1">
            <a:spLocks noChangeArrowheads="1"/>
          </p:cNvSpPr>
          <p:nvPr/>
        </p:nvSpPr>
        <p:spPr bwMode="auto">
          <a:xfrm>
            <a:off x="1277938" y="5932488"/>
            <a:ext cx="5191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Start</a:t>
            </a:r>
          </a:p>
        </p:txBody>
      </p:sp>
      <p:sp>
        <p:nvSpPr>
          <p:cNvPr id="30737" name="Text Box 1041"/>
          <p:cNvSpPr txBox="1">
            <a:spLocks noChangeArrowheads="1"/>
          </p:cNvSpPr>
          <p:nvPr/>
        </p:nvSpPr>
        <p:spPr bwMode="auto">
          <a:xfrm>
            <a:off x="7183438" y="5926138"/>
            <a:ext cx="4016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Cíl</a:t>
            </a:r>
          </a:p>
        </p:txBody>
      </p:sp>
      <p:sp>
        <p:nvSpPr>
          <p:cNvPr id="30738" name="Line 1042"/>
          <p:cNvSpPr>
            <a:spLocks noChangeShapeType="1"/>
          </p:cNvSpPr>
          <p:nvPr/>
        </p:nvSpPr>
        <p:spPr bwMode="auto">
          <a:xfrm>
            <a:off x="2339975" y="5949950"/>
            <a:ext cx="4032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39" name="Oval 1043"/>
          <p:cNvSpPr>
            <a:spLocks noChangeArrowheads="1"/>
          </p:cNvSpPr>
          <p:nvPr/>
        </p:nvSpPr>
        <p:spPr bwMode="auto">
          <a:xfrm>
            <a:off x="6300788" y="5227638"/>
            <a:ext cx="215900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>
              <a:solidFill>
                <a:schemeClr val="accent2"/>
              </a:solidFill>
            </a:endParaRPr>
          </a:p>
        </p:txBody>
      </p:sp>
      <p:sp>
        <p:nvSpPr>
          <p:cNvPr id="30740" name="Oval 1044"/>
          <p:cNvSpPr>
            <a:spLocks noChangeArrowheads="1"/>
          </p:cNvSpPr>
          <p:nvPr/>
        </p:nvSpPr>
        <p:spPr bwMode="auto">
          <a:xfrm>
            <a:off x="5219700" y="5300663"/>
            <a:ext cx="287338" cy="144462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41" name="Oval 1045"/>
          <p:cNvSpPr>
            <a:spLocks noChangeArrowheads="1"/>
          </p:cNvSpPr>
          <p:nvPr/>
        </p:nvSpPr>
        <p:spPr bwMode="auto">
          <a:xfrm>
            <a:off x="3276600" y="5157788"/>
            <a:ext cx="431800" cy="217487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42" name="Text Box 1046"/>
          <p:cNvSpPr txBox="1">
            <a:spLocks noChangeArrowheads="1"/>
          </p:cNvSpPr>
          <p:nvPr/>
        </p:nvSpPr>
        <p:spPr bwMode="auto">
          <a:xfrm>
            <a:off x="3675063" y="4411663"/>
            <a:ext cx="1770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accent2"/>
                </a:solidFill>
              </a:rPr>
              <a:t>m</a:t>
            </a:r>
            <a:r>
              <a:rPr lang="cs-CZ" altLang="cs-CZ" baseline="-25000">
                <a:solidFill>
                  <a:schemeClr val="accent2"/>
                </a:solidFill>
              </a:rPr>
              <a:t>1</a:t>
            </a:r>
            <a:r>
              <a:rPr lang="en-US" altLang="cs-CZ"/>
              <a:t>&lt; </a:t>
            </a:r>
            <a:r>
              <a:rPr lang="en-US" altLang="cs-CZ">
                <a:solidFill>
                  <a:srgbClr val="006600"/>
                </a:solidFill>
              </a:rPr>
              <a:t>m</a:t>
            </a:r>
            <a:r>
              <a:rPr lang="en-US" altLang="cs-CZ" baseline="-25000">
                <a:solidFill>
                  <a:srgbClr val="006600"/>
                </a:solidFill>
              </a:rPr>
              <a:t>2</a:t>
            </a:r>
            <a:r>
              <a:rPr lang="en-US" altLang="cs-CZ">
                <a:solidFill>
                  <a:srgbClr val="006600"/>
                </a:solidFill>
              </a:rPr>
              <a:t> </a:t>
            </a:r>
            <a:r>
              <a:rPr lang="en-US" altLang="cs-CZ"/>
              <a:t>&lt; </a:t>
            </a:r>
            <a:r>
              <a:rPr lang="en-US" altLang="cs-CZ">
                <a:solidFill>
                  <a:srgbClr val="FF9900"/>
                </a:solidFill>
              </a:rPr>
              <a:t>m</a:t>
            </a:r>
            <a:r>
              <a:rPr lang="en-US" altLang="cs-CZ" baseline="-25000">
                <a:solidFill>
                  <a:srgbClr val="FF9900"/>
                </a:solidFill>
              </a:rPr>
              <a:t>3</a:t>
            </a:r>
            <a:endParaRPr lang="cs-CZ" altLang="cs-CZ" baseline="-25000">
              <a:solidFill>
                <a:srgbClr val="FF9900"/>
              </a:solidFill>
            </a:endParaRPr>
          </a:p>
        </p:txBody>
      </p:sp>
      <p:sp>
        <p:nvSpPr>
          <p:cNvPr id="30743" name="Text Box 1047"/>
          <p:cNvSpPr txBox="1">
            <a:spLocks noChangeArrowheads="1"/>
          </p:cNvSpPr>
          <p:nvPr/>
        </p:nvSpPr>
        <p:spPr bwMode="auto">
          <a:xfrm>
            <a:off x="3132138" y="4941888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solidFill>
                  <a:srgbClr val="FF9900"/>
                </a:solidFill>
              </a:rPr>
              <a:t>1</a:t>
            </a:r>
            <a:endParaRPr lang="cs-CZ" altLang="cs-CZ" sz="1400">
              <a:solidFill>
                <a:srgbClr val="FF9900"/>
              </a:solidFill>
            </a:endParaRPr>
          </a:p>
        </p:txBody>
      </p:sp>
      <p:sp>
        <p:nvSpPr>
          <p:cNvPr id="30744" name="Text Box 1048"/>
          <p:cNvSpPr txBox="1">
            <a:spLocks noChangeArrowheads="1"/>
          </p:cNvSpPr>
          <p:nvPr/>
        </p:nvSpPr>
        <p:spPr bwMode="auto">
          <a:xfrm>
            <a:off x="5060950" y="50847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solidFill>
                  <a:srgbClr val="006600"/>
                </a:solidFill>
              </a:rPr>
              <a:t>2</a:t>
            </a:r>
            <a:endParaRPr lang="cs-CZ" altLang="cs-CZ" sz="1400">
              <a:solidFill>
                <a:srgbClr val="006600"/>
              </a:solidFill>
            </a:endParaRPr>
          </a:p>
        </p:txBody>
      </p:sp>
      <p:sp>
        <p:nvSpPr>
          <p:cNvPr id="30745" name="Text Box 1049"/>
          <p:cNvSpPr txBox="1">
            <a:spLocks noChangeArrowheads="1"/>
          </p:cNvSpPr>
          <p:nvPr/>
        </p:nvSpPr>
        <p:spPr bwMode="auto">
          <a:xfrm>
            <a:off x="6165850" y="4994275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>
                <a:solidFill>
                  <a:schemeClr val="accent2"/>
                </a:solidFill>
              </a:rPr>
              <a:t>3</a:t>
            </a:r>
            <a:endParaRPr lang="cs-CZ" altLang="cs-CZ" sz="1400">
              <a:solidFill>
                <a:schemeClr val="accent2"/>
              </a:solidFill>
            </a:endParaRPr>
          </a:p>
        </p:txBody>
      </p:sp>
      <p:sp>
        <p:nvSpPr>
          <p:cNvPr id="30748" name="Rectangle 105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346450" y="476250"/>
            <a:ext cx="2881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>
                <a:solidFill>
                  <a:srgbClr val="000099"/>
                </a:solidFill>
              </a:rPr>
              <a:t>MALDI -</a:t>
            </a:r>
            <a:r>
              <a:rPr lang="en-US" altLang="cs-CZ" sz="2000" b="1">
                <a:solidFill>
                  <a:srgbClr val="000099"/>
                </a:solidFill>
              </a:rPr>
              <a:t> </a:t>
            </a:r>
            <a:r>
              <a:rPr lang="cs-CZ" altLang="cs-CZ" sz="2000" b="1">
                <a:solidFill>
                  <a:srgbClr val="000099"/>
                </a:solidFill>
              </a:rPr>
              <a:t>MS/MS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260475" y="5949950"/>
            <a:ext cx="5256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MALDI-TOF/TOF hmotnostní spektrometr Ultraflex III (Bruker)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52513"/>
            <a:ext cx="626427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1547813" y="1304925"/>
            <a:ext cx="9699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  <a:latin typeface="Baskerville Old Face" pitchFamily="18" charset="0"/>
              </a:rPr>
              <a:t>Úvod</a:t>
            </a:r>
          </a:p>
        </p:txBody>
      </p:sp>
      <p:pic>
        <p:nvPicPr>
          <p:cNvPr id="59398" name="Picture 4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6351588" y="301625"/>
            <a:ext cx="974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</a:rPr>
              <a:t>Úvod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Ig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441325"/>
            <a:ext cx="8050212" cy="608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619250" y="692150"/>
            <a:ext cx="5976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000" b="1"/>
              <a:t>MALDI-</a:t>
            </a:r>
            <a:r>
              <a:rPr lang="en-US" altLang="cs-CZ" sz="2000" b="1"/>
              <a:t>MS</a:t>
            </a:r>
            <a:r>
              <a:rPr lang="cs-CZ" altLang="cs-CZ" sz="2000" b="1"/>
              <a:t> spektrum IgG</a:t>
            </a:r>
            <a:endParaRPr lang="en-US" altLang="cs-CZ" sz="2000" b="1" i="1"/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4419600" y="3321050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FF0000"/>
                </a:solidFill>
              </a:rPr>
              <a:t>1+</a:t>
            </a:r>
            <a:endParaRPr lang="en-US" altLang="cs-CZ">
              <a:solidFill>
                <a:srgbClr val="FF0000"/>
              </a:solidFill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551113" y="5049838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FF0000"/>
                </a:solidFill>
              </a:rPr>
              <a:t>2+</a:t>
            </a:r>
            <a:endParaRPr lang="en-US" altLang="cs-CZ">
              <a:solidFill>
                <a:srgbClr val="FF0000"/>
              </a:solidFill>
            </a:endParaRP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7566025" y="5121275"/>
            <a:ext cx="89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accent2"/>
                </a:solidFill>
              </a:rPr>
              <a:t>dimer</a:t>
            </a:r>
            <a:endParaRPr lang="en-US" altLang="cs-CZ">
              <a:solidFill>
                <a:schemeClr val="accent2"/>
              </a:solidFill>
            </a:endParaRP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>
            <a:off x="7812088" y="4833938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rgbClr val="FF0000"/>
                </a:solidFill>
              </a:rPr>
              <a:t>1+</a:t>
            </a:r>
            <a:endParaRPr lang="en-US" altLang="cs-CZ">
              <a:solidFill>
                <a:srgbClr val="FF0000"/>
              </a:solidFill>
            </a:endParaRPr>
          </a:p>
        </p:txBody>
      </p:sp>
      <p:sp>
        <p:nvSpPr>
          <p:cNvPr id="70666" name="Rectangle 10"/>
          <p:cNvSpPr>
            <a:spLocks noChangeArrowheads="1"/>
          </p:cNvSpPr>
          <p:nvPr/>
        </p:nvSpPr>
        <p:spPr bwMode="auto">
          <a:xfrm>
            <a:off x="7596188" y="549275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57" name="Group 13"/>
          <p:cNvGrpSpPr>
            <a:grpSpLocks/>
          </p:cNvGrpSpPr>
          <p:nvPr/>
        </p:nvGrpSpPr>
        <p:grpSpPr bwMode="auto">
          <a:xfrm>
            <a:off x="395288" y="341313"/>
            <a:ext cx="8280400" cy="6256337"/>
            <a:chOff x="249" y="215"/>
            <a:chExt cx="5216" cy="3941"/>
          </a:xfrm>
        </p:grpSpPr>
        <p:pic>
          <p:nvPicPr>
            <p:cNvPr id="108549" name="Picture 5" descr="bsa_mo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215"/>
              <a:ext cx="5216" cy="3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550" name="Text Box 6"/>
            <p:cNvSpPr txBox="1">
              <a:spLocks noChangeArrowheads="1"/>
            </p:cNvSpPr>
            <p:nvPr/>
          </p:nvSpPr>
          <p:spPr bwMode="auto">
            <a:xfrm>
              <a:off x="1492" y="312"/>
              <a:ext cx="279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cs-CZ" altLang="cs-CZ" sz="2000" b="1"/>
                <a:t>BSA modified </a:t>
              </a:r>
              <a:r>
                <a:rPr lang="cs-CZ" altLang="cs-CZ" sz="2000" b="1" i="1"/>
                <a:t>vs.</a:t>
              </a:r>
              <a:r>
                <a:rPr lang="cs-CZ" altLang="cs-CZ" sz="2000" b="1"/>
                <a:t> std. BSA (cca 5 pmol)</a:t>
              </a:r>
              <a:endParaRPr lang="en-US" altLang="cs-CZ" sz="2000" b="1"/>
            </a:p>
            <a:p>
              <a:pPr algn="r"/>
              <a:r>
                <a:rPr lang="en-US" altLang="cs-CZ" sz="2000"/>
                <a:t>MALDI-MS</a:t>
              </a:r>
              <a:endParaRPr lang="en-US" altLang="cs-CZ" sz="2000" i="1"/>
            </a:p>
          </p:txBody>
        </p:sp>
        <p:sp>
          <p:nvSpPr>
            <p:cNvPr id="108551" name="Text Box 7"/>
            <p:cNvSpPr txBox="1">
              <a:spLocks noChangeArrowheads="1"/>
            </p:cNvSpPr>
            <p:nvPr/>
          </p:nvSpPr>
          <p:spPr bwMode="auto">
            <a:xfrm>
              <a:off x="2448" y="1104"/>
              <a:ext cx="3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0000"/>
                  </a:solidFill>
                </a:rPr>
                <a:t>1+</a:t>
              </a:r>
              <a:endParaRPr lang="en-US" altLang="cs-CZ">
                <a:solidFill>
                  <a:srgbClr val="FF0000"/>
                </a:solidFill>
              </a:endParaRPr>
            </a:p>
          </p:txBody>
        </p:sp>
        <p:sp>
          <p:nvSpPr>
            <p:cNvPr id="108552" name="Text Box 8"/>
            <p:cNvSpPr txBox="1">
              <a:spLocks noChangeArrowheads="1"/>
            </p:cNvSpPr>
            <p:nvPr/>
          </p:nvSpPr>
          <p:spPr bwMode="auto">
            <a:xfrm>
              <a:off x="1063" y="2280"/>
              <a:ext cx="3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0000"/>
                  </a:solidFill>
                </a:rPr>
                <a:t>2+</a:t>
              </a:r>
              <a:endParaRPr lang="en-US" altLang="cs-CZ">
                <a:solidFill>
                  <a:srgbClr val="FF0000"/>
                </a:solidFill>
              </a:endParaRPr>
            </a:p>
          </p:txBody>
        </p:sp>
        <p:sp>
          <p:nvSpPr>
            <p:cNvPr id="108553" name="Text Box 9"/>
            <p:cNvSpPr txBox="1">
              <a:spLocks noChangeArrowheads="1"/>
            </p:cNvSpPr>
            <p:nvPr/>
          </p:nvSpPr>
          <p:spPr bwMode="auto">
            <a:xfrm>
              <a:off x="4790" y="3194"/>
              <a:ext cx="56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chemeClr val="accent2"/>
                  </a:solidFill>
                </a:rPr>
                <a:t>dimer</a:t>
              </a:r>
              <a:endParaRPr lang="en-US" altLang="cs-CZ">
                <a:solidFill>
                  <a:schemeClr val="accent2"/>
                </a:solidFill>
              </a:endParaRPr>
            </a:p>
          </p:txBody>
        </p:sp>
        <p:sp>
          <p:nvSpPr>
            <p:cNvPr id="108554" name="Text Box 10"/>
            <p:cNvSpPr txBox="1">
              <a:spLocks noChangeArrowheads="1"/>
            </p:cNvSpPr>
            <p:nvPr/>
          </p:nvSpPr>
          <p:spPr bwMode="auto">
            <a:xfrm>
              <a:off x="2976" y="1359"/>
              <a:ext cx="153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800"/>
                <a:t>mass diff.  </a:t>
              </a:r>
              <a:r>
                <a:rPr lang="cs-CZ" altLang="cs-CZ" sz="1800">
                  <a:solidFill>
                    <a:schemeClr val="tx2"/>
                  </a:solidFill>
                </a:rPr>
                <a:t>cca</a:t>
              </a:r>
              <a:r>
                <a:rPr lang="cs-CZ" altLang="cs-CZ" sz="1800">
                  <a:solidFill>
                    <a:schemeClr val="accent1"/>
                  </a:solidFill>
                </a:rPr>
                <a:t> </a:t>
              </a:r>
              <a:r>
                <a:rPr lang="cs-CZ" altLang="cs-CZ" sz="1800">
                  <a:solidFill>
                    <a:srgbClr val="008000"/>
                  </a:solidFill>
                </a:rPr>
                <a:t>3 kDa</a:t>
              </a:r>
            </a:p>
            <a:p>
              <a:r>
                <a:rPr lang="cs-CZ" altLang="cs-CZ" sz="1800"/>
                <a:t>mass resolution: cca </a:t>
              </a:r>
              <a:r>
                <a:rPr lang="cs-CZ" altLang="cs-CZ" sz="1800">
                  <a:solidFill>
                    <a:srgbClr val="008000"/>
                  </a:solidFill>
                </a:rPr>
                <a:t>100</a:t>
              </a:r>
              <a:endParaRPr lang="en-US" altLang="cs-CZ" sz="1800">
                <a:solidFill>
                  <a:srgbClr val="008000"/>
                </a:solidFill>
              </a:endParaRPr>
            </a:p>
          </p:txBody>
        </p:sp>
        <p:sp>
          <p:nvSpPr>
            <p:cNvPr id="108555" name="Text Box 11"/>
            <p:cNvSpPr txBox="1">
              <a:spLocks noChangeArrowheads="1"/>
            </p:cNvSpPr>
            <p:nvPr/>
          </p:nvSpPr>
          <p:spPr bwMode="auto">
            <a:xfrm>
              <a:off x="4921" y="2928"/>
              <a:ext cx="3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>
                  <a:solidFill>
                    <a:srgbClr val="FF0000"/>
                  </a:solidFill>
                </a:rPr>
                <a:t>1+</a:t>
              </a:r>
              <a:endParaRPr lang="en-US" altLang="cs-CZ">
                <a:solidFill>
                  <a:srgbClr val="FF0000"/>
                </a:solidFill>
              </a:endParaRPr>
            </a:p>
          </p:txBody>
        </p:sp>
        <p:sp>
          <p:nvSpPr>
            <p:cNvPr id="108556" name="Line 12"/>
            <p:cNvSpPr>
              <a:spLocks noChangeShapeType="1"/>
            </p:cNvSpPr>
            <p:nvPr/>
          </p:nvSpPr>
          <p:spPr bwMode="auto">
            <a:xfrm>
              <a:off x="2348" y="1797"/>
              <a:ext cx="181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8559" name="Rectangle 15"/>
          <p:cNvSpPr>
            <a:spLocks noChangeArrowheads="1"/>
          </p:cNvSpPr>
          <p:nvPr/>
        </p:nvSpPr>
        <p:spPr bwMode="auto">
          <a:xfrm>
            <a:off x="7667625" y="549275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620713"/>
            <a:ext cx="7885113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354263" y="788988"/>
            <a:ext cx="4383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MALDI-MS spektrum peptidu (~fmol)</a:t>
            </a:r>
            <a:endParaRPr lang="en-US" altLang="cs-CZ" sz="2000" b="1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800725" y="3913188"/>
            <a:ext cx="9985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solidFill>
                  <a:schemeClr val="accent2"/>
                </a:solidFill>
              </a:rPr>
              <a:t>[M+H]</a:t>
            </a:r>
            <a:r>
              <a:rPr lang="en-US" altLang="cs-CZ" sz="2000" baseline="3000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4643438" y="2160588"/>
            <a:ext cx="1543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>
                <a:solidFill>
                  <a:schemeClr val="accent2"/>
                </a:solidFill>
              </a:rPr>
              <a:t>R ~ 18 000</a:t>
            </a:r>
          </a:p>
        </p:txBody>
      </p:sp>
      <p:sp>
        <p:nvSpPr>
          <p:cNvPr id="72710" name="AutoShape 6"/>
          <p:cNvSpPr>
            <a:spLocks noChangeArrowheads="1"/>
          </p:cNvSpPr>
          <p:nvPr/>
        </p:nvSpPr>
        <p:spPr bwMode="auto">
          <a:xfrm rot="-19796147">
            <a:off x="5210175" y="5075238"/>
            <a:ext cx="914400" cy="152400"/>
          </a:xfrm>
          <a:prstGeom prst="leftArrow">
            <a:avLst>
              <a:gd name="adj1" fmla="val 50000"/>
              <a:gd name="adj2" fmla="val 1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6443663" y="5397500"/>
            <a:ext cx="1111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solidFill>
                  <a:schemeClr val="accent2"/>
                </a:solidFill>
              </a:rPr>
              <a:t>[M+</a:t>
            </a:r>
            <a:r>
              <a:rPr lang="cs-CZ" altLang="cs-CZ" sz="2000">
                <a:solidFill>
                  <a:schemeClr val="accent2"/>
                </a:solidFill>
              </a:rPr>
              <a:t>Na</a:t>
            </a:r>
            <a:r>
              <a:rPr lang="en-US" altLang="cs-CZ" sz="2000">
                <a:solidFill>
                  <a:schemeClr val="accent2"/>
                </a:solidFill>
              </a:rPr>
              <a:t>]</a:t>
            </a:r>
            <a:r>
              <a:rPr lang="en-US" altLang="cs-CZ" sz="2000" baseline="30000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72714" name="Rectangle 10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BD18215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4105275"/>
            <a:ext cx="1543050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1927225" y="573088"/>
            <a:ext cx="509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Identifikace mikroorganizmů pomocí MALDI-MS</a:t>
            </a: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395288" y="2690813"/>
            <a:ext cx="1209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008000"/>
                </a:solidFill>
                <a:latin typeface="Arial Black" pitchFamily="34" charset="0"/>
              </a:rPr>
              <a:t>kultivace</a:t>
            </a: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690688" y="3309938"/>
            <a:ext cx="19986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000066"/>
                </a:solidFill>
                <a:latin typeface="Arial Black" pitchFamily="34" charset="0"/>
              </a:rPr>
              <a:t>     extrakce </a:t>
            </a:r>
          </a:p>
          <a:p>
            <a:r>
              <a:rPr lang="cs-CZ" altLang="cs-CZ" sz="1600">
                <a:solidFill>
                  <a:srgbClr val="000066"/>
                </a:solidFill>
                <a:latin typeface="Arial Black" pitchFamily="34" charset="0"/>
              </a:rPr>
              <a:t>peptidů/proteinů</a:t>
            </a:r>
          </a:p>
        </p:txBody>
      </p:sp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4162425" y="4102100"/>
            <a:ext cx="1482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600">
                <a:solidFill>
                  <a:srgbClr val="800000"/>
                </a:solidFill>
                <a:latin typeface="Arial Black" pitchFamily="34" charset="0"/>
              </a:rPr>
              <a:t>MALDI MS</a:t>
            </a:r>
          </a:p>
          <a:p>
            <a:pPr algn="ctr"/>
            <a:r>
              <a:rPr lang="cs-CZ" altLang="cs-CZ" sz="1600">
                <a:solidFill>
                  <a:srgbClr val="800000"/>
                </a:solidFill>
                <a:latin typeface="Arial Black" pitchFamily="34" charset="0"/>
              </a:rPr>
              <a:t>(3 – 20 kDa)</a:t>
            </a:r>
          </a:p>
        </p:txBody>
      </p:sp>
      <p:grpSp>
        <p:nvGrpSpPr>
          <p:cNvPr id="104455" name="Group 7"/>
          <p:cNvGrpSpPr>
            <a:grpSpLocks/>
          </p:cNvGrpSpPr>
          <p:nvPr/>
        </p:nvGrpSpPr>
        <p:grpSpPr bwMode="auto">
          <a:xfrm>
            <a:off x="4140200" y="3098800"/>
            <a:ext cx="1465263" cy="923925"/>
            <a:chOff x="2683" y="1608"/>
            <a:chExt cx="1179" cy="680"/>
          </a:xfrm>
        </p:grpSpPr>
        <p:sp>
          <p:nvSpPr>
            <p:cNvPr id="104456" name="Freeform 8"/>
            <p:cNvSpPr>
              <a:spLocks/>
            </p:cNvSpPr>
            <p:nvPr/>
          </p:nvSpPr>
          <p:spPr bwMode="auto">
            <a:xfrm>
              <a:off x="2744" y="1649"/>
              <a:ext cx="1043" cy="602"/>
            </a:xfrm>
            <a:custGeom>
              <a:avLst/>
              <a:gdLst>
                <a:gd name="T0" fmla="*/ 101 w 8413"/>
                <a:gd name="T1" fmla="*/ 2115 h 2134"/>
                <a:gd name="T2" fmla="*/ 205 w 8413"/>
                <a:gd name="T3" fmla="*/ 2115 h 2134"/>
                <a:gd name="T4" fmla="*/ 317 w 8413"/>
                <a:gd name="T5" fmla="*/ 2077 h 2134"/>
                <a:gd name="T6" fmla="*/ 418 w 8413"/>
                <a:gd name="T7" fmla="*/ 2124 h 2134"/>
                <a:gd name="T8" fmla="*/ 530 w 8413"/>
                <a:gd name="T9" fmla="*/ 2124 h 2134"/>
                <a:gd name="T10" fmla="*/ 633 w 8413"/>
                <a:gd name="T11" fmla="*/ 2134 h 2134"/>
                <a:gd name="T12" fmla="*/ 755 w 8413"/>
                <a:gd name="T13" fmla="*/ 2124 h 2134"/>
                <a:gd name="T14" fmla="*/ 857 w 8413"/>
                <a:gd name="T15" fmla="*/ 2134 h 2134"/>
                <a:gd name="T16" fmla="*/ 969 w 8413"/>
                <a:gd name="T17" fmla="*/ 2115 h 2134"/>
                <a:gd name="T18" fmla="*/ 1081 w 8413"/>
                <a:gd name="T19" fmla="*/ 2124 h 2134"/>
                <a:gd name="T20" fmla="*/ 1184 w 8413"/>
                <a:gd name="T21" fmla="*/ 2115 h 2134"/>
                <a:gd name="T22" fmla="*/ 1286 w 8413"/>
                <a:gd name="T23" fmla="*/ 2124 h 2134"/>
                <a:gd name="T24" fmla="*/ 1416 w 8413"/>
                <a:gd name="T25" fmla="*/ 2124 h 2134"/>
                <a:gd name="T26" fmla="*/ 1520 w 8413"/>
                <a:gd name="T27" fmla="*/ 2134 h 2134"/>
                <a:gd name="T28" fmla="*/ 1623 w 8413"/>
                <a:gd name="T29" fmla="*/ 2115 h 2134"/>
                <a:gd name="T30" fmla="*/ 1735 w 8413"/>
                <a:gd name="T31" fmla="*/ 2124 h 2134"/>
                <a:gd name="T32" fmla="*/ 1837 w 8413"/>
                <a:gd name="T33" fmla="*/ 2115 h 2134"/>
                <a:gd name="T34" fmla="*/ 1940 w 8413"/>
                <a:gd name="T35" fmla="*/ 2115 h 2134"/>
                <a:gd name="T36" fmla="*/ 2052 w 8413"/>
                <a:gd name="T37" fmla="*/ 2105 h 2134"/>
                <a:gd name="T38" fmla="*/ 2153 w 8413"/>
                <a:gd name="T39" fmla="*/ 2115 h 2134"/>
                <a:gd name="T40" fmla="*/ 2275 w 8413"/>
                <a:gd name="T41" fmla="*/ 2124 h 2134"/>
                <a:gd name="T42" fmla="*/ 2396 w 8413"/>
                <a:gd name="T43" fmla="*/ 2067 h 2134"/>
                <a:gd name="T44" fmla="*/ 2509 w 8413"/>
                <a:gd name="T45" fmla="*/ 2124 h 2134"/>
                <a:gd name="T46" fmla="*/ 2648 w 8413"/>
                <a:gd name="T47" fmla="*/ 2124 h 2134"/>
                <a:gd name="T48" fmla="*/ 2770 w 8413"/>
                <a:gd name="T49" fmla="*/ 2124 h 2134"/>
                <a:gd name="T50" fmla="*/ 2872 w 8413"/>
                <a:gd name="T51" fmla="*/ 2105 h 2134"/>
                <a:gd name="T52" fmla="*/ 2984 w 8413"/>
                <a:gd name="T53" fmla="*/ 2105 h 2134"/>
                <a:gd name="T54" fmla="*/ 3087 w 8413"/>
                <a:gd name="T55" fmla="*/ 2124 h 2134"/>
                <a:gd name="T56" fmla="*/ 3199 w 8413"/>
                <a:gd name="T57" fmla="*/ 2124 h 2134"/>
                <a:gd name="T58" fmla="*/ 3329 w 8413"/>
                <a:gd name="T59" fmla="*/ 2105 h 2134"/>
                <a:gd name="T60" fmla="*/ 3441 w 8413"/>
                <a:gd name="T61" fmla="*/ 2096 h 2134"/>
                <a:gd name="T62" fmla="*/ 3553 w 8413"/>
                <a:gd name="T63" fmla="*/ 2124 h 2134"/>
                <a:gd name="T64" fmla="*/ 3684 w 8413"/>
                <a:gd name="T65" fmla="*/ 2124 h 2134"/>
                <a:gd name="T66" fmla="*/ 3833 w 8413"/>
                <a:gd name="T67" fmla="*/ 2115 h 2134"/>
                <a:gd name="T68" fmla="*/ 3936 w 8413"/>
                <a:gd name="T69" fmla="*/ 2124 h 2134"/>
                <a:gd name="T70" fmla="*/ 4048 w 8413"/>
                <a:gd name="T71" fmla="*/ 2124 h 2134"/>
                <a:gd name="T72" fmla="*/ 4187 w 8413"/>
                <a:gd name="T73" fmla="*/ 2134 h 2134"/>
                <a:gd name="T74" fmla="*/ 4319 w 8413"/>
                <a:gd name="T75" fmla="*/ 2134 h 2134"/>
                <a:gd name="T76" fmla="*/ 4450 w 8413"/>
                <a:gd name="T77" fmla="*/ 2105 h 2134"/>
                <a:gd name="T78" fmla="*/ 4580 w 8413"/>
                <a:gd name="T79" fmla="*/ 1934 h 2134"/>
                <a:gd name="T80" fmla="*/ 4738 w 8413"/>
                <a:gd name="T81" fmla="*/ 2096 h 2134"/>
                <a:gd name="T82" fmla="*/ 4878 w 8413"/>
                <a:gd name="T83" fmla="*/ 2124 h 2134"/>
                <a:gd name="T84" fmla="*/ 5027 w 8413"/>
                <a:gd name="T85" fmla="*/ 2105 h 2134"/>
                <a:gd name="T86" fmla="*/ 5166 w 8413"/>
                <a:gd name="T87" fmla="*/ 2124 h 2134"/>
                <a:gd name="T88" fmla="*/ 5344 w 8413"/>
                <a:gd name="T89" fmla="*/ 2115 h 2134"/>
                <a:gd name="T90" fmla="*/ 5485 w 8413"/>
                <a:gd name="T91" fmla="*/ 2134 h 2134"/>
                <a:gd name="T92" fmla="*/ 5605 w 8413"/>
                <a:gd name="T93" fmla="*/ 2115 h 2134"/>
                <a:gd name="T94" fmla="*/ 5746 w 8413"/>
                <a:gd name="T95" fmla="*/ 2048 h 2134"/>
                <a:gd name="T96" fmla="*/ 5876 w 8413"/>
                <a:gd name="T97" fmla="*/ 2124 h 2134"/>
                <a:gd name="T98" fmla="*/ 6071 w 8413"/>
                <a:gd name="T99" fmla="*/ 2134 h 2134"/>
                <a:gd name="T100" fmla="*/ 6259 w 8413"/>
                <a:gd name="T101" fmla="*/ 2134 h 2134"/>
                <a:gd name="T102" fmla="*/ 6398 w 8413"/>
                <a:gd name="T103" fmla="*/ 2086 h 2134"/>
                <a:gd name="T104" fmla="*/ 6520 w 8413"/>
                <a:gd name="T105" fmla="*/ 2134 h 2134"/>
                <a:gd name="T106" fmla="*/ 6651 w 8413"/>
                <a:gd name="T107" fmla="*/ 2124 h 2134"/>
                <a:gd name="T108" fmla="*/ 6837 w 8413"/>
                <a:gd name="T109" fmla="*/ 2134 h 2134"/>
                <a:gd name="T110" fmla="*/ 7034 w 8413"/>
                <a:gd name="T111" fmla="*/ 2124 h 2134"/>
                <a:gd name="T112" fmla="*/ 7229 w 8413"/>
                <a:gd name="T113" fmla="*/ 2134 h 2134"/>
                <a:gd name="T114" fmla="*/ 7471 w 8413"/>
                <a:gd name="T115" fmla="*/ 2124 h 2134"/>
                <a:gd name="T116" fmla="*/ 7705 w 8413"/>
                <a:gd name="T117" fmla="*/ 2134 h 2134"/>
                <a:gd name="T118" fmla="*/ 7910 w 8413"/>
                <a:gd name="T119" fmla="*/ 2124 h 2134"/>
                <a:gd name="T120" fmla="*/ 8096 w 8413"/>
                <a:gd name="T121" fmla="*/ 2105 h 2134"/>
                <a:gd name="T122" fmla="*/ 8376 w 8413"/>
                <a:gd name="T123" fmla="*/ 2124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413" h="2134">
                  <a:moveTo>
                    <a:pt x="0" y="2124"/>
                  </a:moveTo>
                  <a:lnTo>
                    <a:pt x="0" y="2096"/>
                  </a:lnTo>
                  <a:lnTo>
                    <a:pt x="8" y="2096"/>
                  </a:lnTo>
                  <a:lnTo>
                    <a:pt x="8" y="2124"/>
                  </a:lnTo>
                  <a:lnTo>
                    <a:pt x="18" y="2134"/>
                  </a:lnTo>
                  <a:lnTo>
                    <a:pt x="18" y="2115"/>
                  </a:lnTo>
                  <a:lnTo>
                    <a:pt x="27" y="2124"/>
                  </a:lnTo>
                  <a:lnTo>
                    <a:pt x="27" y="2115"/>
                  </a:lnTo>
                  <a:lnTo>
                    <a:pt x="37" y="2115"/>
                  </a:lnTo>
                  <a:lnTo>
                    <a:pt x="37" y="1991"/>
                  </a:lnTo>
                  <a:lnTo>
                    <a:pt x="45" y="1877"/>
                  </a:lnTo>
                  <a:lnTo>
                    <a:pt x="45" y="2086"/>
                  </a:lnTo>
                  <a:lnTo>
                    <a:pt x="56" y="2086"/>
                  </a:lnTo>
                  <a:lnTo>
                    <a:pt x="56" y="2124"/>
                  </a:lnTo>
                  <a:lnTo>
                    <a:pt x="64" y="2115"/>
                  </a:lnTo>
                  <a:lnTo>
                    <a:pt x="64" y="2134"/>
                  </a:lnTo>
                  <a:lnTo>
                    <a:pt x="74" y="2134"/>
                  </a:lnTo>
                  <a:lnTo>
                    <a:pt x="74" y="2124"/>
                  </a:lnTo>
                  <a:lnTo>
                    <a:pt x="83" y="2124"/>
                  </a:lnTo>
                  <a:lnTo>
                    <a:pt x="93" y="2115"/>
                  </a:lnTo>
                  <a:lnTo>
                    <a:pt x="93" y="2124"/>
                  </a:lnTo>
                  <a:lnTo>
                    <a:pt x="101" y="2115"/>
                  </a:lnTo>
                  <a:lnTo>
                    <a:pt x="101" y="2134"/>
                  </a:lnTo>
                  <a:lnTo>
                    <a:pt x="112" y="2134"/>
                  </a:lnTo>
                  <a:lnTo>
                    <a:pt x="112" y="2115"/>
                  </a:lnTo>
                  <a:lnTo>
                    <a:pt x="120" y="2115"/>
                  </a:lnTo>
                  <a:lnTo>
                    <a:pt x="120" y="2134"/>
                  </a:lnTo>
                  <a:lnTo>
                    <a:pt x="130" y="2134"/>
                  </a:lnTo>
                  <a:lnTo>
                    <a:pt x="130" y="2124"/>
                  </a:lnTo>
                  <a:lnTo>
                    <a:pt x="139" y="2134"/>
                  </a:lnTo>
                  <a:lnTo>
                    <a:pt x="139" y="2124"/>
                  </a:lnTo>
                  <a:lnTo>
                    <a:pt x="149" y="2115"/>
                  </a:lnTo>
                  <a:lnTo>
                    <a:pt x="149" y="2124"/>
                  </a:lnTo>
                  <a:lnTo>
                    <a:pt x="157" y="2105"/>
                  </a:lnTo>
                  <a:lnTo>
                    <a:pt x="157" y="2124"/>
                  </a:lnTo>
                  <a:lnTo>
                    <a:pt x="167" y="2115"/>
                  </a:lnTo>
                  <a:lnTo>
                    <a:pt x="167" y="2124"/>
                  </a:lnTo>
                  <a:lnTo>
                    <a:pt x="176" y="2124"/>
                  </a:lnTo>
                  <a:lnTo>
                    <a:pt x="176" y="2115"/>
                  </a:lnTo>
                  <a:lnTo>
                    <a:pt x="186" y="2124"/>
                  </a:lnTo>
                  <a:lnTo>
                    <a:pt x="186" y="2115"/>
                  </a:lnTo>
                  <a:lnTo>
                    <a:pt x="195" y="2115"/>
                  </a:lnTo>
                  <a:lnTo>
                    <a:pt x="195" y="2124"/>
                  </a:lnTo>
                  <a:lnTo>
                    <a:pt x="205" y="2115"/>
                  </a:lnTo>
                  <a:lnTo>
                    <a:pt x="205" y="2134"/>
                  </a:lnTo>
                  <a:lnTo>
                    <a:pt x="213" y="2134"/>
                  </a:lnTo>
                  <a:lnTo>
                    <a:pt x="213" y="2115"/>
                  </a:lnTo>
                  <a:lnTo>
                    <a:pt x="223" y="2134"/>
                  </a:lnTo>
                  <a:lnTo>
                    <a:pt x="223" y="2115"/>
                  </a:lnTo>
                  <a:lnTo>
                    <a:pt x="232" y="2115"/>
                  </a:lnTo>
                  <a:lnTo>
                    <a:pt x="232" y="2124"/>
                  </a:lnTo>
                  <a:lnTo>
                    <a:pt x="242" y="2124"/>
                  </a:lnTo>
                  <a:lnTo>
                    <a:pt x="250" y="2115"/>
                  </a:lnTo>
                  <a:lnTo>
                    <a:pt x="250" y="2134"/>
                  </a:lnTo>
                  <a:lnTo>
                    <a:pt x="261" y="2115"/>
                  </a:lnTo>
                  <a:lnTo>
                    <a:pt x="261" y="2134"/>
                  </a:lnTo>
                  <a:lnTo>
                    <a:pt x="269" y="2134"/>
                  </a:lnTo>
                  <a:lnTo>
                    <a:pt x="279" y="2115"/>
                  </a:lnTo>
                  <a:lnTo>
                    <a:pt x="279" y="2134"/>
                  </a:lnTo>
                  <a:lnTo>
                    <a:pt x="288" y="2115"/>
                  </a:lnTo>
                  <a:lnTo>
                    <a:pt x="288" y="2124"/>
                  </a:lnTo>
                  <a:lnTo>
                    <a:pt x="298" y="2134"/>
                  </a:lnTo>
                  <a:lnTo>
                    <a:pt x="298" y="2039"/>
                  </a:lnTo>
                  <a:lnTo>
                    <a:pt x="306" y="2020"/>
                  </a:lnTo>
                  <a:lnTo>
                    <a:pt x="306" y="2067"/>
                  </a:lnTo>
                  <a:lnTo>
                    <a:pt x="317" y="2077"/>
                  </a:lnTo>
                  <a:lnTo>
                    <a:pt x="317" y="1915"/>
                  </a:lnTo>
                  <a:lnTo>
                    <a:pt x="325" y="1926"/>
                  </a:lnTo>
                  <a:lnTo>
                    <a:pt x="325" y="2105"/>
                  </a:lnTo>
                  <a:lnTo>
                    <a:pt x="335" y="2105"/>
                  </a:lnTo>
                  <a:lnTo>
                    <a:pt x="335" y="2124"/>
                  </a:lnTo>
                  <a:lnTo>
                    <a:pt x="344" y="2105"/>
                  </a:lnTo>
                  <a:lnTo>
                    <a:pt x="344" y="2134"/>
                  </a:lnTo>
                  <a:lnTo>
                    <a:pt x="354" y="2134"/>
                  </a:lnTo>
                  <a:lnTo>
                    <a:pt x="354" y="2096"/>
                  </a:lnTo>
                  <a:lnTo>
                    <a:pt x="362" y="2077"/>
                  </a:lnTo>
                  <a:lnTo>
                    <a:pt x="362" y="2105"/>
                  </a:lnTo>
                  <a:lnTo>
                    <a:pt x="372" y="2105"/>
                  </a:lnTo>
                  <a:lnTo>
                    <a:pt x="372" y="2115"/>
                  </a:lnTo>
                  <a:lnTo>
                    <a:pt x="381" y="2096"/>
                  </a:lnTo>
                  <a:lnTo>
                    <a:pt x="381" y="2124"/>
                  </a:lnTo>
                  <a:lnTo>
                    <a:pt x="391" y="2105"/>
                  </a:lnTo>
                  <a:lnTo>
                    <a:pt x="391" y="2124"/>
                  </a:lnTo>
                  <a:lnTo>
                    <a:pt x="400" y="2124"/>
                  </a:lnTo>
                  <a:lnTo>
                    <a:pt x="400" y="2105"/>
                  </a:lnTo>
                  <a:lnTo>
                    <a:pt x="410" y="2134"/>
                  </a:lnTo>
                  <a:lnTo>
                    <a:pt x="410" y="2115"/>
                  </a:lnTo>
                  <a:lnTo>
                    <a:pt x="418" y="2124"/>
                  </a:lnTo>
                  <a:lnTo>
                    <a:pt x="428" y="2124"/>
                  </a:lnTo>
                  <a:lnTo>
                    <a:pt x="428" y="2115"/>
                  </a:lnTo>
                  <a:lnTo>
                    <a:pt x="437" y="2124"/>
                  </a:lnTo>
                  <a:lnTo>
                    <a:pt x="437" y="2115"/>
                  </a:lnTo>
                  <a:lnTo>
                    <a:pt x="447" y="2115"/>
                  </a:lnTo>
                  <a:lnTo>
                    <a:pt x="447" y="2124"/>
                  </a:lnTo>
                  <a:lnTo>
                    <a:pt x="455" y="2115"/>
                  </a:lnTo>
                  <a:lnTo>
                    <a:pt x="455" y="2134"/>
                  </a:lnTo>
                  <a:lnTo>
                    <a:pt x="466" y="2134"/>
                  </a:lnTo>
                  <a:lnTo>
                    <a:pt x="466" y="2105"/>
                  </a:lnTo>
                  <a:lnTo>
                    <a:pt x="474" y="2124"/>
                  </a:lnTo>
                  <a:lnTo>
                    <a:pt x="474" y="2105"/>
                  </a:lnTo>
                  <a:lnTo>
                    <a:pt x="484" y="2134"/>
                  </a:lnTo>
                  <a:lnTo>
                    <a:pt x="493" y="2124"/>
                  </a:lnTo>
                  <a:lnTo>
                    <a:pt x="503" y="2124"/>
                  </a:lnTo>
                  <a:lnTo>
                    <a:pt x="503" y="2096"/>
                  </a:lnTo>
                  <a:lnTo>
                    <a:pt x="511" y="2105"/>
                  </a:lnTo>
                  <a:lnTo>
                    <a:pt x="511" y="2096"/>
                  </a:lnTo>
                  <a:lnTo>
                    <a:pt x="522" y="2096"/>
                  </a:lnTo>
                  <a:lnTo>
                    <a:pt x="522" y="2105"/>
                  </a:lnTo>
                  <a:lnTo>
                    <a:pt x="530" y="2105"/>
                  </a:lnTo>
                  <a:lnTo>
                    <a:pt x="530" y="2124"/>
                  </a:lnTo>
                  <a:lnTo>
                    <a:pt x="540" y="2115"/>
                  </a:lnTo>
                  <a:lnTo>
                    <a:pt x="540" y="2124"/>
                  </a:lnTo>
                  <a:lnTo>
                    <a:pt x="549" y="2134"/>
                  </a:lnTo>
                  <a:lnTo>
                    <a:pt x="549" y="2115"/>
                  </a:lnTo>
                  <a:lnTo>
                    <a:pt x="559" y="2115"/>
                  </a:lnTo>
                  <a:lnTo>
                    <a:pt x="559" y="2124"/>
                  </a:lnTo>
                  <a:lnTo>
                    <a:pt x="567" y="2124"/>
                  </a:lnTo>
                  <a:lnTo>
                    <a:pt x="567" y="2115"/>
                  </a:lnTo>
                  <a:lnTo>
                    <a:pt x="578" y="2115"/>
                  </a:lnTo>
                  <a:lnTo>
                    <a:pt x="578" y="2124"/>
                  </a:lnTo>
                  <a:lnTo>
                    <a:pt x="586" y="2115"/>
                  </a:lnTo>
                  <a:lnTo>
                    <a:pt x="586" y="2134"/>
                  </a:lnTo>
                  <a:lnTo>
                    <a:pt x="596" y="2134"/>
                  </a:lnTo>
                  <a:lnTo>
                    <a:pt x="596" y="2115"/>
                  </a:lnTo>
                  <a:lnTo>
                    <a:pt x="605" y="2134"/>
                  </a:lnTo>
                  <a:lnTo>
                    <a:pt x="605" y="2115"/>
                  </a:lnTo>
                  <a:lnTo>
                    <a:pt x="615" y="2115"/>
                  </a:lnTo>
                  <a:lnTo>
                    <a:pt x="615" y="2124"/>
                  </a:lnTo>
                  <a:lnTo>
                    <a:pt x="625" y="2134"/>
                  </a:lnTo>
                  <a:lnTo>
                    <a:pt x="625" y="2124"/>
                  </a:lnTo>
                  <a:lnTo>
                    <a:pt x="633" y="2124"/>
                  </a:lnTo>
                  <a:lnTo>
                    <a:pt x="633" y="2134"/>
                  </a:lnTo>
                  <a:lnTo>
                    <a:pt x="644" y="2134"/>
                  </a:lnTo>
                  <a:lnTo>
                    <a:pt x="644" y="2124"/>
                  </a:lnTo>
                  <a:lnTo>
                    <a:pt x="652" y="2134"/>
                  </a:lnTo>
                  <a:lnTo>
                    <a:pt x="652" y="2105"/>
                  </a:lnTo>
                  <a:lnTo>
                    <a:pt x="662" y="2086"/>
                  </a:lnTo>
                  <a:lnTo>
                    <a:pt x="662" y="2105"/>
                  </a:lnTo>
                  <a:lnTo>
                    <a:pt x="671" y="2105"/>
                  </a:lnTo>
                  <a:lnTo>
                    <a:pt x="671" y="2134"/>
                  </a:lnTo>
                  <a:lnTo>
                    <a:pt x="681" y="2124"/>
                  </a:lnTo>
                  <a:lnTo>
                    <a:pt x="689" y="2124"/>
                  </a:lnTo>
                  <a:lnTo>
                    <a:pt x="700" y="2134"/>
                  </a:lnTo>
                  <a:lnTo>
                    <a:pt x="700" y="2124"/>
                  </a:lnTo>
                  <a:lnTo>
                    <a:pt x="708" y="2124"/>
                  </a:lnTo>
                  <a:lnTo>
                    <a:pt x="718" y="2124"/>
                  </a:lnTo>
                  <a:lnTo>
                    <a:pt x="718" y="2115"/>
                  </a:lnTo>
                  <a:lnTo>
                    <a:pt x="727" y="2115"/>
                  </a:lnTo>
                  <a:lnTo>
                    <a:pt x="727" y="2134"/>
                  </a:lnTo>
                  <a:lnTo>
                    <a:pt x="737" y="2115"/>
                  </a:lnTo>
                  <a:lnTo>
                    <a:pt x="737" y="2124"/>
                  </a:lnTo>
                  <a:lnTo>
                    <a:pt x="745" y="2115"/>
                  </a:lnTo>
                  <a:lnTo>
                    <a:pt x="745" y="2124"/>
                  </a:lnTo>
                  <a:lnTo>
                    <a:pt x="755" y="2124"/>
                  </a:lnTo>
                  <a:lnTo>
                    <a:pt x="755" y="2134"/>
                  </a:lnTo>
                  <a:lnTo>
                    <a:pt x="764" y="2134"/>
                  </a:lnTo>
                  <a:lnTo>
                    <a:pt x="764" y="2115"/>
                  </a:lnTo>
                  <a:lnTo>
                    <a:pt x="774" y="2134"/>
                  </a:lnTo>
                  <a:lnTo>
                    <a:pt x="774" y="2124"/>
                  </a:lnTo>
                  <a:lnTo>
                    <a:pt x="783" y="2124"/>
                  </a:lnTo>
                  <a:lnTo>
                    <a:pt x="783" y="2115"/>
                  </a:lnTo>
                  <a:lnTo>
                    <a:pt x="793" y="2115"/>
                  </a:lnTo>
                  <a:lnTo>
                    <a:pt x="793" y="2124"/>
                  </a:lnTo>
                  <a:lnTo>
                    <a:pt x="801" y="2115"/>
                  </a:lnTo>
                  <a:lnTo>
                    <a:pt x="801" y="2124"/>
                  </a:lnTo>
                  <a:lnTo>
                    <a:pt x="811" y="2124"/>
                  </a:lnTo>
                  <a:lnTo>
                    <a:pt x="811" y="2134"/>
                  </a:lnTo>
                  <a:lnTo>
                    <a:pt x="820" y="2115"/>
                  </a:lnTo>
                  <a:lnTo>
                    <a:pt x="820" y="2134"/>
                  </a:lnTo>
                  <a:lnTo>
                    <a:pt x="830" y="2124"/>
                  </a:lnTo>
                  <a:lnTo>
                    <a:pt x="830" y="2115"/>
                  </a:lnTo>
                  <a:lnTo>
                    <a:pt x="838" y="2115"/>
                  </a:lnTo>
                  <a:lnTo>
                    <a:pt x="838" y="2124"/>
                  </a:lnTo>
                  <a:lnTo>
                    <a:pt x="849" y="2124"/>
                  </a:lnTo>
                  <a:lnTo>
                    <a:pt x="857" y="2124"/>
                  </a:lnTo>
                  <a:lnTo>
                    <a:pt x="857" y="2134"/>
                  </a:lnTo>
                  <a:lnTo>
                    <a:pt x="867" y="2134"/>
                  </a:lnTo>
                  <a:lnTo>
                    <a:pt x="867" y="2067"/>
                  </a:lnTo>
                  <a:lnTo>
                    <a:pt x="876" y="2010"/>
                  </a:lnTo>
                  <a:lnTo>
                    <a:pt x="876" y="2086"/>
                  </a:lnTo>
                  <a:lnTo>
                    <a:pt x="886" y="2086"/>
                  </a:lnTo>
                  <a:lnTo>
                    <a:pt x="886" y="2124"/>
                  </a:lnTo>
                  <a:lnTo>
                    <a:pt x="894" y="2115"/>
                  </a:lnTo>
                  <a:lnTo>
                    <a:pt x="894" y="2124"/>
                  </a:lnTo>
                  <a:lnTo>
                    <a:pt x="905" y="2115"/>
                  </a:lnTo>
                  <a:lnTo>
                    <a:pt x="905" y="2124"/>
                  </a:lnTo>
                  <a:lnTo>
                    <a:pt x="913" y="2134"/>
                  </a:lnTo>
                  <a:lnTo>
                    <a:pt x="913" y="2124"/>
                  </a:lnTo>
                  <a:lnTo>
                    <a:pt x="923" y="2124"/>
                  </a:lnTo>
                  <a:lnTo>
                    <a:pt x="923" y="2115"/>
                  </a:lnTo>
                  <a:lnTo>
                    <a:pt x="932" y="2134"/>
                  </a:lnTo>
                  <a:lnTo>
                    <a:pt x="932" y="2124"/>
                  </a:lnTo>
                  <a:lnTo>
                    <a:pt x="942" y="2115"/>
                  </a:lnTo>
                  <a:lnTo>
                    <a:pt x="942" y="2124"/>
                  </a:lnTo>
                  <a:lnTo>
                    <a:pt x="950" y="2124"/>
                  </a:lnTo>
                  <a:lnTo>
                    <a:pt x="960" y="2124"/>
                  </a:lnTo>
                  <a:lnTo>
                    <a:pt x="969" y="2124"/>
                  </a:lnTo>
                  <a:lnTo>
                    <a:pt x="969" y="2115"/>
                  </a:lnTo>
                  <a:lnTo>
                    <a:pt x="979" y="2115"/>
                  </a:lnTo>
                  <a:lnTo>
                    <a:pt x="979" y="2124"/>
                  </a:lnTo>
                  <a:lnTo>
                    <a:pt x="988" y="2115"/>
                  </a:lnTo>
                  <a:lnTo>
                    <a:pt x="988" y="2134"/>
                  </a:lnTo>
                  <a:lnTo>
                    <a:pt x="998" y="2134"/>
                  </a:lnTo>
                  <a:lnTo>
                    <a:pt x="998" y="2115"/>
                  </a:lnTo>
                  <a:lnTo>
                    <a:pt x="1006" y="2115"/>
                  </a:lnTo>
                  <a:lnTo>
                    <a:pt x="1006" y="2124"/>
                  </a:lnTo>
                  <a:lnTo>
                    <a:pt x="1016" y="2115"/>
                  </a:lnTo>
                  <a:lnTo>
                    <a:pt x="1016" y="2124"/>
                  </a:lnTo>
                  <a:lnTo>
                    <a:pt x="1025" y="2124"/>
                  </a:lnTo>
                  <a:lnTo>
                    <a:pt x="1025" y="2115"/>
                  </a:lnTo>
                  <a:lnTo>
                    <a:pt x="1035" y="2115"/>
                  </a:lnTo>
                  <a:lnTo>
                    <a:pt x="1035" y="2134"/>
                  </a:lnTo>
                  <a:lnTo>
                    <a:pt x="1044" y="2134"/>
                  </a:lnTo>
                  <a:lnTo>
                    <a:pt x="1044" y="2124"/>
                  </a:lnTo>
                  <a:lnTo>
                    <a:pt x="1054" y="2124"/>
                  </a:lnTo>
                  <a:lnTo>
                    <a:pt x="1054" y="2134"/>
                  </a:lnTo>
                  <a:lnTo>
                    <a:pt x="1062" y="2124"/>
                  </a:lnTo>
                  <a:lnTo>
                    <a:pt x="1072" y="2134"/>
                  </a:lnTo>
                  <a:lnTo>
                    <a:pt x="1072" y="2115"/>
                  </a:lnTo>
                  <a:lnTo>
                    <a:pt x="1081" y="2124"/>
                  </a:lnTo>
                  <a:lnTo>
                    <a:pt x="1081" y="2096"/>
                  </a:lnTo>
                  <a:lnTo>
                    <a:pt x="1091" y="2086"/>
                  </a:lnTo>
                  <a:lnTo>
                    <a:pt x="1091" y="2115"/>
                  </a:lnTo>
                  <a:lnTo>
                    <a:pt x="1099" y="2115"/>
                  </a:lnTo>
                  <a:lnTo>
                    <a:pt x="1099" y="2124"/>
                  </a:lnTo>
                  <a:lnTo>
                    <a:pt x="1110" y="2124"/>
                  </a:lnTo>
                  <a:lnTo>
                    <a:pt x="1110" y="2096"/>
                  </a:lnTo>
                  <a:lnTo>
                    <a:pt x="1118" y="2096"/>
                  </a:lnTo>
                  <a:lnTo>
                    <a:pt x="1118" y="2048"/>
                  </a:lnTo>
                  <a:lnTo>
                    <a:pt x="1128" y="2039"/>
                  </a:lnTo>
                  <a:lnTo>
                    <a:pt x="1128" y="266"/>
                  </a:lnTo>
                  <a:lnTo>
                    <a:pt x="1137" y="285"/>
                  </a:lnTo>
                  <a:lnTo>
                    <a:pt x="1137" y="1953"/>
                  </a:lnTo>
                  <a:lnTo>
                    <a:pt x="1147" y="1963"/>
                  </a:lnTo>
                  <a:lnTo>
                    <a:pt x="1147" y="2086"/>
                  </a:lnTo>
                  <a:lnTo>
                    <a:pt x="1155" y="2096"/>
                  </a:lnTo>
                  <a:lnTo>
                    <a:pt x="1155" y="2077"/>
                  </a:lnTo>
                  <a:lnTo>
                    <a:pt x="1166" y="2077"/>
                  </a:lnTo>
                  <a:lnTo>
                    <a:pt x="1166" y="2115"/>
                  </a:lnTo>
                  <a:lnTo>
                    <a:pt x="1174" y="2115"/>
                  </a:lnTo>
                  <a:lnTo>
                    <a:pt x="1174" y="2105"/>
                  </a:lnTo>
                  <a:lnTo>
                    <a:pt x="1184" y="2115"/>
                  </a:lnTo>
                  <a:lnTo>
                    <a:pt x="1184" y="2124"/>
                  </a:lnTo>
                  <a:lnTo>
                    <a:pt x="1193" y="2124"/>
                  </a:lnTo>
                  <a:lnTo>
                    <a:pt x="1193" y="2134"/>
                  </a:lnTo>
                  <a:lnTo>
                    <a:pt x="1203" y="2124"/>
                  </a:lnTo>
                  <a:lnTo>
                    <a:pt x="1203" y="2134"/>
                  </a:lnTo>
                  <a:lnTo>
                    <a:pt x="1211" y="2124"/>
                  </a:lnTo>
                  <a:lnTo>
                    <a:pt x="1211" y="2134"/>
                  </a:lnTo>
                  <a:lnTo>
                    <a:pt x="1221" y="2134"/>
                  </a:lnTo>
                  <a:lnTo>
                    <a:pt x="1221" y="2105"/>
                  </a:lnTo>
                  <a:lnTo>
                    <a:pt x="1230" y="2105"/>
                  </a:lnTo>
                  <a:lnTo>
                    <a:pt x="1240" y="2058"/>
                  </a:lnTo>
                  <a:lnTo>
                    <a:pt x="1240" y="2105"/>
                  </a:lnTo>
                  <a:lnTo>
                    <a:pt x="1249" y="2124"/>
                  </a:lnTo>
                  <a:lnTo>
                    <a:pt x="1249" y="2096"/>
                  </a:lnTo>
                  <a:lnTo>
                    <a:pt x="1259" y="2115"/>
                  </a:lnTo>
                  <a:lnTo>
                    <a:pt x="1259" y="2105"/>
                  </a:lnTo>
                  <a:lnTo>
                    <a:pt x="1267" y="2086"/>
                  </a:lnTo>
                  <a:lnTo>
                    <a:pt x="1267" y="2115"/>
                  </a:lnTo>
                  <a:lnTo>
                    <a:pt x="1277" y="2115"/>
                  </a:lnTo>
                  <a:lnTo>
                    <a:pt x="1277" y="2086"/>
                  </a:lnTo>
                  <a:lnTo>
                    <a:pt x="1286" y="2096"/>
                  </a:lnTo>
                  <a:lnTo>
                    <a:pt x="1286" y="2124"/>
                  </a:lnTo>
                  <a:lnTo>
                    <a:pt x="1296" y="2124"/>
                  </a:lnTo>
                  <a:lnTo>
                    <a:pt x="1296" y="2096"/>
                  </a:lnTo>
                  <a:lnTo>
                    <a:pt x="1304" y="2105"/>
                  </a:lnTo>
                  <a:lnTo>
                    <a:pt x="1304" y="2124"/>
                  </a:lnTo>
                  <a:lnTo>
                    <a:pt x="1315" y="2105"/>
                  </a:lnTo>
                  <a:lnTo>
                    <a:pt x="1315" y="2124"/>
                  </a:lnTo>
                  <a:lnTo>
                    <a:pt x="1323" y="2134"/>
                  </a:lnTo>
                  <a:lnTo>
                    <a:pt x="1323" y="2115"/>
                  </a:lnTo>
                  <a:lnTo>
                    <a:pt x="1333" y="2115"/>
                  </a:lnTo>
                  <a:lnTo>
                    <a:pt x="1333" y="2124"/>
                  </a:lnTo>
                  <a:lnTo>
                    <a:pt x="1342" y="2124"/>
                  </a:lnTo>
                  <a:lnTo>
                    <a:pt x="1352" y="2124"/>
                  </a:lnTo>
                  <a:lnTo>
                    <a:pt x="1360" y="2124"/>
                  </a:lnTo>
                  <a:lnTo>
                    <a:pt x="1371" y="2134"/>
                  </a:lnTo>
                  <a:lnTo>
                    <a:pt x="1371" y="2115"/>
                  </a:lnTo>
                  <a:lnTo>
                    <a:pt x="1379" y="2115"/>
                  </a:lnTo>
                  <a:lnTo>
                    <a:pt x="1379" y="2124"/>
                  </a:lnTo>
                  <a:lnTo>
                    <a:pt x="1389" y="2124"/>
                  </a:lnTo>
                  <a:lnTo>
                    <a:pt x="1398" y="2124"/>
                  </a:lnTo>
                  <a:lnTo>
                    <a:pt x="1408" y="2134"/>
                  </a:lnTo>
                  <a:lnTo>
                    <a:pt x="1408" y="2115"/>
                  </a:lnTo>
                  <a:lnTo>
                    <a:pt x="1416" y="2124"/>
                  </a:lnTo>
                  <a:lnTo>
                    <a:pt x="1416" y="2134"/>
                  </a:lnTo>
                  <a:lnTo>
                    <a:pt x="1426" y="2124"/>
                  </a:lnTo>
                  <a:lnTo>
                    <a:pt x="1426" y="2115"/>
                  </a:lnTo>
                  <a:lnTo>
                    <a:pt x="1435" y="2124"/>
                  </a:lnTo>
                  <a:lnTo>
                    <a:pt x="1435" y="2115"/>
                  </a:lnTo>
                  <a:lnTo>
                    <a:pt x="1445" y="2115"/>
                  </a:lnTo>
                  <a:lnTo>
                    <a:pt x="1445" y="2124"/>
                  </a:lnTo>
                  <a:lnTo>
                    <a:pt x="1454" y="2124"/>
                  </a:lnTo>
                  <a:lnTo>
                    <a:pt x="1464" y="2134"/>
                  </a:lnTo>
                  <a:lnTo>
                    <a:pt x="1464" y="2124"/>
                  </a:lnTo>
                  <a:lnTo>
                    <a:pt x="1472" y="2134"/>
                  </a:lnTo>
                  <a:lnTo>
                    <a:pt x="1472" y="2115"/>
                  </a:lnTo>
                  <a:lnTo>
                    <a:pt x="1482" y="2124"/>
                  </a:lnTo>
                  <a:lnTo>
                    <a:pt x="1482" y="2105"/>
                  </a:lnTo>
                  <a:lnTo>
                    <a:pt x="1491" y="2105"/>
                  </a:lnTo>
                  <a:lnTo>
                    <a:pt x="1491" y="2124"/>
                  </a:lnTo>
                  <a:lnTo>
                    <a:pt x="1501" y="2134"/>
                  </a:lnTo>
                  <a:lnTo>
                    <a:pt x="1501" y="2124"/>
                  </a:lnTo>
                  <a:lnTo>
                    <a:pt x="1510" y="2134"/>
                  </a:lnTo>
                  <a:lnTo>
                    <a:pt x="1510" y="2124"/>
                  </a:lnTo>
                  <a:lnTo>
                    <a:pt x="1520" y="2124"/>
                  </a:lnTo>
                  <a:lnTo>
                    <a:pt x="1520" y="2134"/>
                  </a:lnTo>
                  <a:lnTo>
                    <a:pt x="1528" y="2124"/>
                  </a:lnTo>
                  <a:lnTo>
                    <a:pt x="1528" y="2086"/>
                  </a:lnTo>
                  <a:lnTo>
                    <a:pt x="1538" y="2086"/>
                  </a:lnTo>
                  <a:lnTo>
                    <a:pt x="1538" y="2001"/>
                  </a:lnTo>
                  <a:lnTo>
                    <a:pt x="1548" y="2029"/>
                  </a:lnTo>
                  <a:lnTo>
                    <a:pt x="1548" y="2105"/>
                  </a:lnTo>
                  <a:lnTo>
                    <a:pt x="1557" y="2105"/>
                  </a:lnTo>
                  <a:lnTo>
                    <a:pt x="1557" y="2115"/>
                  </a:lnTo>
                  <a:lnTo>
                    <a:pt x="1567" y="2124"/>
                  </a:lnTo>
                  <a:lnTo>
                    <a:pt x="1567" y="2115"/>
                  </a:lnTo>
                  <a:lnTo>
                    <a:pt x="1576" y="2115"/>
                  </a:lnTo>
                  <a:lnTo>
                    <a:pt x="1576" y="2029"/>
                  </a:lnTo>
                  <a:lnTo>
                    <a:pt x="1586" y="2029"/>
                  </a:lnTo>
                  <a:lnTo>
                    <a:pt x="1586" y="1953"/>
                  </a:lnTo>
                  <a:lnTo>
                    <a:pt x="1594" y="2029"/>
                  </a:lnTo>
                  <a:lnTo>
                    <a:pt x="1594" y="2105"/>
                  </a:lnTo>
                  <a:lnTo>
                    <a:pt x="1604" y="2105"/>
                  </a:lnTo>
                  <a:lnTo>
                    <a:pt x="1604" y="2124"/>
                  </a:lnTo>
                  <a:lnTo>
                    <a:pt x="1613" y="2115"/>
                  </a:lnTo>
                  <a:lnTo>
                    <a:pt x="1613" y="2124"/>
                  </a:lnTo>
                  <a:lnTo>
                    <a:pt x="1623" y="2134"/>
                  </a:lnTo>
                  <a:lnTo>
                    <a:pt x="1623" y="2115"/>
                  </a:lnTo>
                  <a:lnTo>
                    <a:pt x="1632" y="2115"/>
                  </a:lnTo>
                  <a:lnTo>
                    <a:pt x="1642" y="2115"/>
                  </a:lnTo>
                  <a:lnTo>
                    <a:pt x="1642" y="2124"/>
                  </a:lnTo>
                  <a:lnTo>
                    <a:pt x="1650" y="2124"/>
                  </a:lnTo>
                  <a:lnTo>
                    <a:pt x="1650" y="2115"/>
                  </a:lnTo>
                  <a:lnTo>
                    <a:pt x="1660" y="2115"/>
                  </a:lnTo>
                  <a:lnTo>
                    <a:pt x="1660" y="2124"/>
                  </a:lnTo>
                  <a:lnTo>
                    <a:pt x="1669" y="2115"/>
                  </a:lnTo>
                  <a:lnTo>
                    <a:pt x="1669" y="2124"/>
                  </a:lnTo>
                  <a:lnTo>
                    <a:pt x="1679" y="2124"/>
                  </a:lnTo>
                  <a:lnTo>
                    <a:pt x="1679" y="2058"/>
                  </a:lnTo>
                  <a:lnTo>
                    <a:pt x="1687" y="2058"/>
                  </a:lnTo>
                  <a:lnTo>
                    <a:pt x="1687" y="2105"/>
                  </a:lnTo>
                  <a:lnTo>
                    <a:pt x="1698" y="2105"/>
                  </a:lnTo>
                  <a:lnTo>
                    <a:pt x="1698" y="2124"/>
                  </a:lnTo>
                  <a:lnTo>
                    <a:pt x="1706" y="2115"/>
                  </a:lnTo>
                  <a:lnTo>
                    <a:pt x="1706" y="2124"/>
                  </a:lnTo>
                  <a:lnTo>
                    <a:pt x="1716" y="2134"/>
                  </a:lnTo>
                  <a:lnTo>
                    <a:pt x="1725" y="2124"/>
                  </a:lnTo>
                  <a:lnTo>
                    <a:pt x="1725" y="2115"/>
                  </a:lnTo>
                  <a:lnTo>
                    <a:pt x="1735" y="2115"/>
                  </a:lnTo>
                  <a:lnTo>
                    <a:pt x="1735" y="2124"/>
                  </a:lnTo>
                  <a:lnTo>
                    <a:pt x="1743" y="2115"/>
                  </a:lnTo>
                  <a:lnTo>
                    <a:pt x="1743" y="2124"/>
                  </a:lnTo>
                  <a:lnTo>
                    <a:pt x="1754" y="2124"/>
                  </a:lnTo>
                  <a:lnTo>
                    <a:pt x="1754" y="2115"/>
                  </a:lnTo>
                  <a:lnTo>
                    <a:pt x="1762" y="2115"/>
                  </a:lnTo>
                  <a:lnTo>
                    <a:pt x="1762" y="2134"/>
                  </a:lnTo>
                  <a:lnTo>
                    <a:pt x="1772" y="2134"/>
                  </a:lnTo>
                  <a:lnTo>
                    <a:pt x="1772" y="2115"/>
                  </a:lnTo>
                  <a:lnTo>
                    <a:pt x="1781" y="2115"/>
                  </a:lnTo>
                  <a:lnTo>
                    <a:pt x="1781" y="2124"/>
                  </a:lnTo>
                  <a:lnTo>
                    <a:pt x="1791" y="2124"/>
                  </a:lnTo>
                  <a:lnTo>
                    <a:pt x="1791" y="2115"/>
                  </a:lnTo>
                  <a:lnTo>
                    <a:pt x="1799" y="2115"/>
                  </a:lnTo>
                  <a:lnTo>
                    <a:pt x="1799" y="2048"/>
                  </a:lnTo>
                  <a:lnTo>
                    <a:pt x="1809" y="2058"/>
                  </a:lnTo>
                  <a:lnTo>
                    <a:pt x="1809" y="2115"/>
                  </a:lnTo>
                  <a:lnTo>
                    <a:pt x="1818" y="2115"/>
                  </a:lnTo>
                  <a:lnTo>
                    <a:pt x="1818" y="2124"/>
                  </a:lnTo>
                  <a:lnTo>
                    <a:pt x="1828" y="2115"/>
                  </a:lnTo>
                  <a:lnTo>
                    <a:pt x="1828" y="2134"/>
                  </a:lnTo>
                  <a:lnTo>
                    <a:pt x="1837" y="2134"/>
                  </a:lnTo>
                  <a:lnTo>
                    <a:pt x="1837" y="2115"/>
                  </a:lnTo>
                  <a:lnTo>
                    <a:pt x="1847" y="2105"/>
                  </a:lnTo>
                  <a:lnTo>
                    <a:pt x="1847" y="2124"/>
                  </a:lnTo>
                  <a:lnTo>
                    <a:pt x="1855" y="2124"/>
                  </a:lnTo>
                  <a:lnTo>
                    <a:pt x="1855" y="2115"/>
                  </a:lnTo>
                  <a:lnTo>
                    <a:pt x="1865" y="2124"/>
                  </a:lnTo>
                  <a:lnTo>
                    <a:pt x="1865" y="2115"/>
                  </a:lnTo>
                  <a:lnTo>
                    <a:pt x="1874" y="2115"/>
                  </a:lnTo>
                  <a:lnTo>
                    <a:pt x="1874" y="2096"/>
                  </a:lnTo>
                  <a:lnTo>
                    <a:pt x="1884" y="2096"/>
                  </a:lnTo>
                  <a:lnTo>
                    <a:pt x="1884" y="2067"/>
                  </a:lnTo>
                  <a:lnTo>
                    <a:pt x="1892" y="2077"/>
                  </a:lnTo>
                  <a:lnTo>
                    <a:pt x="1892" y="531"/>
                  </a:lnTo>
                  <a:lnTo>
                    <a:pt x="1903" y="49"/>
                  </a:lnTo>
                  <a:lnTo>
                    <a:pt x="1903" y="1565"/>
                  </a:lnTo>
                  <a:lnTo>
                    <a:pt x="1911" y="1603"/>
                  </a:lnTo>
                  <a:lnTo>
                    <a:pt x="1911" y="2067"/>
                  </a:lnTo>
                  <a:lnTo>
                    <a:pt x="1921" y="2077"/>
                  </a:lnTo>
                  <a:lnTo>
                    <a:pt x="1921" y="2048"/>
                  </a:lnTo>
                  <a:lnTo>
                    <a:pt x="1930" y="2048"/>
                  </a:lnTo>
                  <a:lnTo>
                    <a:pt x="1930" y="2105"/>
                  </a:lnTo>
                  <a:lnTo>
                    <a:pt x="1940" y="2105"/>
                  </a:lnTo>
                  <a:lnTo>
                    <a:pt x="1940" y="2115"/>
                  </a:lnTo>
                  <a:lnTo>
                    <a:pt x="1948" y="2115"/>
                  </a:lnTo>
                  <a:lnTo>
                    <a:pt x="1948" y="2124"/>
                  </a:lnTo>
                  <a:lnTo>
                    <a:pt x="1959" y="2115"/>
                  </a:lnTo>
                  <a:lnTo>
                    <a:pt x="1959" y="2134"/>
                  </a:lnTo>
                  <a:lnTo>
                    <a:pt x="1967" y="2124"/>
                  </a:lnTo>
                  <a:lnTo>
                    <a:pt x="1977" y="2124"/>
                  </a:lnTo>
                  <a:lnTo>
                    <a:pt x="1977" y="2134"/>
                  </a:lnTo>
                  <a:lnTo>
                    <a:pt x="1986" y="2134"/>
                  </a:lnTo>
                  <a:lnTo>
                    <a:pt x="1986" y="2115"/>
                  </a:lnTo>
                  <a:lnTo>
                    <a:pt x="1996" y="2105"/>
                  </a:lnTo>
                  <a:lnTo>
                    <a:pt x="1996" y="2115"/>
                  </a:lnTo>
                  <a:lnTo>
                    <a:pt x="2004" y="2115"/>
                  </a:lnTo>
                  <a:lnTo>
                    <a:pt x="2004" y="2124"/>
                  </a:lnTo>
                  <a:lnTo>
                    <a:pt x="2014" y="2124"/>
                  </a:lnTo>
                  <a:lnTo>
                    <a:pt x="2014" y="2134"/>
                  </a:lnTo>
                  <a:lnTo>
                    <a:pt x="2023" y="2134"/>
                  </a:lnTo>
                  <a:lnTo>
                    <a:pt x="2023" y="2124"/>
                  </a:lnTo>
                  <a:lnTo>
                    <a:pt x="2033" y="2124"/>
                  </a:lnTo>
                  <a:lnTo>
                    <a:pt x="2033" y="2086"/>
                  </a:lnTo>
                  <a:lnTo>
                    <a:pt x="2042" y="2096"/>
                  </a:lnTo>
                  <a:lnTo>
                    <a:pt x="2042" y="2124"/>
                  </a:lnTo>
                  <a:lnTo>
                    <a:pt x="2052" y="2105"/>
                  </a:lnTo>
                  <a:lnTo>
                    <a:pt x="2052" y="2115"/>
                  </a:lnTo>
                  <a:lnTo>
                    <a:pt x="2060" y="2124"/>
                  </a:lnTo>
                  <a:lnTo>
                    <a:pt x="2070" y="2124"/>
                  </a:lnTo>
                  <a:lnTo>
                    <a:pt x="2070" y="2134"/>
                  </a:lnTo>
                  <a:lnTo>
                    <a:pt x="2079" y="2134"/>
                  </a:lnTo>
                  <a:lnTo>
                    <a:pt x="2079" y="2124"/>
                  </a:lnTo>
                  <a:lnTo>
                    <a:pt x="2089" y="2124"/>
                  </a:lnTo>
                  <a:lnTo>
                    <a:pt x="2089" y="2134"/>
                  </a:lnTo>
                  <a:lnTo>
                    <a:pt x="2098" y="2124"/>
                  </a:lnTo>
                  <a:lnTo>
                    <a:pt x="2098" y="2115"/>
                  </a:lnTo>
                  <a:lnTo>
                    <a:pt x="2108" y="2134"/>
                  </a:lnTo>
                  <a:lnTo>
                    <a:pt x="2108" y="2124"/>
                  </a:lnTo>
                  <a:lnTo>
                    <a:pt x="2116" y="2115"/>
                  </a:lnTo>
                  <a:lnTo>
                    <a:pt x="2116" y="2124"/>
                  </a:lnTo>
                  <a:lnTo>
                    <a:pt x="2126" y="2134"/>
                  </a:lnTo>
                  <a:lnTo>
                    <a:pt x="2126" y="2115"/>
                  </a:lnTo>
                  <a:lnTo>
                    <a:pt x="2135" y="2124"/>
                  </a:lnTo>
                  <a:lnTo>
                    <a:pt x="2135" y="2115"/>
                  </a:lnTo>
                  <a:lnTo>
                    <a:pt x="2145" y="2115"/>
                  </a:lnTo>
                  <a:lnTo>
                    <a:pt x="2145" y="2124"/>
                  </a:lnTo>
                  <a:lnTo>
                    <a:pt x="2153" y="2124"/>
                  </a:lnTo>
                  <a:lnTo>
                    <a:pt x="2153" y="2115"/>
                  </a:lnTo>
                  <a:lnTo>
                    <a:pt x="2164" y="2115"/>
                  </a:lnTo>
                  <a:lnTo>
                    <a:pt x="2164" y="2134"/>
                  </a:lnTo>
                  <a:lnTo>
                    <a:pt x="2172" y="2124"/>
                  </a:lnTo>
                  <a:lnTo>
                    <a:pt x="2172" y="2134"/>
                  </a:lnTo>
                  <a:lnTo>
                    <a:pt x="2182" y="2134"/>
                  </a:lnTo>
                  <a:lnTo>
                    <a:pt x="2182" y="2124"/>
                  </a:lnTo>
                  <a:lnTo>
                    <a:pt x="2191" y="2124"/>
                  </a:lnTo>
                  <a:lnTo>
                    <a:pt x="2201" y="2124"/>
                  </a:lnTo>
                  <a:lnTo>
                    <a:pt x="2201" y="2115"/>
                  </a:lnTo>
                  <a:lnTo>
                    <a:pt x="2209" y="2115"/>
                  </a:lnTo>
                  <a:lnTo>
                    <a:pt x="2209" y="2124"/>
                  </a:lnTo>
                  <a:lnTo>
                    <a:pt x="2220" y="2134"/>
                  </a:lnTo>
                  <a:lnTo>
                    <a:pt x="2220" y="2124"/>
                  </a:lnTo>
                  <a:lnTo>
                    <a:pt x="2228" y="2115"/>
                  </a:lnTo>
                  <a:lnTo>
                    <a:pt x="2228" y="2134"/>
                  </a:lnTo>
                  <a:lnTo>
                    <a:pt x="2238" y="2115"/>
                  </a:lnTo>
                  <a:lnTo>
                    <a:pt x="2238" y="2124"/>
                  </a:lnTo>
                  <a:lnTo>
                    <a:pt x="2247" y="2124"/>
                  </a:lnTo>
                  <a:lnTo>
                    <a:pt x="2257" y="2124"/>
                  </a:lnTo>
                  <a:lnTo>
                    <a:pt x="2265" y="2134"/>
                  </a:lnTo>
                  <a:lnTo>
                    <a:pt x="2265" y="2124"/>
                  </a:lnTo>
                  <a:lnTo>
                    <a:pt x="2275" y="2124"/>
                  </a:lnTo>
                  <a:lnTo>
                    <a:pt x="2284" y="2124"/>
                  </a:lnTo>
                  <a:lnTo>
                    <a:pt x="2284" y="2134"/>
                  </a:lnTo>
                  <a:lnTo>
                    <a:pt x="2294" y="2134"/>
                  </a:lnTo>
                  <a:lnTo>
                    <a:pt x="2303" y="2115"/>
                  </a:lnTo>
                  <a:lnTo>
                    <a:pt x="2303" y="2124"/>
                  </a:lnTo>
                  <a:lnTo>
                    <a:pt x="2313" y="2115"/>
                  </a:lnTo>
                  <a:lnTo>
                    <a:pt x="2313" y="2134"/>
                  </a:lnTo>
                  <a:lnTo>
                    <a:pt x="2331" y="2124"/>
                  </a:lnTo>
                  <a:lnTo>
                    <a:pt x="2331" y="2134"/>
                  </a:lnTo>
                  <a:lnTo>
                    <a:pt x="2340" y="2134"/>
                  </a:lnTo>
                  <a:lnTo>
                    <a:pt x="2340" y="2124"/>
                  </a:lnTo>
                  <a:lnTo>
                    <a:pt x="2350" y="2124"/>
                  </a:lnTo>
                  <a:lnTo>
                    <a:pt x="2350" y="2134"/>
                  </a:lnTo>
                  <a:lnTo>
                    <a:pt x="2358" y="2124"/>
                  </a:lnTo>
                  <a:lnTo>
                    <a:pt x="2369" y="2124"/>
                  </a:lnTo>
                  <a:lnTo>
                    <a:pt x="2369" y="2134"/>
                  </a:lnTo>
                  <a:lnTo>
                    <a:pt x="2377" y="2134"/>
                  </a:lnTo>
                  <a:lnTo>
                    <a:pt x="2377" y="2115"/>
                  </a:lnTo>
                  <a:lnTo>
                    <a:pt x="2387" y="2124"/>
                  </a:lnTo>
                  <a:lnTo>
                    <a:pt x="2387" y="2115"/>
                  </a:lnTo>
                  <a:lnTo>
                    <a:pt x="2396" y="2115"/>
                  </a:lnTo>
                  <a:lnTo>
                    <a:pt x="2396" y="2067"/>
                  </a:lnTo>
                  <a:lnTo>
                    <a:pt x="2406" y="2067"/>
                  </a:lnTo>
                  <a:lnTo>
                    <a:pt x="2406" y="2105"/>
                  </a:lnTo>
                  <a:lnTo>
                    <a:pt x="2414" y="2105"/>
                  </a:lnTo>
                  <a:lnTo>
                    <a:pt x="2414" y="1963"/>
                  </a:lnTo>
                  <a:lnTo>
                    <a:pt x="2425" y="1963"/>
                  </a:lnTo>
                  <a:lnTo>
                    <a:pt x="2425" y="2105"/>
                  </a:lnTo>
                  <a:lnTo>
                    <a:pt x="2433" y="2115"/>
                  </a:lnTo>
                  <a:lnTo>
                    <a:pt x="2433" y="2124"/>
                  </a:lnTo>
                  <a:lnTo>
                    <a:pt x="2443" y="2124"/>
                  </a:lnTo>
                  <a:lnTo>
                    <a:pt x="2443" y="2134"/>
                  </a:lnTo>
                  <a:lnTo>
                    <a:pt x="2453" y="2124"/>
                  </a:lnTo>
                  <a:lnTo>
                    <a:pt x="2453" y="2134"/>
                  </a:lnTo>
                  <a:lnTo>
                    <a:pt x="2462" y="2124"/>
                  </a:lnTo>
                  <a:lnTo>
                    <a:pt x="2462" y="2134"/>
                  </a:lnTo>
                  <a:lnTo>
                    <a:pt x="2472" y="2134"/>
                  </a:lnTo>
                  <a:lnTo>
                    <a:pt x="2472" y="2115"/>
                  </a:lnTo>
                  <a:lnTo>
                    <a:pt x="2480" y="2115"/>
                  </a:lnTo>
                  <a:lnTo>
                    <a:pt x="2480" y="2124"/>
                  </a:lnTo>
                  <a:lnTo>
                    <a:pt x="2491" y="2124"/>
                  </a:lnTo>
                  <a:lnTo>
                    <a:pt x="2499" y="2124"/>
                  </a:lnTo>
                  <a:lnTo>
                    <a:pt x="2509" y="2134"/>
                  </a:lnTo>
                  <a:lnTo>
                    <a:pt x="2509" y="2124"/>
                  </a:lnTo>
                  <a:lnTo>
                    <a:pt x="2518" y="2124"/>
                  </a:lnTo>
                  <a:lnTo>
                    <a:pt x="2518" y="2134"/>
                  </a:lnTo>
                  <a:lnTo>
                    <a:pt x="2528" y="2124"/>
                  </a:lnTo>
                  <a:lnTo>
                    <a:pt x="2536" y="2134"/>
                  </a:lnTo>
                  <a:lnTo>
                    <a:pt x="2536" y="2124"/>
                  </a:lnTo>
                  <a:lnTo>
                    <a:pt x="2547" y="2124"/>
                  </a:lnTo>
                  <a:lnTo>
                    <a:pt x="2547" y="2115"/>
                  </a:lnTo>
                  <a:lnTo>
                    <a:pt x="2555" y="2124"/>
                  </a:lnTo>
                  <a:lnTo>
                    <a:pt x="2565" y="2115"/>
                  </a:lnTo>
                  <a:lnTo>
                    <a:pt x="2565" y="2134"/>
                  </a:lnTo>
                  <a:lnTo>
                    <a:pt x="2574" y="2124"/>
                  </a:lnTo>
                  <a:lnTo>
                    <a:pt x="2574" y="2134"/>
                  </a:lnTo>
                  <a:lnTo>
                    <a:pt x="2584" y="2134"/>
                  </a:lnTo>
                  <a:lnTo>
                    <a:pt x="2584" y="2124"/>
                  </a:lnTo>
                  <a:lnTo>
                    <a:pt x="2592" y="2124"/>
                  </a:lnTo>
                  <a:lnTo>
                    <a:pt x="2603" y="2124"/>
                  </a:lnTo>
                  <a:lnTo>
                    <a:pt x="2611" y="2124"/>
                  </a:lnTo>
                  <a:lnTo>
                    <a:pt x="2621" y="2124"/>
                  </a:lnTo>
                  <a:lnTo>
                    <a:pt x="2630" y="2134"/>
                  </a:lnTo>
                  <a:lnTo>
                    <a:pt x="2640" y="2124"/>
                  </a:lnTo>
                  <a:lnTo>
                    <a:pt x="2648" y="2134"/>
                  </a:lnTo>
                  <a:lnTo>
                    <a:pt x="2648" y="2124"/>
                  </a:lnTo>
                  <a:lnTo>
                    <a:pt x="2658" y="2124"/>
                  </a:lnTo>
                  <a:lnTo>
                    <a:pt x="2667" y="2124"/>
                  </a:lnTo>
                  <a:lnTo>
                    <a:pt x="2677" y="2124"/>
                  </a:lnTo>
                  <a:lnTo>
                    <a:pt x="2686" y="2115"/>
                  </a:lnTo>
                  <a:lnTo>
                    <a:pt x="2686" y="2124"/>
                  </a:lnTo>
                  <a:lnTo>
                    <a:pt x="2696" y="2115"/>
                  </a:lnTo>
                  <a:lnTo>
                    <a:pt x="2696" y="2124"/>
                  </a:lnTo>
                  <a:lnTo>
                    <a:pt x="2704" y="2124"/>
                  </a:lnTo>
                  <a:lnTo>
                    <a:pt x="2704" y="2105"/>
                  </a:lnTo>
                  <a:lnTo>
                    <a:pt x="2714" y="2096"/>
                  </a:lnTo>
                  <a:lnTo>
                    <a:pt x="2714" y="1915"/>
                  </a:lnTo>
                  <a:lnTo>
                    <a:pt x="2723" y="1896"/>
                  </a:lnTo>
                  <a:lnTo>
                    <a:pt x="2723" y="49"/>
                  </a:lnTo>
                  <a:lnTo>
                    <a:pt x="2733" y="87"/>
                  </a:lnTo>
                  <a:lnTo>
                    <a:pt x="2733" y="1896"/>
                  </a:lnTo>
                  <a:lnTo>
                    <a:pt x="2741" y="1907"/>
                  </a:lnTo>
                  <a:lnTo>
                    <a:pt x="2741" y="2048"/>
                  </a:lnTo>
                  <a:lnTo>
                    <a:pt x="2752" y="2048"/>
                  </a:lnTo>
                  <a:lnTo>
                    <a:pt x="2752" y="2115"/>
                  </a:lnTo>
                  <a:lnTo>
                    <a:pt x="2760" y="2115"/>
                  </a:lnTo>
                  <a:lnTo>
                    <a:pt x="2760" y="2124"/>
                  </a:lnTo>
                  <a:lnTo>
                    <a:pt x="2770" y="2124"/>
                  </a:lnTo>
                  <a:lnTo>
                    <a:pt x="2770" y="2115"/>
                  </a:lnTo>
                  <a:lnTo>
                    <a:pt x="2779" y="2115"/>
                  </a:lnTo>
                  <a:lnTo>
                    <a:pt x="2779" y="2124"/>
                  </a:lnTo>
                  <a:lnTo>
                    <a:pt x="2789" y="2115"/>
                  </a:lnTo>
                  <a:lnTo>
                    <a:pt x="2789" y="2124"/>
                  </a:lnTo>
                  <a:lnTo>
                    <a:pt x="2797" y="2134"/>
                  </a:lnTo>
                  <a:lnTo>
                    <a:pt x="2797" y="2124"/>
                  </a:lnTo>
                  <a:lnTo>
                    <a:pt x="2808" y="2134"/>
                  </a:lnTo>
                  <a:lnTo>
                    <a:pt x="2808" y="2124"/>
                  </a:lnTo>
                  <a:lnTo>
                    <a:pt x="2816" y="2124"/>
                  </a:lnTo>
                  <a:lnTo>
                    <a:pt x="2816" y="2115"/>
                  </a:lnTo>
                  <a:lnTo>
                    <a:pt x="2826" y="2115"/>
                  </a:lnTo>
                  <a:lnTo>
                    <a:pt x="2826" y="2105"/>
                  </a:lnTo>
                  <a:lnTo>
                    <a:pt x="2835" y="2105"/>
                  </a:lnTo>
                  <a:lnTo>
                    <a:pt x="2835" y="2115"/>
                  </a:lnTo>
                  <a:lnTo>
                    <a:pt x="2845" y="2124"/>
                  </a:lnTo>
                  <a:lnTo>
                    <a:pt x="2845" y="2115"/>
                  </a:lnTo>
                  <a:lnTo>
                    <a:pt x="2853" y="2124"/>
                  </a:lnTo>
                  <a:lnTo>
                    <a:pt x="2853" y="2096"/>
                  </a:lnTo>
                  <a:lnTo>
                    <a:pt x="2863" y="2077"/>
                  </a:lnTo>
                  <a:lnTo>
                    <a:pt x="2863" y="2105"/>
                  </a:lnTo>
                  <a:lnTo>
                    <a:pt x="2872" y="2105"/>
                  </a:lnTo>
                  <a:lnTo>
                    <a:pt x="2872" y="2115"/>
                  </a:lnTo>
                  <a:lnTo>
                    <a:pt x="2882" y="2105"/>
                  </a:lnTo>
                  <a:lnTo>
                    <a:pt x="2882" y="2115"/>
                  </a:lnTo>
                  <a:lnTo>
                    <a:pt x="2891" y="2124"/>
                  </a:lnTo>
                  <a:lnTo>
                    <a:pt x="2891" y="2115"/>
                  </a:lnTo>
                  <a:lnTo>
                    <a:pt x="2901" y="2115"/>
                  </a:lnTo>
                  <a:lnTo>
                    <a:pt x="2901" y="2124"/>
                  </a:lnTo>
                  <a:lnTo>
                    <a:pt x="2909" y="2134"/>
                  </a:lnTo>
                  <a:lnTo>
                    <a:pt x="2909" y="2124"/>
                  </a:lnTo>
                  <a:lnTo>
                    <a:pt x="2919" y="2115"/>
                  </a:lnTo>
                  <a:lnTo>
                    <a:pt x="2919" y="2124"/>
                  </a:lnTo>
                  <a:lnTo>
                    <a:pt x="2928" y="2134"/>
                  </a:lnTo>
                  <a:lnTo>
                    <a:pt x="2928" y="2124"/>
                  </a:lnTo>
                  <a:lnTo>
                    <a:pt x="2938" y="2134"/>
                  </a:lnTo>
                  <a:lnTo>
                    <a:pt x="2938" y="2124"/>
                  </a:lnTo>
                  <a:lnTo>
                    <a:pt x="2947" y="2124"/>
                  </a:lnTo>
                  <a:lnTo>
                    <a:pt x="2947" y="2134"/>
                  </a:lnTo>
                  <a:lnTo>
                    <a:pt x="2957" y="2124"/>
                  </a:lnTo>
                  <a:lnTo>
                    <a:pt x="2957" y="2115"/>
                  </a:lnTo>
                  <a:lnTo>
                    <a:pt x="2965" y="2124"/>
                  </a:lnTo>
                  <a:lnTo>
                    <a:pt x="2975" y="2124"/>
                  </a:lnTo>
                  <a:lnTo>
                    <a:pt x="2984" y="2105"/>
                  </a:lnTo>
                  <a:lnTo>
                    <a:pt x="2984" y="2124"/>
                  </a:lnTo>
                  <a:lnTo>
                    <a:pt x="2994" y="2124"/>
                  </a:lnTo>
                  <a:lnTo>
                    <a:pt x="2994" y="2115"/>
                  </a:lnTo>
                  <a:lnTo>
                    <a:pt x="3002" y="2124"/>
                  </a:lnTo>
                  <a:lnTo>
                    <a:pt x="3002" y="2115"/>
                  </a:lnTo>
                  <a:lnTo>
                    <a:pt x="3013" y="2115"/>
                  </a:lnTo>
                  <a:lnTo>
                    <a:pt x="3013" y="1982"/>
                  </a:lnTo>
                  <a:lnTo>
                    <a:pt x="3021" y="1963"/>
                  </a:lnTo>
                  <a:lnTo>
                    <a:pt x="3021" y="1062"/>
                  </a:lnTo>
                  <a:lnTo>
                    <a:pt x="3031" y="1110"/>
                  </a:lnTo>
                  <a:lnTo>
                    <a:pt x="3031" y="2048"/>
                  </a:lnTo>
                  <a:lnTo>
                    <a:pt x="3040" y="2048"/>
                  </a:lnTo>
                  <a:lnTo>
                    <a:pt x="3040" y="2105"/>
                  </a:lnTo>
                  <a:lnTo>
                    <a:pt x="3050" y="2105"/>
                  </a:lnTo>
                  <a:lnTo>
                    <a:pt x="3050" y="2124"/>
                  </a:lnTo>
                  <a:lnTo>
                    <a:pt x="3058" y="2124"/>
                  </a:lnTo>
                  <a:lnTo>
                    <a:pt x="3058" y="2134"/>
                  </a:lnTo>
                  <a:lnTo>
                    <a:pt x="3069" y="2134"/>
                  </a:lnTo>
                  <a:lnTo>
                    <a:pt x="3069" y="2124"/>
                  </a:lnTo>
                  <a:lnTo>
                    <a:pt x="3077" y="2124"/>
                  </a:lnTo>
                  <a:lnTo>
                    <a:pt x="3087" y="2134"/>
                  </a:lnTo>
                  <a:lnTo>
                    <a:pt x="3087" y="2124"/>
                  </a:lnTo>
                  <a:lnTo>
                    <a:pt x="3106" y="2124"/>
                  </a:lnTo>
                  <a:lnTo>
                    <a:pt x="3106" y="2134"/>
                  </a:lnTo>
                  <a:lnTo>
                    <a:pt x="3114" y="2134"/>
                  </a:lnTo>
                  <a:lnTo>
                    <a:pt x="3114" y="2115"/>
                  </a:lnTo>
                  <a:lnTo>
                    <a:pt x="3124" y="2124"/>
                  </a:lnTo>
                  <a:lnTo>
                    <a:pt x="3124" y="2115"/>
                  </a:lnTo>
                  <a:lnTo>
                    <a:pt x="3133" y="2115"/>
                  </a:lnTo>
                  <a:lnTo>
                    <a:pt x="3133" y="2124"/>
                  </a:lnTo>
                  <a:lnTo>
                    <a:pt x="3143" y="2124"/>
                  </a:lnTo>
                  <a:lnTo>
                    <a:pt x="3143" y="2115"/>
                  </a:lnTo>
                  <a:lnTo>
                    <a:pt x="3152" y="2115"/>
                  </a:lnTo>
                  <a:lnTo>
                    <a:pt x="3152" y="2105"/>
                  </a:lnTo>
                  <a:lnTo>
                    <a:pt x="3162" y="2105"/>
                  </a:lnTo>
                  <a:lnTo>
                    <a:pt x="3162" y="2115"/>
                  </a:lnTo>
                  <a:lnTo>
                    <a:pt x="3170" y="2115"/>
                  </a:lnTo>
                  <a:lnTo>
                    <a:pt x="3170" y="2124"/>
                  </a:lnTo>
                  <a:lnTo>
                    <a:pt x="3180" y="2115"/>
                  </a:lnTo>
                  <a:lnTo>
                    <a:pt x="3180" y="2124"/>
                  </a:lnTo>
                  <a:lnTo>
                    <a:pt x="3189" y="2115"/>
                  </a:lnTo>
                  <a:lnTo>
                    <a:pt x="3189" y="2124"/>
                  </a:lnTo>
                  <a:lnTo>
                    <a:pt x="3199" y="2115"/>
                  </a:lnTo>
                  <a:lnTo>
                    <a:pt x="3199" y="2124"/>
                  </a:lnTo>
                  <a:lnTo>
                    <a:pt x="3207" y="2115"/>
                  </a:lnTo>
                  <a:lnTo>
                    <a:pt x="3207" y="2124"/>
                  </a:lnTo>
                  <a:lnTo>
                    <a:pt x="3218" y="2124"/>
                  </a:lnTo>
                  <a:lnTo>
                    <a:pt x="3218" y="2134"/>
                  </a:lnTo>
                  <a:lnTo>
                    <a:pt x="3236" y="2124"/>
                  </a:lnTo>
                  <a:lnTo>
                    <a:pt x="3245" y="2124"/>
                  </a:lnTo>
                  <a:lnTo>
                    <a:pt x="3255" y="2115"/>
                  </a:lnTo>
                  <a:lnTo>
                    <a:pt x="3255" y="2134"/>
                  </a:lnTo>
                  <a:lnTo>
                    <a:pt x="3263" y="2124"/>
                  </a:lnTo>
                  <a:lnTo>
                    <a:pt x="3274" y="2124"/>
                  </a:lnTo>
                  <a:lnTo>
                    <a:pt x="3274" y="2134"/>
                  </a:lnTo>
                  <a:lnTo>
                    <a:pt x="3282" y="2124"/>
                  </a:lnTo>
                  <a:lnTo>
                    <a:pt x="3282" y="2115"/>
                  </a:lnTo>
                  <a:lnTo>
                    <a:pt x="3292" y="2105"/>
                  </a:lnTo>
                  <a:lnTo>
                    <a:pt x="3292" y="2115"/>
                  </a:lnTo>
                  <a:lnTo>
                    <a:pt x="3301" y="2124"/>
                  </a:lnTo>
                  <a:lnTo>
                    <a:pt x="3301" y="2115"/>
                  </a:lnTo>
                  <a:lnTo>
                    <a:pt x="3311" y="2105"/>
                  </a:lnTo>
                  <a:lnTo>
                    <a:pt x="3311" y="2115"/>
                  </a:lnTo>
                  <a:lnTo>
                    <a:pt x="3319" y="2105"/>
                  </a:lnTo>
                  <a:lnTo>
                    <a:pt x="3319" y="2096"/>
                  </a:lnTo>
                  <a:lnTo>
                    <a:pt x="3329" y="2105"/>
                  </a:lnTo>
                  <a:lnTo>
                    <a:pt x="3329" y="2048"/>
                  </a:lnTo>
                  <a:lnTo>
                    <a:pt x="3338" y="2048"/>
                  </a:lnTo>
                  <a:lnTo>
                    <a:pt x="3338" y="1471"/>
                  </a:lnTo>
                  <a:lnTo>
                    <a:pt x="3348" y="1422"/>
                  </a:lnTo>
                  <a:lnTo>
                    <a:pt x="3348" y="0"/>
                  </a:lnTo>
                  <a:lnTo>
                    <a:pt x="3358" y="531"/>
                  </a:lnTo>
                  <a:lnTo>
                    <a:pt x="3358" y="1982"/>
                  </a:lnTo>
                  <a:lnTo>
                    <a:pt x="3367" y="1982"/>
                  </a:lnTo>
                  <a:lnTo>
                    <a:pt x="3367" y="2067"/>
                  </a:lnTo>
                  <a:lnTo>
                    <a:pt x="3377" y="2058"/>
                  </a:lnTo>
                  <a:lnTo>
                    <a:pt x="3377" y="2115"/>
                  </a:lnTo>
                  <a:lnTo>
                    <a:pt x="3385" y="2115"/>
                  </a:lnTo>
                  <a:lnTo>
                    <a:pt x="3396" y="2115"/>
                  </a:lnTo>
                  <a:lnTo>
                    <a:pt x="3396" y="2105"/>
                  </a:lnTo>
                  <a:lnTo>
                    <a:pt x="3414" y="2124"/>
                  </a:lnTo>
                  <a:lnTo>
                    <a:pt x="3414" y="2115"/>
                  </a:lnTo>
                  <a:lnTo>
                    <a:pt x="3423" y="2115"/>
                  </a:lnTo>
                  <a:lnTo>
                    <a:pt x="3423" y="2105"/>
                  </a:lnTo>
                  <a:lnTo>
                    <a:pt x="3433" y="2115"/>
                  </a:lnTo>
                  <a:lnTo>
                    <a:pt x="3433" y="2124"/>
                  </a:lnTo>
                  <a:lnTo>
                    <a:pt x="3441" y="2124"/>
                  </a:lnTo>
                  <a:lnTo>
                    <a:pt x="3441" y="2096"/>
                  </a:lnTo>
                  <a:lnTo>
                    <a:pt x="3451" y="2096"/>
                  </a:lnTo>
                  <a:lnTo>
                    <a:pt x="3451" y="2115"/>
                  </a:lnTo>
                  <a:lnTo>
                    <a:pt x="3460" y="2115"/>
                  </a:lnTo>
                  <a:lnTo>
                    <a:pt x="3460" y="2134"/>
                  </a:lnTo>
                  <a:lnTo>
                    <a:pt x="3470" y="2134"/>
                  </a:lnTo>
                  <a:lnTo>
                    <a:pt x="3470" y="2124"/>
                  </a:lnTo>
                  <a:lnTo>
                    <a:pt x="3479" y="2124"/>
                  </a:lnTo>
                  <a:lnTo>
                    <a:pt x="3479" y="2086"/>
                  </a:lnTo>
                  <a:lnTo>
                    <a:pt x="3489" y="2086"/>
                  </a:lnTo>
                  <a:lnTo>
                    <a:pt x="3489" y="2115"/>
                  </a:lnTo>
                  <a:lnTo>
                    <a:pt x="3497" y="2115"/>
                  </a:lnTo>
                  <a:lnTo>
                    <a:pt x="3497" y="2124"/>
                  </a:lnTo>
                  <a:lnTo>
                    <a:pt x="3507" y="2124"/>
                  </a:lnTo>
                  <a:lnTo>
                    <a:pt x="3516" y="2124"/>
                  </a:lnTo>
                  <a:lnTo>
                    <a:pt x="3516" y="2134"/>
                  </a:lnTo>
                  <a:lnTo>
                    <a:pt x="3526" y="2134"/>
                  </a:lnTo>
                  <a:lnTo>
                    <a:pt x="3526" y="2105"/>
                  </a:lnTo>
                  <a:lnTo>
                    <a:pt x="3535" y="2105"/>
                  </a:lnTo>
                  <a:lnTo>
                    <a:pt x="3535" y="2124"/>
                  </a:lnTo>
                  <a:lnTo>
                    <a:pt x="3545" y="2124"/>
                  </a:lnTo>
                  <a:lnTo>
                    <a:pt x="3545" y="2134"/>
                  </a:lnTo>
                  <a:lnTo>
                    <a:pt x="3553" y="2124"/>
                  </a:lnTo>
                  <a:lnTo>
                    <a:pt x="3563" y="2124"/>
                  </a:lnTo>
                  <a:lnTo>
                    <a:pt x="3572" y="2124"/>
                  </a:lnTo>
                  <a:lnTo>
                    <a:pt x="3572" y="2086"/>
                  </a:lnTo>
                  <a:lnTo>
                    <a:pt x="3582" y="2058"/>
                  </a:lnTo>
                  <a:lnTo>
                    <a:pt x="3582" y="2086"/>
                  </a:lnTo>
                  <a:lnTo>
                    <a:pt x="3590" y="2086"/>
                  </a:lnTo>
                  <a:lnTo>
                    <a:pt x="3590" y="2124"/>
                  </a:lnTo>
                  <a:lnTo>
                    <a:pt x="3601" y="2124"/>
                  </a:lnTo>
                  <a:lnTo>
                    <a:pt x="3601" y="2115"/>
                  </a:lnTo>
                  <a:lnTo>
                    <a:pt x="3609" y="2115"/>
                  </a:lnTo>
                  <a:lnTo>
                    <a:pt x="3609" y="2124"/>
                  </a:lnTo>
                  <a:lnTo>
                    <a:pt x="3619" y="2115"/>
                  </a:lnTo>
                  <a:lnTo>
                    <a:pt x="3628" y="2124"/>
                  </a:lnTo>
                  <a:lnTo>
                    <a:pt x="3638" y="2124"/>
                  </a:lnTo>
                  <a:lnTo>
                    <a:pt x="3638" y="2134"/>
                  </a:lnTo>
                  <a:lnTo>
                    <a:pt x="3646" y="2134"/>
                  </a:lnTo>
                  <a:lnTo>
                    <a:pt x="3646" y="2124"/>
                  </a:lnTo>
                  <a:lnTo>
                    <a:pt x="3657" y="2124"/>
                  </a:lnTo>
                  <a:lnTo>
                    <a:pt x="3657" y="2134"/>
                  </a:lnTo>
                  <a:lnTo>
                    <a:pt x="3665" y="2124"/>
                  </a:lnTo>
                  <a:lnTo>
                    <a:pt x="3675" y="2124"/>
                  </a:lnTo>
                  <a:lnTo>
                    <a:pt x="3684" y="2124"/>
                  </a:lnTo>
                  <a:lnTo>
                    <a:pt x="3694" y="2115"/>
                  </a:lnTo>
                  <a:lnTo>
                    <a:pt x="3694" y="2124"/>
                  </a:lnTo>
                  <a:lnTo>
                    <a:pt x="3702" y="2124"/>
                  </a:lnTo>
                  <a:lnTo>
                    <a:pt x="3712" y="2134"/>
                  </a:lnTo>
                  <a:lnTo>
                    <a:pt x="3721" y="2124"/>
                  </a:lnTo>
                  <a:lnTo>
                    <a:pt x="3731" y="2124"/>
                  </a:lnTo>
                  <a:lnTo>
                    <a:pt x="3740" y="2124"/>
                  </a:lnTo>
                  <a:lnTo>
                    <a:pt x="3750" y="2124"/>
                  </a:lnTo>
                  <a:lnTo>
                    <a:pt x="3750" y="2134"/>
                  </a:lnTo>
                  <a:lnTo>
                    <a:pt x="3758" y="2134"/>
                  </a:lnTo>
                  <a:lnTo>
                    <a:pt x="3758" y="2124"/>
                  </a:lnTo>
                  <a:lnTo>
                    <a:pt x="3768" y="2124"/>
                  </a:lnTo>
                  <a:lnTo>
                    <a:pt x="3768" y="2134"/>
                  </a:lnTo>
                  <a:lnTo>
                    <a:pt x="3777" y="2134"/>
                  </a:lnTo>
                  <a:lnTo>
                    <a:pt x="3777" y="2115"/>
                  </a:lnTo>
                  <a:lnTo>
                    <a:pt x="3787" y="2115"/>
                  </a:lnTo>
                  <a:lnTo>
                    <a:pt x="3787" y="2124"/>
                  </a:lnTo>
                  <a:lnTo>
                    <a:pt x="3795" y="2124"/>
                  </a:lnTo>
                  <a:lnTo>
                    <a:pt x="3814" y="2124"/>
                  </a:lnTo>
                  <a:lnTo>
                    <a:pt x="3824" y="2124"/>
                  </a:lnTo>
                  <a:lnTo>
                    <a:pt x="3824" y="2115"/>
                  </a:lnTo>
                  <a:lnTo>
                    <a:pt x="3833" y="2115"/>
                  </a:lnTo>
                  <a:lnTo>
                    <a:pt x="3833" y="2134"/>
                  </a:lnTo>
                  <a:lnTo>
                    <a:pt x="3843" y="2124"/>
                  </a:lnTo>
                  <a:lnTo>
                    <a:pt x="3851" y="2124"/>
                  </a:lnTo>
                  <a:lnTo>
                    <a:pt x="3851" y="2105"/>
                  </a:lnTo>
                  <a:lnTo>
                    <a:pt x="3862" y="2105"/>
                  </a:lnTo>
                  <a:lnTo>
                    <a:pt x="3862" y="1783"/>
                  </a:lnTo>
                  <a:lnTo>
                    <a:pt x="3870" y="1764"/>
                  </a:lnTo>
                  <a:lnTo>
                    <a:pt x="3870" y="1471"/>
                  </a:lnTo>
                  <a:lnTo>
                    <a:pt x="3880" y="1679"/>
                  </a:lnTo>
                  <a:lnTo>
                    <a:pt x="3880" y="2029"/>
                  </a:lnTo>
                  <a:lnTo>
                    <a:pt x="3889" y="2020"/>
                  </a:lnTo>
                  <a:lnTo>
                    <a:pt x="3889" y="1963"/>
                  </a:lnTo>
                  <a:lnTo>
                    <a:pt x="3899" y="1945"/>
                  </a:lnTo>
                  <a:lnTo>
                    <a:pt x="3899" y="1035"/>
                  </a:lnTo>
                  <a:lnTo>
                    <a:pt x="3907" y="1062"/>
                  </a:lnTo>
                  <a:lnTo>
                    <a:pt x="3907" y="1991"/>
                  </a:lnTo>
                  <a:lnTo>
                    <a:pt x="3917" y="1991"/>
                  </a:lnTo>
                  <a:lnTo>
                    <a:pt x="3917" y="2096"/>
                  </a:lnTo>
                  <a:lnTo>
                    <a:pt x="3926" y="2096"/>
                  </a:lnTo>
                  <a:lnTo>
                    <a:pt x="3926" y="2115"/>
                  </a:lnTo>
                  <a:lnTo>
                    <a:pt x="3936" y="2115"/>
                  </a:lnTo>
                  <a:lnTo>
                    <a:pt x="3936" y="2124"/>
                  </a:lnTo>
                  <a:lnTo>
                    <a:pt x="3945" y="2124"/>
                  </a:lnTo>
                  <a:lnTo>
                    <a:pt x="3945" y="2115"/>
                  </a:lnTo>
                  <a:lnTo>
                    <a:pt x="3955" y="2124"/>
                  </a:lnTo>
                  <a:lnTo>
                    <a:pt x="3955" y="2134"/>
                  </a:lnTo>
                  <a:lnTo>
                    <a:pt x="3963" y="2124"/>
                  </a:lnTo>
                  <a:lnTo>
                    <a:pt x="3973" y="2134"/>
                  </a:lnTo>
                  <a:lnTo>
                    <a:pt x="3973" y="2124"/>
                  </a:lnTo>
                  <a:lnTo>
                    <a:pt x="3982" y="2124"/>
                  </a:lnTo>
                  <a:lnTo>
                    <a:pt x="3982" y="2134"/>
                  </a:lnTo>
                  <a:lnTo>
                    <a:pt x="3992" y="2124"/>
                  </a:lnTo>
                  <a:lnTo>
                    <a:pt x="3992" y="2105"/>
                  </a:lnTo>
                  <a:lnTo>
                    <a:pt x="4001" y="2105"/>
                  </a:lnTo>
                  <a:lnTo>
                    <a:pt x="4001" y="2115"/>
                  </a:lnTo>
                  <a:lnTo>
                    <a:pt x="4011" y="2115"/>
                  </a:lnTo>
                  <a:lnTo>
                    <a:pt x="4011" y="2124"/>
                  </a:lnTo>
                  <a:lnTo>
                    <a:pt x="4019" y="2124"/>
                  </a:lnTo>
                  <a:lnTo>
                    <a:pt x="4019" y="2115"/>
                  </a:lnTo>
                  <a:lnTo>
                    <a:pt x="4029" y="2124"/>
                  </a:lnTo>
                  <a:lnTo>
                    <a:pt x="4029" y="2105"/>
                  </a:lnTo>
                  <a:lnTo>
                    <a:pt x="4038" y="2105"/>
                  </a:lnTo>
                  <a:lnTo>
                    <a:pt x="4038" y="2124"/>
                  </a:lnTo>
                  <a:lnTo>
                    <a:pt x="4048" y="2124"/>
                  </a:lnTo>
                  <a:lnTo>
                    <a:pt x="4056" y="2124"/>
                  </a:lnTo>
                  <a:lnTo>
                    <a:pt x="4056" y="2134"/>
                  </a:lnTo>
                  <a:lnTo>
                    <a:pt x="4067" y="2134"/>
                  </a:lnTo>
                  <a:lnTo>
                    <a:pt x="4067" y="2124"/>
                  </a:lnTo>
                  <a:lnTo>
                    <a:pt x="4075" y="2124"/>
                  </a:lnTo>
                  <a:lnTo>
                    <a:pt x="4075" y="2134"/>
                  </a:lnTo>
                  <a:lnTo>
                    <a:pt x="4085" y="2134"/>
                  </a:lnTo>
                  <a:lnTo>
                    <a:pt x="4085" y="2124"/>
                  </a:lnTo>
                  <a:lnTo>
                    <a:pt x="4094" y="2124"/>
                  </a:lnTo>
                  <a:lnTo>
                    <a:pt x="4104" y="2124"/>
                  </a:lnTo>
                  <a:lnTo>
                    <a:pt x="4112" y="2134"/>
                  </a:lnTo>
                  <a:lnTo>
                    <a:pt x="4112" y="2124"/>
                  </a:lnTo>
                  <a:lnTo>
                    <a:pt x="4123" y="2134"/>
                  </a:lnTo>
                  <a:lnTo>
                    <a:pt x="4123" y="2124"/>
                  </a:lnTo>
                  <a:lnTo>
                    <a:pt x="4131" y="2124"/>
                  </a:lnTo>
                  <a:lnTo>
                    <a:pt x="4141" y="2115"/>
                  </a:lnTo>
                  <a:lnTo>
                    <a:pt x="4150" y="2115"/>
                  </a:lnTo>
                  <a:lnTo>
                    <a:pt x="4150" y="2134"/>
                  </a:lnTo>
                  <a:lnTo>
                    <a:pt x="4160" y="2124"/>
                  </a:lnTo>
                  <a:lnTo>
                    <a:pt x="4168" y="2124"/>
                  </a:lnTo>
                  <a:lnTo>
                    <a:pt x="4178" y="2124"/>
                  </a:lnTo>
                  <a:lnTo>
                    <a:pt x="4187" y="2134"/>
                  </a:lnTo>
                  <a:lnTo>
                    <a:pt x="4187" y="2124"/>
                  </a:lnTo>
                  <a:lnTo>
                    <a:pt x="4197" y="2124"/>
                  </a:lnTo>
                  <a:lnTo>
                    <a:pt x="4206" y="2124"/>
                  </a:lnTo>
                  <a:lnTo>
                    <a:pt x="4216" y="2134"/>
                  </a:lnTo>
                  <a:lnTo>
                    <a:pt x="4216" y="2124"/>
                  </a:lnTo>
                  <a:lnTo>
                    <a:pt x="4224" y="2124"/>
                  </a:lnTo>
                  <a:lnTo>
                    <a:pt x="4234" y="2124"/>
                  </a:lnTo>
                  <a:lnTo>
                    <a:pt x="4234" y="2115"/>
                  </a:lnTo>
                  <a:lnTo>
                    <a:pt x="4253" y="2115"/>
                  </a:lnTo>
                  <a:lnTo>
                    <a:pt x="4253" y="2105"/>
                  </a:lnTo>
                  <a:lnTo>
                    <a:pt x="4263" y="2105"/>
                  </a:lnTo>
                  <a:lnTo>
                    <a:pt x="4263" y="2115"/>
                  </a:lnTo>
                  <a:lnTo>
                    <a:pt x="4272" y="2115"/>
                  </a:lnTo>
                  <a:lnTo>
                    <a:pt x="4272" y="2067"/>
                  </a:lnTo>
                  <a:lnTo>
                    <a:pt x="4282" y="2058"/>
                  </a:lnTo>
                  <a:lnTo>
                    <a:pt x="4282" y="2115"/>
                  </a:lnTo>
                  <a:lnTo>
                    <a:pt x="4290" y="2115"/>
                  </a:lnTo>
                  <a:lnTo>
                    <a:pt x="4290" y="2124"/>
                  </a:lnTo>
                  <a:lnTo>
                    <a:pt x="4300" y="2124"/>
                  </a:lnTo>
                  <a:lnTo>
                    <a:pt x="4300" y="2134"/>
                  </a:lnTo>
                  <a:lnTo>
                    <a:pt x="4319" y="2124"/>
                  </a:lnTo>
                  <a:lnTo>
                    <a:pt x="4319" y="2134"/>
                  </a:lnTo>
                  <a:lnTo>
                    <a:pt x="4328" y="2124"/>
                  </a:lnTo>
                  <a:lnTo>
                    <a:pt x="4338" y="2124"/>
                  </a:lnTo>
                  <a:lnTo>
                    <a:pt x="4338" y="2134"/>
                  </a:lnTo>
                  <a:lnTo>
                    <a:pt x="4346" y="2124"/>
                  </a:lnTo>
                  <a:lnTo>
                    <a:pt x="4346" y="2134"/>
                  </a:lnTo>
                  <a:lnTo>
                    <a:pt x="4356" y="2124"/>
                  </a:lnTo>
                  <a:lnTo>
                    <a:pt x="4365" y="2134"/>
                  </a:lnTo>
                  <a:lnTo>
                    <a:pt x="4365" y="2124"/>
                  </a:lnTo>
                  <a:lnTo>
                    <a:pt x="4375" y="2124"/>
                  </a:lnTo>
                  <a:lnTo>
                    <a:pt x="4383" y="2124"/>
                  </a:lnTo>
                  <a:lnTo>
                    <a:pt x="4394" y="2124"/>
                  </a:lnTo>
                  <a:lnTo>
                    <a:pt x="4402" y="2115"/>
                  </a:lnTo>
                  <a:lnTo>
                    <a:pt x="4402" y="2124"/>
                  </a:lnTo>
                  <a:lnTo>
                    <a:pt x="4412" y="2124"/>
                  </a:lnTo>
                  <a:lnTo>
                    <a:pt x="4421" y="2124"/>
                  </a:lnTo>
                  <a:lnTo>
                    <a:pt x="4421" y="2115"/>
                  </a:lnTo>
                  <a:lnTo>
                    <a:pt x="4431" y="2105"/>
                  </a:lnTo>
                  <a:lnTo>
                    <a:pt x="4431" y="2124"/>
                  </a:lnTo>
                  <a:lnTo>
                    <a:pt x="4439" y="2124"/>
                  </a:lnTo>
                  <a:lnTo>
                    <a:pt x="4439" y="2115"/>
                  </a:lnTo>
                  <a:lnTo>
                    <a:pt x="4450" y="2115"/>
                  </a:lnTo>
                  <a:lnTo>
                    <a:pt x="4450" y="2105"/>
                  </a:lnTo>
                  <a:lnTo>
                    <a:pt x="4458" y="2105"/>
                  </a:lnTo>
                  <a:lnTo>
                    <a:pt x="4458" y="2115"/>
                  </a:lnTo>
                  <a:lnTo>
                    <a:pt x="4468" y="2124"/>
                  </a:lnTo>
                  <a:lnTo>
                    <a:pt x="4468" y="2115"/>
                  </a:lnTo>
                  <a:lnTo>
                    <a:pt x="4477" y="2124"/>
                  </a:lnTo>
                  <a:lnTo>
                    <a:pt x="4477" y="2115"/>
                  </a:lnTo>
                  <a:lnTo>
                    <a:pt x="4487" y="2115"/>
                  </a:lnTo>
                  <a:lnTo>
                    <a:pt x="4487" y="2134"/>
                  </a:lnTo>
                  <a:lnTo>
                    <a:pt x="4495" y="2134"/>
                  </a:lnTo>
                  <a:lnTo>
                    <a:pt x="4495" y="2124"/>
                  </a:lnTo>
                  <a:lnTo>
                    <a:pt x="4514" y="2134"/>
                  </a:lnTo>
                  <a:lnTo>
                    <a:pt x="4524" y="2124"/>
                  </a:lnTo>
                  <a:lnTo>
                    <a:pt x="4524" y="2134"/>
                  </a:lnTo>
                  <a:lnTo>
                    <a:pt x="4533" y="2124"/>
                  </a:lnTo>
                  <a:lnTo>
                    <a:pt x="4533" y="2134"/>
                  </a:lnTo>
                  <a:lnTo>
                    <a:pt x="4551" y="2124"/>
                  </a:lnTo>
                  <a:lnTo>
                    <a:pt x="4561" y="2124"/>
                  </a:lnTo>
                  <a:lnTo>
                    <a:pt x="4561" y="2115"/>
                  </a:lnTo>
                  <a:lnTo>
                    <a:pt x="4570" y="2124"/>
                  </a:lnTo>
                  <a:lnTo>
                    <a:pt x="4570" y="2058"/>
                  </a:lnTo>
                  <a:lnTo>
                    <a:pt x="4580" y="2058"/>
                  </a:lnTo>
                  <a:lnTo>
                    <a:pt x="4580" y="1934"/>
                  </a:lnTo>
                  <a:lnTo>
                    <a:pt x="4589" y="1972"/>
                  </a:lnTo>
                  <a:lnTo>
                    <a:pt x="4589" y="2096"/>
                  </a:lnTo>
                  <a:lnTo>
                    <a:pt x="4599" y="2096"/>
                  </a:lnTo>
                  <a:lnTo>
                    <a:pt x="4599" y="2124"/>
                  </a:lnTo>
                  <a:lnTo>
                    <a:pt x="4607" y="2124"/>
                  </a:lnTo>
                  <a:lnTo>
                    <a:pt x="4617" y="2124"/>
                  </a:lnTo>
                  <a:lnTo>
                    <a:pt x="4617" y="2134"/>
                  </a:lnTo>
                  <a:lnTo>
                    <a:pt x="4626" y="2124"/>
                  </a:lnTo>
                  <a:lnTo>
                    <a:pt x="4636" y="2124"/>
                  </a:lnTo>
                  <a:lnTo>
                    <a:pt x="4663" y="2124"/>
                  </a:lnTo>
                  <a:lnTo>
                    <a:pt x="4663" y="2134"/>
                  </a:lnTo>
                  <a:lnTo>
                    <a:pt x="4673" y="2124"/>
                  </a:lnTo>
                  <a:lnTo>
                    <a:pt x="4682" y="2124"/>
                  </a:lnTo>
                  <a:lnTo>
                    <a:pt x="4692" y="2134"/>
                  </a:lnTo>
                  <a:lnTo>
                    <a:pt x="4692" y="2124"/>
                  </a:lnTo>
                  <a:lnTo>
                    <a:pt x="4700" y="2124"/>
                  </a:lnTo>
                  <a:lnTo>
                    <a:pt x="4711" y="2124"/>
                  </a:lnTo>
                  <a:lnTo>
                    <a:pt x="4719" y="2124"/>
                  </a:lnTo>
                  <a:lnTo>
                    <a:pt x="4719" y="2115"/>
                  </a:lnTo>
                  <a:lnTo>
                    <a:pt x="4729" y="2124"/>
                  </a:lnTo>
                  <a:lnTo>
                    <a:pt x="4729" y="2105"/>
                  </a:lnTo>
                  <a:lnTo>
                    <a:pt x="4738" y="2096"/>
                  </a:lnTo>
                  <a:lnTo>
                    <a:pt x="4738" y="2115"/>
                  </a:lnTo>
                  <a:lnTo>
                    <a:pt x="4748" y="2115"/>
                  </a:lnTo>
                  <a:lnTo>
                    <a:pt x="4748" y="2124"/>
                  </a:lnTo>
                  <a:lnTo>
                    <a:pt x="4756" y="2124"/>
                  </a:lnTo>
                  <a:lnTo>
                    <a:pt x="4766" y="2134"/>
                  </a:lnTo>
                  <a:lnTo>
                    <a:pt x="4766" y="2124"/>
                  </a:lnTo>
                  <a:lnTo>
                    <a:pt x="4775" y="2124"/>
                  </a:lnTo>
                  <a:lnTo>
                    <a:pt x="4785" y="2124"/>
                  </a:lnTo>
                  <a:lnTo>
                    <a:pt x="4785" y="2115"/>
                  </a:lnTo>
                  <a:lnTo>
                    <a:pt x="4794" y="2115"/>
                  </a:lnTo>
                  <a:lnTo>
                    <a:pt x="4794" y="2105"/>
                  </a:lnTo>
                  <a:lnTo>
                    <a:pt x="4804" y="2124"/>
                  </a:lnTo>
                  <a:lnTo>
                    <a:pt x="4812" y="2124"/>
                  </a:lnTo>
                  <a:lnTo>
                    <a:pt x="4812" y="2134"/>
                  </a:lnTo>
                  <a:lnTo>
                    <a:pt x="4822" y="2124"/>
                  </a:lnTo>
                  <a:lnTo>
                    <a:pt x="4822" y="2115"/>
                  </a:lnTo>
                  <a:lnTo>
                    <a:pt x="4831" y="2115"/>
                  </a:lnTo>
                  <a:lnTo>
                    <a:pt x="4831" y="2124"/>
                  </a:lnTo>
                  <a:lnTo>
                    <a:pt x="4841" y="2124"/>
                  </a:lnTo>
                  <a:lnTo>
                    <a:pt x="4849" y="2124"/>
                  </a:lnTo>
                  <a:lnTo>
                    <a:pt x="4868" y="2124"/>
                  </a:lnTo>
                  <a:lnTo>
                    <a:pt x="4878" y="2124"/>
                  </a:lnTo>
                  <a:lnTo>
                    <a:pt x="4887" y="2124"/>
                  </a:lnTo>
                  <a:lnTo>
                    <a:pt x="4887" y="2134"/>
                  </a:lnTo>
                  <a:lnTo>
                    <a:pt x="4897" y="2124"/>
                  </a:lnTo>
                  <a:lnTo>
                    <a:pt x="4897" y="2134"/>
                  </a:lnTo>
                  <a:lnTo>
                    <a:pt x="4905" y="2124"/>
                  </a:lnTo>
                  <a:lnTo>
                    <a:pt x="4916" y="2124"/>
                  </a:lnTo>
                  <a:lnTo>
                    <a:pt x="4924" y="2134"/>
                  </a:lnTo>
                  <a:lnTo>
                    <a:pt x="4953" y="2124"/>
                  </a:lnTo>
                  <a:lnTo>
                    <a:pt x="4953" y="2134"/>
                  </a:lnTo>
                  <a:lnTo>
                    <a:pt x="4961" y="2134"/>
                  </a:lnTo>
                  <a:lnTo>
                    <a:pt x="4961" y="2124"/>
                  </a:lnTo>
                  <a:lnTo>
                    <a:pt x="4980" y="2124"/>
                  </a:lnTo>
                  <a:lnTo>
                    <a:pt x="4980" y="2115"/>
                  </a:lnTo>
                  <a:lnTo>
                    <a:pt x="4990" y="2124"/>
                  </a:lnTo>
                  <a:lnTo>
                    <a:pt x="4990" y="2115"/>
                  </a:lnTo>
                  <a:lnTo>
                    <a:pt x="4999" y="2115"/>
                  </a:lnTo>
                  <a:lnTo>
                    <a:pt x="4999" y="2020"/>
                  </a:lnTo>
                  <a:lnTo>
                    <a:pt x="5009" y="2010"/>
                  </a:lnTo>
                  <a:lnTo>
                    <a:pt x="5009" y="1717"/>
                  </a:lnTo>
                  <a:lnTo>
                    <a:pt x="5017" y="1793"/>
                  </a:lnTo>
                  <a:lnTo>
                    <a:pt x="5017" y="2105"/>
                  </a:lnTo>
                  <a:lnTo>
                    <a:pt x="5027" y="2105"/>
                  </a:lnTo>
                  <a:lnTo>
                    <a:pt x="5027" y="2115"/>
                  </a:lnTo>
                  <a:lnTo>
                    <a:pt x="5036" y="2115"/>
                  </a:lnTo>
                  <a:lnTo>
                    <a:pt x="5036" y="2124"/>
                  </a:lnTo>
                  <a:lnTo>
                    <a:pt x="5046" y="2134"/>
                  </a:lnTo>
                  <a:lnTo>
                    <a:pt x="5046" y="2124"/>
                  </a:lnTo>
                  <a:lnTo>
                    <a:pt x="5055" y="2134"/>
                  </a:lnTo>
                  <a:lnTo>
                    <a:pt x="5055" y="2124"/>
                  </a:lnTo>
                  <a:lnTo>
                    <a:pt x="5065" y="2124"/>
                  </a:lnTo>
                  <a:lnTo>
                    <a:pt x="5083" y="2134"/>
                  </a:lnTo>
                  <a:lnTo>
                    <a:pt x="5083" y="2124"/>
                  </a:lnTo>
                  <a:lnTo>
                    <a:pt x="5092" y="2134"/>
                  </a:lnTo>
                  <a:lnTo>
                    <a:pt x="5092" y="2124"/>
                  </a:lnTo>
                  <a:lnTo>
                    <a:pt x="5102" y="2124"/>
                  </a:lnTo>
                  <a:lnTo>
                    <a:pt x="5110" y="2124"/>
                  </a:lnTo>
                  <a:lnTo>
                    <a:pt x="5121" y="2124"/>
                  </a:lnTo>
                  <a:lnTo>
                    <a:pt x="5139" y="2124"/>
                  </a:lnTo>
                  <a:lnTo>
                    <a:pt x="5139" y="2115"/>
                  </a:lnTo>
                  <a:lnTo>
                    <a:pt x="5148" y="2115"/>
                  </a:lnTo>
                  <a:lnTo>
                    <a:pt x="5148" y="2124"/>
                  </a:lnTo>
                  <a:lnTo>
                    <a:pt x="5158" y="2124"/>
                  </a:lnTo>
                  <a:lnTo>
                    <a:pt x="5166" y="2115"/>
                  </a:lnTo>
                  <a:lnTo>
                    <a:pt x="5166" y="2124"/>
                  </a:lnTo>
                  <a:lnTo>
                    <a:pt x="5187" y="2124"/>
                  </a:lnTo>
                  <a:lnTo>
                    <a:pt x="5195" y="2134"/>
                  </a:lnTo>
                  <a:lnTo>
                    <a:pt x="5195" y="2124"/>
                  </a:lnTo>
                  <a:lnTo>
                    <a:pt x="5205" y="2124"/>
                  </a:lnTo>
                  <a:lnTo>
                    <a:pt x="5214" y="2124"/>
                  </a:lnTo>
                  <a:lnTo>
                    <a:pt x="5214" y="2105"/>
                  </a:lnTo>
                  <a:lnTo>
                    <a:pt x="5224" y="2105"/>
                  </a:lnTo>
                  <a:lnTo>
                    <a:pt x="5224" y="2124"/>
                  </a:lnTo>
                  <a:lnTo>
                    <a:pt x="5232" y="2124"/>
                  </a:lnTo>
                  <a:lnTo>
                    <a:pt x="5243" y="2124"/>
                  </a:lnTo>
                  <a:lnTo>
                    <a:pt x="5251" y="2115"/>
                  </a:lnTo>
                  <a:lnTo>
                    <a:pt x="5251" y="2124"/>
                  </a:lnTo>
                  <a:lnTo>
                    <a:pt x="5261" y="2124"/>
                  </a:lnTo>
                  <a:lnTo>
                    <a:pt x="5270" y="2124"/>
                  </a:lnTo>
                  <a:lnTo>
                    <a:pt x="5288" y="2124"/>
                  </a:lnTo>
                  <a:lnTo>
                    <a:pt x="5299" y="2124"/>
                  </a:lnTo>
                  <a:lnTo>
                    <a:pt x="5307" y="2124"/>
                  </a:lnTo>
                  <a:lnTo>
                    <a:pt x="5326" y="2134"/>
                  </a:lnTo>
                  <a:lnTo>
                    <a:pt x="5326" y="2124"/>
                  </a:lnTo>
                  <a:lnTo>
                    <a:pt x="5336" y="2124"/>
                  </a:lnTo>
                  <a:lnTo>
                    <a:pt x="5336" y="2115"/>
                  </a:lnTo>
                  <a:lnTo>
                    <a:pt x="5344" y="2115"/>
                  </a:lnTo>
                  <a:lnTo>
                    <a:pt x="5344" y="2124"/>
                  </a:lnTo>
                  <a:lnTo>
                    <a:pt x="5354" y="2124"/>
                  </a:lnTo>
                  <a:lnTo>
                    <a:pt x="5354" y="2134"/>
                  </a:lnTo>
                  <a:lnTo>
                    <a:pt x="5363" y="2124"/>
                  </a:lnTo>
                  <a:lnTo>
                    <a:pt x="5382" y="2134"/>
                  </a:lnTo>
                  <a:lnTo>
                    <a:pt x="5392" y="2124"/>
                  </a:lnTo>
                  <a:lnTo>
                    <a:pt x="5400" y="2124"/>
                  </a:lnTo>
                  <a:lnTo>
                    <a:pt x="5400" y="2134"/>
                  </a:lnTo>
                  <a:lnTo>
                    <a:pt x="5410" y="2124"/>
                  </a:lnTo>
                  <a:lnTo>
                    <a:pt x="5419" y="2124"/>
                  </a:lnTo>
                  <a:lnTo>
                    <a:pt x="5429" y="2124"/>
                  </a:lnTo>
                  <a:lnTo>
                    <a:pt x="5429" y="2096"/>
                  </a:lnTo>
                  <a:lnTo>
                    <a:pt x="5438" y="2077"/>
                  </a:lnTo>
                  <a:lnTo>
                    <a:pt x="5438" y="2105"/>
                  </a:lnTo>
                  <a:lnTo>
                    <a:pt x="5448" y="2105"/>
                  </a:lnTo>
                  <a:lnTo>
                    <a:pt x="5448" y="2124"/>
                  </a:lnTo>
                  <a:lnTo>
                    <a:pt x="5456" y="2124"/>
                  </a:lnTo>
                  <a:lnTo>
                    <a:pt x="5456" y="2134"/>
                  </a:lnTo>
                  <a:lnTo>
                    <a:pt x="5466" y="2124"/>
                  </a:lnTo>
                  <a:lnTo>
                    <a:pt x="5475" y="2124"/>
                  </a:lnTo>
                  <a:lnTo>
                    <a:pt x="5485" y="2124"/>
                  </a:lnTo>
                  <a:lnTo>
                    <a:pt x="5485" y="2134"/>
                  </a:lnTo>
                  <a:lnTo>
                    <a:pt x="5493" y="2134"/>
                  </a:lnTo>
                  <a:lnTo>
                    <a:pt x="5493" y="2124"/>
                  </a:lnTo>
                  <a:lnTo>
                    <a:pt x="5504" y="2134"/>
                  </a:lnTo>
                  <a:lnTo>
                    <a:pt x="5512" y="2124"/>
                  </a:lnTo>
                  <a:lnTo>
                    <a:pt x="5512" y="2105"/>
                  </a:lnTo>
                  <a:lnTo>
                    <a:pt x="5522" y="2105"/>
                  </a:lnTo>
                  <a:lnTo>
                    <a:pt x="5522" y="2077"/>
                  </a:lnTo>
                  <a:lnTo>
                    <a:pt x="5531" y="2086"/>
                  </a:lnTo>
                  <a:lnTo>
                    <a:pt x="5531" y="2124"/>
                  </a:lnTo>
                  <a:lnTo>
                    <a:pt x="5541" y="2124"/>
                  </a:lnTo>
                  <a:lnTo>
                    <a:pt x="5549" y="2124"/>
                  </a:lnTo>
                  <a:lnTo>
                    <a:pt x="5549" y="2134"/>
                  </a:lnTo>
                  <a:lnTo>
                    <a:pt x="5560" y="2124"/>
                  </a:lnTo>
                  <a:lnTo>
                    <a:pt x="5568" y="2124"/>
                  </a:lnTo>
                  <a:lnTo>
                    <a:pt x="5578" y="2124"/>
                  </a:lnTo>
                  <a:lnTo>
                    <a:pt x="5578" y="2058"/>
                  </a:lnTo>
                  <a:lnTo>
                    <a:pt x="5587" y="2048"/>
                  </a:lnTo>
                  <a:lnTo>
                    <a:pt x="5587" y="2086"/>
                  </a:lnTo>
                  <a:lnTo>
                    <a:pt x="5597" y="2096"/>
                  </a:lnTo>
                  <a:lnTo>
                    <a:pt x="5597" y="2115"/>
                  </a:lnTo>
                  <a:lnTo>
                    <a:pt x="5605" y="2105"/>
                  </a:lnTo>
                  <a:lnTo>
                    <a:pt x="5605" y="2115"/>
                  </a:lnTo>
                  <a:lnTo>
                    <a:pt x="5615" y="2124"/>
                  </a:lnTo>
                  <a:lnTo>
                    <a:pt x="5615" y="2115"/>
                  </a:lnTo>
                  <a:lnTo>
                    <a:pt x="5624" y="2115"/>
                  </a:lnTo>
                  <a:lnTo>
                    <a:pt x="5624" y="2124"/>
                  </a:lnTo>
                  <a:lnTo>
                    <a:pt x="5634" y="2124"/>
                  </a:lnTo>
                  <a:lnTo>
                    <a:pt x="5643" y="2124"/>
                  </a:lnTo>
                  <a:lnTo>
                    <a:pt x="5653" y="2134"/>
                  </a:lnTo>
                  <a:lnTo>
                    <a:pt x="5653" y="2124"/>
                  </a:lnTo>
                  <a:lnTo>
                    <a:pt x="5661" y="2124"/>
                  </a:lnTo>
                  <a:lnTo>
                    <a:pt x="5671" y="2115"/>
                  </a:lnTo>
                  <a:lnTo>
                    <a:pt x="5671" y="2124"/>
                  </a:lnTo>
                  <a:lnTo>
                    <a:pt x="5680" y="2124"/>
                  </a:lnTo>
                  <a:lnTo>
                    <a:pt x="5698" y="2124"/>
                  </a:lnTo>
                  <a:lnTo>
                    <a:pt x="5709" y="2134"/>
                  </a:lnTo>
                  <a:lnTo>
                    <a:pt x="5709" y="2124"/>
                  </a:lnTo>
                  <a:lnTo>
                    <a:pt x="5717" y="2124"/>
                  </a:lnTo>
                  <a:lnTo>
                    <a:pt x="5717" y="2115"/>
                  </a:lnTo>
                  <a:lnTo>
                    <a:pt x="5727" y="2115"/>
                  </a:lnTo>
                  <a:lnTo>
                    <a:pt x="5727" y="2010"/>
                  </a:lnTo>
                  <a:lnTo>
                    <a:pt x="5736" y="1926"/>
                  </a:lnTo>
                  <a:lnTo>
                    <a:pt x="5736" y="2039"/>
                  </a:lnTo>
                  <a:lnTo>
                    <a:pt x="5746" y="2048"/>
                  </a:lnTo>
                  <a:lnTo>
                    <a:pt x="5746" y="2124"/>
                  </a:lnTo>
                  <a:lnTo>
                    <a:pt x="5754" y="2124"/>
                  </a:lnTo>
                  <a:lnTo>
                    <a:pt x="5765" y="2124"/>
                  </a:lnTo>
                  <a:lnTo>
                    <a:pt x="5765" y="2134"/>
                  </a:lnTo>
                  <a:lnTo>
                    <a:pt x="5773" y="2124"/>
                  </a:lnTo>
                  <a:lnTo>
                    <a:pt x="5783" y="2124"/>
                  </a:lnTo>
                  <a:lnTo>
                    <a:pt x="5792" y="2124"/>
                  </a:lnTo>
                  <a:lnTo>
                    <a:pt x="5792" y="2134"/>
                  </a:lnTo>
                  <a:lnTo>
                    <a:pt x="5802" y="2134"/>
                  </a:lnTo>
                  <a:lnTo>
                    <a:pt x="5802" y="2124"/>
                  </a:lnTo>
                  <a:lnTo>
                    <a:pt x="5810" y="2124"/>
                  </a:lnTo>
                  <a:lnTo>
                    <a:pt x="5820" y="2124"/>
                  </a:lnTo>
                  <a:lnTo>
                    <a:pt x="5829" y="2124"/>
                  </a:lnTo>
                  <a:lnTo>
                    <a:pt x="5839" y="2124"/>
                  </a:lnTo>
                  <a:lnTo>
                    <a:pt x="5848" y="2124"/>
                  </a:lnTo>
                  <a:lnTo>
                    <a:pt x="5848" y="2105"/>
                  </a:lnTo>
                  <a:lnTo>
                    <a:pt x="5858" y="2105"/>
                  </a:lnTo>
                  <a:lnTo>
                    <a:pt x="5858" y="2124"/>
                  </a:lnTo>
                  <a:lnTo>
                    <a:pt x="5866" y="2124"/>
                  </a:lnTo>
                  <a:lnTo>
                    <a:pt x="5866" y="2134"/>
                  </a:lnTo>
                  <a:lnTo>
                    <a:pt x="5876" y="2134"/>
                  </a:lnTo>
                  <a:lnTo>
                    <a:pt x="5876" y="2124"/>
                  </a:lnTo>
                  <a:lnTo>
                    <a:pt x="5885" y="2134"/>
                  </a:lnTo>
                  <a:lnTo>
                    <a:pt x="5885" y="2124"/>
                  </a:lnTo>
                  <a:lnTo>
                    <a:pt x="5904" y="2124"/>
                  </a:lnTo>
                  <a:lnTo>
                    <a:pt x="5914" y="2134"/>
                  </a:lnTo>
                  <a:lnTo>
                    <a:pt x="5914" y="2124"/>
                  </a:lnTo>
                  <a:lnTo>
                    <a:pt x="5922" y="2124"/>
                  </a:lnTo>
                  <a:lnTo>
                    <a:pt x="5922" y="2134"/>
                  </a:lnTo>
                  <a:lnTo>
                    <a:pt x="5932" y="2124"/>
                  </a:lnTo>
                  <a:lnTo>
                    <a:pt x="5941" y="2134"/>
                  </a:lnTo>
                  <a:lnTo>
                    <a:pt x="5941" y="2124"/>
                  </a:lnTo>
                  <a:lnTo>
                    <a:pt x="5959" y="2124"/>
                  </a:lnTo>
                  <a:lnTo>
                    <a:pt x="5970" y="2124"/>
                  </a:lnTo>
                  <a:lnTo>
                    <a:pt x="5970" y="2115"/>
                  </a:lnTo>
                  <a:lnTo>
                    <a:pt x="5978" y="2124"/>
                  </a:lnTo>
                  <a:lnTo>
                    <a:pt x="5988" y="2124"/>
                  </a:lnTo>
                  <a:lnTo>
                    <a:pt x="6007" y="2124"/>
                  </a:lnTo>
                  <a:lnTo>
                    <a:pt x="6007" y="2134"/>
                  </a:lnTo>
                  <a:lnTo>
                    <a:pt x="6026" y="2124"/>
                  </a:lnTo>
                  <a:lnTo>
                    <a:pt x="6034" y="2124"/>
                  </a:lnTo>
                  <a:lnTo>
                    <a:pt x="6044" y="2124"/>
                  </a:lnTo>
                  <a:lnTo>
                    <a:pt x="6053" y="2124"/>
                  </a:lnTo>
                  <a:lnTo>
                    <a:pt x="6071" y="2134"/>
                  </a:lnTo>
                  <a:lnTo>
                    <a:pt x="6071" y="2124"/>
                  </a:lnTo>
                  <a:lnTo>
                    <a:pt x="6081" y="2124"/>
                  </a:lnTo>
                  <a:lnTo>
                    <a:pt x="6092" y="2124"/>
                  </a:lnTo>
                  <a:lnTo>
                    <a:pt x="6110" y="2124"/>
                  </a:lnTo>
                  <a:lnTo>
                    <a:pt x="6110" y="2134"/>
                  </a:lnTo>
                  <a:lnTo>
                    <a:pt x="6129" y="2124"/>
                  </a:lnTo>
                  <a:lnTo>
                    <a:pt x="6137" y="2134"/>
                  </a:lnTo>
                  <a:lnTo>
                    <a:pt x="6156" y="2124"/>
                  </a:lnTo>
                  <a:lnTo>
                    <a:pt x="6166" y="2124"/>
                  </a:lnTo>
                  <a:lnTo>
                    <a:pt x="6175" y="2124"/>
                  </a:lnTo>
                  <a:lnTo>
                    <a:pt x="6185" y="2134"/>
                  </a:lnTo>
                  <a:lnTo>
                    <a:pt x="6203" y="2124"/>
                  </a:lnTo>
                  <a:lnTo>
                    <a:pt x="6203" y="2134"/>
                  </a:lnTo>
                  <a:lnTo>
                    <a:pt x="6212" y="2124"/>
                  </a:lnTo>
                  <a:lnTo>
                    <a:pt x="6222" y="2124"/>
                  </a:lnTo>
                  <a:lnTo>
                    <a:pt x="6222" y="2115"/>
                  </a:lnTo>
                  <a:lnTo>
                    <a:pt x="6231" y="2115"/>
                  </a:lnTo>
                  <a:lnTo>
                    <a:pt x="6231" y="2124"/>
                  </a:lnTo>
                  <a:lnTo>
                    <a:pt x="6241" y="2124"/>
                  </a:lnTo>
                  <a:lnTo>
                    <a:pt x="6241" y="2134"/>
                  </a:lnTo>
                  <a:lnTo>
                    <a:pt x="6249" y="2124"/>
                  </a:lnTo>
                  <a:lnTo>
                    <a:pt x="6259" y="2134"/>
                  </a:lnTo>
                  <a:lnTo>
                    <a:pt x="6259" y="2124"/>
                  </a:lnTo>
                  <a:lnTo>
                    <a:pt x="6268" y="2124"/>
                  </a:lnTo>
                  <a:lnTo>
                    <a:pt x="6268" y="2134"/>
                  </a:lnTo>
                  <a:lnTo>
                    <a:pt x="6286" y="2124"/>
                  </a:lnTo>
                  <a:lnTo>
                    <a:pt x="6315" y="2134"/>
                  </a:lnTo>
                  <a:lnTo>
                    <a:pt x="6315" y="2124"/>
                  </a:lnTo>
                  <a:lnTo>
                    <a:pt x="6324" y="2124"/>
                  </a:lnTo>
                  <a:lnTo>
                    <a:pt x="6324" y="2086"/>
                  </a:lnTo>
                  <a:lnTo>
                    <a:pt x="6334" y="2086"/>
                  </a:lnTo>
                  <a:lnTo>
                    <a:pt x="6334" y="1801"/>
                  </a:lnTo>
                  <a:lnTo>
                    <a:pt x="6342" y="1801"/>
                  </a:lnTo>
                  <a:lnTo>
                    <a:pt x="6342" y="2086"/>
                  </a:lnTo>
                  <a:lnTo>
                    <a:pt x="6353" y="2096"/>
                  </a:lnTo>
                  <a:lnTo>
                    <a:pt x="6353" y="2124"/>
                  </a:lnTo>
                  <a:lnTo>
                    <a:pt x="6361" y="2115"/>
                  </a:lnTo>
                  <a:lnTo>
                    <a:pt x="6361" y="2124"/>
                  </a:lnTo>
                  <a:lnTo>
                    <a:pt x="6371" y="2124"/>
                  </a:lnTo>
                  <a:lnTo>
                    <a:pt x="6380" y="2134"/>
                  </a:lnTo>
                  <a:lnTo>
                    <a:pt x="6380" y="2124"/>
                  </a:lnTo>
                  <a:lnTo>
                    <a:pt x="6390" y="2124"/>
                  </a:lnTo>
                  <a:lnTo>
                    <a:pt x="6398" y="2124"/>
                  </a:lnTo>
                  <a:lnTo>
                    <a:pt x="6398" y="2086"/>
                  </a:lnTo>
                  <a:lnTo>
                    <a:pt x="6408" y="2086"/>
                  </a:lnTo>
                  <a:lnTo>
                    <a:pt x="6408" y="2115"/>
                  </a:lnTo>
                  <a:lnTo>
                    <a:pt x="6417" y="2124"/>
                  </a:lnTo>
                  <a:lnTo>
                    <a:pt x="6417" y="1991"/>
                  </a:lnTo>
                  <a:lnTo>
                    <a:pt x="6427" y="1972"/>
                  </a:lnTo>
                  <a:lnTo>
                    <a:pt x="6427" y="1717"/>
                  </a:lnTo>
                  <a:lnTo>
                    <a:pt x="6436" y="1801"/>
                  </a:lnTo>
                  <a:lnTo>
                    <a:pt x="6436" y="2105"/>
                  </a:lnTo>
                  <a:lnTo>
                    <a:pt x="6446" y="2115"/>
                  </a:lnTo>
                  <a:lnTo>
                    <a:pt x="6446" y="2124"/>
                  </a:lnTo>
                  <a:lnTo>
                    <a:pt x="6454" y="2115"/>
                  </a:lnTo>
                  <a:lnTo>
                    <a:pt x="6454" y="2124"/>
                  </a:lnTo>
                  <a:lnTo>
                    <a:pt x="6464" y="2124"/>
                  </a:lnTo>
                  <a:lnTo>
                    <a:pt x="6464" y="2134"/>
                  </a:lnTo>
                  <a:lnTo>
                    <a:pt x="6473" y="2124"/>
                  </a:lnTo>
                  <a:lnTo>
                    <a:pt x="6483" y="2124"/>
                  </a:lnTo>
                  <a:lnTo>
                    <a:pt x="6492" y="2124"/>
                  </a:lnTo>
                  <a:lnTo>
                    <a:pt x="6502" y="2124"/>
                  </a:lnTo>
                  <a:lnTo>
                    <a:pt x="6502" y="2134"/>
                  </a:lnTo>
                  <a:lnTo>
                    <a:pt x="6510" y="2124"/>
                  </a:lnTo>
                  <a:lnTo>
                    <a:pt x="6510" y="2134"/>
                  </a:lnTo>
                  <a:lnTo>
                    <a:pt x="6520" y="2134"/>
                  </a:lnTo>
                  <a:lnTo>
                    <a:pt x="6520" y="2115"/>
                  </a:lnTo>
                  <a:lnTo>
                    <a:pt x="6529" y="2124"/>
                  </a:lnTo>
                  <a:lnTo>
                    <a:pt x="6539" y="2124"/>
                  </a:lnTo>
                  <a:lnTo>
                    <a:pt x="6539" y="2134"/>
                  </a:lnTo>
                  <a:lnTo>
                    <a:pt x="6558" y="2134"/>
                  </a:lnTo>
                  <a:lnTo>
                    <a:pt x="6558" y="2124"/>
                  </a:lnTo>
                  <a:lnTo>
                    <a:pt x="6566" y="2124"/>
                  </a:lnTo>
                  <a:lnTo>
                    <a:pt x="6576" y="2124"/>
                  </a:lnTo>
                  <a:lnTo>
                    <a:pt x="6576" y="2134"/>
                  </a:lnTo>
                  <a:lnTo>
                    <a:pt x="6585" y="2115"/>
                  </a:lnTo>
                  <a:lnTo>
                    <a:pt x="6585" y="2134"/>
                  </a:lnTo>
                  <a:lnTo>
                    <a:pt x="6595" y="2134"/>
                  </a:lnTo>
                  <a:lnTo>
                    <a:pt x="6595" y="2124"/>
                  </a:lnTo>
                  <a:lnTo>
                    <a:pt x="6603" y="2124"/>
                  </a:lnTo>
                  <a:lnTo>
                    <a:pt x="6614" y="2124"/>
                  </a:lnTo>
                  <a:lnTo>
                    <a:pt x="6614" y="2067"/>
                  </a:lnTo>
                  <a:lnTo>
                    <a:pt x="6622" y="2058"/>
                  </a:lnTo>
                  <a:lnTo>
                    <a:pt x="6622" y="1934"/>
                  </a:lnTo>
                  <a:lnTo>
                    <a:pt x="6632" y="2001"/>
                  </a:lnTo>
                  <a:lnTo>
                    <a:pt x="6632" y="2124"/>
                  </a:lnTo>
                  <a:lnTo>
                    <a:pt x="6641" y="2124"/>
                  </a:lnTo>
                  <a:lnTo>
                    <a:pt x="6651" y="2124"/>
                  </a:lnTo>
                  <a:lnTo>
                    <a:pt x="6669" y="2134"/>
                  </a:lnTo>
                  <a:lnTo>
                    <a:pt x="6678" y="2124"/>
                  </a:lnTo>
                  <a:lnTo>
                    <a:pt x="6688" y="2134"/>
                  </a:lnTo>
                  <a:lnTo>
                    <a:pt x="6707" y="2124"/>
                  </a:lnTo>
                  <a:lnTo>
                    <a:pt x="6715" y="2134"/>
                  </a:lnTo>
                  <a:lnTo>
                    <a:pt x="6715" y="2124"/>
                  </a:lnTo>
                  <a:lnTo>
                    <a:pt x="6725" y="2124"/>
                  </a:lnTo>
                  <a:lnTo>
                    <a:pt x="6734" y="2124"/>
                  </a:lnTo>
                  <a:lnTo>
                    <a:pt x="6734" y="2134"/>
                  </a:lnTo>
                  <a:lnTo>
                    <a:pt x="6744" y="2134"/>
                  </a:lnTo>
                  <a:lnTo>
                    <a:pt x="6744" y="2124"/>
                  </a:lnTo>
                  <a:lnTo>
                    <a:pt x="6752" y="2124"/>
                  </a:lnTo>
                  <a:lnTo>
                    <a:pt x="6771" y="2124"/>
                  </a:lnTo>
                  <a:lnTo>
                    <a:pt x="6781" y="2134"/>
                  </a:lnTo>
                  <a:lnTo>
                    <a:pt x="6790" y="2124"/>
                  </a:lnTo>
                  <a:lnTo>
                    <a:pt x="6790" y="2134"/>
                  </a:lnTo>
                  <a:lnTo>
                    <a:pt x="6800" y="2134"/>
                  </a:lnTo>
                  <a:lnTo>
                    <a:pt x="6800" y="2124"/>
                  </a:lnTo>
                  <a:lnTo>
                    <a:pt x="6808" y="2124"/>
                  </a:lnTo>
                  <a:lnTo>
                    <a:pt x="6819" y="2134"/>
                  </a:lnTo>
                  <a:lnTo>
                    <a:pt x="6827" y="2124"/>
                  </a:lnTo>
                  <a:lnTo>
                    <a:pt x="6837" y="2134"/>
                  </a:lnTo>
                  <a:lnTo>
                    <a:pt x="6837" y="2124"/>
                  </a:lnTo>
                  <a:lnTo>
                    <a:pt x="6846" y="2124"/>
                  </a:lnTo>
                  <a:lnTo>
                    <a:pt x="6856" y="2124"/>
                  </a:lnTo>
                  <a:lnTo>
                    <a:pt x="6856" y="2039"/>
                  </a:lnTo>
                  <a:lnTo>
                    <a:pt x="6864" y="2010"/>
                  </a:lnTo>
                  <a:lnTo>
                    <a:pt x="6864" y="2105"/>
                  </a:lnTo>
                  <a:lnTo>
                    <a:pt x="6874" y="2105"/>
                  </a:lnTo>
                  <a:lnTo>
                    <a:pt x="6874" y="2124"/>
                  </a:lnTo>
                  <a:lnTo>
                    <a:pt x="6883" y="2115"/>
                  </a:lnTo>
                  <a:lnTo>
                    <a:pt x="6883" y="2124"/>
                  </a:lnTo>
                  <a:lnTo>
                    <a:pt x="6902" y="2124"/>
                  </a:lnTo>
                  <a:lnTo>
                    <a:pt x="6912" y="2124"/>
                  </a:lnTo>
                  <a:lnTo>
                    <a:pt x="6930" y="2124"/>
                  </a:lnTo>
                  <a:lnTo>
                    <a:pt x="6930" y="2134"/>
                  </a:lnTo>
                  <a:lnTo>
                    <a:pt x="6949" y="2124"/>
                  </a:lnTo>
                  <a:lnTo>
                    <a:pt x="6958" y="2124"/>
                  </a:lnTo>
                  <a:lnTo>
                    <a:pt x="6968" y="2134"/>
                  </a:lnTo>
                  <a:lnTo>
                    <a:pt x="6968" y="2124"/>
                  </a:lnTo>
                  <a:lnTo>
                    <a:pt x="6976" y="2124"/>
                  </a:lnTo>
                  <a:lnTo>
                    <a:pt x="6986" y="2134"/>
                  </a:lnTo>
                  <a:lnTo>
                    <a:pt x="7015" y="2124"/>
                  </a:lnTo>
                  <a:lnTo>
                    <a:pt x="7034" y="2124"/>
                  </a:lnTo>
                  <a:lnTo>
                    <a:pt x="7042" y="2124"/>
                  </a:lnTo>
                  <a:lnTo>
                    <a:pt x="7052" y="2124"/>
                  </a:lnTo>
                  <a:lnTo>
                    <a:pt x="7071" y="2124"/>
                  </a:lnTo>
                  <a:lnTo>
                    <a:pt x="7080" y="2124"/>
                  </a:lnTo>
                  <a:lnTo>
                    <a:pt x="7090" y="2124"/>
                  </a:lnTo>
                  <a:lnTo>
                    <a:pt x="7098" y="2124"/>
                  </a:lnTo>
                  <a:lnTo>
                    <a:pt x="7098" y="2134"/>
                  </a:lnTo>
                  <a:lnTo>
                    <a:pt x="7108" y="2124"/>
                  </a:lnTo>
                  <a:lnTo>
                    <a:pt x="7117" y="2124"/>
                  </a:lnTo>
                  <a:lnTo>
                    <a:pt x="7127" y="2124"/>
                  </a:lnTo>
                  <a:lnTo>
                    <a:pt x="7135" y="2124"/>
                  </a:lnTo>
                  <a:lnTo>
                    <a:pt x="7154" y="2124"/>
                  </a:lnTo>
                  <a:lnTo>
                    <a:pt x="7164" y="2134"/>
                  </a:lnTo>
                  <a:lnTo>
                    <a:pt x="7164" y="2124"/>
                  </a:lnTo>
                  <a:lnTo>
                    <a:pt x="7173" y="2124"/>
                  </a:lnTo>
                  <a:lnTo>
                    <a:pt x="7173" y="2134"/>
                  </a:lnTo>
                  <a:lnTo>
                    <a:pt x="7183" y="2134"/>
                  </a:lnTo>
                  <a:lnTo>
                    <a:pt x="7183" y="2124"/>
                  </a:lnTo>
                  <a:lnTo>
                    <a:pt x="7202" y="2124"/>
                  </a:lnTo>
                  <a:lnTo>
                    <a:pt x="7220" y="2124"/>
                  </a:lnTo>
                  <a:lnTo>
                    <a:pt x="7220" y="2134"/>
                  </a:lnTo>
                  <a:lnTo>
                    <a:pt x="7229" y="2134"/>
                  </a:lnTo>
                  <a:lnTo>
                    <a:pt x="7229" y="2124"/>
                  </a:lnTo>
                  <a:lnTo>
                    <a:pt x="7247" y="2124"/>
                  </a:lnTo>
                  <a:lnTo>
                    <a:pt x="7257" y="2124"/>
                  </a:lnTo>
                  <a:lnTo>
                    <a:pt x="7266" y="2134"/>
                  </a:lnTo>
                  <a:lnTo>
                    <a:pt x="7266" y="2124"/>
                  </a:lnTo>
                  <a:lnTo>
                    <a:pt x="7295" y="2134"/>
                  </a:lnTo>
                  <a:lnTo>
                    <a:pt x="7295" y="2124"/>
                  </a:lnTo>
                  <a:lnTo>
                    <a:pt x="7322" y="2134"/>
                  </a:lnTo>
                  <a:lnTo>
                    <a:pt x="7332" y="2124"/>
                  </a:lnTo>
                  <a:lnTo>
                    <a:pt x="7341" y="2124"/>
                  </a:lnTo>
                  <a:lnTo>
                    <a:pt x="7359" y="2124"/>
                  </a:lnTo>
                  <a:lnTo>
                    <a:pt x="7369" y="2124"/>
                  </a:lnTo>
                  <a:lnTo>
                    <a:pt x="7388" y="2124"/>
                  </a:lnTo>
                  <a:lnTo>
                    <a:pt x="7415" y="2124"/>
                  </a:lnTo>
                  <a:lnTo>
                    <a:pt x="7415" y="2134"/>
                  </a:lnTo>
                  <a:lnTo>
                    <a:pt x="7425" y="2124"/>
                  </a:lnTo>
                  <a:lnTo>
                    <a:pt x="7434" y="2134"/>
                  </a:lnTo>
                  <a:lnTo>
                    <a:pt x="7434" y="2124"/>
                  </a:lnTo>
                  <a:lnTo>
                    <a:pt x="7452" y="2124"/>
                  </a:lnTo>
                  <a:lnTo>
                    <a:pt x="7452" y="2134"/>
                  </a:lnTo>
                  <a:lnTo>
                    <a:pt x="7463" y="2124"/>
                  </a:lnTo>
                  <a:lnTo>
                    <a:pt x="7471" y="2124"/>
                  </a:lnTo>
                  <a:lnTo>
                    <a:pt x="7490" y="2124"/>
                  </a:lnTo>
                  <a:lnTo>
                    <a:pt x="7500" y="2124"/>
                  </a:lnTo>
                  <a:lnTo>
                    <a:pt x="7508" y="2124"/>
                  </a:lnTo>
                  <a:lnTo>
                    <a:pt x="7556" y="2134"/>
                  </a:lnTo>
                  <a:lnTo>
                    <a:pt x="7564" y="2124"/>
                  </a:lnTo>
                  <a:lnTo>
                    <a:pt x="7574" y="2124"/>
                  </a:lnTo>
                  <a:lnTo>
                    <a:pt x="7583" y="2134"/>
                  </a:lnTo>
                  <a:lnTo>
                    <a:pt x="7601" y="2124"/>
                  </a:lnTo>
                  <a:lnTo>
                    <a:pt x="7620" y="2134"/>
                  </a:lnTo>
                  <a:lnTo>
                    <a:pt x="7620" y="2124"/>
                  </a:lnTo>
                  <a:lnTo>
                    <a:pt x="7630" y="2134"/>
                  </a:lnTo>
                  <a:lnTo>
                    <a:pt x="7630" y="2124"/>
                  </a:lnTo>
                  <a:lnTo>
                    <a:pt x="7657" y="2124"/>
                  </a:lnTo>
                  <a:lnTo>
                    <a:pt x="7657" y="2115"/>
                  </a:lnTo>
                  <a:lnTo>
                    <a:pt x="7668" y="2115"/>
                  </a:lnTo>
                  <a:lnTo>
                    <a:pt x="7668" y="2124"/>
                  </a:lnTo>
                  <a:lnTo>
                    <a:pt x="7676" y="2124"/>
                  </a:lnTo>
                  <a:lnTo>
                    <a:pt x="7686" y="2124"/>
                  </a:lnTo>
                  <a:lnTo>
                    <a:pt x="7686" y="2134"/>
                  </a:lnTo>
                  <a:lnTo>
                    <a:pt x="7695" y="2124"/>
                  </a:lnTo>
                  <a:lnTo>
                    <a:pt x="7695" y="2134"/>
                  </a:lnTo>
                  <a:lnTo>
                    <a:pt x="7705" y="2134"/>
                  </a:lnTo>
                  <a:lnTo>
                    <a:pt x="7705" y="2124"/>
                  </a:lnTo>
                  <a:lnTo>
                    <a:pt x="7713" y="2124"/>
                  </a:lnTo>
                  <a:lnTo>
                    <a:pt x="7723" y="2124"/>
                  </a:lnTo>
                  <a:lnTo>
                    <a:pt x="7723" y="2134"/>
                  </a:lnTo>
                  <a:lnTo>
                    <a:pt x="7732" y="2124"/>
                  </a:lnTo>
                  <a:lnTo>
                    <a:pt x="7769" y="2134"/>
                  </a:lnTo>
                  <a:lnTo>
                    <a:pt x="7769" y="2124"/>
                  </a:lnTo>
                  <a:lnTo>
                    <a:pt x="7788" y="2134"/>
                  </a:lnTo>
                  <a:lnTo>
                    <a:pt x="7798" y="2124"/>
                  </a:lnTo>
                  <a:lnTo>
                    <a:pt x="7807" y="2134"/>
                  </a:lnTo>
                  <a:lnTo>
                    <a:pt x="7807" y="2124"/>
                  </a:lnTo>
                  <a:lnTo>
                    <a:pt x="7825" y="2134"/>
                  </a:lnTo>
                  <a:lnTo>
                    <a:pt x="7835" y="2124"/>
                  </a:lnTo>
                  <a:lnTo>
                    <a:pt x="7835" y="2134"/>
                  </a:lnTo>
                  <a:lnTo>
                    <a:pt x="7844" y="2124"/>
                  </a:lnTo>
                  <a:lnTo>
                    <a:pt x="7854" y="2124"/>
                  </a:lnTo>
                  <a:lnTo>
                    <a:pt x="7854" y="2134"/>
                  </a:lnTo>
                  <a:lnTo>
                    <a:pt x="7862" y="2124"/>
                  </a:lnTo>
                  <a:lnTo>
                    <a:pt x="7873" y="2134"/>
                  </a:lnTo>
                  <a:lnTo>
                    <a:pt x="7881" y="2124"/>
                  </a:lnTo>
                  <a:lnTo>
                    <a:pt x="7901" y="2134"/>
                  </a:lnTo>
                  <a:lnTo>
                    <a:pt x="7910" y="2124"/>
                  </a:lnTo>
                  <a:lnTo>
                    <a:pt x="7920" y="2134"/>
                  </a:lnTo>
                  <a:lnTo>
                    <a:pt x="7929" y="2124"/>
                  </a:lnTo>
                  <a:lnTo>
                    <a:pt x="7939" y="2134"/>
                  </a:lnTo>
                  <a:lnTo>
                    <a:pt x="7947" y="2124"/>
                  </a:lnTo>
                  <a:lnTo>
                    <a:pt x="7957" y="2134"/>
                  </a:lnTo>
                  <a:lnTo>
                    <a:pt x="7966" y="2124"/>
                  </a:lnTo>
                  <a:lnTo>
                    <a:pt x="7976" y="2134"/>
                  </a:lnTo>
                  <a:lnTo>
                    <a:pt x="7984" y="2124"/>
                  </a:lnTo>
                  <a:lnTo>
                    <a:pt x="7995" y="2124"/>
                  </a:lnTo>
                  <a:lnTo>
                    <a:pt x="8013" y="2124"/>
                  </a:lnTo>
                  <a:lnTo>
                    <a:pt x="8032" y="2134"/>
                  </a:lnTo>
                  <a:lnTo>
                    <a:pt x="8040" y="2124"/>
                  </a:lnTo>
                  <a:lnTo>
                    <a:pt x="8051" y="2124"/>
                  </a:lnTo>
                  <a:lnTo>
                    <a:pt x="8051" y="2096"/>
                  </a:lnTo>
                  <a:lnTo>
                    <a:pt x="8059" y="2067"/>
                  </a:lnTo>
                  <a:lnTo>
                    <a:pt x="8059" y="2105"/>
                  </a:lnTo>
                  <a:lnTo>
                    <a:pt x="8069" y="2105"/>
                  </a:lnTo>
                  <a:lnTo>
                    <a:pt x="8069" y="2124"/>
                  </a:lnTo>
                  <a:lnTo>
                    <a:pt x="8078" y="2124"/>
                  </a:lnTo>
                  <a:lnTo>
                    <a:pt x="8078" y="2115"/>
                  </a:lnTo>
                  <a:lnTo>
                    <a:pt x="8088" y="2115"/>
                  </a:lnTo>
                  <a:lnTo>
                    <a:pt x="8096" y="2105"/>
                  </a:lnTo>
                  <a:lnTo>
                    <a:pt x="8096" y="2124"/>
                  </a:lnTo>
                  <a:lnTo>
                    <a:pt x="8106" y="2124"/>
                  </a:lnTo>
                  <a:lnTo>
                    <a:pt x="8115" y="2134"/>
                  </a:lnTo>
                  <a:lnTo>
                    <a:pt x="8125" y="2124"/>
                  </a:lnTo>
                  <a:lnTo>
                    <a:pt x="8134" y="2124"/>
                  </a:lnTo>
                  <a:lnTo>
                    <a:pt x="8144" y="2124"/>
                  </a:lnTo>
                  <a:lnTo>
                    <a:pt x="8171" y="2134"/>
                  </a:lnTo>
                  <a:lnTo>
                    <a:pt x="8171" y="2124"/>
                  </a:lnTo>
                  <a:lnTo>
                    <a:pt x="8189" y="2124"/>
                  </a:lnTo>
                  <a:lnTo>
                    <a:pt x="8200" y="2124"/>
                  </a:lnTo>
                  <a:lnTo>
                    <a:pt x="8218" y="2124"/>
                  </a:lnTo>
                  <a:lnTo>
                    <a:pt x="8227" y="2124"/>
                  </a:lnTo>
                  <a:lnTo>
                    <a:pt x="8237" y="2124"/>
                  </a:lnTo>
                  <a:lnTo>
                    <a:pt x="8256" y="2134"/>
                  </a:lnTo>
                  <a:lnTo>
                    <a:pt x="8264" y="2124"/>
                  </a:lnTo>
                  <a:lnTo>
                    <a:pt x="8293" y="2124"/>
                  </a:lnTo>
                  <a:lnTo>
                    <a:pt x="8301" y="2124"/>
                  </a:lnTo>
                  <a:lnTo>
                    <a:pt x="8301" y="2134"/>
                  </a:lnTo>
                  <a:lnTo>
                    <a:pt x="8339" y="2124"/>
                  </a:lnTo>
                  <a:lnTo>
                    <a:pt x="8349" y="2124"/>
                  </a:lnTo>
                  <a:lnTo>
                    <a:pt x="8357" y="2124"/>
                  </a:lnTo>
                  <a:lnTo>
                    <a:pt x="8376" y="2124"/>
                  </a:lnTo>
                  <a:lnTo>
                    <a:pt x="8386" y="2124"/>
                  </a:lnTo>
                  <a:lnTo>
                    <a:pt x="8405" y="2134"/>
                  </a:lnTo>
                  <a:lnTo>
                    <a:pt x="8413" y="2124"/>
                  </a:lnTo>
                </a:path>
              </a:pathLst>
            </a:custGeom>
            <a:noFill/>
            <a:ln w="19050" cmpd="sng">
              <a:solidFill>
                <a:srgbClr val="8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457" name="Rectangle 9"/>
            <p:cNvSpPr>
              <a:spLocks noChangeArrowheads="1"/>
            </p:cNvSpPr>
            <p:nvPr/>
          </p:nvSpPr>
          <p:spPr bwMode="auto">
            <a:xfrm>
              <a:off x="2683" y="1608"/>
              <a:ext cx="1179" cy="680"/>
            </a:xfrm>
            <a:prstGeom prst="rect">
              <a:avLst/>
            </a:prstGeom>
            <a:noFill/>
            <a:ln w="28575">
              <a:solidFill>
                <a:srgbClr val="8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04458" name="Group 10"/>
          <p:cNvGrpSpPr>
            <a:grpSpLocks/>
          </p:cNvGrpSpPr>
          <p:nvPr/>
        </p:nvGrpSpPr>
        <p:grpSpPr bwMode="auto">
          <a:xfrm>
            <a:off x="684213" y="1946275"/>
            <a:ext cx="647700" cy="641350"/>
            <a:chOff x="522" y="1026"/>
            <a:chExt cx="408" cy="404"/>
          </a:xfrm>
        </p:grpSpPr>
        <p:sp>
          <p:nvSpPr>
            <p:cNvPr id="104459" name="Oval 11"/>
            <p:cNvSpPr>
              <a:spLocks noChangeArrowheads="1"/>
            </p:cNvSpPr>
            <p:nvPr/>
          </p:nvSpPr>
          <p:spPr bwMode="auto">
            <a:xfrm>
              <a:off x="522" y="1026"/>
              <a:ext cx="408" cy="404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0" name="Oval 12"/>
            <p:cNvSpPr>
              <a:spLocks noChangeArrowheads="1"/>
            </p:cNvSpPr>
            <p:nvPr/>
          </p:nvSpPr>
          <p:spPr bwMode="auto">
            <a:xfrm>
              <a:off x="657" y="1208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1" name="Oval 13"/>
            <p:cNvSpPr>
              <a:spLocks noChangeArrowheads="1"/>
            </p:cNvSpPr>
            <p:nvPr/>
          </p:nvSpPr>
          <p:spPr bwMode="auto">
            <a:xfrm>
              <a:off x="703" y="1320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2" name="Oval 14"/>
            <p:cNvSpPr>
              <a:spLocks noChangeArrowheads="1"/>
            </p:cNvSpPr>
            <p:nvPr/>
          </p:nvSpPr>
          <p:spPr bwMode="auto">
            <a:xfrm>
              <a:off x="591" y="1267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3" name="Oval 15"/>
            <p:cNvSpPr>
              <a:spLocks noChangeArrowheads="1"/>
            </p:cNvSpPr>
            <p:nvPr/>
          </p:nvSpPr>
          <p:spPr bwMode="auto">
            <a:xfrm>
              <a:off x="793" y="113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4" name="Oval 16"/>
            <p:cNvSpPr>
              <a:spLocks noChangeArrowheads="1"/>
            </p:cNvSpPr>
            <p:nvPr/>
          </p:nvSpPr>
          <p:spPr bwMode="auto">
            <a:xfrm>
              <a:off x="727" y="121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5" name="Oval 17"/>
            <p:cNvSpPr>
              <a:spLocks noChangeArrowheads="1"/>
            </p:cNvSpPr>
            <p:nvPr/>
          </p:nvSpPr>
          <p:spPr bwMode="auto">
            <a:xfrm>
              <a:off x="793" y="125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6" name="Oval 18"/>
            <p:cNvSpPr>
              <a:spLocks noChangeArrowheads="1"/>
            </p:cNvSpPr>
            <p:nvPr/>
          </p:nvSpPr>
          <p:spPr bwMode="auto">
            <a:xfrm>
              <a:off x="676" y="113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4467" name="Oval 19"/>
            <p:cNvSpPr>
              <a:spLocks noChangeArrowheads="1"/>
            </p:cNvSpPr>
            <p:nvPr/>
          </p:nvSpPr>
          <p:spPr bwMode="auto">
            <a:xfrm>
              <a:off x="596" y="1163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04468" name="Group 20"/>
          <p:cNvGrpSpPr>
            <a:grpSpLocks noChangeAspect="1"/>
          </p:cNvGrpSpPr>
          <p:nvPr/>
        </p:nvGrpSpPr>
        <p:grpSpPr bwMode="auto">
          <a:xfrm>
            <a:off x="2446338" y="2459038"/>
            <a:ext cx="323850" cy="779462"/>
            <a:chOff x="3648" y="1584"/>
            <a:chExt cx="317" cy="702"/>
          </a:xfrm>
        </p:grpSpPr>
        <p:grpSp>
          <p:nvGrpSpPr>
            <p:cNvPr id="104469" name="Group 21"/>
            <p:cNvGrpSpPr>
              <a:grpSpLocks noChangeAspect="1"/>
            </p:cNvGrpSpPr>
            <p:nvPr/>
          </p:nvGrpSpPr>
          <p:grpSpPr bwMode="auto">
            <a:xfrm>
              <a:off x="3648" y="1584"/>
              <a:ext cx="317" cy="702"/>
              <a:chOff x="1488" y="2792"/>
              <a:chExt cx="192" cy="424"/>
            </a:xfrm>
          </p:grpSpPr>
          <p:sp>
            <p:nvSpPr>
              <p:cNvPr id="104470" name="Arc 22"/>
              <p:cNvSpPr>
                <a:spLocks noChangeAspect="1"/>
              </p:cNvSpPr>
              <p:nvPr/>
            </p:nvSpPr>
            <p:spPr bwMode="auto">
              <a:xfrm flipH="1" flipV="1">
                <a:off x="1488" y="3120"/>
                <a:ext cx="96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algn="ctr" eaLnBrk="0" hangingPunct="0"/>
                <a:endParaRPr lang="cs-CZ" altLang="cs-CZ" sz="20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4471" name="Arc 23"/>
              <p:cNvSpPr>
                <a:spLocks noChangeAspect="1"/>
              </p:cNvSpPr>
              <p:nvPr/>
            </p:nvSpPr>
            <p:spPr bwMode="auto">
              <a:xfrm flipV="1">
                <a:off x="1584" y="3120"/>
                <a:ext cx="96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wrap="none" anchor="ctr"/>
              <a:lstStyle/>
              <a:p>
                <a:pPr algn="ctr" eaLnBrk="0" hangingPunct="0"/>
                <a:endParaRPr lang="cs-CZ" altLang="cs-CZ" sz="200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04472" name="Line 24"/>
              <p:cNvSpPr>
                <a:spLocks noChangeAspect="1" noChangeShapeType="1"/>
              </p:cNvSpPr>
              <p:nvPr/>
            </p:nvSpPr>
            <p:spPr bwMode="auto">
              <a:xfrm>
                <a:off x="1488" y="27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473" name="Line 25"/>
              <p:cNvSpPr>
                <a:spLocks noChangeAspect="1" noChangeShapeType="1"/>
              </p:cNvSpPr>
              <p:nvPr/>
            </p:nvSpPr>
            <p:spPr bwMode="auto">
              <a:xfrm>
                <a:off x="1680" y="2792"/>
                <a:ext cx="0" cy="336"/>
              </a:xfrm>
              <a:prstGeom prst="line">
                <a:avLst/>
              </a:prstGeom>
              <a:noFill/>
              <a:ln w="28575">
                <a:solidFill>
                  <a:srgbClr val="00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4474" name="Freeform 26"/>
            <p:cNvSpPr>
              <a:spLocks noChangeAspect="1"/>
            </p:cNvSpPr>
            <p:nvPr/>
          </p:nvSpPr>
          <p:spPr bwMode="auto">
            <a:xfrm>
              <a:off x="3685" y="2016"/>
              <a:ext cx="259" cy="203"/>
            </a:xfrm>
            <a:custGeom>
              <a:avLst/>
              <a:gdLst>
                <a:gd name="T0" fmla="*/ 11 w 259"/>
                <a:gd name="T1" fmla="*/ 155 h 203"/>
                <a:gd name="T2" fmla="*/ 128 w 259"/>
                <a:gd name="T3" fmla="*/ 70 h 203"/>
                <a:gd name="T4" fmla="*/ 191 w 259"/>
                <a:gd name="T5" fmla="*/ 132 h 203"/>
                <a:gd name="T6" fmla="*/ 222 w 259"/>
                <a:gd name="T7" fmla="*/ 23 h 203"/>
                <a:gd name="T8" fmla="*/ 120 w 259"/>
                <a:gd name="T9" fmla="*/ 31 h 203"/>
                <a:gd name="T10" fmla="*/ 152 w 259"/>
                <a:gd name="T11" fmla="*/ 187 h 203"/>
                <a:gd name="T12" fmla="*/ 89 w 259"/>
                <a:gd name="T13" fmla="*/ 179 h 203"/>
                <a:gd name="T14" fmla="*/ 74 w 259"/>
                <a:gd name="T15" fmla="*/ 148 h 203"/>
                <a:gd name="T16" fmla="*/ 43 w 259"/>
                <a:gd name="T17" fmla="*/ 132 h 203"/>
                <a:gd name="T18" fmla="*/ 19 w 259"/>
                <a:gd name="T19" fmla="*/ 0 h 203"/>
                <a:gd name="T20" fmla="*/ 66 w 259"/>
                <a:gd name="T21" fmla="*/ 93 h 203"/>
                <a:gd name="T22" fmla="*/ 81 w 259"/>
                <a:gd name="T23" fmla="*/ 11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203">
                  <a:moveTo>
                    <a:pt x="11" y="155"/>
                  </a:moveTo>
                  <a:cubicBezTo>
                    <a:pt x="23" y="42"/>
                    <a:pt x="12" y="59"/>
                    <a:pt x="128" y="70"/>
                  </a:cubicBezTo>
                  <a:cubicBezTo>
                    <a:pt x="151" y="92"/>
                    <a:pt x="164" y="114"/>
                    <a:pt x="191" y="132"/>
                  </a:cubicBezTo>
                  <a:cubicBezTo>
                    <a:pt x="259" y="104"/>
                    <a:pt x="239" y="93"/>
                    <a:pt x="222" y="23"/>
                  </a:cubicBezTo>
                  <a:cubicBezTo>
                    <a:pt x="188" y="26"/>
                    <a:pt x="146" y="9"/>
                    <a:pt x="120" y="31"/>
                  </a:cubicBezTo>
                  <a:cubicBezTo>
                    <a:pt x="110" y="39"/>
                    <a:pt x="146" y="169"/>
                    <a:pt x="152" y="187"/>
                  </a:cubicBezTo>
                  <a:cubicBezTo>
                    <a:pt x="126" y="195"/>
                    <a:pt x="117" y="203"/>
                    <a:pt x="89" y="179"/>
                  </a:cubicBezTo>
                  <a:cubicBezTo>
                    <a:pt x="80" y="172"/>
                    <a:pt x="82" y="156"/>
                    <a:pt x="74" y="148"/>
                  </a:cubicBezTo>
                  <a:cubicBezTo>
                    <a:pt x="66" y="140"/>
                    <a:pt x="53" y="137"/>
                    <a:pt x="43" y="132"/>
                  </a:cubicBezTo>
                  <a:cubicBezTo>
                    <a:pt x="0" y="49"/>
                    <a:pt x="8" y="93"/>
                    <a:pt x="19" y="0"/>
                  </a:cubicBezTo>
                  <a:cubicBezTo>
                    <a:pt x="55" y="35"/>
                    <a:pt x="55" y="43"/>
                    <a:pt x="66" y="93"/>
                  </a:cubicBezTo>
                  <a:cubicBezTo>
                    <a:pt x="72" y="118"/>
                    <a:pt x="67" y="116"/>
                    <a:pt x="81" y="116"/>
                  </a:cubicBezTo>
                </a:path>
              </a:pathLst>
            </a:custGeom>
            <a:noFill/>
            <a:ln w="28575" cmpd="sng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4475" name="Line 27"/>
          <p:cNvSpPr>
            <a:spLocks noChangeShapeType="1"/>
          </p:cNvSpPr>
          <p:nvPr/>
        </p:nvSpPr>
        <p:spPr bwMode="auto">
          <a:xfrm>
            <a:off x="2424113" y="2446338"/>
            <a:ext cx="358775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4476" name="Text Box 28"/>
          <p:cNvSpPr txBox="1">
            <a:spLocks noChangeArrowheads="1"/>
          </p:cNvSpPr>
          <p:nvPr/>
        </p:nvSpPr>
        <p:spPr bwMode="auto">
          <a:xfrm>
            <a:off x="5651500" y="5259388"/>
            <a:ext cx="3175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600">
                <a:solidFill>
                  <a:schemeClr val="bg2"/>
                </a:solidFill>
                <a:latin typeface="Arial Black" pitchFamily="34" charset="0"/>
              </a:rPr>
              <a:t>PCA analýza</a:t>
            </a:r>
          </a:p>
          <a:p>
            <a:pPr algn="ctr"/>
            <a:r>
              <a:rPr lang="cs-CZ" altLang="cs-CZ" sz="1600">
                <a:solidFill>
                  <a:schemeClr val="bg2"/>
                </a:solidFill>
                <a:latin typeface="Arial Black" pitchFamily="34" charset="0"/>
              </a:rPr>
              <a:t>databáze MALDI MS profilů</a:t>
            </a:r>
          </a:p>
        </p:txBody>
      </p:sp>
      <p:sp>
        <p:nvSpPr>
          <p:cNvPr id="104477" name="Line 29"/>
          <p:cNvSpPr>
            <a:spLocks noChangeShapeType="1"/>
          </p:cNvSpPr>
          <p:nvPr/>
        </p:nvSpPr>
        <p:spPr bwMode="auto">
          <a:xfrm>
            <a:off x="1547813" y="2451100"/>
            <a:ext cx="576262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4478" name="Line 30"/>
          <p:cNvSpPr>
            <a:spLocks noChangeShapeType="1"/>
          </p:cNvSpPr>
          <p:nvPr/>
        </p:nvSpPr>
        <p:spPr bwMode="auto">
          <a:xfrm>
            <a:off x="3228975" y="3136900"/>
            <a:ext cx="576263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4479" name="Line 31"/>
          <p:cNvSpPr>
            <a:spLocks noChangeShapeType="1"/>
          </p:cNvSpPr>
          <p:nvPr/>
        </p:nvSpPr>
        <p:spPr bwMode="auto">
          <a:xfrm>
            <a:off x="5867400" y="4179888"/>
            <a:ext cx="576263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04480" name="Group 32"/>
          <p:cNvGrpSpPr>
            <a:grpSpLocks/>
          </p:cNvGrpSpPr>
          <p:nvPr/>
        </p:nvGrpSpPr>
        <p:grpSpPr bwMode="auto">
          <a:xfrm>
            <a:off x="179388" y="5186363"/>
            <a:ext cx="4895850" cy="763587"/>
            <a:chOff x="204" y="3067"/>
            <a:chExt cx="3084" cy="481"/>
          </a:xfrm>
        </p:grpSpPr>
        <p:sp>
          <p:nvSpPr>
            <p:cNvPr id="104481" name="Line 33"/>
            <p:cNvSpPr>
              <a:spLocks noChangeShapeType="1"/>
            </p:cNvSpPr>
            <p:nvPr/>
          </p:nvSpPr>
          <p:spPr bwMode="auto">
            <a:xfrm flipH="1">
              <a:off x="2653" y="3294"/>
              <a:ext cx="635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482" name="Text Box 34"/>
            <p:cNvSpPr txBox="1">
              <a:spLocks noChangeArrowheads="1"/>
            </p:cNvSpPr>
            <p:nvPr/>
          </p:nvSpPr>
          <p:spPr bwMode="auto">
            <a:xfrm>
              <a:off x="204" y="3067"/>
              <a:ext cx="2364" cy="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1800">
                  <a:solidFill>
                    <a:srgbClr val="FF3300"/>
                  </a:solidFill>
                  <a:latin typeface="Arial Black" pitchFamily="34" charset="0"/>
                </a:rPr>
                <a:t>identifikace mikroorganizmu</a:t>
              </a:r>
            </a:p>
            <a:p>
              <a:pPr algn="ctr"/>
              <a:r>
                <a:rPr lang="cs-CZ" altLang="cs-CZ" sz="800">
                  <a:solidFill>
                    <a:srgbClr val="FF3300"/>
                  </a:solidFill>
                  <a:latin typeface="Arial Black" pitchFamily="34" charset="0"/>
                </a:rPr>
                <a:t> </a:t>
              </a:r>
            </a:p>
            <a:p>
              <a:pPr algn="ctr"/>
              <a:r>
                <a:rPr lang="cs-CZ" altLang="cs-CZ" sz="1800">
                  <a:solidFill>
                    <a:srgbClr val="FF3300"/>
                  </a:solidFill>
                  <a:latin typeface="Arial Black" pitchFamily="34" charset="0"/>
                </a:rPr>
                <a:t>taxonomie</a:t>
              </a:r>
            </a:p>
          </p:txBody>
        </p:sp>
      </p:grpSp>
      <p:sp>
        <p:nvSpPr>
          <p:cNvPr id="104483" name="Text Box 35"/>
          <p:cNvSpPr txBox="1">
            <a:spLocks noChangeArrowheads="1"/>
          </p:cNvSpPr>
          <p:nvPr/>
        </p:nvSpPr>
        <p:spPr bwMode="auto">
          <a:xfrm>
            <a:off x="3154363" y="223838"/>
            <a:ext cx="2786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000099"/>
                </a:solidFill>
              </a:rPr>
              <a:t>MALDI-MS profilování</a:t>
            </a:r>
          </a:p>
        </p:txBody>
      </p:sp>
      <p:grpSp>
        <p:nvGrpSpPr>
          <p:cNvPr id="104484" name="Group 36"/>
          <p:cNvGrpSpPr>
            <a:grpSpLocks/>
          </p:cNvGrpSpPr>
          <p:nvPr/>
        </p:nvGrpSpPr>
        <p:grpSpPr bwMode="auto">
          <a:xfrm>
            <a:off x="5867400" y="1298575"/>
            <a:ext cx="3095625" cy="2590800"/>
            <a:chOff x="3787" y="618"/>
            <a:chExt cx="1950" cy="1632"/>
          </a:xfrm>
        </p:grpSpPr>
        <p:sp>
          <p:nvSpPr>
            <p:cNvPr id="104485" name="AutoShape 37"/>
            <p:cNvSpPr>
              <a:spLocks noChangeArrowheads="1"/>
            </p:cNvSpPr>
            <p:nvPr/>
          </p:nvSpPr>
          <p:spPr bwMode="auto">
            <a:xfrm>
              <a:off x="3787" y="618"/>
              <a:ext cx="1950" cy="1632"/>
            </a:xfrm>
            <a:prstGeom prst="cloudCallout">
              <a:avLst>
                <a:gd name="adj1" fmla="val -7847"/>
                <a:gd name="adj2" fmla="val 7058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 altLang="cs-CZ" sz="1800" i="1"/>
            </a:p>
          </p:txBody>
        </p:sp>
        <p:grpSp>
          <p:nvGrpSpPr>
            <p:cNvPr id="104486" name="Group 38"/>
            <p:cNvGrpSpPr>
              <a:grpSpLocks/>
            </p:cNvGrpSpPr>
            <p:nvPr/>
          </p:nvGrpSpPr>
          <p:grpSpPr bwMode="auto">
            <a:xfrm>
              <a:off x="4014" y="1117"/>
              <a:ext cx="499" cy="401"/>
              <a:chOff x="2683" y="1608"/>
              <a:chExt cx="1179" cy="680"/>
            </a:xfrm>
          </p:grpSpPr>
          <p:sp>
            <p:nvSpPr>
              <p:cNvPr id="104487" name="Freeform 39"/>
              <p:cNvSpPr>
                <a:spLocks/>
              </p:cNvSpPr>
              <p:nvPr/>
            </p:nvSpPr>
            <p:spPr bwMode="auto">
              <a:xfrm>
                <a:off x="2744" y="1649"/>
                <a:ext cx="1043" cy="602"/>
              </a:xfrm>
              <a:custGeom>
                <a:avLst/>
                <a:gdLst>
                  <a:gd name="T0" fmla="*/ 101 w 8413"/>
                  <a:gd name="T1" fmla="*/ 2115 h 2134"/>
                  <a:gd name="T2" fmla="*/ 205 w 8413"/>
                  <a:gd name="T3" fmla="*/ 2115 h 2134"/>
                  <a:gd name="T4" fmla="*/ 317 w 8413"/>
                  <a:gd name="T5" fmla="*/ 2077 h 2134"/>
                  <a:gd name="T6" fmla="*/ 418 w 8413"/>
                  <a:gd name="T7" fmla="*/ 2124 h 2134"/>
                  <a:gd name="T8" fmla="*/ 530 w 8413"/>
                  <a:gd name="T9" fmla="*/ 2124 h 2134"/>
                  <a:gd name="T10" fmla="*/ 633 w 8413"/>
                  <a:gd name="T11" fmla="*/ 2134 h 2134"/>
                  <a:gd name="T12" fmla="*/ 755 w 8413"/>
                  <a:gd name="T13" fmla="*/ 2124 h 2134"/>
                  <a:gd name="T14" fmla="*/ 857 w 8413"/>
                  <a:gd name="T15" fmla="*/ 2134 h 2134"/>
                  <a:gd name="T16" fmla="*/ 969 w 8413"/>
                  <a:gd name="T17" fmla="*/ 2115 h 2134"/>
                  <a:gd name="T18" fmla="*/ 1081 w 8413"/>
                  <a:gd name="T19" fmla="*/ 2124 h 2134"/>
                  <a:gd name="T20" fmla="*/ 1184 w 8413"/>
                  <a:gd name="T21" fmla="*/ 2115 h 2134"/>
                  <a:gd name="T22" fmla="*/ 1286 w 8413"/>
                  <a:gd name="T23" fmla="*/ 2124 h 2134"/>
                  <a:gd name="T24" fmla="*/ 1416 w 8413"/>
                  <a:gd name="T25" fmla="*/ 2124 h 2134"/>
                  <a:gd name="T26" fmla="*/ 1520 w 8413"/>
                  <a:gd name="T27" fmla="*/ 2134 h 2134"/>
                  <a:gd name="T28" fmla="*/ 1623 w 8413"/>
                  <a:gd name="T29" fmla="*/ 2115 h 2134"/>
                  <a:gd name="T30" fmla="*/ 1735 w 8413"/>
                  <a:gd name="T31" fmla="*/ 2124 h 2134"/>
                  <a:gd name="T32" fmla="*/ 1837 w 8413"/>
                  <a:gd name="T33" fmla="*/ 2115 h 2134"/>
                  <a:gd name="T34" fmla="*/ 1940 w 8413"/>
                  <a:gd name="T35" fmla="*/ 2115 h 2134"/>
                  <a:gd name="T36" fmla="*/ 2052 w 8413"/>
                  <a:gd name="T37" fmla="*/ 2105 h 2134"/>
                  <a:gd name="T38" fmla="*/ 2153 w 8413"/>
                  <a:gd name="T39" fmla="*/ 2115 h 2134"/>
                  <a:gd name="T40" fmla="*/ 2275 w 8413"/>
                  <a:gd name="T41" fmla="*/ 2124 h 2134"/>
                  <a:gd name="T42" fmla="*/ 2396 w 8413"/>
                  <a:gd name="T43" fmla="*/ 2067 h 2134"/>
                  <a:gd name="T44" fmla="*/ 2509 w 8413"/>
                  <a:gd name="T45" fmla="*/ 2124 h 2134"/>
                  <a:gd name="T46" fmla="*/ 2648 w 8413"/>
                  <a:gd name="T47" fmla="*/ 2124 h 2134"/>
                  <a:gd name="T48" fmla="*/ 2770 w 8413"/>
                  <a:gd name="T49" fmla="*/ 2124 h 2134"/>
                  <a:gd name="T50" fmla="*/ 2872 w 8413"/>
                  <a:gd name="T51" fmla="*/ 2105 h 2134"/>
                  <a:gd name="T52" fmla="*/ 2984 w 8413"/>
                  <a:gd name="T53" fmla="*/ 2105 h 2134"/>
                  <a:gd name="T54" fmla="*/ 3087 w 8413"/>
                  <a:gd name="T55" fmla="*/ 2124 h 2134"/>
                  <a:gd name="T56" fmla="*/ 3199 w 8413"/>
                  <a:gd name="T57" fmla="*/ 2124 h 2134"/>
                  <a:gd name="T58" fmla="*/ 3329 w 8413"/>
                  <a:gd name="T59" fmla="*/ 2105 h 2134"/>
                  <a:gd name="T60" fmla="*/ 3441 w 8413"/>
                  <a:gd name="T61" fmla="*/ 2096 h 2134"/>
                  <a:gd name="T62" fmla="*/ 3553 w 8413"/>
                  <a:gd name="T63" fmla="*/ 2124 h 2134"/>
                  <a:gd name="T64" fmla="*/ 3684 w 8413"/>
                  <a:gd name="T65" fmla="*/ 2124 h 2134"/>
                  <a:gd name="T66" fmla="*/ 3833 w 8413"/>
                  <a:gd name="T67" fmla="*/ 2115 h 2134"/>
                  <a:gd name="T68" fmla="*/ 3936 w 8413"/>
                  <a:gd name="T69" fmla="*/ 2124 h 2134"/>
                  <a:gd name="T70" fmla="*/ 4048 w 8413"/>
                  <a:gd name="T71" fmla="*/ 2124 h 2134"/>
                  <a:gd name="T72" fmla="*/ 4187 w 8413"/>
                  <a:gd name="T73" fmla="*/ 2134 h 2134"/>
                  <a:gd name="T74" fmla="*/ 4319 w 8413"/>
                  <a:gd name="T75" fmla="*/ 2134 h 2134"/>
                  <a:gd name="T76" fmla="*/ 4450 w 8413"/>
                  <a:gd name="T77" fmla="*/ 2105 h 2134"/>
                  <a:gd name="T78" fmla="*/ 4580 w 8413"/>
                  <a:gd name="T79" fmla="*/ 1934 h 2134"/>
                  <a:gd name="T80" fmla="*/ 4738 w 8413"/>
                  <a:gd name="T81" fmla="*/ 2096 h 2134"/>
                  <a:gd name="T82" fmla="*/ 4878 w 8413"/>
                  <a:gd name="T83" fmla="*/ 2124 h 2134"/>
                  <a:gd name="T84" fmla="*/ 5027 w 8413"/>
                  <a:gd name="T85" fmla="*/ 2105 h 2134"/>
                  <a:gd name="T86" fmla="*/ 5166 w 8413"/>
                  <a:gd name="T87" fmla="*/ 2124 h 2134"/>
                  <a:gd name="T88" fmla="*/ 5344 w 8413"/>
                  <a:gd name="T89" fmla="*/ 2115 h 2134"/>
                  <a:gd name="T90" fmla="*/ 5485 w 8413"/>
                  <a:gd name="T91" fmla="*/ 2134 h 2134"/>
                  <a:gd name="T92" fmla="*/ 5605 w 8413"/>
                  <a:gd name="T93" fmla="*/ 2115 h 2134"/>
                  <a:gd name="T94" fmla="*/ 5746 w 8413"/>
                  <a:gd name="T95" fmla="*/ 2048 h 2134"/>
                  <a:gd name="T96" fmla="*/ 5876 w 8413"/>
                  <a:gd name="T97" fmla="*/ 2124 h 2134"/>
                  <a:gd name="T98" fmla="*/ 6071 w 8413"/>
                  <a:gd name="T99" fmla="*/ 2134 h 2134"/>
                  <a:gd name="T100" fmla="*/ 6259 w 8413"/>
                  <a:gd name="T101" fmla="*/ 2134 h 2134"/>
                  <a:gd name="T102" fmla="*/ 6398 w 8413"/>
                  <a:gd name="T103" fmla="*/ 2086 h 2134"/>
                  <a:gd name="T104" fmla="*/ 6520 w 8413"/>
                  <a:gd name="T105" fmla="*/ 2134 h 2134"/>
                  <a:gd name="T106" fmla="*/ 6651 w 8413"/>
                  <a:gd name="T107" fmla="*/ 2124 h 2134"/>
                  <a:gd name="T108" fmla="*/ 6837 w 8413"/>
                  <a:gd name="T109" fmla="*/ 2134 h 2134"/>
                  <a:gd name="T110" fmla="*/ 7034 w 8413"/>
                  <a:gd name="T111" fmla="*/ 2124 h 2134"/>
                  <a:gd name="T112" fmla="*/ 7229 w 8413"/>
                  <a:gd name="T113" fmla="*/ 2134 h 2134"/>
                  <a:gd name="T114" fmla="*/ 7471 w 8413"/>
                  <a:gd name="T115" fmla="*/ 2124 h 2134"/>
                  <a:gd name="T116" fmla="*/ 7705 w 8413"/>
                  <a:gd name="T117" fmla="*/ 2134 h 2134"/>
                  <a:gd name="T118" fmla="*/ 7910 w 8413"/>
                  <a:gd name="T119" fmla="*/ 2124 h 2134"/>
                  <a:gd name="T120" fmla="*/ 8096 w 8413"/>
                  <a:gd name="T121" fmla="*/ 2105 h 2134"/>
                  <a:gd name="T122" fmla="*/ 8376 w 8413"/>
                  <a:gd name="T123" fmla="*/ 2124 h 2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413" h="2134">
                    <a:moveTo>
                      <a:pt x="0" y="2124"/>
                    </a:moveTo>
                    <a:lnTo>
                      <a:pt x="0" y="2096"/>
                    </a:lnTo>
                    <a:lnTo>
                      <a:pt x="8" y="2096"/>
                    </a:lnTo>
                    <a:lnTo>
                      <a:pt x="8" y="2124"/>
                    </a:lnTo>
                    <a:lnTo>
                      <a:pt x="18" y="2134"/>
                    </a:lnTo>
                    <a:lnTo>
                      <a:pt x="18" y="2115"/>
                    </a:lnTo>
                    <a:lnTo>
                      <a:pt x="27" y="2124"/>
                    </a:lnTo>
                    <a:lnTo>
                      <a:pt x="27" y="2115"/>
                    </a:lnTo>
                    <a:lnTo>
                      <a:pt x="37" y="2115"/>
                    </a:lnTo>
                    <a:lnTo>
                      <a:pt x="37" y="1991"/>
                    </a:lnTo>
                    <a:lnTo>
                      <a:pt x="45" y="1877"/>
                    </a:lnTo>
                    <a:lnTo>
                      <a:pt x="45" y="2086"/>
                    </a:lnTo>
                    <a:lnTo>
                      <a:pt x="56" y="2086"/>
                    </a:lnTo>
                    <a:lnTo>
                      <a:pt x="56" y="2124"/>
                    </a:lnTo>
                    <a:lnTo>
                      <a:pt x="64" y="2115"/>
                    </a:lnTo>
                    <a:lnTo>
                      <a:pt x="64" y="2134"/>
                    </a:lnTo>
                    <a:lnTo>
                      <a:pt x="74" y="2134"/>
                    </a:lnTo>
                    <a:lnTo>
                      <a:pt x="74" y="2124"/>
                    </a:lnTo>
                    <a:lnTo>
                      <a:pt x="83" y="2124"/>
                    </a:lnTo>
                    <a:lnTo>
                      <a:pt x="93" y="2115"/>
                    </a:lnTo>
                    <a:lnTo>
                      <a:pt x="93" y="2124"/>
                    </a:lnTo>
                    <a:lnTo>
                      <a:pt x="101" y="2115"/>
                    </a:lnTo>
                    <a:lnTo>
                      <a:pt x="101" y="2134"/>
                    </a:lnTo>
                    <a:lnTo>
                      <a:pt x="112" y="2134"/>
                    </a:lnTo>
                    <a:lnTo>
                      <a:pt x="112" y="2115"/>
                    </a:lnTo>
                    <a:lnTo>
                      <a:pt x="120" y="2115"/>
                    </a:lnTo>
                    <a:lnTo>
                      <a:pt x="120" y="2134"/>
                    </a:lnTo>
                    <a:lnTo>
                      <a:pt x="130" y="2134"/>
                    </a:lnTo>
                    <a:lnTo>
                      <a:pt x="130" y="2124"/>
                    </a:lnTo>
                    <a:lnTo>
                      <a:pt x="139" y="2134"/>
                    </a:lnTo>
                    <a:lnTo>
                      <a:pt x="139" y="2124"/>
                    </a:lnTo>
                    <a:lnTo>
                      <a:pt x="149" y="2115"/>
                    </a:lnTo>
                    <a:lnTo>
                      <a:pt x="149" y="2124"/>
                    </a:lnTo>
                    <a:lnTo>
                      <a:pt x="157" y="2105"/>
                    </a:lnTo>
                    <a:lnTo>
                      <a:pt x="157" y="2124"/>
                    </a:lnTo>
                    <a:lnTo>
                      <a:pt x="167" y="2115"/>
                    </a:lnTo>
                    <a:lnTo>
                      <a:pt x="167" y="2124"/>
                    </a:lnTo>
                    <a:lnTo>
                      <a:pt x="176" y="2124"/>
                    </a:lnTo>
                    <a:lnTo>
                      <a:pt x="176" y="2115"/>
                    </a:lnTo>
                    <a:lnTo>
                      <a:pt x="186" y="2124"/>
                    </a:lnTo>
                    <a:lnTo>
                      <a:pt x="186" y="2115"/>
                    </a:lnTo>
                    <a:lnTo>
                      <a:pt x="195" y="2115"/>
                    </a:lnTo>
                    <a:lnTo>
                      <a:pt x="195" y="2124"/>
                    </a:lnTo>
                    <a:lnTo>
                      <a:pt x="205" y="2115"/>
                    </a:lnTo>
                    <a:lnTo>
                      <a:pt x="205" y="2134"/>
                    </a:lnTo>
                    <a:lnTo>
                      <a:pt x="213" y="2134"/>
                    </a:lnTo>
                    <a:lnTo>
                      <a:pt x="213" y="2115"/>
                    </a:lnTo>
                    <a:lnTo>
                      <a:pt x="223" y="2134"/>
                    </a:lnTo>
                    <a:lnTo>
                      <a:pt x="223" y="2115"/>
                    </a:lnTo>
                    <a:lnTo>
                      <a:pt x="232" y="2115"/>
                    </a:lnTo>
                    <a:lnTo>
                      <a:pt x="232" y="2124"/>
                    </a:lnTo>
                    <a:lnTo>
                      <a:pt x="242" y="2124"/>
                    </a:lnTo>
                    <a:lnTo>
                      <a:pt x="250" y="2115"/>
                    </a:lnTo>
                    <a:lnTo>
                      <a:pt x="250" y="2134"/>
                    </a:lnTo>
                    <a:lnTo>
                      <a:pt x="261" y="2115"/>
                    </a:lnTo>
                    <a:lnTo>
                      <a:pt x="261" y="2134"/>
                    </a:lnTo>
                    <a:lnTo>
                      <a:pt x="269" y="2134"/>
                    </a:lnTo>
                    <a:lnTo>
                      <a:pt x="279" y="2115"/>
                    </a:lnTo>
                    <a:lnTo>
                      <a:pt x="279" y="2134"/>
                    </a:lnTo>
                    <a:lnTo>
                      <a:pt x="288" y="2115"/>
                    </a:lnTo>
                    <a:lnTo>
                      <a:pt x="288" y="2124"/>
                    </a:lnTo>
                    <a:lnTo>
                      <a:pt x="298" y="2134"/>
                    </a:lnTo>
                    <a:lnTo>
                      <a:pt x="298" y="2039"/>
                    </a:lnTo>
                    <a:lnTo>
                      <a:pt x="306" y="2020"/>
                    </a:lnTo>
                    <a:lnTo>
                      <a:pt x="306" y="2067"/>
                    </a:lnTo>
                    <a:lnTo>
                      <a:pt x="317" y="2077"/>
                    </a:lnTo>
                    <a:lnTo>
                      <a:pt x="317" y="1915"/>
                    </a:lnTo>
                    <a:lnTo>
                      <a:pt x="325" y="1926"/>
                    </a:lnTo>
                    <a:lnTo>
                      <a:pt x="325" y="2105"/>
                    </a:lnTo>
                    <a:lnTo>
                      <a:pt x="335" y="2105"/>
                    </a:lnTo>
                    <a:lnTo>
                      <a:pt x="335" y="2124"/>
                    </a:lnTo>
                    <a:lnTo>
                      <a:pt x="344" y="2105"/>
                    </a:lnTo>
                    <a:lnTo>
                      <a:pt x="344" y="2134"/>
                    </a:lnTo>
                    <a:lnTo>
                      <a:pt x="354" y="2134"/>
                    </a:lnTo>
                    <a:lnTo>
                      <a:pt x="354" y="2096"/>
                    </a:lnTo>
                    <a:lnTo>
                      <a:pt x="362" y="2077"/>
                    </a:lnTo>
                    <a:lnTo>
                      <a:pt x="362" y="2105"/>
                    </a:lnTo>
                    <a:lnTo>
                      <a:pt x="372" y="2105"/>
                    </a:lnTo>
                    <a:lnTo>
                      <a:pt x="372" y="2115"/>
                    </a:lnTo>
                    <a:lnTo>
                      <a:pt x="381" y="2096"/>
                    </a:lnTo>
                    <a:lnTo>
                      <a:pt x="381" y="2124"/>
                    </a:lnTo>
                    <a:lnTo>
                      <a:pt x="391" y="2105"/>
                    </a:lnTo>
                    <a:lnTo>
                      <a:pt x="391" y="2124"/>
                    </a:lnTo>
                    <a:lnTo>
                      <a:pt x="400" y="2124"/>
                    </a:lnTo>
                    <a:lnTo>
                      <a:pt x="400" y="2105"/>
                    </a:lnTo>
                    <a:lnTo>
                      <a:pt x="410" y="2134"/>
                    </a:lnTo>
                    <a:lnTo>
                      <a:pt x="410" y="2115"/>
                    </a:lnTo>
                    <a:lnTo>
                      <a:pt x="418" y="2124"/>
                    </a:lnTo>
                    <a:lnTo>
                      <a:pt x="428" y="2124"/>
                    </a:lnTo>
                    <a:lnTo>
                      <a:pt x="428" y="2115"/>
                    </a:lnTo>
                    <a:lnTo>
                      <a:pt x="437" y="2124"/>
                    </a:lnTo>
                    <a:lnTo>
                      <a:pt x="437" y="2115"/>
                    </a:lnTo>
                    <a:lnTo>
                      <a:pt x="447" y="2115"/>
                    </a:lnTo>
                    <a:lnTo>
                      <a:pt x="447" y="2124"/>
                    </a:lnTo>
                    <a:lnTo>
                      <a:pt x="455" y="2115"/>
                    </a:lnTo>
                    <a:lnTo>
                      <a:pt x="455" y="2134"/>
                    </a:lnTo>
                    <a:lnTo>
                      <a:pt x="466" y="2134"/>
                    </a:lnTo>
                    <a:lnTo>
                      <a:pt x="466" y="2105"/>
                    </a:lnTo>
                    <a:lnTo>
                      <a:pt x="474" y="2124"/>
                    </a:lnTo>
                    <a:lnTo>
                      <a:pt x="474" y="2105"/>
                    </a:lnTo>
                    <a:lnTo>
                      <a:pt x="484" y="2134"/>
                    </a:lnTo>
                    <a:lnTo>
                      <a:pt x="493" y="2124"/>
                    </a:lnTo>
                    <a:lnTo>
                      <a:pt x="503" y="2124"/>
                    </a:lnTo>
                    <a:lnTo>
                      <a:pt x="503" y="2096"/>
                    </a:lnTo>
                    <a:lnTo>
                      <a:pt x="511" y="2105"/>
                    </a:lnTo>
                    <a:lnTo>
                      <a:pt x="511" y="2096"/>
                    </a:lnTo>
                    <a:lnTo>
                      <a:pt x="522" y="2096"/>
                    </a:lnTo>
                    <a:lnTo>
                      <a:pt x="522" y="2105"/>
                    </a:lnTo>
                    <a:lnTo>
                      <a:pt x="530" y="2105"/>
                    </a:lnTo>
                    <a:lnTo>
                      <a:pt x="530" y="2124"/>
                    </a:lnTo>
                    <a:lnTo>
                      <a:pt x="540" y="2115"/>
                    </a:lnTo>
                    <a:lnTo>
                      <a:pt x="540" y="2124"/>
                    </a:lnTo>
                    <a:lnTo>
                      <a:pt x="549" y="2134"/>
                    </a:lnTo>
                    <a:lnTo>
                      <a:pt x="549" y="2115"/>
                    </a:lnTo>
                    <a:lnTo>
                      <a:pt x="559" y="2115"/>
                    </a:lnTo>
                    <a:lnTo>
                      <a:pt x="559" y="2124"/>
                    </a:lnTo>
                    <a:lnTo>
                      <a:pt x="567" y="2124"/>
                    </a:lnTo>
                    <a:lnTo>
                      <a:pt x="567" y="2115"/>
                    </a:lnTo>
                    <a:lnTo>
                      <a:pt x="578" y="2115"/>
                    </a:lnTo>
                    <a:lnTo>
                      <a:pt x="578" y="2124"/>
                    </a:lnTo>
                    <a:lnTo>
                      <a:pt x="586" y="2115"/>
                    </a:lnTo>
                    <a:lnTo>
                      <a:pt x="586" y="2134"/>
                    </a:lnTo>
                    <a:lnTo>
                      <a:pt x="596" y="2134"/>
                    </a:lnTo>
                    <a:lnTo>
                      <a:pt x="596" y="2115"/>
                    </a:lnTo>
                    <a:lnTo>
                      <a:pt x="605" y="2134"/>
                    </a:lnTo>
                    <a:lnTo>
                      <a:pt x="605" y="2115"/>
                    </a:lnTo>
                    <a:lnTo>
                      <a:pt x="615" y="2115"/>
                    </a:lnTo>
                    <a:lnTo>
                      <a:pt x="615" y="2124"/>
                    </a:lnTo>
                    <a:lnTo>
                      <a:pt x="625" y="2134"/>
                    </a:lnTo>
                    <a:lnTo>
                      <a:pt x="625" y="2124"/>
                    </a:lnTo>
                    <a:lnTo>
                      <a:pt x="633" y="2124"/>
                    </a:lnTo>
                    <a:lnTo>
                      <a:pt x="633" y="2134"/>
                    </a:lnTo>
                    <a:lnTo>
                      <a:pt x="644" y="2134"/>
                    </a:lnTo>
                    <a:lnTo>
                      <a:pt x="644" y="2124"/>
                    </a:lnTo>
                    <a:lnTo>
                      <a:pt x="652" y="2134"/>
                    </a:lnTo>
                    <a:lnTo>
                      <a:pt x="652" y="2105"/>
                    </a:lnTo>
                    <a:lnTo>
                      <a:pt x="662" y="2086"/>
                    </a:lnTo>
                    <a:lnTo>
                      <a:pt x="662" y="2105"/>
                    </a:lnTo>
                    <a:lnTo>
                      <a:pt x="671" y="2105"/>
                    </a:lnTo>
                    <a:lnTo>
                      <a:pt x="671" y="2134"/>
                    </a:lnTo>
                    <a:lnTo>
                      <a:pt x="681" y="2124"/>
                    </a:lnTo>
                    <a:lnTo>
                      <a:pt x="689" y="2124"/>
                    </a:lnTo>
                    <a:lnTo>
                      <a:pt x="700" y="2134"/>
                    </a:lnTo>
                    <a:lnTo>
                      <a:pt x="700" y="2124"/>
                    </a:lnTo>
                    <a:lnTo>
                      <a:pt x="708" y="2124"/>
                    </a:lnTo>
                    <a:lnTo>
                      <a:pt x="718" y="2124"/>
                    </a:lnTo>
                    <a:lnTo>
                      <a:pt x="718" y="2115"/>
                    </a:lnTo>
                    <a:lnTo>
                      <a:pt x="727" y="2115"/>
                    </a:lnTo>
                    <a:lnTo>
                      <a:pt x="727" y="2134"/>
                    </a:lnTo>
                    <a:lnTo>
                      <a:pt x="737" y="2115"/>
                    </a:lnTo>
                    <a:lnTo>
                      <a:pt x="737" y="2124"/>
                    </a:lnTo>
                    <a:lnTo>
                      <a:pt x="745" y="2115"/>
                    </a:lnTo>
                    <a:lnTo>
                      <a:pt x="745" y="2124"/>
                    </a:lnTo>
                    <a:lnTo>
                      <a:pt x="755" y="2124"/>
                    </a:lnTo>
                    <a:lnTo>
                      <a:pt x="755" y="2134"/>
                    </a:lnTo>
                    <a:lnTo>
                      <a:pt x="764" y="2134"/>
                    </a:lnTo>
                    <a:lnTo>
                      <a:pt x="764" y="2115"/>
                    </a:lnTo>
                    <a:lnTo>
                      <a:pt x="774" y="2134"/>
                    </a:lnTo>
                    <a:lnTo>
                      <a:pt x="774" y="2124"/>
                    </a:lnTo>
                    <a:lnTo>
                      <a:pt x="783" y="2124"/>
                    </a:lnTo>
                    <a:lnTo>
                      <a:pt x="783" y="2115"/>
                    </a:lnTo>
                    <a:lnTo>
                      <a:pt x="793" y="2115"/>
                    </a:lnTo>
                    <a:lnTo>
                      <a:pt x="793" y="2124"/>
                    </a:lnTo>
                    <a:lnTo>
                      <a:pt x="801" y="2115"/>
                    </a:lnTo>
                    <a:lnTo>
                      <a:pt x="801" y="2124"/>
                    </a:lnTo>
                    <a:lnTo>
                      <a:pt x="811" y="2124"/>
                    </a:lnTo>
                    <a:lnTo>
                      <a:pt x="811" y="2134"/>
                    </a:lnTo>
                    <a:lnTo>
                      <a:pt x="820" y="2115"/>
                    </a:lnTo>
                    <a:lnTo>
                      <a:pt x="820" y="2134"/>
                    </a:lnTo>
                    <a:lnTo>
                      <a:pt x="830" y="2124"/>
                    </a:lnTo>
                    <a:lnTo>
                      <a:pt x="830" y="2115"/>
                    </a:lnTo>
                    <a:lnTo>
                      <a:pt x="838" y="2115"/>
                    </a:lnTo>
                    <a:lnTo>
                      <a:pt x="838" y="2124"/>
                    </a:lnTo>
                    <a:lnTo>
                      <a:pt x="849" y="2124"/>
                    </a:lnTo>
                    <a:lnTo>
                      <a:pt x="857" y="2124"/>
                    </a:lnTo>
                    <a:lnTo>
                      <a:pt x="857" y="2134"/>
                    </a:lnTo>
                    <a:lnTo>
                      <a:pt x="867" y="2134"/>
                    </a:lnTo>
                    <a:lnTo>
                      <a:pt x="867" y="2067"/>
                    </a:lnTo>
                    <a:lnTo>
                      <a:pt x="876" y="2010"/>
                    </a:lnTo>
                    <a:lnTo>
                      <a:pt x="876" y="2086"/>
                    </a:lnTo>
                    <a:lnTo>
                      <a:pt x="886" y="2086"/>
                    </a:lnTo>
                    <a:lnTo>
                      <a:pt x="886" y="2124"/>
                    </a:lnTo>
                    <a:lnTo>
                      <a:pt x="894" y="2115"/>
                    </a:lnTo>
                    <a:lnTo>
                      <a:pt x="894" y="2124"/>
                    </a:lnTo>
                    <a:lnTo>
                      <a:pt x="905" y="2115"/>
                    </a:lnTo>
                    <a:lnTo>
                      <a:pt x="905" y="2124"/>
                    </a:lnTo>
                    <a:lnTo>
                      <a:pt x="913" y="2134"/>
                    </a:lnTo>
                    <a:lnTo>
                      <a:pt x="913" y="2124"/>
                    </a:lnTo>
                    <a:lnTo>
                      <a:pt x="923" y="2124"/>
                    </a:lnTo>
                    <a:lnTo>
                      <a:pt x="923" y="2115"/>
                    </a:lnTo>
                    <a:lnTo>
                      <a:pt x="932" y="2134"/>
                    </a:lnTo>
                    <a:lnTo>
                      <a:pt x="932" y="2124"/>
                    </a:lnTo>
                    <a:lnTo>
                      <a:pt x="942" y="2115"/>
                    </a:lnTo>
                    <a:lnTo>
                      <a:pt x="942" y="2124"/>
                    </a:lnTo>
                    <a:lnTo>
                      <a:pt x="950" y="2124"/>
                    </a:lnTo>
                    <a:lnTo>
                      <a:pt x="960" y="2124"/>
                    </a:lnTo>
                    <a:lnTo>
                      <a:pt x="969" y="2124"/>
                    </a:lnTo>
                    <a:lnTo>
                      <a:pt x="969" y="2115"/>
                    </a:lnTo>
                    <a:lnTo>
                      <a:pt x="979" y="2115"/>
                    </a:lnTo>
                    <a:lnTo>
                      <a:pt x="979" y="2124"/>
                    </a:lnTo>
                    <a:lnTo>
                      <a:pt x="988" y="2115"/>
                    </a:lnTo>
                    <a:lnTo>
                      <a:pt x="988" y="2134"/>
                    </a:lnTo>
                    <a:lnTo>
                      <a:pt x="998" y="2134"/>
                    </a:lnTo>
                    <a:lnTo>
                      <a:pt x="998" y="2115"/>
                    </a:lnTo>
                    <a:lnTo>
                      <a:pt x="1006" y="2115"/>
                    </a:lnTo>
                    <a:lnTo>
                      <a:pt x="1006" y="2124"/>
                    </a:lnTo>
                    <a:lnTo>
                      <a:pt x="1016" y="2115"/>
                    </a:lnTo>
                    <a:lnTo>
                      <a:pt x="1016" y="2124"/>
                    </a:lnTo>
                    <a:lnTo>
                      <a:pt x="1025" y="2124"/>
                    </a:lnTo>
                    <a:lnTo>
                      <a:pt x="1025" y="2115"/>
                    </a:lnTo>
                    <a:lnTo>
                      <a:pt x="1035" y="2115"/>
                    </a:lnTo>
                    <a:lnTo>
                      <a:pt x="1035" y="2134"/>
                    </a:lnTo>
                    <a:lnTo>
                      <a:pt x="1044" y="2134"/>
                    </a:lnTo>
                    <a:lnTo>
                      <a:pt x="1044" y="2124"/>
                    </a:lnTo>
                    <a:lnTo>
                      <a:pt x="1054" y="2124"/>
                    </a:lnTo>
                    <a:lnTo>
                      <a:pt x="1054" y="2134"/>
                    </a:lnTo>
                    <a:lnTo>
                      <a:pt x="1062" y="2124"/>
                    </a:lnTo>
                    <a:lnTo>
                      <a:pt x="1072" y="2134"/>
                    </a:lnTo>
                    <a:lnTo>
                      <a:pt x="1072" y="2115"/>
                    </a:lnTo>
                    <a:lnTo>
                      <a:pt x="1081" y="2124"/>
                    </a:lnTo>
                    <a:lnTo>
                      <a:pt x="1081" y="2096"/>
                    </a:lnTo>
                    <a:lnTo>
                      <a:pt x="1091" y="2086"/>
                    </a:lnTo>
                    <a:lnTo>
                      <a:pt x="1091" y="2115"/>
                    </a:lnTo>
                    <a:lnTo>
                      <a:pt x="1099" y="2115"/>
                    </a:lnTo>
                    <a:lnTo>
                      <a:pt x="1099" y="2124"/>
                    </a:lnTo>
                    <a:lnTo>
                      <a:pt x="1110" y="2124"/>
                    </a:lnTo>
                    <a:lnTo>
                      <a:pt x="1110" y="2096"/>
                    </a:lnTo>
                    <a:lnTo>
                      <a:pt x="1118" y="2096"/>
                    </a:lnTo>
                    <a:lnTo>
                      <a:pt x="1118" y="2048"/>
                    </a:lnTo>
                    <a:lnTo>
                      <a:pt x="1128" y="2039"/>
                    </a:lnTo>
                    <a:lnTo>
                      <a:pt x="1128" y="266"/>
                    </a:lnTo>
                    <a:lnTo>
                      <a:pt x="1137" y="285"/>
                    </a:lnTo>
                    <a:lnTo>
                      <a:pt x="1137" y="1953"/>
                    </a:lnTo>
                    <a:lnTo>
                      <a:pt x="1147" y="1963"/>
                    </a:lnTo>
                    <a:lnTo>
                      <a:pt x="1147" y="2086"/>
                    </a:lnTo>
                    <a:lnTo>
                      <a:pt x="1155" y="2096"/>
                    </a:lnTo>
                    <a:lnTo>
                      <a:pt x="1155" y="2077"/>
                    </a:lnTo>
                    <a:lnTo>
                      <a:pt x="1166" y="2077"/>
                    </a:lnTo>
                    <a:lnTo>
                      <a:pt x="1166" y="2115"/>
                    </a:lnTo>
                    <a:lnTo>
                      <a:pt x="1174" y="2115"/>
                    </a:lnTo>
                    <a:lnTo>
                      <a:pt x="1174" y="2105"/>
                    </a:lnTo>
                    <a:lnTo>
                      <a:pt x="1184" y="2115"/>
                    </a:lnTo>
                    <a:lnTo>
                      <a:pt x="1184" y="2124"/>
                    </a:lnTo>
                    <a:lnTo>
                      <a:pt x="1193" y="2124"/>
                    </a:lnTo>
                    <a:lnTo>
                      <a:pt x="1193" y="2134"/>
                    </a:lnTo>
                    <a:lnTo>
                      <a:pt x="1203" y="2124"/>
                    </a:lnTo>
                    <a:lnTo>
                      <a:pt x="1203" y="2134"/>
                    </a:lnTo>
                    <a:lnTo>
                      <a:pt x="1211" y="2124"/>
                    </a:lnTo>
                    <a:lnTo>
                      <a:pt x="1211" y="2134"/>
                    </a:lnTo>
                    <a:lnTo>
                      <a:pt x="1221" y="2134"/>
                    </a:lnTo>
                    <a:lnTo>
                      <a:pt x="1221" y="2105"/>
                    </a:lnTo>
                    <a:lnTo>
                      <a:pt x="1230" y="2105"/>
                    </a:lnTo>
                    <a:lnTo>
                      <a:pt x="1240" y="2058"/>
                    </a:lnTo>
                    <a:lnTo>
                      <a:pt x="1240" y="2105"/>
                    </a:lnTo>
                    <a:lnTo>
                      <a:pt x="1249" y="2124"/>
                    </a:lnTo>
                    <a:lnTo>
                      <a:pt x="1249" y="2096"/>
                    </a:lnTo>
                    <a:lnTo>
                      <a:pt x="1259" y="2115"/>
                    </a:lnTo>
                    <a:lnTo>
                      <a:pt x="1259" y="2105"/>
                    </a:lnTo>
                    <a:lnTo>
                      <a:pt x="1267" y="2086"/>
                    </a:lnTo>
                    <a:lnTo>
                      <a:pt x="1267" y="2115"/>
                    </a:lnTo>
                    <a:lnTo>
                      <a:pt x="1277" y="2115"/>
                    </a:lnTo>
                    <a:lnTo>
                      <a:pt x="1277" y="2086"/>
                    </a:lnTo>
                    <a:lnTo>
                      <a:pt x="1286" y="2096"/>
                    </a:lnTo>
                    <a:lnTo>
                      <a:pt x="1286" y="2124"/>
                    </a:lnTo>
                    <a:lnTo>
                      <a:pt x="1296" y="2124"/>
                    </a:lnTo>
                    <a:lnTo>
                      <a:pt x="1296" y="2096"/>
                    </a:lnTo>
                    <a:lnTo>
                      <a:pt x="1304" y="2105"/>
                    </a:lnTo>
                    <a:lnTo>
                      <a:pt x="1304" y="2124"/>
                    </a:lnTo>
                    <a:lnTo>
                      <a:pt x="1315" y="2105"/>
                    </a:lnTo>
                    <a:lnTo>
                      <a:pt x="1315" y="2124"/>
                    </a:lnTo>
                    <a:lnTo>
                      <a:pt x="1323" y="2134"/>
                    </a:lnTo>
                    <a:lnTo>
                      <a:pt x="1323" y="2115"/>
                    </a:lnTo>
                    <a:lnTo>
                      <a:pt x="1333" y="2115"/>
                    </a:lnTo>
                    <a:lnTo>
                      <a:pt x="1333" y="2124"/>
                    </a:lnTo>
                    <a:lnTo>
                      <a:pt x="1342" y="2124"/>
                    </a:lnTo>
                    <a:lnTo>
                      <a:pt x="1352" y="2124"/>
                    </a:lnTo>
                    <a:lnTo>
                      <a:pt x="1360" y="2124"/>
                    </a:lnTo>
                    <a:lnTo>
                      <a:pt x="1371" y="2134"/>
                    </a:lnTo>
                    <a:lnTo>
                      <a:pt x="1371" y="2115"/>
                    </a:lnTo>
                    <a:lnTo>
                      <a:pt x="1379" y="2115"/>
                    </a:lnTo>
                    <a:lnTo>
                      <a:pt x="1379" y="2124"/>
                    </a:lnTo>
                    <a:lnTo>
                      <a:pt x="1389" y="2124"/>
                    </a:lnTo>
                    <a:lnTo>
                      <a:pt x="1398" y="2124"/>
                    </a:lnTo>
                    <a:lnTo>
                      <a:pt x="1408" y="2134"/>
                    </a:lnTo>
                    <a:lnTo>
                      <a:pt x="1408" y="2115"/>
                    </a:lnTo>
                    <a:lnTo>
                      <a:pt x="1416" y="2124"/>
                    </a:lnTo>
                    <a:lnTo>
                      <a:pt x="1416" y="2134"/>
                    </a:lnTo>
                    <a:lnTo>
                      <a:pt x="1426" y="2124"/>
                    </a:lnTo>
                    <a:lnTo>
                      <a:pt x="1426" y="2115"/>
                    </a:lnTo>
                    <a:lnTo>
                      <a:pt x="1435" y="2124"/>
                    </a:lnTo>
                    <a:lnTo>
                      <a:pt x="1435" y="2115"/>
                    </a:lnTo>
                    <a:lnTo>
                      <a:pt x="1445" y="2115"/>
                    </a:lnTo>
                    <a:lnTo>
                      <a:pt x="1445" y="2124"/>
                    </a:lnTo>
                    <a:lnTo>
                      <a:pt x="1454" y="2124"/>
                    </a:lnTo>
                    <a:lnTo>
                      <a:pt x="1464" y="2134"/>
                    </a:lnTo>
                    <a:lnTo>
                      <a:pt x="1464" y="2124"/>
                    </a:lnTo>
                    <a:lnTo>
                      <a:pt x="1472" y="2134"/>
                    </a:lnTo>
                    <a:lnTo>
                      <a:pt x="1472" y="2115"/>
                    </a:lnTo>
                    <a:lnTo>
                      <a:pt x="1482" y="2124"/>
                    </a:lnTo>
                    <a:lnTo>
                      <a:pt x="1482" y="2105"/>
                    </a:lnTo>
                    <a:lnTo>
                      <a:pt x="1491" y="2105"/>
                    </a:lnTo>
                    <a:lnTo>
                      <a:pt x="1491" y="2124"/>
                    </a:lnTo>
                    <a:lnTo>
                      <a:pt x="1501" y="2134"/>
                    </a:lnTo>
                    <a:lnTo>
                      <a:pt x="1501" y="2124"/>
                    </a:lnTo>
                    <a:lnTo>
                      <a:pt x="1510" y="2134"/>
                    </a:lnTo>
                    <a:lnTo>
                      <a:pt x="1510" y="2124"/>
                    </a:lnTo>
                    <a:lnTo>
                      <a:pt x="1520" y="2124"/>
                    </a:lnTo>
                    <a:lnTo>
                      <a:pt x="1520" y="2134"/>
                    </a:lnTo>
                    <a:lnTo>
                      <a:pt x="1528" y="2124"/>
                    </a:lnTo>
                    <a:lnTo>
                      <a:pt x="1528" y="2086"/>
                    </a:lnTo>
                    <a:lnTo>
                      <a:pt x="1538" y="2086"/>
                    </a:lnTo>
                    <a:lnTo>
                      <a:pt x="1538" y="2001"/>
                    </a:lnTo>
                    <a:lnTo>
                      <a:pt x="1548" y="2029"/>
                    </a:lnTo>
                    <a:lnTo>
                      <a:pt x="1548" y="2105"/>
                    </a:lnTo>
                    <a:lnTo>
                      <a:pt x="1557" y="2105"/>
                    </a:lnTo>
                    <a:lnTo>
                      <a:pt x="1557" y="2115"/>
                    </a:lnTo>
                    <a:lnTo>
                      <a:pt x="1567" y="2124"/>
                    </a:lnTo>
                    <a:lnTo>
                      <a:pt x="1567" y="2115"/>
                    </a:lnTo>
                    <a:lnTo>
                      <a:pt x="1576" y="2115"/>
                    </a:lnTo>
                    <a:lnTo>
                      <a:pt x="1576" y="2029"/>
                    </a:lnTo>
                    <a:lnTo>
                      <a:pt x="1586" y="2029"/>
                    </a:lnTo>
                    <a:lnTo>
                      <a:pt x="1586" y="1953"/>
                    </a:lnTo>
                    <a:lnTo>
                      <a:pt x="1594" y="2029"/>
                    </a:lnTo>
                    <a:lnTo>
                      <a:pt x="1594" y="2105"/>
                    </a:lnTo>
                    <a:lnTo>
                      <a:pt x="1604" y="2105"/>
                    </a:lnTo>
                    <a:lnTo>
                      <a:pt x="1604" y="2124"/>
                    </a:lnTo>
                    <a:lnTo>
                      <a:pt x="1613" y="2115"/>
                    </a:lnTo>
                    <a:lnTo>
                      <a:pt x="1613" y="2124"/>
                    </a:lnTo>
                    <a:lnTo>
                      <a:pt x="1623" y="2134"/>
                    </a:lnTo>
                    <a:lnTo>
                      <a:pt x="1623" y="2115"/>
                    </a:lnTo>
                    <a:lnTo>
                      <a:pt x="1632" y="2115"/>
                    </a:lnTo>
                    <a:lnTo>
                      <a:pt x="1642" y="2115"/>
                    </a:lnTo>
                    <a:lnTo>
                      <a:pt x="1642" y="2124"/>
                    </a:lnTo>
                    <a:lnTo>
                      <a:pt x="1650" y="2124"/>
                    </a:lnTo>
                    <a:lnTo>
                      <a:pt x="1650" y="2115"/>
                    </a:lnTo>
                    <a:lnTo>
                      <a:pt x="1660" y="2115"/>
                    </a:lnTo>
                    <a:lnTo>
                      <a:pt x="1660" y="2124"/>
                    </a:lnTo>
                    <a:lnTo>
                      <a:pt x="1669" y="2115"/>
                    </a:lnTo>
                    <a:lnTo>
                      <a:pt x="1669" y="2124"/>
                    </a:lnTo>
                    <a:lnTo>
                      <a:pt x="1679" y="2124"/>
                    </a:lnTo>
                    <a:lnTo>
                      <a:pt x="1679" y="2058"/>
                    </a:lnTo>
                    <a:lnTo>
                      <a:pt x="1687" y="2058"/>
                    </a:lnTo>
                    <a:lnTo>
                      <a:pt x="1687" y="2105"/>
                    </a:lnTo>
                    <a:lnTo>
                      <a:pt x="1698" y="2105"/>
                    </a:lnTo>
                    <a:lnTo>
                      <a:pt x="1698" y="2124"/>
                    </a:lnTo>
                    <a:lnTo>
                      <a:pt x="1706" y="2115"/>
                    </a:lnTo>
                    <a:lnTo>
                      <a:pt x="1706" y="2124"/>
                    </a:lnTo>
                    <a:lnTo>
                      <a:pt x="1716" y="2134"/>
                    </a:lnTo>
                    <a:lnTo>
                      <a:pt x="1725" y="2124"/>
                    </a:lnTo>
                    <a:lnTo>
                      <a:pt x="1725" y="2115"/>
                    </a:lnTo>
                    <a:lnTo>
                      <a:pt x="1735" y="2115"/>
                    </a:lnTo>
                    <a:lnTo>
                      <a:pt x="1735" y="2124"/>
                    </a:lnTo>
                    <a:lnTo>
                      <a:pt x="1743" y="2115"/>
                    </a:lnTo>
                    <a:lnTo>
                      <a:pt x="1743" y="2124"/>
                    </a:lnTo>
                    <a:lnTo>
                      <a:pt x="1754" y="2124"/>
                    </a:lnTo>
                    <a:lnTo>
                      <a:pt x="1754" y="2115"/>
                    </a:lnTo>
                    <a:lnTo>
                      <a:pt x="1762" y="2115"/>
                    </a:lnTo>
                    <a:lnTo>
                      <a:pt x="1762" y="2134"/>
                    </a:lnTo>
                    <a:lnTo>
                      <a:pt x="1772" y="2134"/>
                    </a:lnTo>
                    <a:lnTo>
                      <a:pt x="1772" y="2115"/>
                    </a:lnTo>
                    <a:lnTo>
                      <a:pt x="1781" y="2115"/>
                    </a:lnTo>
                    <a:lnTo>
                      <a:pt x="1781" y="2124"/>
                    </a:lnTo>
                    <a:lnTo>
                      <a:pt x="1791" y="2124"/>
                    </a:lnTo>
                    <a:lnTo>
                      <a:pt x="1791" y="2115"/>
                    </a:lnTo>
                    <a:lnTo>
                      <a:pt x="1799" y="2115"/>
                    </a:lnTo>
                    <a:lnTo>
                      <a:pt x="1799" y="2048"/>
                    </a:lnTo>
                    <a:lnTo>
                      <a:pt x="1809" y="2058"/>
                    </a:lnTo>
                    <a:lnTo>
                      <a:pt x="1809" y="2115"/>
                    </a:lnTo>
                    <a:lnTo>
                      <a:pt x="1818" y="2115"/>
                    </a:lnTo>
                    <a:lnTo>
                      <a:pt x="1818" y="2124"/>
                    </a:lnTo>
                    <a:lnTo>
                      <a:pt x="1828" y="2115"/>
                    </a:lnTo>
                    <a:lnTo>
                      <a:pt x="1828" y="2134"/>
                    </a:lnTo>
                    <a:lnTo>
                      <a:pt x="1837" y="2134"/>
                    </a:lnTo>
                    <a:lnTo>
                      <a:pt x="1837" y="2115"/>
                    </a:lnTo>
                    <a:lnTo>
                      <a:pt x="1847" y="2105"/>
                    </a:lnTo>
                    <a:lnTo>
                      <a:pt x="1847" y="2124"/>
                    </a:lnTo>
                    <a:lnTo>
                      <a:pt x="1855" y="2124"/>
                    </a:lnTo>
                    <a:lnTo>
                      <a:pt x="1855" y="2115"/>
                    </a:lnTo>
                    <a:lnTo>
                      <a:pt x="1865" y="2124"/>
                    </a:lnTo>
                    <a:lnTo>
                      <a:pt x="1865" y="2115"/>
                    </a:lnTo>
                    <a:lnTo>
                      <a:pt x="1874" y="2115"/>
                    </a:lnTo>
                    <a:lnTo>
                      <a:pt x="1874" y="2096"/>
                    </a:lnTo>
                    <a:lnTo>
                      <a:pt x="1884" y="2096"/>
                    </a:lnTo>
                    <a:lnTo>
                      <a:pt x="1884" y="2067"/>
                    </a:lnTo>
                    <a:lnTo>
                      <a:pt x="1892" y="2077"/>
                    </a:lnTo>
                    <a:lnTo>
                      <a:pt x="1892" y="531"/>
                    </a:lnTo>
                    <a:lnTo>
                      <a:pt x="1903" y="49"/>
                    </a:lnTo>
                    <a:lnTo>
                      <a:pt x="1903" y="1565"/>
                    </a:lnTo>
                    <a:lnTo>
                      <a:pt x="1911" y="1603"/>
                    </a:lnTo>
                    <a:lnTo>
                      <a:pt x="1911" y="2067"/>
                    </a:lnTo>
                    <a:lnTo>
                      <a:pt x="1921" y="2077"/>
                    </a:lnTo>
                    <a:lnTo>
                      <a:pt x="1921" y="2048"/>
                    </a:lnTo>
                    <a:lnTo>
                      <a:pt x="1930" y="2048"/>
                    </a:lnTo>
                    <a:lnTo>
                      <a:pt x="1930" y="2105"/>
                    </a:lnTo>
                    <a:lnTo>
                      <a:pt x="1940" y="2105"/>
                    </a:lnTo>
                    <a:lnTo>
                      <a:pt x="1940" y="2115"/>
                    </a:lnTo>
                    <a:lnTo>
                      <a:pt x="1948" y="2115"/>
                    </a:lnTo>
                    <a:lnTo>
                      <a:pt x="1948" y="2124"/>
                    </a:lnTo>
                    <a:lnTo>
                      <a:pt x="1959" y="2115"/>
                    </a:lnTo>
                    <a:lnTo>
                      <a:pt x="1959" y="2134"/>
                    </a:lnTo>
                    <a:lnTo>
                      <a:pt x="1967" y="2124"/>
                    </a:lnTo>
                    <a:lnTo>
                      <a:pt x="1977" y="2124"/>
                    </a:lnTo>
                    <a:lnTo>
                      <a:pt x="1977" y="2134"/>
                    </a:lnTo>
                    <a:lnTo>
                      <a:pt x="1986" y="2134"/>
                    </a:lnTo>
                    <a:lnTo>
                      <a:pt x="1986" y="2115"/>
                    </a:lnTo>
                    <a:lnTo>
                      <a:pt x="1996" y="2105"/>
                    </a:lnTo>
                    <a:lnTo>
                      <a:pt x="1996" y="2115"/>
                    </a:lnTo>
                    <a:lnTo>
                      <a:pt x="2004" y="2115"/>
                    </a:lnTo>
                    <a:lnTo>
                      <a:pt x="2004" y="2124"/>
                    </a:lnTo>
                    <a:lnTo>
                      <a:pt x="2014" y="2124"/>
                    </a:lnTo>
                    <a:lnTo>
                      <a:pt x="2014" y="2134"/>
                    </a:lnTo>
                    <a:lnTo>
                      <a:pt x="2023" y="2134"/>
                    </a:lnTo>
                    <a:lnTo>
                      <a:pt x="2023" y="2124"/>
                    </a:lnTo>
                    <a:lnTo>
                      <a:pt x="2033" y="2124"/>
                    </a:lnTo>
                    <a:lnTo>
                      <a:pt x="2033" y="2086"/>
                    </a:lnTo>
                    <a:lnTo>
                      <a:pt x="2042" y="2096"/>
                    </a:lnTo>
                    <a:lnTo>
                      <a:pt x="2042" y="2124"/>
                    </a:lnTo>
                    <a:lnTo>
                      <a:pt x="2052" y="2105"/>
                    </a:lnTo>
                    <a:lnTo>
                      <a:pt x="2052" y="2115"/>
                    </a:lnTo>
                    <a:lnTo>
                      <a:pt x="2060" y="2124"/>
                    </a:lnTo>
                    <a:lnTo>
                      <a:pt x="2070" y="2124"/>
                    </a:lnTo>
                    <a:lnTo>
                      <a:pt x="2070" y="2134"/>
                    </a:lnTo>
                    <a:lnTo>
                      <a:pt x="2079" y="2134"/>
                    </a:lnTo>
                    <a:lnTo>
                      <a:pt x="2079" y="2124"/>
                    </a:lnTo>
                    <a:lnTo>
                      <a:pt x="2089" y="2124"/>
                    </a:lnTo>
                    <a:lnTo>
                      <a:pt x="2089" y="2134"/>
                    </a:lnTo>
                    <a:lnTo>
                      <a:pt x="2098" y="2124"/>
                    </a:lnTo>
                    <a:lnTo>
                      <a:pt x="2098" y="2115"/>
                    </a:lnTo>
                    <a:lnTo>
                      <a:pt x="2108" y="2134"/>
                    </a:lnTo>
                    <a:lnTo>
                      <a:pt x="2108" y="2124"/>
                    </a:lnTo>
                    <a:lnTo>
                      <a:pt x="2116" y="2115"/>
                    </a:lnTo>
                    <a:lnTo>
                      <a:pt x="2116" y="2124"/>
                    </a:lnTo>
                    <a:lnTo>
                      <a:pt x="2126" y="2134"/>
                    </a:lnTo>
                    <a:lnTo>
                      <a:pt x="2126" y="2115"/>
                    </a:lnTo>
                    <a:lnTo>
                      <a:pt x="2135" y="2124"/>
                    </a:lnTo>
                    <a:lnTo>
                      <a:pt x="2135" y="2115"/>
                    </a:lnTo>
                    <a:lnTo>
                      <a:pt x="2145" y="2115"/>
                    </a:lnTo>
                    <a:lnTo>
                      <a:pt x="2145" y="2124"/>
                    </a:lnTo>
                    <a:lnTo>
                      <a:pt x="2153" y="2124"/>
                    </a:lnTo>
                    <a:lnTo>
                      <a:pt x="2153" y="2115"/>
                    </a:lnTo>
                    <a:lnTo>
                      <a:pt x="2164" y="2115"/>
                    </a:lnTo>
                    <a:lnTo>
                      <a:pt x="2164" y="2134"/>
                    </a:lnTo>
                    <a:lnTo>
                      <a:pt x="2172" y="2124"/>
                    </a:lnTo>
                    <a:lnTo>
                      <a:pt x="2172" y="2134"/>
                    </a:lnTo>
                    <a:lnTo>
                      <a:pt x="2182" y="2134"/>
                    </a:lnTo>
                    <a:lnTo>
                      <a:pt x="2182" y="2124"/>
                    </a:lnTo>
                    <a:lnTo>
                      <a:pt x="2191" y="2124"/>
                    </a:lnTo>
                    <a:lnTo>
                      <a:pt x="2201" y="2124"/>
                    </a:lnTo>
                    <a:lnTo>
                      <a:pt x="2201" y="2115"/>
                    </a:lnTo>
                    <a:lnTo>
                      <a:pt x="2209" y="2115"/>
                    </a:lnTo>
                    <a:lnTo>
                      <a:pt x="2209" y="2124"/>
                    </a:lnTo>
                    <a:lnTo>
                      <a:pt x="2220" y="2134"/>
                    </a:lnTo>
                    <a:lnTo>
                      <a:pt x="2220" y="2124"/>
                    </a:lnTo>
                    <a:lnTo>
                      <a:pt x="2228" y="2115"/>
                    </a:lnTo>
                    <a:lnTo>
                      <a:pt x="2228" y="2134"/>
                    </a:lnTo>
                    <a:lnTo>
                      <a:pt x="2238" y="2115"/>
                    </a:lnTo>
                    <a:lnTo>
                      <a:pt x="2238" y="2124"/>
                    </a:lnTo>
                    <a:lnTo>
                      <a:pt x="2247" y="2124"/>
                    </a:lnTo>
                    <a:lnTo>
                      <a:pt x="2257" y="2124"/>
                    </a:lnTo>
                    <a:lnTo>
                      <a:pt x="2265" y="2134"/>
                    </a:lnTo>
                    <a:lnTo>
                      <a:pt x="2265" y="2124"/>
                    </a:lnTo>
                    <a:lnTo>
                      <a:pt x="2275" y="2124"/>
                    </a:lnTo>
                    <a:lnTo>
                      <a:pt x="2284" y="2124"/>
                    </a:lnTo>
                    <a:lnTo>
                      <a:pt x="2284" y="2134"/>
                    </a:lnTo>
                    <a:lnTo>
                      <a:pt x="2294" y="2134"/>
                    </a:lnTo>
                    <a:lnTo>
                      <a:pt x="2303" y="2115"/>
                    </a:lnTo>
                    <a:lnTo>
                      <a:pt x="2303" y="2124"/>
                    </a:lnTo>
                    <a:lnTo>
                      <a:pt x="2313" y="2115"/>
                    </a:lnTo>
                    <a:lnTo>
                      <a:pt x="2313" y="2134"/>
                    </a:lnTo>
                    <a:lnTo>
                      <a:pt x="2331" y="2124"/>
                    </a:lnTo>
                    <a:lnTo>
                      <a:pt x="2331" y="2134"/>
                    </a:lnTo>
                    <a:lnTo>
                      <a:pt x="2340" y="2134"/>
                    </a:lnTo>
                    <a:lnTo>
                      <a:pt x="2340" y="2124"/>
                    </a:lnTo>
                    <a:lnTo>
                      <a:pt x="2350" y="2124"/>
                    </a:lnTo>
                    <a:lnTo>
                      <a:pt x="2350" y="2134"/>
                    </a:lnTo>
                    <a:lnTo>
                      <a:pt x="2358" y="2124"/>
                    </a:lnTo>
                    <a:lnTo>
                      <a:pt x="2369" y="2124"/>
                    </a:lnTo>
                    <a:lnTo>
                      <a:pt x="2369" y="2134"/>
                    </a:lnTo>
                    <a:lnTo>
                      <a:pt x="2377" y="2134"/>
                    </a:lnTo>
                    <a:lnTo>
                      <a:pt x="2377" y="2115"/>
                    </a:lnTo>
                    <a:lnTo>
                      <a:pt x="2387" y="2124"/>
                    </a:lnTo>
                    <a:lnTo>
                      <a:pt x="2387" y="2115"/>
                    </a:lnTo>
                    <a:lnTo>
                      <a:pt x="2396" y="2115"/>
                    </a:lnTo>
                    <a:lnTo>
                      <a:pt x="2396" y="2067"/>
                    </a:lnTo>
                    <a:lnTo>
                      <a:pt x="2406" y="2067"/>
                    </a:lnTo>
                    <a:lnTo>
                      <a:pt x="2406" y="2105"/>
                    </a:lnTo>
                    <a:lnTo>
                      <a:pt x="2414" y="2105"/>
                    </a:lnTo>
                    <a:lnTo>
                      <a:pt x="2414" y="1963"/>
                    </a:lnTo>
                    <a:lnTo>
                      <a:pt x="2425" y="1963"/>
                    </a:lnTo>
                    <a:lnTo>
                      <a:pt x="2425" y="2105"/>
                    </a:lnTo>
                    <a:lnTo>
                      <a:pt x="2433" y="2115"/>
                    </a:lnTo>
                    <a:lnTo>
                      <a:pt x="2433" y="2124"/>
                    </a:lnTo>
                    <a:lnTo>
                      <a:pt x="2443" y="2124"/>
                    </a:lnTo>
                    <a:lnTo>
                      <a:pt x="2443" y="2134"/>
                    </a:lnTo>
                    <a:lnTo>
                      <a:pt x="2453" y="2124"/>
                    </a:lnTo>
                    <a:lnTo>
                      <a:pt x="2453" y="2134"/>
                    </a:lnTo>
                    <a:lnTo>
                      <a:pt x="2462" y="2124"/>
                    </a:lnTo>
                    <a:lnTo>
                      <a:pt x="2462" y="2134"/>
                    </a:lnTo>
                    <a:lnTo>
                      <a:pt x="2472" y="2134"/>
                    </a:lnTo>
                    <a:lnTo>
                      <a:pt x="2472" y="2115"/>
                    </a:lnTo>
                    <a:lnTo>
                      <a:pt x="2480" y="2115"/>
                    </a:lnTo>
                    <a:lnTo>
                      <a:pt x="2480" y="2124"/>
                    </a:lnTo>
                    <a:lnTo>
                      <a:pt x="2491" y="2124"/>
                    </a:lnTo>
                    <a:lnTo>
                      <a:pt x="2499" y="2124"/>
                    </a:lnTo>
                    <a:lnTo>
                      <a:pt x="2509" y="2134"/>
                    </a:lnTo>
                    <a:lnTo>
                      <a:pt x="2509" y="2124"/>
                    </a:lnTo>
                    <a:lnTo>
                      <a:pt x="2518" y="2124"/>
                    </a:lnTo>
                    <a:lnTo>
                      <a:pt x="2518" y="2134"/>
                    </a:lnTo>
                    <a:lnTo>
                      <a:pt x="2528" y="2124"/>
                    </a:lnTo>
                    <a:lnTo>
                      <a:pt x="2536" y="2134"/>
                    </a:lnTo>
                    <a:lnTo>
                      <a:pt x="2536" y="2124"/>
                    </a:lnTo>
                    <a:lnTo>
                      <a:pt x="2547" y="2124"/>
                    </a:lnTo>
                    <a:lnTo>
                      <a:pt x="2547" y="2115"/>
                    </a:lnTo>
                    <a:lnTo>
                      <a:pt x="2555" y="2124"/>
                    </a:lnTo>
                    <a:lnTo>
                      <a:pt x="2565" y="2115"/>
                    </a:lnTo>
                    <a:lnTo>
                      <a:pt x="2565" y="2134"/>
                    </a:lnTo>
                    <a:lnTo>
                      <a:pt x="2574" y="2124"/>
                    </a:lnTo>
                    <a:lnTo>
                      <a:pt x="2574" y="2134"/>
                    </a:lnTo>
                    <a:lnTo>
                      <a:pt x="2584" y="2134"/>
                    </a:lnTo>
                    <a:lnTo>
                      <a:pt x="2584" y="2124"/>
                    </a:lnTo>
                    <a:lnTo>
                      <a:pt x="2592" y="2124"/>
                    </a:lnTo>
                    <a:lnTo>
                      <a:pt x="2603" y="2124"/>
                    </a:lnTo>
                    <a:lnTo>
                      <a:pt x="2611" y="2124"/>
                    </a:lnTo>
                    <a:lnTo>
                      <a:pt x="2621" y="2124"/>
                    </a:lnTo>
                    <a:lnTo>
                      <a:pt x="2630" y="2134"/>
                    </a:lnTo>
                    <a:lnTo>
                      <a:pt x="2640" y="2124"/>
                    </a:lnTo>
                    <a:lnTo>
                      <a:pt x="2648" y="2134"/>
                    </a:lnTo>
                    <a:lnTo>
                      <a:pt x="2648" y="2124"/>
                    </a:lnTo>
                    <a:lnTo>
                      <a:pt x="2658" y="2124"/>
                    </a:lnTo>
                    <a:lnTo>
                      <a:pt x="2667" y="2124"/>
                    </a:lnTo>
                    <a:lnTo>
                      <a:pt x="2677" y="2124"/>
                    </a:lnTo>
                    <a:lnTo>
                      <a:pt x="2686" y="2115"/>
                    </a:lnTo>
                    <a:lnTo>
                      <a:pt x="2686" y="2124"/>
                    </a:lnTo>
                    <a:lnTo>
                      <a:pt x="2696" y="2115"/>
                    </a:lnTo>
                    <a:lnTo>
                      <a:pt x="2696" y="2124"/>
                    </a:lnTo>
                    <a:lnTo>
                      <a:pt x="2704" y="2124"/>
                    </a:lnTo>
                    <a:lnTo>
                      <a:pt x="2704" y="2105"/>
                    </a:lnTo>
                    <a:lnTo>
                      <a:pt x="2714" y="2096"/>
                    </a:lnTo>
                    <a:lnTo>
                      <a:pt x="2714" y="1915"/>
                    </a:lnTo>
                    <a:lnTo>
                      <a:pt x="2723" y="1896"/>
                    </a:lnTo>
                    <a:lnTo>
                      <a:pt x="2723" y="49"/>
                    </a:lnTo>
                    <a:lnTo>
                      <a:pt x="2733" y="87"/>
                    </a:lnTo>
                    <a:lnTo>
                      <a:pt x="2733" y="1896"/>
                    </a:lnTo>
                    <a:lnTo>
                      <a:pt x="2741" y="1907"/>
                    </a:lnTo>
                    <a:lnTo>
                      <a:pt x="2741" y="2048"/>
                    </a:lnTo>
                    <a:lnTo>
                      <a:pt x="2752" y="2048"/>
                    </a:lnTo>
                    <a:lnTo>
                      <a:pt x="2752" y="2115"/>
                    </a:lnTo>
                    <a:lnTo>
                      <a:pt x="2760" y="2115"/>
                    </a:lnTo>
                    <a:lnTo>
                      <a:pt x="2760" y="2124"/>
                    </a:lnTo>
                    <a:lnTo>
                      <a:pt x="2770" y="2124"/>
                    </a:lnTo>
                    <a:lnTo>
                      <a:pt x="2770" y="2115"/>
                    </a:lnTo>
                    <a:lnTo>
                      <a:pt x="2779" y="2115"/>
                    </a:lnTo>
                    <a:lnTo>
                      <a:pt x="2779" y="2124"/>
                    </a:lnTo>
                    <a:lnTo>
                      <a:pt x="2789" y="2115"/>
                    </a:lnTo>
                    <a:lnTo>
                      <a:pt x="2789" y="2124"/>
                    </a:lnTo>
                    <a:lnTo>
                      <a:pt x="2797" y="2134"/>
                    </a:lnTo>
                    <a:lnTo>
                      <a:pt x="2797" y="2124"/>
                    </a:lnTo>
                    <a:lnTo>
                      <a:pt x="2808" y="2134"/>
                    </a:lnTo>
                    <a:lnTo>
                      <a:pt x="2808" y="2124"/>
                    </a:lnTo>
                    <a:lnTo>
                      <a:pt x="2816" y="2124"/>
                    </a:lnTo>
                    <a:lnTo>
                      <a:pt x="2816" y="2115"/>
                    </a:lnTo>
                    <a:lnTo>
                      <a:pt x="2826" y="2115"/>
                    </a:lnTo>
                    <a:lnTo>
                      <a:pt x="2826" y="2105"/>
                    </a:lnTo>
                    <a:lnTo>
                      <a:pt x="2835" y="2105"/>
                    </a:lnTo>
                    <a:lnTo>
                      <a:pt x="2835" y="2115"/>
                    </a:lnTo>
                    <a:lnTo>
                      <a:pt x="2845" y="2124"/>
                    </a:lnTo>
                    <a:lnTo>
                      <a:pt x="2845" y="2115"/>
                    </a:lnTo>
                    <a:lnTo>
                      <a:pt x="2853" y="2124"/>
                    </a:lnTo>
                    <a:lnTo>
                      <a:pt x="2853" y="2096"/>
                    </a:lnTo>
                    <a:lnTo>
                      <a:pt x="2863" y="2077"/>
                    </a:lnTo>
                    <a:lnTo>
                      <a:pt x="2863" y="2105"/>
                    </a:lnTo>
                    <a:lnTo>
                      <a:pt x="2872" y="2105"/>
                    </a:lnTo>
                    <a:lnTo>
                      <a:pt x="2872" y="2115"/>
                    </a:lnTo>
                    <a:lnTo>
                      <a:pt x="2882" y="2105"/>
                    </a:lnTo>
                    <a:lnTo>
                      <a:pt x="2882" y="2115"/>
                    </a:lnTo>
                    <a:lnTo>
                      <a:pt x="2891" y="2124"/>
                    </a:lnTo>
                    <a:lnTo>
                      <a:pt x="2891" y="2115"/>
                    </a:lnTo>
                    <a:lnTo>
                      <a:pt x="2901" y="2115"/>
                    </a:lnTo>
                    <a:lnTo>
                      <a:pt x="2901" y="2124"/>
                    </a:lnTo>
                    <a:lnTo>
                      <a:pt x="2909" y="2134"/>
                    </a:lnTo>
                    <a:lnTo>
                      <a:pt x="2909" y="2124"/>
                    </a:lnTo>
                    <a:lnTo>
                      <a:pt x="2919" y="2115"/>
                    </a:lnTo>
                    <a:lnTo>
                      <a:pt x="2919" y="2124"/>
                    </a:lnTo>
                    <a:lnTo>
                      <a:pt x="2928" y="2134"/>
                    </a:lnTo>
                    <a:lnTo>
                      <a:pt x="2928" y="2124"/>
                    </a:lnTo>
                    <a:lnTo>
                      <a:pt x="2938" y="2134"/>
                    </a:lnTo>
                    <a:lnTo>
                      <a:pt x="2938" y="2124"/>
                    </a:lnTo>
                    <a:lnTo>
                      <a:pt x="2947" y="2124"/>
                    </a:lnTo>
                    <a:lnTo>
                      <a:pt x="2947" y="2134"/>
                    </a:lnTo>
                    <a:lnTo>
                      <a:pt x="2957" y="2124"/>
                    </a:lnTo>
                    <a:lnTo>
                      <a:pt x="2957" y="2115"/>
                    </a:lnTo>
                    <a:lnTo>
                      <a:pt x="2965" y="2124"/>
                    </a:lnTo>
                    <a:lnTo>
                      <a:pt x="2975" y="2124"/>
                    </a:lnTo>
                    <a:lnTo>
                      <a:pt x="2984" y="2105"/>
                    </a:lnTo>
                    <a:lnTo>
                      <a:pt x="2984" y="2124"/>
                    </a:lnTo>
                    <a:lnTo>
                      <a:pt x="2994" y="2124"/>
                    </a:lnTo>
                    <a:lnTo>
                      <a:pt x="2994" y="2115"/>
                    </a:lnTo>
                    <a:lnTo>
                      <a:pt x="3002" y="2124"/>
                    </a:lnTo>
                    <a:lnTo>
                      <a:pt x="3002" y="2115"/>
                    </a:lnTo>
                    <a:lnTo>
                      <a:pt x="3013" y="2115"/>
                    </a:lnTo>
                    <a:lnTo>
                      <a:pt x="3013" y="1982"/>
                    </a:lnTo>
                    <a:lnTo>
                      <a:pt x="3021" y="1963"/>
                    </a:lnTo>
                    <a:lnTo>
                      <a:pt x="3021" y="1062"/>
                    </a:lnTo>
                    <a:lnTo>
                      <a:pt x="3031" y="1110"/>
                    </a:lnTo>
                    <a:lnTo>
                      <a:pt x="3031" y="2048"/>
                    </a:lnTo>
                    <a:lnTo>
                      <a:pt x="3040" y="2048"/>
                    </a:lnTo>
                    <a:lnTo>
                      <a:pt x="3040" y="2105"/>
                    </a:lnTo>
                    <a:lnTo>
                      <a:pt x="3050" y="2105"/>
                    </a:lnTo>
                    <a:lnTo>
                      <a:pt x="3050" y="2124"/>
                    </a:lnTo>
                    <a:lnTo>
                      <a:pt x="3058" y="2124"/>
                    </a:lnTo>
                    <a:lnTo>
                      <a:pt x="3058" y="2134"/>
                    </a:lnTo>
                    <a:lnTo>
                      <a:pt x="3069" y="2134"/>
                    </a:lnTo>
                    <a:lnTo>
                      <a:pt x="3069" y="2124"/>
                    </a:lnTo>
                    <a:lnTo>
                      <a:pt x="3077" y="2124"/>
                    </a:lnTo>
                    <a:lnTo>
                      <a:pt x="3087" y="2134"/>
                    </a:lnTo>
                    <a:lnTo>
                      <a:pt x="3087" y="2124"/>
                    </a:lnTo>
                    <a:lnTo>
                      <a:pt x="3106" y="2124"/>
                    </a:lnTo>
                    <a:lnTo>
                      <a:pt x="3106" y="2134"/>
                    </a:lnTo>
                    <a:lnTo>
                      <a:pt x="3114" y="2134"/>
                    </a:lnTo>
                    <a:lnTo>
                      <a:pt x="3114" y="2115"/>
                    </a:lnTo>
                    <a:lnTo>
                      <a:pt x="3124" y="2124"/>
                    </a:lnTo>
                    <a:lnTo>
                      <a:pt x="3124" y="2115"/>
                    </a:lnTo>
                    <a:lnTo>
                      <a:pt x="3133" y="2115"/>
                    </a:lnTo>
                    <a:lnTo>
                      <a:pt x="3133" y="2124"/>
                    </a:lnTo>
                    <a:lnTo>
                      <a:pt x="3143" y="2124"/>
                    </a:lnTo>
                    <a:lnTo>
                      <a:pt x="3143" y="2115"/>
                    </a:lnTo>
                    <a:lnTo>
                      <a:pt x="3152" y="2115"/>
                    </a:lnTo>
                    <a:lnTo>
                      <a:pt x="3152" y="2105"/>
                    </a:lnTo>
                    <a:lnTo>
                      <a:pt x="3162" y="2105"/>
                    </a:lnTo>
                    <a:lnTo>
                      <a:pt x="3162" y="2115"/>
                    </a:lnTo>
                    <a:lnTo>
                      <a:pt x="3170" y="2115"/>
                    </a:lnTo>
                    <a:lnTo>
                      <a:pt x="3170" y="2124"/>
                    </a:lnTo>
                    <a:lnTo>
                      <a:pt x="3180" y="2115"/>
                    </a:lnTo>
                    <a:lnTo>
                      <a:pt x="3180" y="2124"/>
                    </a:lnTo>
                    <a:lnTo>
                      <a:pt x="3189" y="2115"/>
                    </a:lnTo>
                    <a:lnTo>
                      <a:pt x="3189" y="2124"/>
                    </a:lnTo>
                    <a:lnTo>
                      <a:pt x="3199" y="2115"/>
                    </a:lnTo>
                    <a:lnTo>
                      <a:pt x="3199" y="2124"/>
                    </a:lnTo>
                    <a:lnTo>
                      <a:pt x="3207" y="2115"/>
                    </a:lnTo>
                    <a:lnTo>
                      <a:pt x="3207" y="2124"/>
                    </a:lnTo>
                    <a:lnTo>
                      <a:pt x="3218" y="2124"/>
                    </a:lnTo>
                    <a:lnTo>
                      <a:pt x="3218" y="2134"/>
                    </a:lnTo>
                    <a:lnTo>
                      <a:pt x="3236" y="2124"/>
                    </a:lnTo>
                    <a:lnTo>
                      <a:pt x="3245" y="2124"/>
                    </a:lnTo>
                    <a:lnTo>
                      <a:pt x="3255" y="2115"/>
                    </a:lnTo>
                    <a:lnTo>
                      <a:pt x="3255" y="2134"/>
                    </a:lnTo>
                    <a:lnTo>
                      <a:pt x="3263" y="2124"/>
                    </a:lnTo>
                    <a:lnTo>
                      <a:pt x="3274" y="2124"/>
                    </a:lnTo>
                    <a:lnTo>
                      <a:pt x="3274" y="2134"/>
                    </a:lnTo>
                    <a:lnTo>
                      <a:pt x="3282" y="2124"/>
                    </a:lnTo>
                    <a:lnTo>
                      <a:pt x="3282" y="2115"/>
                    </a:lnTo>
                    <a:lnTo>
                      <a:pt x="3292" y="2105"/>
                    </a:lnTo>
                    <a:lnTo>
                      <a:pt x="3292" y="2115"/>
                    </a:lnTo>
                    <a:lnTo>
                      <a:pt x="3301" y="2124"/>
                    </a:lnTo>
                    <a:lnTo>
                      <a:pt x="3301" y="2115"/>
                    </a:lnTo>
                    <a:lnTo>
                      <a:pt x="3311" y="2105"/>
                    </a:lnTo>
                    <a:lnTo>
                      <a:pt x="3311" y="2115"/>
                    </a:lnTo>
                    <a:lnTo>
                      <a:pt x="3319" y="2105"/>
                    </a:lnTo>
                    <a:lnTo>
                      <a:pt x="3319" y="2096"/>
                    </a:lnTo>
                    <a:lnTo>
                      <a:pt x="3329" y="2105"/>
                    </a:lnTo>
                    <a:lnTo>
                      <a:pt x="3329" y="2048"/>
                    </a:lnTo>
                    <a:lnTo>
                      <a:pt x="3338" y="2048"/>
                    </a:lnTo>
                    <a:lnTo>
                      <a:pt x="3338" y="1471"/>
                    </a:lnTo>
                    <a:lnTo>
                      <a:pt x="3348" y="1422"/>
                    </a:lnTo>
                    <a:lnTo>
                      <a:pt x="3348" y="0"/>
                    </a:lnTo>
                    <a:lnTo>
                      <a:pt x="3358" y="531"/>
                    </a:lnTo>
                    <a:lnTo>
                      <a:pt x="3358" y="1982"/>
                    </a:lnTo>
                    <a:lnTo>
                      <a:pt x="3367" y="1982"/>
                    </a:lnTo>
                    <a:lnTo>
                      <a:pt x="3367" y="2067"/>
                    </a:lnTo>
                    <a:lnTo>
                      <a:pt x="3377" y="2058"/>
                    </a:lnTo>
                    <a:lnTo>
                      <a:pt x="3377" y="2115"/>
                    </a:lnTo>
                    <a:lnTo>
                      <a:pt x="3385" y="2115"/>
                    </a:lnTo>
                    <a:lnTo>
                      <a:pt x="3396" y="2115"/>
                    </a:lnTo>
                    <a:lnTo>
                      <a:pt x="3396" y="2105"/>
                    </a:lnTo>
                    <a:lnTo>
                      <a:pt x="3414" y="2124"/>
                    </a:lnTo>
                    <a:lnTo>
                      <a:pt x="3414" y="2115"/>
                    </a:lnTo>
                    <a:lnTo>
                      <a:pt x="3423" y="2115"/>
                    </a:lnTo>
                    <a:lnTo>
                      <a:pt x="3423" y="2105"/>
                    </a:lnTo>
                    <a:lnTo>
                      <a:pt x="3433" y="2115"/>
                    </a:lnTo>
                    <a:lnTo>
                      <a:pt x="3433" y="2124"/>
                    </a:lnTo>
                    <a:lnTo>
                      <a:pt x="3441" y="2124"/>
                    </a:lnTo>
                    <a:lnTo>
                      <a:pt x="3441" y="2096"/>
                    </a:lnTo>
                    <a:lnTo>
                      <a:pt x="3451" y="2096"/>
                    </a:lnTo>
                    <a:lnTo>
                      <a:pt x="3451" y="2115"/>
                    </a:lnTo>
                    <a:lnTo>
                      <a:pt x="3460" y="2115"/>
                    </a:lnTo>
                    <a:lnTo>
                      <a:pt x="3460" y="2134"/>
                    </a:lnTo>
                    <a:lnTo>
                      <a:pt x="3470" y="2134"/>
                    </a:lnTo>
                    <a:lnTo>
                      <a:pt x="3470" y="2124"/>
                    </a:lnTo>
                    <a:lnTo>
                      <a:pt x="3479" y="2124"/>
                    </a:lnTo>
                    <a:lnTo>
                      <a:pt x="3479" y="2086"/>
                    </a:lnTo>
                    <a:lnTo>
                      <a:pt x="3489" y="2086"/>
                    </a:lnTo>
                    <a:lnTo>
                      <a:pt x="3489" y="2115"/>
                    </a:lnTo>
                    <a:lnTo>
                      <a:pt x="3497" y="2115"/>
                    </a:lnTo>
                    <a:lnTo>
                      <a:pt x="3497" y="2124"/>
                    </a:lnTo>
                    <a:lnTo>
                      <a:pt x="3507" y="2124"/>
                    </a:lnTo>
                    <a:lnTo>
                      <a:pt x="3516" y="2124"/>
                    </a:lnTo>
                    <a:lnTo>
                      <a:pt x="3516" y="2134"/>
                    </a:lnTo>
                    <a:lnTo>
                      <a:pt x="3526" y="2134"/>
                    </a:lnTo>
                    <a:lnTo>
                      <a:pt x="3526" y="2105"/>
                    </a:lnTo>
                    <a:lnTo>
                      <a:pt x="3535" y="2105"/>
                    </a:lnTo>
                    <a:lnTo>
                      <a:pt x="3535" y="2124"/>
                    </a:lnTo>
                    <a:lnTo>
                      <a:pt x="3545" y="2124"/>
                    </a:lnTo>
                    <a:lnTo>
                      <a:pt x="3545" y="2134"/>
                    </a:lnTo>
                    <a:lnTo>
                      <a:pt x="3553" y="2124"/>
                    </a:lnTo>
                    <a:lnTo>
                      <a:pt x="3563" y="2124"/>
                    </a:lnTo>
                    <a:lnTo>
                      <a:pt x="3572" y="2124"/>
                    </a:lnTo>
                    <a:lnTo>
                      <a:pt x="3572" y="2086"/>
                    </a:lnTo>
                    <a:lnTo>
                      <a:pt x="3582" y="2058"/>
                    </a:lnTo>
                    <a:lnTo>
                      <a:pt x="3582" y="2086"/>
                    </a:lnTo>
                    <a:lnTo>
                      <a:pt x="3590" y="2086"/>
                    </a:lnTo>
                    <a:lnTo>
                      <a:pt x="3590" y="2124"/>
                    </a:lnTo>
                    <a:lnTo>
                      <a:pt x="3601" y="2124"/>
                    </a:lnTo>
                    <a:lnTo>
                      <a:pt x="3601" y="2115"/>
                    </a:lnTo>
                    <a:lnTo>
                      <a:pt x="3609" y="2115"/>
                    </a:lnTo>
                    <a:lnTo>
                      <a:pt x="3609" y="2124"/>
                    </a:lnTo>
                    <a:lnTo>
                      <a:pt x="3619" y="2115"/>
                    </a:lnTo>
                    <a:lnTo>
                      <a:pt x="3628" y="2124"/>
                    </a:lnTo>
                    <a:lnTo>
                      <a:pt x="3638" y="2124"/>
                    </a:lnTo>
                    <a:lnTo>
                      <a:pt x="3638" y="2134"/>
                    </a:lnTo>
                    <a:lnTo>
                      <a:pt x="3646" y="2134"/>
                    </a:lnTo>
                    <a:lnTo>
                      <a:pt x="3646" y="2124"/>
                    </a:lnTo>
                    <a:lnTo>
                      <a:pt x="3657" y="2124"/>
                    </a:lnTo>
                    <a:lnTo>
                      <a:pt x="3657" y="2134"/>
                    </a:lnTo>
                    <a:lnTo>
                      <a:pt x="3665" y="2124"/>
                    </a:lnTo>
                    <a:lnTo>
                      <a:pt x="3675" y="2124"/>
                    </a:lnTo>
                    <a:lnTo>
                      <a:pt x="3684" y="2124"/>
                    </a:lnTo>
                    <a:lnTo>
                      <a:pt x="3694" y="2115"/>
                    </a:lnTo>
                    <a:lnTo>
                      <a:pt x="3694" y="2124"/>
                    </a:lnTo>
                    <a:lnTo>
                      <a:pt x="3702" y="2124"/>
                    </a:lnTo>
                    <a:lnTo>
                      <a:pt x="3712" y="2134"/>
                    </a:lnTo>
                    <a:lnTo>
                      <a:pt x="3721" y="2124"/>
                    </a:lnTo>
                    <a:lnTo>
                      <a:pt x="3731" y="2124"/>
                    </a:lnTo>
                    <a:lnTo>
                      <a:pt x="3740" y="2124"/>
                    </a:lnTo>
                    <a:lnTo>
                      <a:pt x="3750" y="2124"/>
                    </a:lnTo>
                    <a:lnTo>
                      <a:pt x="3750" y="2134"/>
                    </a:lnTo>
                    <a:lnTo>
                      <a:pt x="3758" y="2134"/>
                    </a:lnTo>
                    <a:lnTo>
                      <a:pt x="3758" y="2124"/>
                    </a:lnTo>
                    <a:lnTo>
                      <a:pt x="3768" y="2124"/>
                    </a:lnTo>
                    <a:lnTo>
                      <a:pt x="3768" y="2134"/>
                    </a:lnTo>
                    <a:lnTo>
                      <a:pt x="3777" y="2134"/>
                    </a:lnTo>
                    <a:lnTo>
                      <a:pt x="3777" y="2115"/>
                    </a:lnTo>
                    <a:lnTo>
                      <a:pt x="3787" y="2115"/>
                    </a:lnTo>
                    <a:lnTo>
                      <a:pt x="3787" y="2124"/>
                    </a:lnTo>
                    <a:lnTo>
                      <a:pt x="3795" y="2124"/>
                    </a:lnTo>
                    <a:lnTo>
                      <a:pt x="3814" y="2124"/>
                    </a:lnTo>
                    <a:lnTo>
                      <a:pt x="3824" y="2124"/>
                    </a:lnTo>
                    <a:lnTo>
                      <a:pt x="3824" y="2115"/>
                    </a:lnTo>
                    <a:lnTo>
                      <a:pt x="3833" y="2115"/>
                    </a:lnTo>
                    <a:lnTo>
                      <a:pt x="3833" y="2134"/>
                    </a:lnTo>
                    <a:lnTo>
                      <a:pt x="3843" y="2124"/>
                    </a:lnTo>
                    <a:lnTo>
                      <a:pt x="3851" y="2124"/>
                    </a:lnTo>
                    <a:lnTo>
                      <a:pt x="3851" y="2105"/>
                    </a:lnTo>
                    <a:lnTo>
                      <a:pt x="3862" y="2105"/>
                    </a:lnTo>
                    <a:lnTo>
                      <a:pt x="3862" y="1783"/>
                    </a:lnTo>
                    <a:lnTo>
                      <a:pt x="3870" y="1764"/>
                    </a:lnTo>
                    <a:lnTo>
                      <a:pt x="3870" y="1471"/>
                    </a:lnTo>
                    <a:lnTo>
                      <a:pt x="3880" y="1679"/>
                    </a:lnTo>
                    <a:lnTo>
                      <a:pt x="3880" y="2029"/>
                    </a:lnTo>
                    <a:lnTo>
                      <a:pt x="3889" y="2020"/>
                    </a:lnTo>
                    <a:lnTo>
                      <a:pt x="3889" y="1963"/>
                    </a:lnTo>
                    <a:lnTo>
                      <a:pt x="3899" y="1945"/>
                    </a:lnTo>
                    <a:lnTo>
                      <a:pt x="3899" y="1035"/>
                    </a:lnTo>
                    <a:lnTo>
                      <a:pt x="3907" y="1062"/>
                    </a:lnTo>
                    <a:lnTo>
                      <a:pt x="3907" y="1991"/>
                    </a:lnTo>
                    <a:lnTo>
                      <a:pt x="3917" y="1991"/>
                    </a:lnTo>
                    <a:lnTo>
                      <a:pt x="3917" y="2096"/>
                    </a:lnTo>
                    <a:lnTo>
                      <a:pt x="3926" y="2096"/>
                    </a:lnTo>
                    <a:lnTo>
                      <a:pt x="3926" y="2115"/>
                    </a:lnTo>
                    <a:lnTo>
                      <a:pt x="3936" y="2115"/>
                    </a:lnTo>
                    <a:lnTo>
                      <a:pt x="3936" y="2124"/>
                    </a:lnTo>
                    <a:lnTo>
                      <a:pt x="3945" y="2124"/>
                    </a:lnTo>
                    <a:lnTo>
                      <a:pt x="3945" y="2115"/>
                    </a:lnTo>
                    <a:lnTo>
                      <a:pt x="3955" y="2124"/>
                    </a:lnTo>
                    <a:lnTo>
                      <a:pt x="3955" y="2134"/>
                    </a:lnTo>
                    <a:lnTo>
                      <a:pt x="3963" y="2124"/>
                    </a:lnTo>
                    <a:lnTo>
                      <a:pt x="3973" y="2134"/>
                    </a:lnTo>
                    <a:lnTo>
                      <a:pt x="3973" y="2124"/>
                    </a:lnTo>
                    <a:lnTo>
                      <a:pt x="3982" y="2124"/>
                    </a:lnTo>
                    <a:lnTo>
                      <a:pt x="3982" y="2134"/>
                    </a:lnTo>
                    <a:lnTo>
                      <a:pt x="3992" y="2124"/>
                    </a:lnTo>
                    <a:lnTo>
                      <a:pt x="3992" y="2105"/>
                    </a:lnTo>
                    <a:lnTo>
                      <a:pt x="4001" y="2105"/>
                    </a:lnTo>
                    <a:lnTo>
                      <a:pt x="4001" y="2115"/>
                    </a:lnTo>
                    <a:lnTo>
                      <a:pt x="4011" y="2115"/>
                    </a:lnTo>
                    <a:lnTo>
                      <a:pt x="4011" y="2124"/>
                    </a:lnTo>
                    <a:lnTo>
                      <a:pt x="4019" y="2124"/>
                    </a:lnTo>
                    <a:lnTo>
                      <a:pt x="4019" y="2115"/>
                    </a:lnTo>
                    <a:lnTo>
                      <a:pt x="4029" y="2124"/>
                    </a:lnTo>
                    <a:lnTo>
                      <a:pt x="4029" y="2105"/>
                    </a:lnTo>
                    <a:lnTo>
                      <a:pt x="4038" y="2105"/>
                    </a:lnTo>
                    <a:lnTo>
                      <a:pt x="4038" y="2124"/>
                    </a:lnTo>
                    <a:lnTo>
                      <a:pt x="4048" y="2124"/>
                    </a:lnTo>
                    <a:lnTo>
                      <a:pt x="4056" y="2124"/>
                    </a:lnTo>
                    <a:lnTo>
                      <a:pt x="4056" y="2134"/>
                    </a:lnTo>
                    <a:lnTo>
                      <a:pt x="4067" y="2134"/>
                    </a:lnTo>
                    <a:lnTo>
                      <a:pt x="4067" y="2124"/>
                    </a:lnTo>
                    <a:lnTo>
                      <a:pt x="4075" y="2124"/>
                    </a:lnTo>
                    <a:lnTo>
                      <a:pt x="4075" y="2134"/>
                    </a:lnTo>
                    <a:lnTo>
                      <a:pt x="4085" y="2134"/>
                    </a:lnTo>
                    <a:lnTo>
                      <a:pt x="4085" y="2124"/>
                    </a:lnTo>
                    <a:lnTo>
                      <a:pt x="4094" y="2124"/>
                    </a:lnTo>
                    <a:lnTo>
                      <a:pt x="4104" y="2124"/>
                    </a:lnTo>
                    <a:lnTo>
                      <a:pt x="4112" y="2134"/>
                    </a:lnTo>
                    <a:lnTo>
                      <a:pt x="4112" y="2124"/>
                    </a:lnTo>
                    <a:lnTo>
                      <a:pt x="4123" y="2134"/>
                    </a:lnTo>
                    <a:lnTo>
                      <a:pt x="4123" y="2124"/>
                    </a:lnTo>
                    <a:lnTo>
                      <a:pt x="4131" y="2124"/>
                    </a:lnTo>
                    <a:lnTo>
                      <a:pt x="4141" y="2115"/>
                    </a:lnTo>
                    <a:lnTo>
                      <a:pt x="4150" y="2115"/>
                    </a:lnTo>
                    <a:lnTo>
                      <a:pt x="4150" y="2134"/>
                    </a:lnTo>
                    <a:lnTo>
                      <a:pt x="4160" y="2124"/>
                    </a:lnTo>
                    <a:lnTo>
                      <a:pt x="4168" y="2124"/>
                    </a:lnTo>
                    <a:lnTo>
                      <a:pt x="4178" y="2124"/>
                    </a:lnTo>
                    <a:lnTo>
                      <a:pt x="4187" y="2134"/>
                    </a:lnTo>
                    <a:lnTo>
                      <a:pt x="4187" y="2124"/>
                    </a:lnTo>
                    <a:lnTo>
                      <a:pt x="4197" y="2124"/>
                    </a:lnTo>
                    <a:lnTo>
                      <a:pt x="4206" y="2124"/>
                    </a:lnTo>
                    <a:lnTo>
                      <a:pt x="4216" y="2134"/>
                    </a:lnTo>
                    <a:lnTo>
                      <a:pt x="4216" y="2124"/>
                    </a:lnTo>
                    <a:lnTo>
                      <a:pt x="4224" y="2124"/>
                    </a:lnTo>
                    <a:lnTo>
                      <a:pt x="4234" y="2124"/>
                    </a:lnTo>
                    <a:lnTo>
                      <a:pt x="4234" y="2115"/>
                    </a:lnTo>
                    <a:lnTo>
                      <a:pt x="4253" y="2115"/>
                    </a:lnTo>
                    <a:lnTo>
                      <a:pt x="4253" y="2105"/>
                    </a:lnTo>
                    <a:lnTo>
                      <a:pt x="4263" y="2105"/>
                    </a:lnTo>
                    <a:lnTo>
                      <a:pt x="4263" y="2115"/>
                    </a:lnTo>
                    <a:lnTo>
                      <a:pt x="4272" y="2115"/>
                    </a:lnTo>
                    <a:lnTo>
                      <a:pt x="4272" y="2067"/>
                    </a:lnTo>
                    <a:lnTo>
                      <a:pt x="4282" y="2058"/>
                    </a:lnTo>
                    <a:lnTo>
                      <a:pt x="4282" y="2115"/>
                    </a:lnTo>
                    <a:lnTo>
                      <a:pt x="4290" y="2115"/>
                    </a:lnTo>
                    <a:lnTo>
                      <a:pt x="4290" y="2124"/>
                    </a:lnTo>
                    <a:lnTo>
                      <a:pt x="4300" y="2124"/>
                    </a:lnTo>
                    <a:lnTo>
                      <a:pt x="4300" y="2134"/>
                    </a:lnTo>
                    <a:lnTo>
                      <a:pt x="4319" y="2124"/>
                    </a:lnTo>
                    <a:lnTo>
                      <a:pt x="4319" y="2134"/>
                    </a:lnTo>
                    <a:lnTo>
                      <a:pt x="4328" y="2124"/>
                    </a:lnTo>
                    <a:lnTo>
                      <a:pt x="4338" y="2124"/>
                    </a:lnTo>
                    <a:lnTo>
                      <a:pt x="4338" y="2134"/>
                    </a:lnTo>
                    <a:lnTo>
                      <a:pt x="4346" y="2124"/>
                    </a:lnTo>
                    <a:lnTo>
                      <a:pt x="4346" y="2134"/>
                    </a:lnTo>
                    <a:lnTo>
                      <a:pt x="4356" y="2124"/>
                    </a:lnTo>
                    <a:lnTo>
                      <a:pt x="4365" y="2134"/>
                    </a:lnTo>
                    <a:lnTo>
                      <a:pt x="4365" y="2124"/>
                    </a:lnTo>
                    <a:lnTo>
                      <a:pt x="4375" y="2124"/>
                    </a:lnTo>
                    <a:lnTo>
                      <a:pt x="4383" y="2124"/>
                    </a:lnTo>
                    <a:lnTo>
                      <a:pt x="4394" y="2124"/>
                    </a:lnTo>
                    <a:lnTo>
                      <a:pt x="4402" y="2115"/>
                    </a:lnTo>
                    <a:lnTo>
                      <a:pt x="4402" y="2124"/>
                    </a:lnTo>
                    <a:lnTo>
                      <a:pt x="4412" y="2124"/>
                    </a:lnTo>
                    <a:lnTo>
                      <a:pt x="4421" y="2124"/>
                    </a:lnTo>
                    <a:lnTo>
                      <a:pt x="4421" y="2115"/>
                    </a:lnTo>
                    <a:lnTo>
                      <a:pt x="4431" y="2105"/>
                    </a:lnTo>
                    <a:lnTo>
                      <a:pt x="4431" y="2124"/>
                    </a:lnTo>
                    <a:lnTo>
                      <a:pt x="4439" y="2124"/>
                    </a:lnTo>
                    <a:lnTo>
                      <a:pt x="4439" y="2115"/>
                    </a:lnTo>
                    <a:lnTo>
                      <a:pt x="4450" y="2115"/>
                    </a:lnTo>
                    <a:lnTo>
                      <a:pt x="4450" y="2105"/>
                    </a:lnTo>
                    <a:lnTo>
                      <a:pt x="4458" y="2105"/>
                    </a:lnTo>
                    <a:lnTo>
                      <a:pt x="4458" y="2115"/>
                    </a:lnTo>
                    <a:lnTo>
                      <a:pt x="4468" y="2124"/>
                    </a:lnTo>
                    <a:lnTo>
                      <a:pt x="4468" y="2115"/>
                    </a:lnTo>
                    <a:lnTo>
                      <a:pt x="4477" y="2124"/>
                    </a:lnTo>
                    <a:lnTo>
                      <a:pt x="4477" y="2115"/>
                    </a:lnTo>
                    <a:lnTo>
                      <a:pt x="4487" y="2115"/>
                    </a:lnTo>
                    <a:lnTo>
                      <a:pt x="4487" y="2134"/>
                    </a:lnTo>
                    <a:lnTo>
                      <a:pt x="4495" y="2134"/>
                    </a:lnTo>
                    <a:lnTo>
                      <a:pt x="4495" y="2124"/>
                    </a:lnTo>
                    <a:lnTo>
                      <a:pt x="4514" y="2134"/>
                    </a:lnTo>
                    <a:lnTo>
                      <a:pt x="4524" y="2124"/>
                    </a:lnTo>
                    <a:lnTo>
                      <a:pt x="4524" y="2134"/>
                    </a:lnTo>
                    <a:lnTo>
                      <a:pt x="4533" y="2124"/>
                    </a:lnTo>
                    <a:lnTo>
                      <a:pt x="4533" y="2134"/>
                    </a:lnTo>
                    <a:lnTo>
                      <a:pt x="4551" y="2124"/>
                    </a:lnTo>
                    <a:lnTo>
                      <a:pt x="4561" y="2124"/>
                    </a:lnTo>
                    <a:lnTo>
                      <a:pt x="4561" y="2115"/>
                    </a:lnTo>
                    <a:lnTo>
                      <a:pt x="4570" y="2124"/>
                    </a:lnTo>
                    <a:lnTo>
                      <a:pt x="4570" y="2058"/>
                    </a:lnTo>
                    <a:lnTo>
                      <a:pt x="4580" y="2058"/>
                    </a:lnTo>
                    <a:lnTo>
                      <a:pt x="4580" y="1934"/>
                    </a:lnTo>
                    <a:lnTo>
                      <a:pt x="4589" y="1972"/>
                    </a:lnTo>
                    <a:lnTo>
                      <a:pt x="4589" y="2096"/>
                    </a:lnTo>
                    <a:lnTo>
                      <a:pt x="4599" y="2096"/>
                    </a:lnTo>
                    <a:lnTo>
                      <a:pt x="4599" y="2124"/>
                    </a:lnTo>
                    <a:lnTo>
                      <a:pt x="4607" y="2124"/>
                    </a:lnTo>
                    <a:lnTo>
                      <a:pt x="4617" y="2124"/>
                    </a:lnTo>
                    <a:lnTo>
                      <a:pt x="4617" y="2134"/>
                    </a:lnTo>
                    <a:lnTo>
                      <a:pt x="4626" y="2124"/>
                    </a:lnTo>
                    <a:lnTo>
                      <a:pt x="4636" y="2124"/>
                    </a:lnTo>
                    <a:lnTo>
                      <a:pt x="4663" y="2124"/>
                    </a:lnTo>
                    <a:lnTo>
                      <a:pt x="4663" y="2134"/>
                    </a:lnTo>
                    <a:lnTo>
                      <a:pt x="4673" y="2124"/>
                    </a:lnTo>
                    <a:lnTo>
                      <a:pt x="4682" y="2124"/>
                    </a:lnTo>
                    <a:lnTo>
                      <a:pt x="4692" y="2134"/>
                    </a:lnTo>
                    <a:lnTo>
                      <a:pt x="4692" y="2124"/>
                    </a:lnTo>
                    <a:lnTo>
                      <a:pt x="4700" y="2124"/>
                    </a:lnTo>
                    <a:lnTo>
                      <a:pt x="4711" y="2124"/>
                    </a:lnTo>
                    <a:lnTo>
                      <a:pt x="4719" y="2124"/>
                    </a:lnTo>
                    <a:lnTo>
                      <a:pt x="4719" y="2115"/>
                    </a:lnTo>
                    <a:lnTo>
                      <a:pt x="4729" y="2124"/>
                    </a:lnTo>
                    <a:lnTo>
                      <a:pt x="4729" y="2105"/>
                    </a:lnTo>
                    <a:lnTo>
                      <a:pt x="4738" y="2096"/>
                    </a:lnTo>
                    <a:lnTo>
                      <a:pt x="4738" y="2115"/>
                    </a:lnTo>
                    <a:lnTo>
                      <a:pt x="4748" y="2115"/>
                    </a:lnTo>
                    <a:lnTo>
                      <a:pt x="4748" y="2124"/>
                    </a:lnTo>
                    <a:lnTo>
                      <a:pt x="4756" y="2124"/>
                    </a:lnTo>
                    <a:lnTo>
                      <a:pt x="4766" y="2134"/>
                    </a:lnTo>
                    <a:lnTo>
                      <a:pt x="4766" y="2124"/>
                    </a:lnTo>
                    <a:lnTo>
                      <a:pt x="4775" y="2124"/>
                    </a:lnTo>
                    <a:lnTo>
                      <a:pt x="4785" y="2124"/>
                    </a:lnTo>
                    <a:lnTo>
                      <a:pt x="4785" y="2115"/>
                    </a:lnTo>
                    <a:lnTo>
                      <a:pt x="4794" y="2115"/>
                    </a:lnTo>
                    <a:lnTo>
                      <a:pt x="4794" y="2105"/>
                    </a:lnTo>
                    <a:lnTo>
                      <a:pt x="4804" y="2124"/>
                    </a:lnTo>
                    <a:lnTo>
                      <a:pt x="4812" y="2124"/>
                    </a:lnTo>
                    <a:lnTo>
                      <a:pt x="4812" y="2134"/>
                    </a:lnTo>
                    <a:lnTo>
                      <a:pt x="4822" y="2124"/>
                    </a:lnTo>
                    <a:lnTo>
                      <a:pt x="4822" y="2115"/>
                    </a:lnTo>
                    <a:lnTo>
                      <a:pt x="4831" y="2115"/>
                    </a:lnTo>
                    <a:lnTo>
                      <a:pt x="4831" y="2124"/>
                    </a:lnTo>
                    <a:lnTo>
                      <a:pt x="4841" y="2124"/>
                    </a:lnTo>
                    <a:lnTo>
                      <a:pt x="4849" y="2124"/>
                    </a:lnTo>
                    <a:lnTo>
                      <a:pt x="4868" y="2124"/>
                    </a:lnTo>
                    <a:lnTo>
                      <a:pt x="4878" y="2124"/>
                    </a:lnTo>
                    <a:lnTo>
                      <a:pt x="4887" y="2124"/>
                    </a:lnTo>
                    <a:lnTo>
                      <a:pt x="4887" y="2134"/>
                    </a:lnTo>
                    <a:lnTo>
                      <a:pt x="4897" y="2124"/>
                    </a:lnTo>
                    <a:lnTo>
                      <a:pt x="4897" y="2134"/>
                    </a:lnTo>
                    <a:lnTo>
                      <a:pt x="4905" y="2124"/>
                    </a:lnTo>
                    <a:lnTo>
                      <a:pt x="4916" y="2124"/>
                    </a:lnTo>
                    <a:lnTo>
                      <a:pt x="4924" y="2134"/>
                    </a:lnTo>
                    <a:lnTo>
                      <a:pt x="4953" y="2124"/>
                    </a:lnTo>
                    <a:lnTo>
                      <a:pt x="4953" y="2134"/>
                    </a:lnTo>
                    <a:lnTo>
                      <a:pt x="4961" y="2134"/>
                    </a:lnTo>
                    <a:lnTo>
                      <a:pt x="4961" y="2124"/>
                    </a:lnTo>
                    <a:lnTo>
                      <a:pt x="4980" y="2124"/>
                    </a:lnTo>
                    <a:lnTo>
                      <a:pt x="4980" y="2115"/>
                    </a:lnTo>
                    <a:lnTo>
                      <a:pt x="4990" y="2124"/>
                    </a:lnTo>
                    <a:lnTo>
                      <a:pt x="4990" y="2115"/>
                    </a:lnTo>
                    <a:lnTo>
                      <a:pt x="4999" y="2115"/>
                    </a:lnTo>
                    <a:lnTo>
                      <a:pt x="4999" y="2020"/>
                    </a:lnTo>
                    <a:lnTo>
                      <a:pt x="5009" y="2010"/>
                    </a:lnTo>
                    <a:lnTo>
                      <a:pt x="5009" y="1717"/>
                    </a:lnTo>
                    <a:lnTo>
                      <a:pt x="5017" y="1793"/>
                    </a:lnTo>
                    <a:lnTo>
                      <a:pt x="5017" y="2105"/>
                    </a:lnTo>
                    <a:lnTo>
                      <a:pt x="5027" y="2105"/>
                    </a:lnTo>
                    <a:lnTo>
                      <a:pt x="5027" y="2115"/>
                    </a:lnTo>
                    <a:lnTo>
                      <a:pt x="5036" y="2115"/>
                    </a:lnTo>
                    <a:lnTo>
                      <a:pt x="5036" y="2124"/>
                    </a:lnTo>
                    <a:lnTo>
                      <a:pt x="5046" y="2134"/>
                    </a:lnTo>
                    <a:lnTo>
                      <a:pt x="5046" y="2124"/>
                    </a:lnTo>
                    <a:lnTo>
                      <a:pt x="5055" y="2134"/>
                    </a:lnTo>
                    <a:lnTo>
                      <a:pt x="5055" y="2124"/>
                    </a:lnTo>
                    <a:lnTo>
                      <a:pt x="5065" y="2124"/>
                    </a:lnTo>
                    <a:lnTo>
                      <a:pt x="5083" y="2134"/>
                    </a:lnTo>
                    <a:lnTo>
                      <a:pt x="5083" y="2124"/>
                    </a:lnTo>
                    <a:lnTo>
                      <a:pt x="5092" y="2134"/>
                    </a:lnTo>
                    <a:lnTo>
                      <a:pt x="5092" y="2124"/>
                    </a:lnTo>
                    <a:lnTo>
                      <a:pt x="5102" y="2124"/>
                    </a:lnTo>
                    <a:lnTo>
                      <a:pt x="5110" y="2124"/>
                    </a:lnTo>
                    <a:lnTo>
                      <a:pt x="5121" y="2124"/>
                    </a:lnTo>
                    <a:lnTo>
                      <a:pt x="5139" y="2124"/>
                    </a:lnTo>
                    <a:lnTo>
                      <a:pt x="5139" y="2115"/>
                    </a:lnTo>
                    <a:lnTo>
                      <a:pt x="5148" y="2115"/>
                    </a:lnTo>
                    <a:lnTo>
                      <a:pt x="5148" y="2124"/>
                    </a:lnTo>
                    <a:lnTo>
                      <a:pt x="5158" y="2124"/>
                    </a:lnTo>
                    <a:lnTo>
                      <a:pt x="5166" y="2115"/>
                    </a:lnTo>
                    <a:lnTo>
                      <a:pt x="5166" y="2124"/>
                    </a:lnTo>
                    <a:lnTo>
                      <a:pt x="5187" y="2124"/>
                    </a:lnTo>
                    <a:lnTo>
                      <a:pt x="5195" y="2134"/>
                    </a:lnTo>
                    <a:lnTo>
                      <a:pt x="5195" y="2124"/>
                    </a:lnTo>
                    <a:lnTo>
                      <a:pt x="5205" y="2124"/>
                    </a:lnTo>
                    <a:lnTo>
                      <a:pt x="5214" y="2124"/>
                    </a:lnTo>
                    <a:lnTo>
                      <a:pt x="5214" y="2105"/>
                    </a:lnTo>
                    <a:lnTo>
                      <a:pt x="5224" y="2105"/>
                    </a:lnTo>
                    <a:lnTo>
                      <a:pt x="5224" y="2124"/>
                    </a:lnTo>
                    <a:lnTo>
                      <a:pt x="5232" y="2124"/>
                    </a:lnTo>
                    <a:lnTo>
                      <a:pt x="5243" y="2124"/>
                    </a:lnTo>
                    <a:lnTo>
                      <a:pt x="5251" y="2115"/>
                    </a:lnTo>
                    <a:lnTo>
                      <a:pt x="5251" y="2124"/>
                    </a:lnTo>
                    <a:lnTo>
                      <a:pt x="5261" y="2124"/>
                    </a:lnTo>
                    <a:lnTo>
                      <a:pt x="5270" y="2124"/>
                    </a:lnTo>
                    <a:lnTo>
                      <a:pt x="5288" y="2124"/>
                    </a:lnTo>
                    <a:lnTo>
                      <a:pt x="5299" y="2124"/>
                    </a:lnTo>
                    <a:lnTo>
                      <a:pt x="5307" y="2124"/>
                    </a:lnTo>
                    <a:lnTo>
                      <a:pt x="5326" y="2134"/>
                    </a:lnTo>
                    <a:lnTo>
                      <a:pt x="5326" y="2124"/>
                    </a:lnTo>
                    <a:lnTo>
                      <a:pt x="5336" y="2124"/>
                    </a:lnTo>
                    <a:lnTo>
                      <a:pt x="5336" y="2115"/>
                    </a:lnTo>
                    <a:lnTo>
                      <a:pt x="5344" y="2115"/>
                    </a:lnTo>
                    <a:lnTo>
                      <a:pt x="5344" y="2124"/>
                    </a:lnTo>
                    <a:lnTo>
                      <a:pt x="5354" y="2124"/>
                    </a:lnTo>
                    <a:lnTo>
                      <a:pt x="5354" y="2134"/>
                    </a:lnTo>
                    <a:lnTo>
                      <a:pt x="5363" y="2124"/>
                    </a:lnTo>
                    <a:lnTo>
                      <a:pt x="5382" y="2134"/>
                    </a:lnTo>
                    <a:lnTo>
                      <a:pt x="5392" y="2124"/>
                    </a:lnTo>
                    <a:lnTo>
                      <a:pt x="5400" y="2124"/>
                    </a:lnTo>
                    <a:lnTo>
                      <a:pt x="5400" y="2134"/>
                    </a:lnTo>
                    <a:lnTo>
                      <a:pt x="5410" y="2124"/>
                    </a:lnTo>
                    <a:lnTo>
                      <a:pt x="5419" y="2124"/>
                    </a:lnTo>
                    <a:lnTo>
                      <a:pt x="5429" y="2124"/>
                    </a:lnTo>
                    <a:lnTo>
                      <a:pt x="5429" y="2096"/>
                    </a:lnTo>
                    <a:lnTo>
                      <a:pt x="5438" y="2077"/>
                    </a:lnTo>
                    <a:lnTo>
                      <a:pt x="5438" y="2105"/>
                    </a:lnTo>
                    <a:lnTo>
                      <a:pt x="5448" y="2105"/>
                    </a:lnTo>
                    <a:lnTo>
                      <a:pt x="5448" y="2124"/>
                    </a:lnTo>
                    <a:lnTo>
                      <a:pt x="5456" y="2124"/>
                    </a:lnTo>
                    <a:lnTo>
                      <a:pt x="5456" y="2134"/>
                    </a:lnTo>
                    <a:lnTo>
                      <a:pt x="5466" y="2124"/>
                    </a:lnTo>
                    <a:lnTo>
                      <a:pt x="5475" y="2124"/>
                    </a:lnTo>
                    <a:lnTo>
                      <a:pt x="5485" y="2124"/>
                    </a:lnTo>
                    <a:lnTo>
                      <a:pt x="5485" y="2134"/>
                    </a:lnTo>
                    <a:lnTo>
                      <a:pt x="5493" y="2134"/>
                    </a:lnTo>
                    <a:lnTo>
                      <a:pt x="5493" y="2124"/>
                    </a:lnTo>
                    <a:lnTo>
                      <a:pt x="5504" y="2134"/>
                    </a:lnTo>
                    <a:lnTo>
                      <a:pt x="5512" y="2124"/>
                    </a:lnTo>
                    <a:lnTo>
                      <a:pt x="5512" y="2105"/>
                    </a:lnTo>
                    <a:lnTo>
                      <a:pt x="5522" y="2105"/>
                    </a:lnTo>
                    <a:lnTo>
                      <a:pt x="5522" y="2077"/>
                    </a:lnTo>
                    <a:lnTo>
                      <a:pt x="5531" y="2086"/>
                    </a:lnTo>
                    <a:lnTo>
                      <a:pt x="5531" y="2124"/>
                    </a:lnTo>
                    <a:lnTo>
                      <a:pt x="5541" y="2124"/>
                    </a:lnTo>
                    <a:lnTo>
                      <a:pt x="5549" y="2124"/>
                    </a:lnTo>
                    <a:lnTo>
                      <a:pt x="5549" y="2134"/>
                    </a:lnTo>
                    <a:lnTo>
                      <a:pt x="5560" y="2124"/>
                    </a:lnTo>
                    <a:lnTo>
                      <a:pt x="5568" y="2124"/>
                    </a:lnTo>
                    <a:lnTo>
                      <a:pt x="5578" y="2124"/>
                    </a:lnTo>
                    <a:lnTo>
                      <a:pt x="5578" y="2058"/>
                    </a:lnTo>
                    <a:lnTo>
                      <a:pt x="5587" y="2048"/>
                    </a:lnTo>
                    <a:lnTo>
                      <a:pt x="5587" y="2086"/>
                    </a:lnTo>
                    <a:lnTo>
                      <a:pt x="5597" y="2096"/>
                    </a:lnTo>
                    <a:lnTo>
                      <a:pt x="5597" y="2115"/>
                    </a:lnTo>
                    <a:lnTo>
                      <a:pt x="5605" y="2105"/>
                    </a:lnTo>
                    <a:lnTo>
                      <a:pt x="5605" y="2115"/>
                    </a:lnTo>
                    <a:lnTo>
                      <a:pt x="5615" y="2124"/>
                    </a:lnTo>
                    <a:lnTo>
                      <a:pt x="5615" y="2115"/>
                    </a:lnTo>
                    <a:lnTo>
                      <a:pt x="5624" y="2115"/>
                    </a:lnTo>
                    <a:lnTo>
                      <a:pt x="5624" y="2124"/>
                    </a:lnTo>
                    <a:lnTo>
                      <a:pt x="5634" y="2124"/>
                    </a:lnTo>
                    <a:lnTo>
                      <a:pt x="5643" y="2124"/>
                    </a:lnTo>
                    <a:lnTo>
                      <a:pt x="5653" y="2134"/>
                    </a:lnTo>
                    <a:lnTo>
                      <a:pt x="5653" y="2124"/>
                    </a:lnTo>
                    <a:lnTo>
                      <a:pt x="5661" y="2124"/>
                    </a:lnTo>
                    <a:lnTo>
                      <a:pt x="5671" y="2115"/>
                    </a:lnTo>
                    <a:lnTo>
                      <a:pt x="5671" y="2124"/>
                    </a:lnTo>
                    <a:lnTo>
                      <a:pt x="5680" y="2124"/>
                    </a:lnTo>
                    <a:lnTo>
                      <a:pt x="5698" y="2124"/>
                    </a:lnTo>
                    <a:lnTo>
                      <a:pt x="5709" y="2134"/>
                    </a:lnTo>
                    <a:lnTo>
                      <a:pt x="5709" y="2124"/>
                    </a:lnTo>
                    <a:lnTo>
                      <a:pt x="5717" y="2124"/>
                    </a:lnTo>
                    <a:lnTo>
                      <a:pt x="5717" y="2115"/>
                    </a:lnTo>
                    <a:lnTo>
                      <a:pt x="5727" y="2115"/>
                    </a:lnTo>
                    <a:lnTo>
                      <a:pt x="5727" y="2010"/>
                    </a:lnTo>
                    <a:lnTo>
                      <a:pt x="5736" y="1926"/>
                    </a:lnTo>
                    <a:lnTo>
                      <a:pt x="5736" y="2039"/>
                    </a:lnTo>
                    <a:lnTo>
                      <a:pt x="5746" y="2048"/>
                    </a:lnTo>
                    <a:lnTo>
                      <a:pt x="5746" y="2124"/>
                    </a:lnTo>
                    <a:lnTo>
                      <a:pt x="5754" y="2124"/>
                    </a:lnTo>
                    <a:lnTo>
                      <a:pt x="5765" y="2124"/>
                    </a:lnTo>
                    <a:lnTo>
                      <a:pt x="5765" y="2134"/>
                    </a:lnTo>
                    <a:lnTo>
                      <a:pt x="5773" y="2124"/>
                    </a:lnTo>
                    <a:lnTo>
                      <a:pt x="5783" y="2124"/>
                    </a:lnTo>
                    <a:lnTo>
                      <a:pt x="5792" y="2124"/>
                    </a:lnTo>
                    <a:lnTo>
                      <a:pt x="5792" y="2134"/>
                    </a:lnTo>
                    <a:lnTo>
                      <a:pt x="5802" y="2134"/>
                    </a:lnTo>
                    <a:lnTo>
                      <a:pt x="5802" y="2124"/>
                    </a:lnTo>
                    <a:lnTo>
                      <a:pt x="5810" y="2124"/>
                    </a:lnTo>
                    <a:lnTo>
                      <a:pt x="5820" y="2124"/>
                    </a:lnTo>
                    <a:lnTo>
                      <a:pt x="5829" y="2124"/>
                    </a:lnTo>
                    <a:lnTo>
                      <a:pt x="5839" y="2124"/>
                    </a:lnTo>
                    <a:lnTo>
                      <a:pt x="5848" y="2124"/>
                    </a:lnTo>
                    <a:lnTo>
                      <a:pt x="5848" y="2105"/>
                    </a:lnTo>
                    <a:lnTo>
                      <a:pt x="5858" y="2105"/>
                    </a:lnTo>
                    <a:lnTo>
                      <a:pt x="5858" y="2124"/>
                    </a:lnTo>
                    <a:lnTo>
                      <a:pt x="5866" y="2124"/>
                    </a:lnTo>
                    <a:lnTo>
                      <a:pt x="5866" y="2134"/>
                    </a:lnTo>
                    <a:lnTo>
                      <a:pt x="5876" y="2134"/>
                    </a:lnTo>
                    <a:lnTo>
                      <a:pt x="5876" y="2124"/>
                    </a:lnTo>
                    <a:lnTo>
                      <a:pt x="5885" y="2134"/>
                    </a:lnTo>
                    <a:lnTo>
                      <a:pt x="5885" y="2124"/>
                    </a:lnTo>
                    <a:lnTo>
                      <a:pt x="5904" y="2124"/>
                    </a:lnTo>
                    <a:lnTo>
                      <a:pt x="5914" y="2134"/>
                    </a:lnTo>
                    <a:lnTo>
                      <a:pt x="5914" y="2124"/>
                    </a:lnTo>
                    <a:lnTo>
                      <a:pt x="5922" y="2124"/>
                    </a:lnTo>
                    <a:lnTo>
                      <a:pt x="5922" y="2134"/>
                    </a:lnTo>
                    <a:lnTo>
                      <a:pt x="5932" y="2124"/>
                    </a:lnTo>
                    <a:lnTo>
                      <a:pt x="5941" y="2134"/>
                    </a:lnTo>
                    <a:lnTo>
                      <a:pt x="5941" y="2124"/>
                    </a:lnTo>
                    <a:lnTo>
                      <a:pt x="5959" y="2124"/>
                    </a:lnTo>
                    <a:lnTo>
                      <a:pt x="5970" y="2124"/>
                    </a:lnTo>
                    <a:lnTo>
                      <a:pt x="5970" y="2115"/>
                    </a:lnTo>
                    <a:lnTo>
                      <a:pt x="5978" y="2124"/>
                    </a:lnTo>
                    <a:lnTo>
                      <a:pt x="5988" y="2124"/>
                    </a:lnTo>
                    <a:lnTo>
                      <a:pt x="6007" y="2124"/>
                    </a:lnTo>
                    <a:lnTo>
                      <a:pt x="6007" y="2134"/>
                    </a:lnTo>
                    <a:lnTo>
                      <a:pt x="6026" y="2124"/>
                    </a:lnTo>
                    <a:lnTo>
                      <a:pt x="6034" y="2124"/>
                    </a:lnTo>
                    <a:lnTo>
                      <a:pt x="6044" y="2124"/>
                    </a:lnTo>
                    <a:lnTo>
                      <a:pt x="6053" y="2124"/>
                    </a:lnTo>
                    <a:lnTo>
                      <a:pt x="6071" y="2134"/>
                    </a:lnTo>
                    <a:lnTo>
                      <a:pt x="6071" y="2124"/>
                    </a:lnTo>
                    <a:lnTo>
                      <a:pt x="6081" y="2124"/>
                    </a:lnTo>
                    <a:lnTo>
                      <a:pt x="6092" y="2124"/>
                    </a:lnTo>
                    <a:lnTo>
                      <a:pt x="6110" y="2124"/>
                    </a:lnTo>
                    <a:lnTo>
                      <a:pt x="6110" y="2134"/>
                    </a:lnTo>
                    <a:lnTo>
                      <a:pt x="6129" y="2124"/>
                    </a:lnTo>
                    <a:lnTo>
                      <a:pt x="6137" y="2134"/>
                    </a:lnTo>
                    <a:lnTo>
                      <a:pt x="6156" y="2124"/>
                    </a:lnTo>
                    <a:lnTo>
                      <a:pt x="6166" y="2124"/>
                    </a:lnTo>
                    <a:lnTo>
                      <a:pt x="6175" y="2124"/>
                    </a:lnTo>
                    <a:lnTo>
                      <a:pt x="6185" y="2134"/>
                    </a:lnTo>
                    <a:lnTo>
                      <a:pt x="6203" y="2124"/>
                    </a:lnTo>
                    <a:lnTo>
                      <a:pt x="6203" y="2134"/>
                    </a:lnTo>
                    <a:lnTo>
                      <a:pt x="6212" y="2124"/>
                    </a:lnTo>
                    <a:lnTo>
                      <a:pt x="6222" y="2124"/>
                    </a:lnTo>
                    <a:lnTo>
                      <a:pt x="6222" y="2115"/>
                    </a:lnTo>
                    <a:lnTo>
                      <a:pt x="6231" y="2115"/>
                    </a:lnTo>
                    <a:lnTo>
                      <a:pt x="6231" y="2124"/>
                    </a:lnTo>
                    <a:lnTo>
                      <a:pt x="6241" y="2124"/>
                    </a:lnTo>
                    <a:lnTo>
                      <a:pt x="6241" y="2134"/>
                    </a:lnTo>
                    <a:lnTo>
                      <a:pt x="6249" y="2124"/>
                    </a:lnTo>
                    <a:lnTo>
                      <a:pt x="6259" y="2134"/>
                    </a:lnTo>
                    <a:lnTo>
                      <a:pt x="6259" y="2124"/>
                    </a:lnTo>
                    <a:lnTo>
                      <a:pt x="6268" y="2124"/>
                    </a:lnTo>
                    <a:lnTo>
                      <a:pt x="6268" y="2134"/>
                    </a:lnTo>
                    <a:lnTo>
                      <a:pt x="6286" y="2124"/>
                    </a:lnTo>
                    <a:lnTo>
                      <a:pt x="6315" y="2134"/>
                    </a:lnTo>
                    <a:lnTo>
                      <a:pt x="6315" y="2124"/>
                    </a:lnTo>
                    <a:lnTo>
                      <a:pt x="6324" y="2124"/>
                    </a:lnTo>
                    <a:lnTo>
                      <a:pt x="6324" y="2086"/>
                    </a:lnTo>
                    <a:lnTo>
                      <a:pt x="6334" y="2086"/>
                    </a:lnTo>
                    <a:lnTo>
                      <a:pt x="6334" y="1801"/>
                    </a:lnTo>
                    <a:lnTo>
                      <a:pt x="6342" y="1801"/>
                    </a:lnTo>
                    <a:lnTo>
                      <a:pt x="6342" y="2086"/>
                    </a:lnTo>
                    <a:lnTo>
                      <a:pt x="6353" y="2096"/>
                    </a:lnTo>
                    <a:lnTo>
                      <a:pt x="6353" y="2124"/>
                    </a:lnTo>
                    <a:lnTo>
                      <a:pt x="6361" y="2115"/>
                    </a:lnTo>
                    <a:lnTo>
                      <a:pt x="6361" y="2124"/>
                    </a:lnTo>
                    <a:lnTo>
                      <a:pt x="6371" y="2124"/>
                    </a:lnTo>
                    <a:lnTo>
                      <a:pt x="6380" y="2134"/>
                    </a:lnTo>
                    <a:lnTo>
                      <a:pt x="6380" y="2124"/>
                    </a:lnTo>
                    <a:lnTo>
                      <a:pt x="6390" y="2124"/>
                    </a:lnTo>
                    <a:lnTo>
                      <a:pt x="6398" y="2124"/>
                    </a:lnTo>
                    <a:lnTo>
                      <a:pt x="6398" y="2086"/>
                    </a:lnTo>
                    <a:lnTo>
                      <a:pt x="6408" y="2086"/>
                    </a:lnTo>
                    <a:lnTo>
                      <a:pt x="6408" y="2115"/>
                    </a:lnTo>
                    <a:lnTo>
                      <a:pt x="6417" y="2124"/>
                    </a:lnTo>
                    <a:lnTo>
                      <a:pt x="6417" y="1991"/>
                    </a:lnTo>
                    <a:lnTo>
                      <a:pt x="6427" y="1972"/>
                    </a:lnTo>
                    <a:lnTo>
                      <a:pt x="6427" y="1717"/>
                    </a:lnTo>
                    <a:lnTo>
                      <a:pt x="6436" y="1801"/>
                    </a:lnTo>
                    <a:lnTo>
                      <a:pt x="6436" y="2105"/>
                    </a:lnTo>
                    <a:lnTo>
                      <a:pt x="6446" y="2115"/>
                    </a:lnTo>
                    <a:lnTo>
                      <a:pt x="6446" y="2124"/>
                    </a:lnTo>
                    <a:lnTo>
                      <a:pt x="6454" y="2115"/>
                    </a:lnTo>
                    <a:lnTo>
                      <a:pt x="6454" y="2124"/>
                    </a:lnTo>
                    <a:lnTo>
                      <a:pt x="6464" y="2124"/>
                    </a:lnTo>
                    <a:lnTo>
                      <a:pt x="6464" y="2134"/>
                    </a:lnTo>
                    <a:lnTo>
                      <a:pt x="6473" y="2124"/>
                    </a:lnTo>
                    <a:lnTo>
                      <a:pt x="6483" y="2124"/>
                    </a:lnTo>
                    <a:lnTo>
                      <a:pt x="6492" y="2124"/>
                    </a:lnTo>
                    <a:lnTo>
                      <a:pt x="6502" y="2124"/>
                    </a:lnTo>
                    <a:lnTo>
                      <a:pt x="6502" y="2134"/>
                    </a:lnTo>
                    <a:lnTo>
                      <a:pt x="6510" y="2124"/>
                    </a:lnTo>
                    <a:lnTo>
                      <a:pt x="6510" y="2134"/>
                    </a:lnTo>
                    <a:lnTo>
                      <a:pt x="6520" y="2134"/>
                    </a:lnTo>
                    <a:lnTo>
                      <a:pt x="6520" y="2115"/>
                    </a:lnTo>
                    <a:lnTo>
                      <a:pt x="6529" y="2124"/>
                    </a:lnTo>
                    <a:lnTo>
                      <a:pt x="6539" y="2124"/>
                    </a:lnTo>
                    <a:lnTo>
                      <a:pt x="6539" y="2134"/>
                    </a:lnTo>
                    <a:lnTo>
                      <a:pt x="6558" y="2134"/>
                    </a:lnTo>
                    <a:lnTo>
                      <a:pt x="6558" y="2124"/>
                    </a:lnTo>
                    <a:lnTo>
                      <a:pt x="6566" y="2124"/>
                    </a:lnTo>
                    <a:lnTo>
                      <a:pt x="6576" y="2124"/>
                    </a:lnTo>
                    <a:lnTo>
                      <a:pt x="6576" y="2134"/>
                    </a:lnTo>
                    <a:lnTo>
                      <a:pt x="6585" y="2115"/>
                    </a:lnTo>
                    <a:lnTo>
                      <a:pt x="6585" y="2134"/>
                    </a:lnTo>
                    <a:lnTo>
                      <a:pt x="6595" y="2134"/>
                    </a:lnTo>
                    <a:lnTo>
                      <a:pt x="6595" y="2124"/>
                    </a:lnTo>
                    <a:lnTo>
                      <a:pt x="6603" y="2124"/>
                    </a:lnTo>
                    <a:lnTo>
                      <a:pt x="6614" y="2124"/>
                    </a:lnTo>
                    <a:lnTo>
                      <a:pt x="6614" y="2067"/>
                    </a:lnTo>
                    <a:lnTo>
                      <a:pt x="6622" y="2058"/>
                    </a:lnTo>
                    <a:lnTo>
                      <a:pt x="6622" y="1934"/>
                    </a:lnTo>
                    <a:lnTo>
                      <a:pt x="6632" y="2001"/>
                    </a:lnTo>
                    <a:lnTo>
                      <a:pt x="6632" y="2124"/>
                    </a:lnTo>
                    <a:lnTo>
                      <a:pt x="6641" y="2124"/>
                    </a:lnTo>
                    <a:lnTo>
                      <a:pt x="6651" y="2124"/>
                    </a:lnTo>
                    <a:lnTo>
                      <a:pt x="6669" y="2134"/>
                    </a:lnTo>
                    <a:lnTo>
                      <a:pt x="6678" y="2124"/>
                    </a:lnTo>
                    <a:lnTo>
                      <a:pt x="6688" y="2134"/>
                    </a:lnTo>
                    <a:lnTo>
                      <a:pt x="6707" y="2124"/>
                    </a:lnTo>
                    <a:lnTo>
                      <a:pt x="6715" y="2134"/>
                    </a:lnTo>
                    <a:lnTo>
                      <a:pt x="6715" y="2124"/>
                    </a:lnTo>
                    <a:lnTo>
                      <a:pt x="6725" y="2124"/>
                    </a:lnTo>
                    <a:lnTo>
                      <a:pt x="6734" y="2124"/>
                    </a:lnTo>
                    <a:lnTo>
                      <a:pt x="6734" y="2134"/>
                    </a:lnTo>
                    <a:lnTo>
                      <a:pt x="6744" y="2134"/>
                    </a:lnTo>
                    <a:lnTo>
                      <a:pt x="6744" y="2124"/>
                    </a:lnTo>
                    <a:lnTo>
                      <a:pt x="6752" y="2124"/>
                    </a:lnTo>
                    <a:lnTo>
                      <a:pt x="6771" y="2124"/>
                    </a:lnTo>
                    <a:lnTo>
                      <a:pt x="6781" y="2134"/>
                    </a:lnTo>
                    <a:lnTo>
                      <a:pt x="6790" y="2124"/>
                    </a:lnTo>
                    <a:lnTo>
                      <a:pt x="6790" y="2134"/>
                    </a:lnTo>
                    <a:lnTo>
                      <a:pt x="6800" y="2134"/>
                    </a:lnTo>
                    <a:lnTo>
                      <a:pt x="6800" y="2124"/>
                    </a:lnTo>
                    <a:lnTo>
                      <a:pt x="6808" y="2124"/>
                    </a:lnTo>
                    <a:lnTo>
                      <a:pt x="6819" y="2134"/>
                    </a:lnTo>
                    <a:lnTo>
                      <a:pt x="6827" y="2124"/>
                    </a:lnTo>
                    <a:lnTo>
                      <a:pt x="6837" y="2134"/>
                    </a:lnTo>
                    <a:lnTo>
                      <a:pt x="6837" y="2124"/>
                    </a:lnTo>
                    <a:lnTo>
                      <a:pt x="6846" y="2124"/>
                    </a:lnTo>
                    <a:lnTo>
                      <a:pt x="6856" y="2124"/>
                    </a:lnTo>
                    <a:lnTo>
                      <a:pt x="6856" y="2039"/>
                    </a:lnTo>
                    <a:lnTo>
                      <a:pt x="6864" y="2010"/>
                    </a:lnTo>
                    <a:lnTo>
                      <a:pt x="6864" y="2105"/>
                    </a:lnTo>
                    <a:lnTo>
                      <a:pt x="6874" y="2105"/>
                    </a:lnTo>
                    <a:lnTo>
                      <a:pt x="6874" y="2124"/>
                    </a:lnTo>
                    <a:lnTo>
                      <a:pt x="6883" y="2115"/>
                    </a:lnTo>
                    <a:lnTo>
                      <a:pt x="6883" y="2124"/>
                    </a:lnTo>
                    <a:lnTo>
                      <a:pt x="6902" y="2124"/>
                    </a:lnTo>
                    <a:lnTo>
                      <a:pt x="6912" y="2124"/>
                    </a:lnTo>
                    <a:lnTo>
                      <a:pt x="6930" y="2124"/>
                    </a:lnTo>
                    <a:lnTo>
                      <a:pt x="6930" y="2134"/>
                    </a:lnTo>
                    <a:lnTo>
                      <a:pt x="6949" y="2124"/>
                    </a:lnTo>
                    <a:lnTo>
                      <a:pt x="6958" y="2124"/>
                    </a:lnTo>
                    <a:lnTo>
                      <a:pt x="6968" y="2134"/>
                    </a:lnTo>
                    <a:lnTo>
                      <a:pt x="6968" y="2124"/>
                    </a:lnTo>
                    <a:lnTo>
                      <a:pt x="6976" y="2124"/>
                    </a:lnTo>
                    <a:lnTo>
                      <a:pt x="6986" y="2134"/>
                    </a:lnTo>
                    <a:lnTo>
                      <a:pt x="7015" y="2124"/>
                    </a:lnTo>
                    <a:lnTo>
                      <a:pt x="7034" y="2124"/>
                    </a:lnTo>
                    <a:lnTo>
                      <a:pt x="7042" y="2124"/>
                    </a:lnTo>
                    <a:lnTo>
                      <a:pt x="7052" y="2124"/>
                    </a:lnTo>
                    <a:lnTo>
                      <a:pt x="7071" y="2124"/>
                    </a:lnTo>
                    <a:lnTo>
                      <a:pt x="7080" y="2124"/>
                    </a:lnTo>
                    <a:lnTo>
                      <a:pt x="7090" y="2124"/>
                    </a:lnTo>
                    <a:lnTo>
                      <a:pt x="7098" y="2124"/>
                    </a:lnTo>
                    <a:lnTo>
                      <a:pt x="7098" y="2134"/>
                    </a:lnTo>
                    <a:lnTo>
                      <a:pt x="7108" y="2124"/>
                    </a:lnTo>
                    <a:lnTo>
                      <a:pt x="7117" y="2124"/>
                    </a:lnTo>
                    <a:lnTo>
                      <a:pt x="7127" y="2124"/>
                    </a:lnTo>
                    <a:lnTo>
                      <a:pt x="7135" y="2124"/>
                    </a:lnTo>
                    <a:lnTo>
                      <a:pt x="7154" y="2124"/>
                    </a:lnTo>
                    <a:lnTo>
                      <a:pt x="7164" y="2134"/>
                    </a:lnTo>
                    <a:lnTo>
                      <a:pt x="7164" y="2124"/>
                    </a:lnTo>
                    <a:lnTo>
                      <a:pt x="7173" y="2124"/>
                    </a:lnTo>
                    <a:lnTo>
                      <a:pt x="7173" y="2134"/>
                    </a:lnTo>
                    <a:lnTo>
                      <a:pt x="7183" y="2134"/>
                    </a:lnTo>
                    <a:lnTo>
                      <a:pt x="7183" y="2124"/>
                    </a:lnTo>
                    <a:lnTo>
                      <a:pt x="7202" y="2124"/>
                    </a:lnTo>
                    <a:lnTo>
                      <a:pt x="7220" y="2124"/>
                    </a:lnTo>
                    <a:lnTo>
                      <a:pt x="7220" y="2134"/>
                    </a:lnTo>
                    <a:lnTo>
                      <a:pt x="7229" y="2134"/>
                    </a:lnTo>
                    <a:lnTo>
                      <a:pt x="7229" y="2124"/>
                    </a:lnTo>
                    <a:lnTo>
                      <a:pt x="7247" y="2124"/>
                    </a:lnTo>
                    <a:lnTo>
                      <a:pt x="7257" y="2124"/>
                    </a:lnTo>
                    <a:lnTo>
                      <a:pt x="7266" y="2134"/>
                    </a:lnTo>
                    <a:lnTo>
                      <a:pt x="7266" y="2124"/>
                    </a:lnTo>
                    <a:lnTo>
                      <a:pt x="7295" y="2134"/>
                    </a:lnTo>
                    <a:lnTo>
                      <a:pt x="7295" y="2124"/>
                    </a:lnTo>
                    <a:lnTo>
                      <a:pt x="7322" y="2134"/>
                    </a:lnTo>
                    <a:lnTo>
                      <a:pt x="7332" y="2124"/>
                    </a:lnTo>
                    <a:lnTo>
                      <a:pt x="7341" y="2124"/>
                    </a:lnTo>
                    <a:lnTo>
                      <a:pt x="7359" y="2124"/>
                    </a:lnTo>
                    <a:lnTo>
                      <a:pt x="7369" y="2124"/>
                    </a:lnTo>
                    <a:lnTo>
                      <a:pt x="7388" y="2124"/>
                    </a:lnTo>
                    <a:lnTo>
                      <a:pt x="7415" y="2124"/>
                    </a:lnTo>
                    <a:lnTo>
                      <a:pt x="7415" y="2134"/>
                    </a:lnTo>
                    <a:lnTo>
                      <a:pt x="7425" y="2124"/>
                    </a:lnTo>
                    <a:lnTo>
                      <a:pt x="7434" y="2134"/>
                    </a:lnTo>
                    <a:lnTo>
                      <a:pt x="7434" y="2124"/>
                    </a:lnTo>
                    <a:lnTo>
                      <a:pt x="7452" y="2124"/>
                    </a:lnTo>
                    <a:lnTo>
                      <a:pt x="7452" y="2134"/>
                    </a:lnTo>
                    <a:lnTo>
                      <a:pt x="7463" y="2124"/>
                    </a:lnTo>
                    <a:lnTo>
                      <a:pt x="7471" y="2124"/>
                    </a:lnTo>
                    <a:lnTo>
                      <a:pt x="7490" y="2124"/>
                    </a:lnTo>
                    <a:lnTo>
                      <a:pt x="7500" y="2124"/>
                    </a:lnTo>
                    <a:lnTo>
                      <a:pt x="7508" y="2124"/>
                    </a:lnTo>
                    <a:lnTo>
                      <a:pt x="7556" y="2134"/>
                    </a:lnTo>
                    <a:lnTo>
                      <a:pt x="7564" y="2124"/>
                    </a:lnTo>
                    <a:lnTo>
                      <a:pt x="7574" y="2124"/>
                    </a:lnTo>
                    <a:lnTo>
                      <a:pt x="7583" y="2134"/>
                    </a:lnTo>
                    <a:lnTo>
                      <a:pt x="7601" y="2124"/>
                    </a:lnTo>
                    <a:lnTo>
                      <a:pt x="7620" y="2134"/>
                    </a:lnTo>
                    <a:lnTo>
                      <a:pt x="7620" y="2124"/>
                    </a:lnTo>
                    <a:lnTo>
                      <a:pt x="7630" y="2134"/>
                    </a:lnTo>
                    <a:lnTo>
                      <a:pt x="7630" y="2124"/>
                    </a:lnTo>
                    <a:lnTo>
                      <a:pt x="7657" y="2124"/>
                    </a:lnTo>
                    <a:lnTo>
                      <a:pt x="7657" y="2115"/>
                    </a:lnTo>
                    <a:lnTo>
                      <a:pt x="7668" y="2115"/>
                    </a:lnTo>
                    <a:lnTo>
                      <a:pt x="7668" y="2124"/>
                    </a:lnTo>
                    <a:lnTo>
                      <a:pt x="7676" y="2124"/>
                    </a:lnTo>
                    <a:lnTo>
                      <a:pt x="7686" y="2124"/>
                    </a:lnTo>
                    <a:lnTo>
                      <a:pt x="7686" y="2134"/>
                    </a:lnTo>
                    <a:lnTo>
                      <a:pt x="7695" y="2124"/>
                    </a:lnTo>
                    <a:lnTo>
                      <a:pt x="7695" y="2134"/>
                    </a:lnTo>
                    <a:lnTo>
                      <a:pt x="7705" y="2134"/>
                    </a:lnTo>
                    <a:lnTo>
                      <a:pt x="7705" y="2124"/>
                    </a:lnTo>
                    <a:lnTo>
                      <a:pt x="7713" y="2124"/>
                    </a:lnTo>
                    <a:lnTo>
                      <a:pt x="7723" y="2124"/>
                    </a:lnTo>
                    <a:lnTo>
                      <a:pt x="7723" y="2134"/>
                    </a:lnTo>
                    <a:lnTo>
                      <a:pt x="7732" y="2124"/>
                    </a:lnTo>
                    <a:lnTo>
                      <a:pt x="7769" y="2134"/>
                    </a:lnTo>
                    <a:lnTo>
                      <a:pt x="7769" y="2124"/>
                    </a:lnTo>
                    <a:lnTo>
                      <a:pt x="7788" y="2134"/>
                    </a:lnTo>
                    <a:lnTo>
                      <a:pt x="7798" y="2124"/>
                    </a:lnTo>
                    <a:lnTo>
                      <a:pt x="7807" y="2134"/>
                    </a:lnTo>
                    <a:lnTo>
                      <a:pt x="7807" y="2124"/>
                    </a:lnTo>
                    <a:lnTo>
                      <a:pt x="7825" y="2134"/>
                    </a:lnTo>
                    <a:lnTo>
                      <a:pt x="7835" y="2124"/>
                    </a:lnTo>
                    <a:lnTo>
                      <a:pt x="7835" y="2134"/>
                    </a:lnTo>
                    <a:lnTo>
                      <a:pt x="7844" y="2124"/>
                    </a:lnTo>
                    <a:lnTo>
                      <a:pt x="7854" y="2124"/>
                    </a:lnTo>
                    <a:lnTo>
                      <a:pt x="7854" y="2134"/>
                    </a:lnTo>
                    <a:lnTo>
                      <a:pt x="7862" y="2124"/>
                    </a:lnTo>
                    <a:lnTo>
                      <a:pt x="7873" y="2134"/>
                    </a:lnTo>
                    <a:lnTo>
                      <a:pt x="7881" y="2124"/>
                    </a:lnTo>
                    <a:lnTo>
                      <a:pt x="7901" y="2134"/>
                    </a:lnTo>
                    <a:lnTo>
                      <a:pt x="7910" y="2124"/>
                    </a:lnTo>
                    <a:lnTo>
                      <a:pt x="7920" y="2134"/>
                    </a:lnTo>
                    <a:lnTo>
                      <a:pt x="7929" y="2124"/>
                    </a:lnTo>
                    <a:lnTo>
                      <a:pt x="7939" y="2134"/>
                    </a:lnTo>
                    <a:lnTo>
                      <a:pt x="7947" y="2124"/>
                    </a:lnTo>
                    <a:lnTo>
                      <a:pt x="7957" y="2134"/>
                    </a:lnTo>
                    <a:lnTo>
                      <a:pt x="7966" y="2124"/>
                    </a:lnTo>
                    <a:lnTo>
                      <a:pt x="7976" y="2134"/>
                    </a:lnTo>
                    <a:lnTo>
                      <a:pt x="7984" y="2124"/>
                    </a:lnTo>
                    <a:lnTo>
                      <a:pt x="7995" y="2124"/>
                    </a:lnTo>
                    <a:lnTo>
                      <a:pt x="8013" y="2124"/>
                    </a:lnTo>
                    <a:lnTo>
                      <a:pt x="8032" y="2134"/>
                    </a:lnTo>
                    <a:lnTo>
                      <a:pt x="8040" y="2124"/>
                    </a:lnTo>
                    <a:lnTo>
                      <a:pt x="8051" y="2124"/>
                    </a:lnTo>
                    <a:lnTo>
                      <a:pt x="8051" y="2096"/>
                    </a:lnTo>
                    <a:lnTo>
                      <a:pt x="8059" y="2067"/>
                    </a:lnTo>
                    <a:lnTo>
                      <a:pt x="8059" y="2105"/>
                    </a:lnTo>
                    <a:lnTo>
                      <a:pt x="8069" y="2105"/>
                    </a:lnTo>
                    <a:lnTo>
                      <a:pt x="8069" y="2124"/>
                    </a:lnTo>
                    <a:lnTo>
                      <a:pt x="8078" y="2124"/>
                    </a:lnTo>
                    <a:lnTo>
                      <a:pt x="8078" y="2115"/>
                    </a:lnTo>
                    <a:lnTo>
                      <a:pt x="8088" y="2115"/>
                    </a:lnTo>
                    <a:lnTo>
                      <a:pt x="8096" y="2105"/>
                    </a:lnTo>
                    <a:lnTo>
                      <a:pt x="8096" y="2124"/>
                    </a:lnTo>
                    <a:lnTo>
                      <a:pt x="8106" y="2124"/>
                    </a:lnTo>
                    <a:lnTo>
                      <a:pt x="8115" y="2134"/>
                    </a:lnTo>
                    <a:lnTo>
                      <a:pt x="8125" y="2124"/>
                    </a:lnTo>
                    <a:lnTo>
                      <a:pt x="8134" y="2124"/>
                    </a:lnTo>
                    <a:lnTo>
                      <a:pt x="8144" y="2124"/>
                    </a:lnTo>
                    <a:lnTo>
                      <a:pt x="8171" y="2134"/>
                    </a:lnTo>
                    <a:lnTo>
                      <a:pt x="8171" y="2124"/>
                    </a:lnTo>
                    <a:lnTo>
                      <a:pt x="8189" y="2124"/>
                    </a:lnTo>
                    <a:lnTo>
                      <a:pt x="8200" y="2124"/>
                    </a:lnTo>
                    <a:lnTo>
                      <a:pt x="8218" y="2124"/>
                    </a:lnTo>
                    <a:lnTo>
                      <a:pt x="8227" y="2124"/>
                    </a:lnTo>
                    <a:lnTo>
                      <a:pt x="8237" y="2124"/>
                    </a:lnTo>
                    <a:lnTo>
                      <a:pt x="8256" y="2134"/>
                    </a:lnTo>
                    <a:lnTo>
                      <a:pt x="8264" y="2124"/>
                    </a:lnTo>
                    <a:lnTo>
                      <a:pt x="8293" y="2124"/>
                    </a:lnTo>
                    <a:lnTo>
                      <a:pt x="8301" y="2124"/>
                    </a:lnTo>
                    <a:lnTo>
                      <a:pt x="8301" y="2134"/>
                    </a:lnTo>
                    <a:lnTo>
                      <a:pt x="8339" y="2124"/>
                    </a:lnTo>
                    <a:lnTo>
                      <a:pt x="8349" y="2124"/>
                    </a:lnTo>
                    <a:lnTo>
                      <a:pt x="8357" y="2124"/>
                    </a:lnTo>
                    <a:lnTo>
                      <a:pt x="8376" y="2124"/>
                    </a:lnTo>
                    <a:lnTo>
                      <a:pt x="8386" y="2124"/>
                    </a:lnTo>
                    <a:lnTo>
                      <a:pt x="8405" y="2134"/>
                    </a:lnTo>
                    <a:lnTo>
                      <a:pt x="8413" y="2124"/>
                    </a:lnTo>
                  </a:path>
                </a:pathLst>
              </a:custGeom>
              <a:noFill/>
              <a:ln w="19050" cmpd="sng">
                <a:solidFill>
                  <a:srgbClr val="8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488" name="Rectangle 40"/>
              <p:cNvSpPr>
                <a:spLocks noChangeArrowheads="1"/>
              </p:cNvSpPr>
              <p:nvPr/>
            </p:nvSpPr>
            <p:spPr bwMode="auto">
              <a:xfrm>
                <a:off x="2683" y="1608"/>
                <a:ext cx="1179" cy="680"/>
              </a:xfrm>
              <a:prstGeom prst="rect">
                <a:avLst/>
              </a:prstGeom>
              <a:noFill/>
              <a:ln w="28575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104489" name="Group 41"/>
            <p:cNvGrpSpPr>
              <a:grpSpLocks/>
            </p:cNvGrpSpPr>
            <p:nvPr/>
          </p:nvGrpSpPr>
          <p:grpSpPr bwMode="auto">
            <a:xfrm>
              <a:off x="4785" y="845"/>
              <a:ext cx="635" cy="990"/>
              <a:chOff x="3016" y="663"/>
              <a:chExt cx="635" cy="990"/>
            </a:xfrm>
          </p:grpSpPr>
          <p:grpSp>
            <p:nvGrpSpPr>
              <p:cNvPr id="104490" name="Group 42"/>
              <p:cNvGrpSpPr>
                <a:grpSpLocks/>
              </p:cNvGrpSpPr>
              <p:nvPr/>
            </p:nvGrpSpPr>
            <p:grpSpPr bwMode="auto">
              <a:xfrm>
                <a:off x="3061" y="663"/>
                <a:ext cx="499" cy="401"/>
                <a:chOff x="2683" y="1608"/>
                <a:chExt cx="1179" cy="680"/>
              </a:xfrm>
            </p:grpSpPr>
            <p:sp>
              <p:nvSpPr>
                <p:cNvPr id="104491" name="Freeform 43"/>
                <p:cNvSpPr>
                  <a:spLocks/>
                </p:cNvSpPr>
                <p:nvPr/>
              </p:nvSpPr>
              <p:spPr bwMode="auto">
                <a:xfrm>
                  <a:off x="2744" y="1649"/>
                  <a:ext cx="1043" cy="602"/>
                </a:xfrm>
                <a:custGeom>
                  <a:avLst/>
                  <a:gdLst>
                    <a:gd name="T0" fmla="*/ 101 w 8413"/>
                    <a:gd name="T1" fmla="*/ 2115 h 2134"/>
                    <a:gd name="T2" fmla="*/ 205 w 8413"/>
                    <a:gd name="T3" fmla="*/ 2115 h 2134"/>
                    <a:gd name="T4" fmla="*/ 317 w 8413"/>
                    <a:gd name="T5" fmla="*/ 2077 h 2134"/>
                    <a:gd name="T6" fmla="*/ 418 w 8413"/>
                    <a:gd name="T7" fmla="*/ 2124 h 2134"/>
                    <a:gd name="T8" fmla="*/ 530 w 8413"/>
                    <a:gd name="T9" fmla="*/ 2124 h 2134"/>
                    <a:gd name="T10" fmla="*/ 633 w 8413"/>
                    <a:gd name="T11" fmla="*/ 2134 h 2134"/>
                    <a:gd name="T12" fmla="*/ 755 w 8413"/>
                    <a:gd name="T13" fmla="*/ 2124 h 2134"/>
                    <a:gd name="T14" fmla="*/ 857 w 8413"/>
                    <a:gd name="T15" fmla="*/ 2134 h 2134"/>
                    <a:gd name="T16" fmla="*/ 969 w 8413"/>
                    <a:gd name="T17" fmla="*/ 2115 h 2134"/>
                    <a:gd name="T18" fmla="*/ 1081 w 8413"/>
                    <a:gd name="T19" fmla="*/ 2124 h 2134"/>
                    <a:gd name="T20" fmla="*/ 1184 w 8413"/>
                    <a:gd name="T21" fmla="*/ 2115 h 2134"/>
                    <a:gd name="T22" fmla="*/ 1286 w 8413"/>
                    <a:gd name="T23" fmla="*/ 2124 h 2134"/>
                    <a:gd name="T24" fmla="*/ 1416 w 8413"/>
                    <a:gd name="T25" fmla="*/ 2124 h 2134"/>
                    <a:gd name="T26" fmla="*/ 1520 w 8413"/>
                    <a:gd name="T27" fmla="*/ 2134 h 2134"/>
                    <a:gd name="T28" fmla="*/ 1623 w 8413"/>
                    <a:gd name="T29" fmla="*/ 2115 h 2134"/>
                    <a:gd name="T30" fmla="*/ 1735 w 8413"/>
                    <a:gd name="T31" fmla="*/ 2124 h 2134"/>
                    <a:gd name="T32" fmla="*/ 1837 w 8413"/>
                    <a:gd name="T33" fmla="*/ 2115 h 2134"/>
                    <a:gd name="T34" fmla="*/ 1940 w 8413"/>
                    <a:gd name="T35" fmla="*/ 2115 h 2134"/>
                    <a:gd name="T36" fmla="*/ 2052 w 8413"/>
                    <a:gd name="T37" fmla="*/ 2105 h 2134"/>
                    <a:gd name="T38" fmla="*/ 2153 w 8413"/>
                    <a:gd name="T39" fmla="*/ 2115 h 2134"/>
                    <a:gd name="T40" fmla="*/ 2275 w 8413"/>
                    <a:gd name="T41" fmla="*/ 2124 h 2134"/>
                    <a:gd name="T42" fmla="*/ 2396 w 8413"/>
                    <a:gd name="T43" fmla="*/ 2067 h 2134"/>
                    <a:gd name="T44" fmla="*/ 2509 w 8413"/>
                    <a:gd name="T45" fmla="*/ 2124 h 2134"/>
                    <a:gd name="T46" fmla="*/ 2648 w 8413"/>
                    <a:gd name="T47" fmla="*/ 2124 h 2134"/>
                    <a:gd name="T48" fmla="*/ 2770 w 8413"/>
                    <a:gd name="T49" fmla="*/ 2124 h 2134"/>
                    <a:gd name="T50" fmla="*/ 2872 w 8413"/>
                    <a:gd name="T51" fmla="*/ 2105 h 2134"/>
                    <a:gd name="T52" fmla="*/ 2984 w 8413"/>
                    <a:gd name="T53" fmla="*/ 2105 h 2134"/>
                    <a:gd name="T54" fmla="*/ 3087 w 8413"/>
                    <a:gd name="T55" fmla="*/ 2124 h 2134"/>
                    <a:gd name="T56" fmla="*/ 3199 w 8413"/>
                    <a:gd name="T57" fmla="*/ 2124 h 2134"/>
                    <a:gd name="T58" fmla="*/ 3329 w 8413"/>
                    <a:gd name="T59" fmla="*/ 2105 h 2134"/>
                    <a:gd name="T60" fmla="*/ 3441 w 8413"/>
                    <a:gd name="T61" fmla="*/ 2096 h 2134"/>
                    <a:gd name="T62" fmla="*/ 3553 w 8413"/>
                    <a:gd name="T63" fmla="*/ 2124 h 2134"/>
                    <a:gd name="T64" fmla="*/ 3684 w 8413"/>
                    <a:gd name="T65" fmla="*/ 2124 h 2134"/>
                    <a:gd name="T66" fmla="*/ 3833 w 8413"/>
                    <a:gd name="T67" fmla="*/ 2115 h 2134"/>
                    <a:gd name="T68" fmla="*/ 3936 w 8413"/>
                    <a:gd name="T69" fmla="*/ 2124 h 2134"/>
                    <a:gd name="T70" fmla="*/ 4048 w 8413"/>
                    <a:gd name="T71" fmla="*/ 2124 h 2134"/>
                    <a:gd name="T72" fmla="*/ 4187 w 8413"/>
                    <a:gd name="T73" fmla="*/ 2134 h 2134"/>
                    <a:gd name="T74" fmla="*/ 4319 w 8413"/>
                    <a:gd name="T75" fmla="*/ 2134 h 2134"/>
                    <a:gd name="T76" fmla="*/ 4450 w 8413"/>
                    <a:gd name="T77" fmla="*/ 2105 h 2134"/>
                    <a:gd name="T78" fmla="*/ 4580 w 8413"/>
                    <a:gd name="T79" fmla="*/ 1934 h 2134"/>
                    <a:gd name="T80" fmla="*/ 4738 w 8413"/>
                    <a:gd name="T81" fmla="*/ 2096 h 2134"/>
                    <a:gd name="T82" fmla="*/ 4878 w 8413"/>
                    <a:gd name="T83" fmla="*/ 2124 h 2134"/>
                    <a:gd name="T84" fmla="*/ 5027 w 8413"/>
                    <a:gd name="T85" fmla="*/ 2105 h 2134"/>
                    <a:gd name="T86" fmla="*/ 5166 w 8413"/>
                    <a:gd name="T87" fmla="*/ 2124 h 2134"/>
                    <a:gd name="T88" fmla="*/ 5344 w 8413"/>
                    <a:gd name="T89" fmla="*/ 2115 h 2134"/>
                    <a:gd name="T90" fmla="*/ 5485 w 8413"/>
                    <a:gd name="T91" fmla="*/ 2134 h 2134"/>
                    <a:gd name="T92" fmla="*/ 5605 w 8413"/>
                    <a:gd name="T93" fmla="*/ 2115 h 2134"/>
                    <a:gd name="T94" fmla="*/ 5746 w 8413"/>
                    <a:gd name="T95" fmla="*/ 2048 h 2134"/>
                    <a:gd name="T96" fmla="*/ 5876 w 8413"/>
                    <a:gd name="T97" fmla="*/ 2124 h 2134"/>
                    <a:gd name="T98" fmla="*/ 6071 w 8413"/>
                    <a:gd name="T99" fmla="*/ 2134 h 2134"/>
                    <a:gd name="T100" fmla="*/ 6259 w 8413"/>
                    <a:gd name="T101" fmla="*/ 2134 h 2134"/>
                    <a:gd name="T102" fmla="*/ 6398 w 8413"/>
                    <a:gd name="T103" fmla="*/ 2086 h 2134"/>
                    <a:gd name="T104" fmla="*/ 6520 w 8413"/>
                    <a:gd name="T105" fmla="*/ 2134 h 2134"/>
                    <a:gd name="T106" fmla="*/ 6651 w 8413"/>
                    <a:gd name="T107" fmla="*/ 2124 h 2134"/>
                    <a:gd name="T108" fmla="*/ 6837 w 8413"/>
                    <a:gd name="T109" fmla="*/ 2134 h 2134"/>
                    <a:gd name="T110" fmla="*/ 7034 w 8413"/>
                    <a:gd name="T111" fmla="*/ 2124 h 2134"/>
                    <a:gd name="T112" fmla="*/ 7229 w 8413"/>
                    <a:gd name="T113" fmla="*/ 2134 h 2134"/>
                    <a:gd name="T114" fmla="*/ 7471 w 8413"/>
                    <a:gd name="T115" fmla="*/ 2124 h 2134"/>
                    <a:gd name="T116" fmla="*/ 7705 w 8413"/>
                    <a:gd name="T117" fmla="*/ 2134 h 2134"/>
                    <a:gd name="T118" fmla="*/ 7910 w 8413"/>
                    <a:gd name="T119" fmla="*/ 2124 h 2134"/>
                    <a:gd name="T120" fmla="*/ 8096 w 8413"/>
                    <a:gd name="T121" fmla="*/ 2105 h 2134"/>
                    <a:gd name="T122" fmla="*/ 8376 w 8413"/>
                    <a:gd name="T123" fmla="*/ 2124 h 2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413" h="2134">
                      <a:moveTo>
                        <a:pt x="0" y="2124"/>
                      </a:moveTo>
                      <a:lnTo>
                        <a:pt x="0" y="2096"/>
                      </a:lnTo>
                      <a:lnTo>
                        <a:pt x="8" y="2096"/>
                      </a:lnTo>
                      <a:lnTo>
                        <a:pt x="8" y="2124"/>
                      </a:lnTo>
                      <a:lnTo>
                        <a:pt x="18" y="2134"/>
                      </a:lnTo>
                      <a:lnTo>
                        <a:pt x="18" y="2115"/>
                      </a:lnTo>
                      <a:lnTo>
                        <a:pt x="27" y="2124"/>
                      </a:lnTo>
                      <a:lnTo>
                        <a:pt x="27" y="2115"/>
                      </a:lnTo>
                      <a:lnTo>
                        <a:pt x="37" y="2115"/>
                      </a:lnTo>
                      <a:lnTo>
                        <a:pt x="37" y="1991"/>
                      </a:lnTo>
                      <a:lnTo>
                        <a:pt x="45" y="1877"/>
                      </a:lnTo>
                      <a:lnTo>
                        <a:pt x="45" y="2086"/>
                      </a:lnTo>
                      <a:lnTo>
                        <a:pt x="56" y="2086"/>
                      </a:lnTo>
                      <a:lnTo>
                        <a:pt x="56" y="2124"/>
                      </a:lnTo>
                      <a:lnTo>
                        <a:pt x="64" y="2115"/>
                      </a:lnTo>
                      <a:lnTo>
                        <a:pt x="64" y="2134"/>
                      </a:lnTo>
                      <a:lnTo>
                        <a:pt x="74" y="2134"/>
                      </a:lnTo>
                      <a:lnTo>
                        <a:pt x="74" y="2124"/>
                      </a:lnTo>
                      <a:lnTo>
                        <a:pt x="83" y="2124"/>
                      </a:lnTo>
                      <a:lnTo>
                        <a:pt x="93" y="2115"/>
                      </a:lnTo>
                      <a:lnTo>
                        <a:pt x="93" y="2124"/>
                      </a:lnTo>
                      <a:lnTo>
                        <a:pt x="101" y="2115"/>
                      </a:lnTo>
                      <a:lnTo>
                        <a:pt x="101" y="2134"/>
                      </a:lnTo>
                      <a:lnTo>
                        <a:pt x="112" y="2134"/>
                      </a:lnTo>
                      <a:lnTo>
                        <a:pt x="112" y="2115"/>
                      </a:lnTo>
                      <a:lnTo>
                        <a:pt x="120" y="2115"/>
                      </a:lnTo>
                      <a:lnTo>
                        <a:pt x="120" y="2134"/>
                      </a:lnTo>
                      <a:lnTo>
                        <a:pt x="130" y="2134"/>
                      </a:lnTo>
                      <a:lnTo>
                        <a:pt x="130" y="2124"/>
                      </a:lnTo>
                      <a:lnTo>
                        <a:pt x="139" y="2134"/>
                      </a:lnTo>
                      <a:lnTo>
                        <a:pt x="139" y="2124"/>
                      </a:lnTo>
                      <a:lnTo>
                        <a:pt x="149" y="2115"/>
                      </a:lnTo>
                      <a:lnTo>
                        <a:pt x="149" y="2124"/>
                      </a:lnTo>
                      <a:lnTo>
                        <a:pt x="157" y="2105"/>
                      </a:lnTo>
                      <a:lnTo>
                        <a:pt x="157" y="2124"/>
                      </a:lnTo>
                      <a:lnTo>
                        <a:pt x="167" y="2115"/>
                      </a:lnTo>
                      <a:lnTo>
                        <a:pt x="167" y="2124"/>
                      </a:lnTo>
                      <a:lnTo>
                        <a:pt x="176" y="2124"/>
                      </a:lnTo>
                      <a:lnTo>
                        <a:pt x="176" y="2115"/>
                      </a:lnTo>
                      <a:lnTo>
                        <a:pt x="186" y="2124"/>
                      </a:lnTo>
                      <a:lnTo>
                        <a:pt x="186" y="2115"/>
                      </a:lnTo>
                      <a:lnTo>
                        <a:pt x="195" y="2115"/>
                      </a:lnTo>
                      <a:lnTo>
                        <a:pt x="195" y="2124"/>
                      </a:lnTo>
                      <a:lnTo>
                        <a:pt x="205" y="2115"/>
                      </a:lnTo>
                      <a:lnTo>
                        <a:pt x="205" y="2134"/>
                      </a:lnTo>
                      <a:lnTo>
                        <a:pt x="213" y="2134"/>
                      </a:lnTo>
                      <a:lnTo>
                        <a:pt x="213" y="2115"/>
                      </a:lnTo>
                      <a:lnTo>
                        <a:pt x="223" y="2134"/>
                      </a:lnTo>
                      <a:lnTo>
                        <a:pt x="223" y="2115"/>
                      </a:lnTo>
                      <a:lnTo>
                        <a:pt x="232" y="2115"/>
                      </a:lnTo>
                      <a:lnTo>
                        <a:pt x="232" y="2124"/>
                      </a:lnTo>
                      <a:lnTo>
                        <a:pt x="242" y="2124"/>
                      </a:lnTo>
                      <a:lnTo>
                        <a:pt x="250" y="2115"/>
                      </a:lnTo>
                      <a:lnTo>
                        <a:pt x="250" y="2134"/>
                      </a:lnTo>
                      <a:lnTo>
                        <a:pt x="261" y="2115"/>
                      </a:lnTo>
                      <a:lnTo>
                        <a:pt x="261" y="2134"/>
                      </a:lnTo>
                      <a:lnTo>
                        <a:pt x="269" y="2134"/>
                      </a:lnTo>
                      <a:lnTo>
                        <a:pt x="279" y="2115"/>
                      </a:lnTo>
                      <a:lnTo>
                        <a:pt x="279" y="2134"/>
                      </a:lnTo>
                      <a:lnTo>
                        <a:pt x="288" y="2115"/>
                      </a:lnTo>
                      <a:lnTo>
                        <a:pt x="288" y="2124"/>
                      </a:lnTo>
                      <a:lnTo>
                        <a:pt x="298" y="2134"/>
                      </a:lnTo>
                      <a:lnTo>
                        <a:pt x="298" y="2039"/>
                      </a:lnTo>
                      <a:lnTo>
                        <a:pt x="306" y="2020"/>
                      </a:lnTo>
                      <a:lnTo>
                        <a:pt x="306" y="2067"/>
                      </a:lnTo>
                      <a:lnTo>
                        <a:pt x="317" y="2077"/>
                      </a:lnTo>
                      <a:lnTo>
                        <a:pt x="317" y="1915"/>
                      </a:lnTo>
                      <a:lnTo>
                        <a:pt x="325" y="1926"/>
                      </a:lnTo>
                      <a:lnTo>
                        <a:pt x="325" y="2105"/>
                      </a:lnTo>
                      <a:lnTo>
                        <a:pt x="335" y="2105"/>
                      </a:lnTo>
                      <a:lnTo>
                        <a:pt x="335" y="2124"/>
                      </a:lnTo>
                      <a:lnTo>
                        <a:pt x="344" y="2105"/>
                      </a:lnTo>
                      <a:lnTo>
                        <a:pt x="344" y="2134"/>
                      </a:lnTo>
                      <a:lnTo>
                        <a:pt x="354" y="2134"/>
                      </a:lnTo>
                      <a:lnTo>
                        <a:pt x="354" y="2096"/>
                      </a:lnTo>
                      <a:lnTo>
                        <a:pt x="362" y="2077"/>
                      </a:lnTo>
                      <a:lnTo>
                        <a:pt x="362" y="2105"/>
                      </a:lnTo>
                      <a:lnTo>
                        <a:pt x="372" y="2105"/>
                      </a:lnTo>
                      <a:lnTo>
                        <a:pt x="372" y="2115"/>
                      </a:lnTo>
                      <a:lnTo>
                        <a:pt x="381" y="2096"/>
                      </a:lnTo>
                      <a:lnTo>
                        <a:pt x="381" y="2124"/>
                      </a:lnTo>
                      <a:lnTo>
                        <a:pt x="391" y="2105"/>
                      </a:lnTo>
                      <a:lnTo>
                        <a:pt x="391" y="2124"/>
                      </a:lnTo>
                      <a:lnTo>
                        <a:pt x="400" y="2124"/>
                      </a:lnTo>
                      <a:lnTo>
                        <a:pt x="400" y="2105"/>
                      </a:lnTo>
                      <a:lnTo>
                        <a:pt x="410" y="2134"/>
                      </a:lnTo>
                      <a:lnTo>
                        <a:pt x="410" y="2115"/>
                      </a:lnTo>
                      <a:lnTo>
                        <a:pt x="418" y="2124"/>
                      </a:lnTo>
                      <a:lnTo>
                        <a:pt x="428" y="2124"/>
                      </a:lnTo>
                      <a:lnTo>
                        <a:pt x="428" y="2115"/>
                      </a:lnTo>
                      <a:lnTo>
                        <a:pt x="437" y="2124"/>
                      </a:lnTo>
                      <a:lnTo>
                        <a:pt x="437" y="2115"/>
                      </a:lnTo>
                      <a:lnTo>
                        <a:pt x="447" y="2115"/>
                      </a:lnTo>
                      <a:lnTo>
                        <a:pt x="447" y="2124"/>
                      </a:lnTo>
                      <a:lnTo>
                        <a:pt x="455" y="2115"/>
                      </a:lnTo>
                      <a:lnTo>
                        <a:pt x="455" y="2134"/>
                      </a:lnTo>
                      <a:lnTo>
                        <a:pt x="466" y="2134"/>
                      </a:lnTo>
                      <a:lnTo>
                        <a:pt x="466" y="2105"/>
                      </a:lnTo>
                      <a:lnTo>
                        <a:pt x="474" y="2124"/>
                      </a:lnTo>
                      <a:lnTo>
                        <a:pt x="474" y="2105"/>
                      </a:lnTo>
                      <a:lnTo>
                        <a:pt x="484" y="2134"/>
                      </a:lnTo>
                      <a:lnTo>
                        <a:pt x="493" y="2124"/>
                      </a:lnTo>
                      <a:lnTo>
                        <a:pt x="503" y="2124"/>
                      </a:lnTo>
                      <a:lnTo>
                        <a:pt x="503" y="2096"/>
                      </a:lnTo>
                      <a:lnTo>
                        <a:pt x="511" y="2105"/>
                      </a:lnTo>
                      <a:lnTo>
                        <a:pt x="511" y="2096"/>
                      </a:lnTo>
                      <a:lnTo>
                        <a:pt x="522" y="2096"/>
                      </a:lnTo>
                      <a:lnTo>
                        <a:pt x="522" y="2105"/>
                      </a:lnTo>
                      <a:lnTo>
                        <a:pt x="530" y="2105"/>
                      </a:lnTo>
                      <a:lnTo>
                        <a:pt x="530" y="2124"/>
                      </a:lnTo>
                      <a:lnTo>
                        <a:pt x="540" y="2115"/>
                      </a:lnTo>
                      <a:lnTo>
                        <a:pt x="540" y="2124"/>
                      </a:lnTo>
                      <a:lnTo>
                        <a:pt x="549" y="2134"/>
                      </a:lnTo>
                      <a:lnTo>
                        <a:pt x="549" y="2115"/>
                      </a:lnTo>
                      <a:lnTo>
                        <a:pt x="559" y="2115"/>
                      </a:lnTo>
                      <a:lnTo>
                        <a:pt x="559" y="2124"/>
                      </a:lnTo>
                      <a:lnTo>
                        <a:pt x="567" y="2124"/>
                      </a:lnTo>
                      <a:lnTo>
                        <a:pt x="567" y="2115"/>
                      </a:lnTo>
                      <a:lnTo>
                        <a:pt x="578" y="2115"/>
                      </a:lnTo>
                      <a:lnTo>
                        <a:pt x="578" y="2124"/>
                      </a:lnTo>
                      <a:lnTo>
                        <a:pt x="586" y="2115"/>
                      </a:lnTo>
                      <a:lnTo>
                        <a:pt x="586" y="2134"/>
                      </a:lnTo>
                      <a:lnTo>
                        <a:pt x="596" y="2134"/>
                      </a:lnTo>
                      <a:lnTo>
                        <a:pt x="596" y="2115"/>
                      </a:lnTo>
                      <a:lnTo>
                        <a:pt x="605" y="2134"/>
                      </a:lnTo>
                      <a:lnTo>
                        <a:pt x="605" y="2115"/>
                      </a:lnTo>
                      <a:lnTo>
                        <a:pt x="615" y="2115"/>
                      </a:lnTo>
                      <a:lnTo>
                        <a:pt x="615" y="2124"/>
                      </a:lnTo>
                      <a:lnTo>
                        <a:pt x="625" y="2134"/>
                      </a:lnTo>
                      <a:lnTo>
                        <a:pt x="625" y="2124"/>
                      </a:lnTo>
                      <a:lnTo>
                        <a:pt x="633" y="2124"/>
                      </a:lnTo>
                      <a:lnTo>
                        <a:pt x="633" y="2134"/>
                      </a:lnTo>
                      <a:lnTo>
                        <a:pt x="644" y="2134"/>
                      </a:lnTo>
                      <a:lnTo>
                        <a:pt x="644" y="2124"/>
                      </a:lnTo>
                      <a:lnTo>
                        <a:pt x="652" y="2134"/>
                      </a:lnTo>
                      <a:lnTo>
                        <a:pt x="652" y="2105"/>
                      </a:lnTo>
                      <a:lnTo>
                        <a:pt x="662" y="2086"/>
                      </a:lnTo>
                      <a:lnTo>
                        <a:pt x="662" y="2105"/>
                      </a:lnTo>
                      <a:lnTo>
                        <a:pt x="671" y="2105"/>
                      </a:lnTo>
                      <a:lnTo>
                        <a:pt x="671" y="2134"/>
                      </a:lnTo>
                      <a:lnTo>
                        <a:pt x="681" y="2124"/>
                      </a:lnTo>
                      <a:lnTo>
                        <a:pt x="689" y="2124"/>
                      </a:lnTo>
                      <a:lnTo>
                        <a:pt x="700" y="2134"/>
                      </a:lnTo>
                      <a:lnTo>
                        <a:pt x="700" y="2124"/>
                      </a:lnTo>
                      <a:lnTo>
                        <a:pt x="708" y="2124"/>
                      </a:lnTo>
                      <a:lnTo>
                        <a:pt x="718" y="2124"/>
                      </a:lnTo>
                      <a:lnTo>
                        <a:pt x="718" y="2115"/>
                      </a:lnTo>
                      <a:lnTo>
                        <a:pt x="727" y="2115"/>
                      </a:lnTo>
                      <a:lnTo>
                        <a:pt x="727" y="2134"/>
                      </a:lnTo>
                      <a:lnTo>
                        <a:pt x="737" y="2115"/>
                      </a:lnTo>
                      <a:lnTo>
                        <a:pt x="737" y="2124"/>
                      </a:lnTo>
                      <a:lnTo>
                        <a:pt x="745" y="2115"/>
                      </a:lnTo>
                      <a:lnTo>
                        <a:pt x="745" y="2124"/>
                      </a:lnTo>
                      <a:lnTo>
                        <a:pt x="755" y="2124"/>
                      </a:lnTo>
                      <a:lnTo>
                        <a:pt x="755" y="2134"/>
                      </a:lnTo>
                      <a:lnTo>
                        <a:pt x="764" y="2134"/>
                      </a:lnTo>
                      <a:lnTo>
                        <a:pt x="764" y="2115"/>
                      </a:lnTo>
                      <a:lnTo>
                        <a:pt x="774" y="2134"/>
                      </a:lnTo>
                      <a:lnTo>
                        <a:pt x="774" y="2124"/>
                      </a:lnTo>
                      <a:lnTo>
                        <a:pt x="783" y="2124"/>
                      </a:lnTo>
                      <a:lnTo>
                        <a:pt x="783" y="2115"/>
                      </a:lnTo>
                      <a:lnTo>
                        <a:pt x="793" y="2115"/>
                      </a:lnTo>
                      <a:lnTo>
                        <a:pt x="793" y="2124"/>
                      </a:lnTo>
                      <a:lnTo>
                        <a:pt x="801" y="2115"/>
                      </a:lnTo>
                      <a:lnTo>
                        <a:pt x="801" y="2124"/>
                      </a:lnTo>
                      <a:lnTo>
                        <a:pt x="811" y="2124"/>
                      </a:lnTo>
                      <a:lnTo>
                        <a:pt x="811" y="2134"/>
                      </a:lnTo>
                      <a:lnTo>
                        <a:pt x="820" y="2115"/>
                      </a:lnTo>
                      <a:lnTo>
                        <a:pt x="820" y="2134"/>
                      </a:lnTo>
                      <a:lnTo>
                        <a:pt x="830" y="2124"/>
                      </a:lnTo>
                      <a:lnTo>
                        <a:pt x="830" y="2115"/>
                      </a:lnTo>
                      <a:lnTo>
                        <a:pt x="838" y="2115"/>
                      </a:lnTo>
                      <a:lnTo>
                        <a:pt x="838" y="2124"/>
                      </a:lnTo>
                      <a:lnTo>
                        <a:pt x="849" y="2124"/>
                      </a:lnTo>
                      <a:lnTo>
                        <a:pt x="857" y="2124"/>
                      </a:lnTo>
                      <a:lnTo>
                        <a:pt x="857" y="2134"/>
                      </a:lnTo>
                      <a:lnTo>
                        <a:pt x="867" y="2134"/>
                      </a:lnTo>
                      <a:lnTo>
                        <a:pt x="867" y="2067"/>
                      </a:lnTo>
                      <a:lnTo>
                        <a:pt x="876" y="2010"/>
                      </a:lnTo>
                      <a:lnTo>
                        <a:pt x="876" y="2086"/>
                      </a:lnTo>
                      <a:lnTo>
                        <a:pt x="886" y="2086"/>
                      </a:lnTo>
                      <a:lnTo>
                        <a:pt x="886" y="2124"/>
                      </a:lnTo>
                      <a:lnTo>
                        <a:pt x="894" y="2115"/>
                      </a:lnTo>
                      <a:lnTo>
                        <a:pt x="894" y="2124"/>
                      </a:lnTo>
                      <a:lnTo>
                        <a:pt x="905" y="2115"/>
                      </a:lnTo>
                      <a:lnTo>
                        <a:pt x="905" y="2124"/>
                      </a:lnTo>
                      <a:lnTo>
                        <a:pt x="913" y="2134"/>
                      </a:lnTo>
                      <a:lnTo>
                        <a:pt x="913" y="2124"/>
                      </a:lnTo>
                      <a:lnTo>
                        <a:pt x="923" y="2124"/>
                      </a:lnTo>
                      <a:lnTo>
                        <a:pt x="923" y="2115"/>
                      </a:lnTo>
                      <a:lnTo>
                        <a:pt x="932" y="2134"/>
                      </a:lnTo>
                      <a:lnTo>
                        <a:pt x="932" y="2124"/>
                      </a:lnTo>
                      <a:lnTo>
                        <a:pt x="942" y="2115"/>
                      </a:lnTo>
                      <a:lnTo>
                        <a:pt x="942" y="2124"/>
                      </a:lnTo>
                      <a:lnTo>
                        <a:pt x="950" y="2124"/>
                      </a:lnTo>
                      <a:lnTo>
                        <a:pt x="960" y="2124"/>
                      </a:lnTo>
                      <a:lnTo>
                        <a:pt x="969" y="2124"/>
                      </a:lnTo>
                      <a:lnTo>
                        <a:pt x="969" y="2115"/>
                      </a:lnTo>
                      <a:lnTo>
                        <a:pt x="979" y="2115"/>
                      </a:lnTo>
                      <a:lnTo>
                        <a:pt x="979" y="2124"/>
                      </a:lnTo>
                      <a:lnTo>
                        <a:pt x="988" y="2115"/>
                      </a:lnTo>
                      <a:lnTo>
                        <a:pt x="988" y="2134"/>
                      </a:lnTo>
                      <a:lnTo>
                        <a:pt x="998" y="2134"/>
                      </a:lnTo>
                      <a:lnTo>
                        <a:pt x="998" y="2115"/>
                      </a:lnTo>
                      <a:lnTo>
                        <a:pt x="1006" y="2115"/>
                      </a:lnTo>
                      <a:lnTo>
                        <a:pt x="1006" y="2124"/>
                      </a:lnTo>
                      <a:lnTo>
                        <a:pt x="1016" y="2115"/>
                      </a:lnTo>
                      <a:lnTo>
                        <a:pt x="1016" y="2124"/>
                      </a:lnTo>
                      <a:lnTo>
                        <a:pt x="1025" y="2124"/>
                      </a:lnTo>
                      <a:lnTo>
                        <a:pt x="1025" y="2115"/>
                      </a:lnTo>
                      <a:lnTo>
                        <a:pt x="1035" y="2115"/>
                      </a:lnTo>
                      <a:lnTo>
                        <a:pt x="1035" y="2134"/>
                      </a:lnTo>
                      <a:lnTo>
                        <a:pt x="1044" y="2134"/>
                      </a:lnTo>
                      <a:lnTo>
                        <a:pt x="1044" y="2124"/>
                      </a:lnTo>
                      <a:lnTo>
                        <a:pt x="1054" y="2124"/>
                      </a:lnTo>
                      <a:lnTo>
                        <a:pt x="1054" y="2134"/>
                      </a:lnTo>
                      <a:lnTo>
                        <a:pt x="1062" y="2124"/>
                      </a:lnTo>
                      <a:lnTo>
                        <a:pt x="1072" y="2134"/>
                      </a:lnTo>
                      <a:lnTo>
                        <a:pt x="1072" y="2115"/>
                      </a:lnTo>
                      <a:lnTo>
                        <a:pt x="1081" y="2124"/>
                      </a:lnTo>
                      <a:lnTo>
                        <a:pt x="1081" y="2096"/>
                      </a:lnTo>
                      <a:lnTo>
                        <a:pt x="1091" y="2086"/>
                      </a:lnTo>
                      <a:lnTo>
                        <a:pt x="1091" y="2115"/>
                      </a:lnTo>
                      <a:lnTo>
                        <a:pt x="1099" y="2115"/>
                      </a:lnTo>
                      <a:lnTo>
                        <a:pt x="1099" y="2124"/>
                      </a:lnTo>
                      <a:lnTo>
                        <a:pt x="1110" y="2124"/>
                      </a:lnTo>
                      <a:lnTo>
                        <a:pt x="1110" y="2096"/>
                      </a:lnTo>
                      <a:lnTo>
                        <a:pt x="1118" y="2096"/>
                      </a:lnTo>
                      <a:lnTo>
                        <a:pt x="1118" y="2048"/>
                      </a:lnTo>
                      <a:lnTo>
                        <a:pt x="1128" y="2039"/>
                      </a:lnTo>
                      <a:lnTo>
                        <a:pt x="1128" y="266"/>
                      </a:lnTo>
                      <a:lnTo>
                        <a:pt x="1137" y="285"/>
                      </a:lnTo>
                      <a:lnTo>
                        <a:pt x="1137" y="1953"/>
                      </a:lnTo>
                      <a:lnTo>
                        <a:pt x="1147" y="1963"/>
                      </a:lnTo>
                      <a:lnTo>
                        <a:pt x="1147" y="2086"/>
                      </a:lnTo>
                      <a:lnTo>
                        <a:pt x="1155" y="2096"/>
                      </a:lnTo>
                      <a:lnTo>
                        <a:pt x="1155" y="2077"/>
                      </a:lnTo>
                      <a:lnTo>
                        <a:pt x="1166" y="2077"/>
                      </a:lnTo>
                      <a:lnTo>
                        <a:pt x="1166" y="2115"/>
                      </a:lnTo>
                      <a:lnTo>
                        <a:pt x="1174" y="2115"/>
                      </a:lnTo>
                      <a:lnTo>
                        <a:pt x="1174" y="2105"/>
                      </a:lnTo>
                      <a:lnTo>
                        <a:pt x="1184" y="2115"/>
                      </a:lnTo>
                      <a:lnTo>
                        <a:pt x="1184" y="2124"/>
                      </a:lnTo>
                      <a:lnTo>
                        <a:pt x="1193" y="2124"/>
                      </a:lnTo>
                      <a:lnTo>
                        <a:pt x="1193" y="2134"/>
                      </a:lnTo>
                      <a:lnTo>
                        <a:pt x="1203" y="2124"/>
                      </a:lnTo>
                      <a:lnTo>
                        <a:pt x="1203" y="2134"/>
                      </a:lnTo>
                      <a:lnTo>
                        <a:pt x="1211" y="2124"/>
                      </a:lnTo>
                      <a:lnTo>
                        <a:pt x="1211" y="2134"/>
                      </a:lnTo>
                      <a:lnTo>
                        <a:pt x="1221" y="2134"/>
                      </a:lnTo>
                      <a:lnTo>
                        <a:pt x="1221" y="2105"/>
                      </a:lnTo>
                      <a:lnTo>
                        <a:pt x="1230" y="2105"/>
                      </a:lnTo>
                      <a:lnTo>
                        <a:pt x="1240" y="2058"/>
                      </a:lnTo>
                      <a:lnTo>
                        <a:pt x="1240" y="2105"/>
                      </a:lnTo>
                      <a:lnTo>
                        <a:pt x="1249" y="2124"/>
                      </a:lnTo>
                      <a:lnTo>
                        <a:pt x="1249" y="2096"/>
                      </a:lnTo>
                      <a:lnTo>
                        <a:pt x="1259" y="2115"/>
                      </a:lnTo>
                      <a:lnTo>
                        <a:pt x="1259" y="2105"/>
                      </a:lnTo>
                      <a:lnTo>
                        <a:pt x="1267" y="2086"/>
                      </a:lnTo>
                      <a:lnTo>
                        <a:pt x="1267" y="2115"/>
                      </a:lnTo>
                      <a:lnTo>
                        <a:pt x="1277" y="2115"/>
                      </a:lnTo>
                      <a:lnTo>
                        <a:pt x="1277" y="2086"/>
                      </a:lnTo>
                      <a:lnTo>
                        <a:pt x="1286" y="2096"/>
                      </a:lnTo>
                      <a:lnTo>
                        <a:pt x="1286" y="2124"/>
                      </a:lnTo>
                      <a:lnTo>
                        <a:pt x="1296" y="2124"/>
                      </a:lnTo>
                      <a:lnTo>
                        <a:pt x="1296" y="2096"/>
                      </a:lnTo>
                      <a:lnTo>
                        <a:pt x="1304" y="2105"/>
                      </a:lnTo>
                      <a:lnTo>
                        <a:pt x="1304" y="2124"/>
                      </a:lnTo>
                      <a:lnTo>
                        <a:pt x="1315" y="2105"/>
                      </a:lnTo>
                      <a:lnTo>
                        <a:pt x="1315" y="2124"/>
                      </a:lnTo>
                      <a:lnTo>
                        <a:pt x="1323" y="2134"/>
                      </a:lnTo>
                      <a:lnTo>
                        <a:pt x="1323" y="2115"/>
                      </a:lnTo>
                      <a:lnTo>
                        <a:pt x="1333" y="2115"/>
                      </a:lnTo>
                      <a:lnTo>
                        <a:pt x="1333" y="2124"/>
                      </a:lnTo>
                      <a:lnTo>
                        <a:pt x="1342" y="2124"/>
                      </a:lnTo>
                      <a:lnTo>
                        <a:pt x="1352" y="2124"/>
                      </a:lnTo>
                      <a:lnTo>
                        <a:pt x="1360" y="2124"/>
                      </a:lnTo>
                      <a:lnTo>
                        <a:pt x="1371" y="2134"/>
                      </a:lnTo>
                      <a:lnTo>
                        <a:pt x="1371" y="2115"/>
                      </a:lnTo>
                      <a:lnTo>
                        <a:pt x="1379" y="2115"/>
                      </a:lnTo>
                      <a:lnTo>
                        <a:pt x="1379" y="2124"/>
                      </a:lnTo>
                      <a:lnTo>
                        <a:pt x="1389" y="2124"/>
                      </a:lnTo>
                      <a:lnTo>
                        <a:pt x="1398" y="2124"/>
                      </a:lnTo>
                      <a:lnTo>
                        <a:pt x="1408" y="2134"/>
                      </a:lnTo>
                      <a:lnTo>
                        <a:pt x="1408" y="2115"/>
                      </a:lnTo>
                      <a:lnTo>
                        <a:pt x="1416" y="2124"/>
                      </a:lnTo>
                      <a:lnTo>
                        <a:pt x="1416" y="2134"/>
                      </a:lnTo>
                      <a:lnTo>
                        <a:pt x="1426" y="2124"/>
                      </a:lnTo>
                      <a:lnTo>
                        <a:pt x="1426" y="2115"/>
                      </a:lnTo>
                      <a:lnTo>
                        <a:pt x="1435" y="2124"/>
                      </a:lnTo>
                      <a:lnTo>
                        <a:pt x="1435" y="2115"/>
                      </a:lnTo>
                      <a:lnTo>
                        <a:pt x="1445" y="2115"/>
                      </a:lnTo>
                      <a:lnTo>
                        <a:pt x="1445" y="2124"/>
                      </a:lnTo>
                      <a:lnTo>
                        <a:pt x="1454" y="2124"/>
                      </a:lnTo>
                      <a:lnTo>
                        <a:pt x="1464" y="2134"/>
                      </a:lnTo>
                      <a:lnTo>
                        <a:pt x="1464" y="2124"/>
                      </a:lnTo>
                      <a:lnTo>
                        <a:pt x="1472" y="2134"/>
                      </a:lnTo>
                      <a:lnTo>
                        <a:pt x="1472" y="2115"/>
                      </a:lnTo>
                      <a:lnTo>
                        <a:pt x="1482" y="2124"/>
                      </a:lnTo>
                      <a:lnTo>
                        <a:pt x="1482" y="2105"/>
                      </a:lnTo>
                      <a:lnTo>
                        <a:pt x="1491" y="2105"/>
                      </a:lnTo>
                      <a:lnTo>
                        <a:pt x="1491" y="2124"/>
                      </a:lnTo>
                      <a:lnTo>
                        <a:pt x="1501" y="2134"/>
                      </a:lnTo>
                      <a:lnTo>
                        <a:pt x="1501" y="2124"/>
                      </a:lnTo>
                      <a:lnTo>
                        <a:pt x="1510" y="2134"/>
                      </a:lnTo>
                      <a:lnTo>
                        <a:pt x="1510" y="2124"/>
                      </a:lnTo>
                      <a:lnTo>
                        <a:pt x="1520" y="2124"/>
                      </a:lnTo>
                      <a:lnTo>
                        <a:pt x="1520" y="2134"/>
                      </a:lnTo>
                      <a:lnTo>
                        <a:pt x="1528" y="2124"/>
                      </a:lnTo>
                      <a:lnTo>
                        <a:pt x="1528" y="2086"/>
                      </a:lnTo>
                      <a:lnTo>
                        <a:pt x="1538" y="2086"/>
                      </a:lnTo>
                      <a:lnTo>
                        <a:pt x="1538" y="2001"/>
                      </a:lnTo>
                      <a:lnTo>
                        <a:pt x="1548" y="2029"/>
                      </a:lnTo>
                      <a:lnTo>
                        <a:pt x="1548" y="2105"/>
                      </a:lnTo>
                      <a:lnTo>
                        <a:pt x="1557" y="2105"/>
                      </a:lnTo>
                      <a:lnTo>
                        <a:pt x="1557" y="2115"/>
                      </a:lnTo>
                      <a:lnTo>
                        <a:pt x="1567" y="2124"/>
                      </a:lnTo>
                      <a:lnTo>
                        <a:pt x="1567" y="2115"/>
                      </a:lnTo>
                      <a:lnTo>
                        <a:pt x="1576" y="2115"/>
                      </a:lnTo>
                      <a:lnTo>
                        <a:pt x="1576" y="2029"/>
                      </a:lnTo>
                      <a:lnTo>
                        <a:pt x="1586" y="2029"/>
                      </a:lnTo>
                      <a:lnTo>
                        <a:pt x="1586" y="1953"/>
                      </a:lnTo>
                      <a:lnTo>
                        <a:pt x="1594" y="2029"/>
                      </a:lnTo>
                      <a:lnTo>
                        <a:pt x="1594" y="2105"/>
                      </a:lnTo>
                      <a:lnTo>
                        <a:pt x="1604" y="2105"/>
                      </a:lnTo>
                      <a:lnTo>
                        <a:pt x="1604" y="2124"/>
                      </a:lnTo>
                      <a:lnTo>
                        <a:pt x="1613" y="2115"/>
                      </a:lnTo>
                      <a:lnTo>
                        <a:pt x="1613" y="2124"/>
                      </a:lnTo>
                      <a:lnTo>
                        <a:pt x="1623" y="2134"/>
                      </a:lnTo>
                      <a:lnTo>
                        <a:pt x="1623" y="2115"/>
                      </a:lnTo>
                      <a:lnTo>
                        <a:pt x="1632" y="2115"/>
                      </a:lnTo>
                      <a:lnTo>
                        <a:pt x="1642" y="2115"/>
                      </a:lnTo>
                      <a:lnTo>
                        <a:pt x="1642" y="2124"/>
                      </a:lnTo>
                      <a:lnTo>
                        <a:pt x="1650" y="2124"/>
                      </a:lnTo>
                      <a:lnTo>
                        <a:pt x="1650" y="2115"/>
                      </a:lnTo>
                      <a:lnTo>
                        <a:pt x="1660" y="2115"/>
                      </a:lnTo>
                      <a:lnTo>
                        <a:pt x="1660" y="2124"/>
                      </a:lnTo>
                      <a:lnTo>
                        <a:pt x="1669" y="2115"/>
                      </a:lnTo>
                      <a:lnTo>
                        <a:pt x="1669" y="2124"/>
                      </a:lnTo>
                      <a:lnTo>
                        <a:pt x="1679" y="2124"/>
                      </a:lnTo>
                      <a:lnTo>
                        <a:pt x="1679" y="2058"/>
                      </a:lnTo>
                      <a:lnTo>
                        <a:pt x="1687" y="2058"/>
                      </a:lnTo>
                      <a:lnTo>
                        <a:pt x="1687" y="2105"/>
                      </a:lnTo>
                      <a:lnTo>
                        <a:pt x="1698" y="2105"/>
                      </a:lnTo>
                      <a:lnTo>
                        <a:pt x="1698" y="2124"/>
                      </a:lnTo>
                      <a:lnTo>
                        <a:pt x="1706" y="2115"/>
                      </a:lnTo>
                      <a:lnTo>
                        <a:pt x="1706" y="2124"/>
                      </a:lnTo>
                      <a:lnTo>
                        <a:pt x="1716" y="2134"/>
                      </a:lnTo>
                      <a:lnTo>
                        <a:pt x="1725" y="2124"/>
                      </a:lnTo>
                      <a:lnTo>
                        <a:pt x="1725" y="2115"/>
                      </a:lnTo>
                      <a:lnTo>
                        <a:pt x="1735" y="2115"/>
                      </a:lnTo>
                      <a:lnTo>
                        <a:pt x="1735" y="2124"/>
                      </a:lnTo>
                      <a:lnTo>
                        <a:pt x="1743" y="2115"/>
                      </a:lnTo>
                      <a:lnTo>
                        <a:pt x="1743" y="2124"/>
                      </a:lnTo>
                      <a:lnTo>
                        <a:pt x="1754" y="2124"/>
                      </a:lnTo>
                      <a:lnTo>
                        <a:pt x="1754" y="2115"/>
                      </a:lnTo>
                      <a:lnTo>
                        <a:pt x="1762" y="2115"/>
                      </a:lnTo>
                      <a:lnTo>
                        <a:pt x="1762" y="2134"/>
                      </a:lnTo>
                      <a:lnTo>
                        <a:pt x="1772" y="2134"/>
                      </a:lnTo>
                      <a:lnTo>
                        <a:pt x="1772" y="2115"/>
                      </a:lnTo>
                      <a:lnTo>
                        <a:pt x="1781" y="2115"/>
                      </a:lnTo>
                      <a:lnTo>
                        <a:pt x="1781" y="2124"/>
                      </a:lnTo>
                      <a:lnTo>
                        <a:pt x="1791" y="2124"/>
                      </a:lnTo>
                      <a:lnTo>
                        <a:pt x="1791" y="2115"/>
                      </a:lnTo>
                      <a:lnTo>
                        <a:pt x="1799" y="2115"/>
                      </a:lnTo>
                      <a:lnTo>
                        <a:pt x="1799" y="2048"/>
                      </a:lnTo>
                      <a:lnTo>
                        <a:pt x="1809" y="2058"/>
                      </a:lnTo>
                      <a:lnTo>
                        <a:pt x="1809" y="2115"/>
                      </a:lnTo>
                      <a:lnTo>
                        <a:pt x="1818" y="2115"/>
                      </a:lnTo>
                      <a:lnTo>
                        <a:pt x="1818" y="2124"/>
                      </a:lnTo>
                      <a:lnTo>
                        <a:pt x="1828" y="2115"/>
                      </a:lnTo>
                      <a:lnTo>
                        <a:pt x="1828" y="2134"/>
                      </a:lnTo>
                      <a:lnTo>
                        <a:pt x="1837" y="2134"/>
                      </a:lnTo>
                      <a:lnTo>
                        <a:pt x="1837" y="2115"/>
                      </a:lnTo>
                      <a:lnTo>
                        <a:pt x="1847" y="2105"/>
                      </a:lnTo>
                      <a:lnTo>
                        <a:pt x="1847" y="2124"/>
                      </a:lnTo>
                      <a:lnTo>
                        <a:pt x="1855" y="2124"/>
                      </a:lnTo>
                      <a:lnTo>
                        <a:pt x="1855" y="2115"/>
                      </a:lnTo>
                      <a:lnTo>
                        <a:pt x="1865" y="2124"/>
                      </a:lnTo>
                      <a:lnTo>
                        <a:pt x="1865" y="2115"/>
                      </a:lnTo>
                      <a:lnTo>
                        <a:pt x="1874" y="2115"/>
                      </a:lnTo>
                      <a:lnTo>
                        <a:pt x="1874" y="2096"/>
                      </a:lnTo>
                      <a:lnTo>
                        <a:pt x="1884" y="2096"/>
                      </a:lnTo>
                      <a:lnTo>
                        <a:pt x="1884" y="2067"/>
                      </a:lnTo>
                      <a:lnTo>
                        <a:pt x="1892" y="2077"/>
                      </a:lnTo>
                      <a:lnTo>
                        <a:pt x="1892" y="531"/>
                      </a:lnTo>
                      <a:lnTo>
                        <a:pt x="1903" y="49"/>
                      </a:lnTo>
                      <a:lnTo>
                        <a:pt x="1903" y="1565"/>
                      </a:lnTo>
                      <a:lnTo>
                        <a:pt x="1911" y="1603"/>
                      </a:lnTo>
                      <a:lnTo>
                        <a:pt x="1911" y="2067"/>
                      </a:lnTo>
                      <a:lnTo>
                        <a:pt x="1921" y="2077"/>
                      </a:lnTo>
                      <a:lnTo>
                        <a:pt x="1921" y="2048"/>
                      </a:lnTo>
                      <a:lnTo>
                        <a:pt x="1930" y="2048"/>
                      </a:lnTo>
                      <a:lnTo>
                        <a:pt x="1930" y="2105"/>
                      </a:lnTo>
                      <a:lnTo>
                        <a:pt x="1940" y="2105"/>
                      </a:lnTo>
                      <a:lnTo>
                        <a:pt x="1940" y="2115"/>
                      </a:lnTo>
                      <a:lnTo>
                        <a:pt x="1948" y="2115"/>
                      </a:lnTo>
                      <a:lnTo>
                        <a:pt x="1948" y="2124"/>
                      </a:lnTo>
                      <a:lnTo>
                        <a:pt x="1959" y="2115"/>
                      </a:lnTo>
                      <a:lnTo>
                        <a:pt x="1959" y="2134"/>
                      </a:lnTo>
                      <a:lnTo>
                        <a:pt x="1967" y="2124"/>
                      </a:lnTo>
                      <a:lnTo>
                        <a:pt x="1977" y="2124"/>
                      </a:lnTo>
                      <a:lnTo>
                        <a:pt x="1977" y="2134"/>
                      </a:lnTo>
                      <a:lnTo>
                        <a:pt x="1986" y="2134"/>
                      </a:lnTo>
                      <a:lnTo>
                        <a:pt x="1986" y="2115"/>
                      </a:lnTo>
                      <a:lnTo>
                        <a:pt x="1996" y="2105"/>
                      </a:lnTo>
                      <a:lnTo>
                        <a:pt x="1996" y="2115"/>
                      </a:lnTo>
                      <a:lnTo>
                        <a:pt x="2004" y="2115"/>
                      </a:lnTo>
                      <a:lnTo>
                        <a:pt x="2004" y="2124"/>
                      </a:lnTo>
                      <a:lnTo>
                        <a:pt x="2014" y="2124"/>
                      </a:lnTo>
                      <a:lnTo>
                        <a:pt x="2014" y="2134"/>
                      </a:lnTo>
                      <a:lnTo>
                        <a:pt x="2023" y="2134"/>
                      </a:lnTo>
                      <a:lnTo>
                        <a:pt x="2023" y="2124"/>
                      </a:lnTo>
                      <a:lnTo>
                        <a:pt x="2033" y="2124"/>
                      </a:lnTo>
                      <a:lnTo>
                        <a:pt x="2033" y="2086"/>
                      </a:lnTo>
                      <a:lnTo>
                        <a:pt x="2042" y="2096"/>
                      </a:lnTo>
                      <a:lnTo>
                        <a:pt x="2042" y="2124"/>
                      </a:lnTo>
                      <a:lnTo>
                        <a:pt x="2052" y="2105"/>
                      </a:lnTo>
                      <a:lnTo>
                        <a:pt x="2052" y="2115"/>
                      </a:lnTo>
                      <a:lnTo>
                        <a:pt x="2060" y="2124"/>
                      </a:lnTo>
                      <a:lnTo>
                        <a:pt x="2070" y="2124"/>
                      </a:lnTo>
                      <a:lnTo>
                        <a:pt x="2070" y="2134"/>
                      </a:lnTo>
                      <a:lnTo>
                        <a:pt x="2079" y="2134"/>
                      </a:lnTo>
                      <a:lnTo>
                        <a:pt x="2079" y="2124"/>
                      </a:lnTo>
                      <a:lnTo>
                        <a:pt x="2089" y="2124"/>
                      </a:lnTo>
                      <a:lnTo>
                        <a:pt x="2089" y="2134"/>
                      </a:lnTo>
                      <a:lnTo>
                        <a:pt x="2098" y="2124"/>
                      </a:lnTo>
                      <a:lnTo>
                        <a:pt x="2098" y="2115"/>
                      </a:lnTo>
                      <a:lnTo>
                        <a:pt x="2108" y="2134"/>
                      </a:lnTo>
                      <a:lnTo>
                        <a:pt x="2108" y="2124"/>
                      </a:lnTo>
                      <a:lnTo>
                        <a:pt x="2116" y="2115"/>
                      </a:lnTo>
                      <a:lnTo>
                        <a:pt x="2116" y="2124"/>
                      </a:lnTo>
                      <a:lnTo>
                        <a:pt x="2126" y="2134"/>
                      </a:lnTo>
                      <a:lnTo>
                        <a:pt x="2126" y="2115"/>
                      </a:lnTo>
                      <a:lnTo>
                        <a:pt x="2135" y="2124"/>
                      </a:lnTo>
                      <a:lnTo>
                        <a:pt x="2135" y="2115"/>
                      </a:lnTo>
                      <a:lnTo>
                        <a:pt x="2145" y="2115"/>
                      </a:lnTo>
                      <a:lnTo>
                        <a:pt x="2145" y="2124"/>
                      </a:lnTo>
                      <a:lnTo>
                        <a:pt x="2153" y="2124"/>
                      </a:lnTo>
                      <a:lnTo>
                        <a:pt x="2153" y="2115"/>
                      </a:lnTo>
                      <a:lnTo>
                        <a:pt x="2164" y="2115"/>
                      </a:lnTo>
                      <a:lnTo>
                        <a:pt x="2164" y="2134"/>
                      </a:lnTo>
                      <a:lnTo>
                        <a:pt x="2172" y="2124"/>
                      </a:lnTo>
                      <a:lnTo>
                        <a:pt x="2172" y="2134"/>
                      </a:lnTo>
                      <a:lnTo>
                        <a:pt x="2182" y="2134"/>
                      </a:lnTo>
                      <a:lnTo>
                        <a:pt x="2182" y="2124"/>
                      </a:lnTo>
                      <a:lnTo>
                        <a:pt x="2191" y="2124"/>
                      </a:lnTo>
                      <a:lnTo>
                        <a:pt x="2201" y="2124"/>
                      </a:lnTo>
                      <a:lnTo>
                        <a:pt x="2201" y="2115"/>
                      </a:lnTo>
                      <a:lnTo>
                        <a:pt x="2209" y="2115"/>
                      </a:lnTo>
                      <a:lnTo>
                        <a:pt x="2209" y="2124"/>
                      </a:lnTo>
                      <a:lnTo>
                        <a:pt x="2220" y="2134"/>
                      </a:lnTo>
                      <a:lnTo>
                        <a:pt x="2220" y="2124"/>
                      </a:lnTo>
                      <a:lnTo>
                        <a:pt x="2228" y="2115"/>
                      </a:lnTo>
                      <a:lnTo>
                        <a:pt x="2228" y="2134"/>
                      </a:lnTo>
                      <a:lnTo>
                        <a:pt x="2238" y="2115"/>
                      </a:lnTo>
                      <a:lnTo>
                        <a:pt x="2238" y="2124"/>
                      </a:lnTo>
                      <a:lnTo>
                        <a:pt x="2247" y="2124"/>
                      </a:lnTo>
                      <a:lnTo>
                        <a:pt x="2257" y="2124"/>
                      </a:lnTo>
                      <a:lnTo>
                        <a:pt x="2265" y="2134"/>
                      </a:lnTo>
                      <a:lnTo>
                        <a:pt x="2265" y="2124"/>
                      </a:lnTo>
                      <a:lnTo>
                        <a:pt x="2275" y="2124"/>
                      </a:lnTo>
                      <a:lnTo>
                        <a:pt x="2284" y="2124"/>
                      </a:lnTo>
                      <a:lnTo>
                        <a:pt x="2284" y="2134"/>
                      </a:lnTo>
                      <a:lnTo>
                        <a:pt x="2294" y="2134"/>
                      </a:lnTo>
                      <a:lnTo>
                        <a:pt x="2303" y="2115"/>
                      </a:lnTo>
                      <a:lnTo>
                        <a:pt x="2303" y="2124"/>
                      </a:lnTo>
                      <a:lnTo>
                        <a:pt x="2313" y="2115"/>
                      </a:lnTo>
                      <a:lnTo>
                        <a:pt x="2313" y="2134"/>
                      </a:lnTo>
                      <a:lnTo>
                        <a:pt x="2331" y="2124"/>
                      </a:lnTo>
                      <a:lnTo>
                        <a:pt x="2331" y="2134"/>
                      </a:lnTo>
                      <a:lnTo>
                        <a:pt x="2340" y="2134"/>
                      </a:lnTo>
                      <a:lnTo>
                        <a:pt x="2340" y="2124"/>
                      </a:lnTo>
                      <a:lnTo>
                        <a:pt x="2350" y="2124"/>
                      </a:lnTo>
                      <a:lnTo>
                        <a:pt x="2350" y="2134"/>
                      </a:lnTo>
                      <a:lnTo>
                        <a:pt x="2358" y="2124"/>
                      </a:lnTo>
                      <a:lnTo>
                        <a:pt x="2369" y="2124"/>
                      </a:lnTo>
                      <a:lnTo>
                        <a:pt x="2369" y="2134"/>
                      </a:lnTo>
                      <a:lnTo>
                        <a:pt x="2377" y="2134"/>
                      </a:lnTo>
                      <a:lnTo>
                        <a:pt x="2377" y="2115"/>
                      </a:lnTo>
                      <a:lnTo>
                        <a:pt x="2387" y="2124"/>
                      </a:lnTo>
                      <a:lnTo>
                        <a:pt x="2387" y="2115"/>
                      </a:lnTo>
                      <a:lnTo>
                        <a:pt x="2396" y="2115"/>
                      </a:lnTo>
                      <a:lnTo>
                        <a:pt x="2396" y="2067"/>
                      </a:lnTo>
                      <a:lnTo>
                        <a:pt x="2406" y="2067"/>
                      </a:lnTo>
                      <a:lnTo>
                        <a:pt x="2406" y="2105"/>
                      </a:lnTo>
                      <a:lnTo>
                        <a:pt x="2414" y="2105"/>
                      </a:lnTo>
                      <a:lnTo>
                        <a:pt x="2414" y="1963"/>
                      </a:lnTo>
                      <a:lnTo>
                        <a:pt x="2425" y="1963"/>
                      </a:lnTo>
                      <a:lnTo>
                        <a:pt x="2425" y="2105"/>
                      </a:lnTo>
                      <a:lnTo>
                        <a:pt x="2433" y="2115"/>
                      </a:lnTo>
                      <a:lnTo>
                        <a:pt x="2433" y="2124"/>
                      </a:lnTo>
                      <a:lnTo>
                        <a:pt x="2443" y="2124"/>
                      </a:lnTo>
                      <a:lnTo>
                        <a:pt x="2443" y="2134"/>
                      </a:lnTo>
                      <a:lnTo>
                        <a:pt x="2453" y="2124"/>
                      </a:lnTo>
                      <a:lnTo>
                        <a:pt x="2453" y="2134"/>
                      </a:lnTo>
                      <a:lnTo>
                        <a:pt x="2462" y="2124"/>
                      </a:lnTo>
                      <a:lnTo>
                        <a:pt x="2462" y="2134"/>
                      </a:lnTo>
                      <a:lnTo>
                        <a:pt x="2472" y="2134"/>
                      </a:lnTo>
                      <a:lnTo>
                        <a:pt x="2472" y="2115"/>
                      </a:lnTo>
                      <a:lnTo>
                        <a:pt x="2480" y="2115"/>
                      </a:lnTo>
                      <a:lnTo>
                        <a:pt x="2480" y="2124"/>
                      </a:lnTo>
                      <a:lnTo>
                        <a:pt x="2491" y="2124"/>
                      </a:lnTo>
                      <a:lnTo>
                        <a:pt x="2499" y="2124"/>
                      </a:lnTo>
                      <a:lnTo>
                        <a:pt x="2509" y="2134"/>
                      </a:lnTo>
                      <a:lnTo>
                        <a:pt x="2509" y="2124"/>
                      </a:lnTo>
                      <a:lnTo>
                        <a:pt x="2518" y="2124"/>
                      </a:lnTo>
                      <a:lnTo>
                        <a:pt x="2518" y="2134"/>
                      </a:lnTo>
                      <a:lnTo>
                        <a:pt x="2528" y="2124"/>
                      </a:lnTo>
                      <a:lnTo>
                        <a:pt x="2536" y="2134"/>
                      </a:lnTo>
                      <a:lnTo>
                        <a:pt x="2536" y="2124"/>
                      </a:lnTo>
                      <a:lnTo>
                        <a:pt x="2547" y="2124"/>
                      </a:lnTo>
                      <a:lnTo>
                        <a:pt x="2547" y="2115"/>
                      </a:lnTo>
                      <a:lnTo>
                        <a:pt x="2555" y="2124"/>
                      </a:lnTo>
                      <a:lnTo>
                        <a:pt x="2565" y="2115"/>
                      </a:lnTo>
                      <a:lnTo>
                        <a:pt x="2565" y="2134"/>
                      </a:lnTo>
                      <a:lnTo>
                        <a:pt x="2574" y="2124"/>
                      </a:lnTo>
                      <a:lnTo>
                        <a:pt x="2574" y="2134"/>
                      </a:lnTo>
                      <a:lnTo>
                        <a:pt x="2584" y="2134"/>
                      </a:lnTo>
                      <a:lnTo>
                        <a:pt x="2584" y="2124"/>
                      </a:lnTo>
                      <a:lnTo>
                        <a:pt x="2592" y="2124"/>
                      </a:lnTo>
                      <a:lnTo>
                        <a:pt x="2603" y="2124"/>
                      </a:lnTo>
                      <a:lnTo>
                        <a:pt x="2611" y="2124"/>
                      </a:lnTo>
                      <a:lnTo>
                        <a:pt x="2621" y="2124"/>
                      </a:lnTo>
                      <a:lnTo>
                        <a:pt x="2630" y="2134"/>
                      </a:lnTo>
                      <a:lnTo>
                        <a:pt x="2640" y="2124"/>
                      </a:lnTo>
                      <a:lnTo>
                        <a:pt x="2648" y="2134"/>
                      </a:lnTo>
                      <a:lnTo>
                        <a:pt x="2648" y="2124"/>
                      </a:lnTo>
                      <a:lnTo>
                        <a:pt x="2658" y="2124"/>
                      </a:lnTo>
                      <a:lnTo>
                        <a:pt x="2667" y="2124"/>
                      </a:lnTo>
                      <a:lnTo>
                        <a:pt x="2677" y="2124"/>
                      </a:lnTo>
                      <a:lnTo>
                        <a:pt x="2686" y="2115"/>
                      </a:lnTo>
                      <a:lnTo>
                        <a:pt x="2686" y="2124"/>
                      </a:lnTo>
                      <a:lnTo>
                        <a:pt x="2696" y="2115"/>
                      </a:lnTo>
                      <a:lnTo>
                        <a:pt x="2696" y="2124"/>
                      </a:lnTo>
                      <a:lnTo>
                        <a:pt x="2704" y="2124"/>
                      </a:lnTo>
                      <a:lnTo>
                        <a:pt x="2704" y="2105"/>
                      </a:lnTo>
                      <a:lnTo>
                        <a:pt x="2714" y="2096"/>
                      </a:lnTo>
                      <a:lnTo>
                        <a:pt x="2714" y="1915"/>
                      </a:lnTo>
                      <a:lnTo>
                        <a:pt x="2723" y="1896"/>
                      </a:lnTo>
                      <a:lnTo>
                        <a:pt x="2723" y="49"/>
                      </a:lnTo>
                      <a:lnTo>
                        <a:pt x="2733" y="87"/>
                      </a:lnTo>
                      <a:lnTo>
                        <a:pt x="2733" y="1896"/>
                      </a:lnTo>
                      <a:lnTo>
                        <a:pt x="2741" y="1907"/>
                      </a:lnTo>
                      <a:lnTo>
                        <a:pt x="2741" y="2048"/>
                      </a:lnTo>
                      <a:lnTo>
                        <a:pt x="2752" y="2048"/>
                      </a:lnTo>
                      <a:lnTo>
                        <a:pt x="2752" y="2115"/>
                      </a:lnTo>
                      <a:lnTo>
                        <a:pt x="2760" y="2115"/>
                      </a:lnTo>
                      <a:lnTo>
                        <a:pt x="2760" y="2124"/>
                      </a:lnTo>
                      <a:lnTo>
                        <a:pt x="2770" y="2124"/>
                      </a:lnTo>
                      <a:lnTo>
                        <a:pt x="2770" y="2115"/>
                      </a:lnTo>
                      <a:lnTo>
                        <a:pt x="2779" y="2115"/>
                      </a:lnTo>
                      <a:lnTo>
                        <a:pt x="2779" y="2124"/>
                      </a:lnTo>
                      <a:lnTo>
                        <a:pt x="2789" y="2115"/>
                      </a:lnTo>
                      <a:lnTo>
                        <a:pt x="2789" y="2124"/>
                      </a:lnTo>
                      <a:lnTo>
                        <a:pt x="2797" y="2134"/>
                      </a:lnTo>
                      <a:lnTo>
                        <a:pt x="2797" y="2124"/>
                      </a:lnTo>
                      <a:lnTo>
                        <a:pt x="2808" y="2134"/>
                      </a:lnTo>
                      <a:lnTo>
                        <a:pt x="2808" y="2124"/>
                      </a:lnTo>
                      <a:lnTo>
                        <a:pt x="2816" y="2124"/>
                      </a:lnTo>
                      <a:lnTo>
                        <a:pt x="2816" y="2115"/>
                      </a:lnTo>
                      <a:lnTo>
                        <a:pt x="2826" y="2115"/>
                      </a:lnTo>
                      <a:lnTo>
                        <a:pt x="2826" y="2105"/>
                      </a:lnTo>
                      <a:lnTo>
                        <a:pt x="2835" y="2105"/>
                      </a:lnTo>
                      <a:lnTo>
                        <a:pt x="2835" y="2115"/>
                      </a:lnTo>
                      <a:lnTo>
                        <a:pt x="2845" y="2124"/>
                      </a:lnTo>
                      <a:lnTo>
                        <a:pt x="2845" y="2115"/>
                      </a:lnTo>
                      <a:lnTo>
                        <a:pt x="2853" y="2124"/>
                      </a:lnTo>
                      <a:lnTo>
                        <a:pt x="2853" y="2096"/>
                      </a:lnTo>
                      <a:lnTo>
                        <a:pt x="2863" y="2077"/>
                      </a:lnTo>
                      <a:lnTo>
                        <a:pt x="2863" y="2105"/>
                      </a:lnTo>
                      <a:lnTo>
                        <a:pt x="2872" y="2105"/>
                      </a:lnTo>
                      <a:lnTo>
                        <a:pt x="2872" y="2115"/>
                      </a:lnTo>
                      <a:lnTo>
                        <a:pt x="2882" y="2105"/>
                      </a:lnTo>
                      <a:lnTo>
                        <a:pt x="2882" y="2115"/>
                      </a:lnTo>
                      <a:lnTo>
                        <a:pt x="2891" y="2124"/>
                      </a:lnTo>
                      <a:lnTo>
                        <a:pt x="2891" y="2115"/>
                      </a:lnTo>
                      <a:lnTo>
                        <a:pt x="2901" y="2115"/>
                      </a:lnTo>
                      <a:lnTo>
                        <a:pt x="2901" y="2124"/>
                      </a:lnTo>
                      <a:lnTo>
                        <a:pt x="2909" y="2134"/>
                      </a:lnTo>
                      <a:lnTo>
                        <a:pt x="2909" y="2124"/>
                      </a:lnTo>
                      <a:lnTo>
                        <a:pt x="2919" y="2115"/>
                      </a:lnTo>
                      <a:lnTo>
                        <a:pt x="2919" y="2124"/>
                      </a:lnTo>
                      <a:lnTo>
                        <a:pt x="2928" y="2134"/>
                      </a:lnTo>
                      <a:lnTo>
                        <a:pt x="2928" y="2124"/>
                      </a:lnTo>
                      <a:lnTo>
                        <a:pt x="2938" y="2134"/>
                      </a:lnTo>
                      <a:lnTo>
                        <a:pt x="2938" y="2124"/>
                      </a:lnTo>
                      <a:lnTo>
                        <a:pt x="2947" y="2124"/>
                      </a:lnTo>
                      <a:lnTo>
                        <a:pt x="2947" y="2134"/>
                      </a:lnTo>
                      <a:lnTo>
                        <a:pt x="2957" y="2124"/>
                      </a:lnTo>
                      <a:lnTo>
                        <a:pt x="2957" y="2115"/>
                      </a:lnTo>
                      <a:lnTo>
                        <a:pt x="2965" y="2124"/>
                      </a:lnTo>
                      <a:lnTo>
                        <a:pt x="2975" y="2124"/>
                      </a:lnTo>
                      <a:lnTo>
                        <a:pt x="2984" y="2105"/>
                      </a:lnTo>
                      <a:lnTo>
                        <a:pt x="2984" y="2124"/>
                      </a:lnTo>
                      <a:lnTo>
                        <a:pt x="2994" y="2124"/>
                      </a:lnTo>
                      <a:lnTo>
                        <a:pt x="2994" y="2115"/>
                      </a:lnTo>
                      <a:lnTo>
                        <a:pt x="3002" y="2124"/>
                      </a:lnTo>
                      <a:lnTo>
                        <a:pt x="3002" y="2115"/>
                      </a:lnTo>
                      <a:lnTo>
                        <a:pt x="3013" y="2115"/>
                      </a:lnTo>
                      <a:lnTo>
                        <a:pt x="3013" y="1982"/>
                      </a:lnTo>
                      <a:lnTo>
                        <a:pt x="3021" y="1963"/>
                      </a:lnTo>
                      <a:lnTo>
                        <a:pt x="3021" y="1062"/>
                      </a:lnTo>
                      <a:lnTo>
                        <a:pt x="3031" y="1110"/>
                      </a:lnTo>
                      <a:lnTo>
                        <a:pt x="3031" y="2048"/>
                      </a:lnTo>
                      <a:lnTo>
                        <a:pt x="3040" y="2048"/>
                      </a:lnTo>
                      <a:lnTo>
                        <a:pt x="3040" y="2105"/>
                      </a:lnTo>
                      <a:lnTo>
                        <a:pt x="3050" y="2105"/>
                      </a:lnTo>
                      <a:lnTo>
                        <a:pt x="3050" y="2124"/>
                      </a:lnTo>
                      <a:lnTo>
                        <a:pt x="3058" y="2124"/>
                      </a:lnTo>
                      <a:lnTo>
                        <a:pt x="3058" y="2134"/>
                      </a:lnTo>
                      <a:lnTo>
                        <a:pt x="3069" y="2134"/>
                      </a:lnTo>
                      <a:lnTo>
                        <a:pt x="3069" y="2124"/>
                      </a:lnTo>
                      <a:lnTo>
                        <a:pt x="3077" y="2124"/>
                      </a:lnTo>
                      <a:lnTo>
                        <a:pt x="3087" y="2134"/>
                      </a:lnTo>
                      <a:lnTo>
                        <a:pt x="3087" y="2124"/>
                      </a:lnTo>
                      <a:lnTo>
                        <a:pt x="3106" y="2124"/>
                      </a:lnTo>
                      <a:lnTo>
                        <a:pt x="3106" y="2134"/>
                      </a:lnTo>
                      <a:lnTo>
                        <a:pt x="3114" y="2134"/>
                      </a:lnTo>
                      <a:lnTo>
                        <a:pt x="3114" y="2115"/>
                      </a:lnTo>
                      <a:lnTo>
                        <a:pt x="3124" y="2124"/>
                      </a:lnTo>
                      <a:lnTo>
                        <a:pt x="3124" y="2115"/>
                      </a:lnTo>
                      <a:lnTo>
                        <a:pt x="3133" y="2115"/>
                      </a:lnTo>
                      <a:lnTo>
                        <a:pt x="3133" y="2124"/>
                      </a:lnTo>
                      <a:lnTo>
                        <a:pt x="3143" y="2124"/>
                      </a:lnTo>
                      <a:lnTo>
                        <a:pt x="3143" y="2115"/>
                      </a:lnTo>
                      <a:lnTo>
                        <a:pt x="3152" y="2115"/>
                      </a:lnTo>
                      <a:lnTo>
                        <a:pt x="3152" y="2105"/>
                      </a:lnTo>
                      <a:lnTo>
                        <a:pt x="3162" y="2105"/>
                      </a:lnTo>
                      <a:lnTo>
                        <a:pt x="3162" y="2115"/>
                      </a:lnTo>
                      <a:lnTo>
                        <a:pt x="3170" y="2115"/>
                      </a:lnTo>
                      <a:lnTo>
                        <a:pt x="3170" y="2124"/>
                      </a:lnTo>
                      <a:lnTo>
                        <a:pt x="3180" y="2115"/>
                      </a:lnTo>
                      <a:lnTo>
                        <a:pt x="3180" y="2124"/>
                      </a:lnTo>
                      <a:lnTo>
                        <a:pt x="3189" y="2115"/>
                      </a:lnTo>
                      <a:lnTo>
                        <a:pt x="3189" y="2124"/>
                      </a:lnTo>
                      <a:lnTo>
                        <a:pt x="3199" y="2115"/>
                      </a:lnTo>
                      <a:lnTo>
                        <a:pt x="3199" y="2124"/>
                      </a:lnTo>
                      <a:lnTo>
                        <a:pt x="3207" y="2115"/>
                      </a:lnTo>
                      <a:lnTo>
                        <a:pt x="3207" y="2124"/>
                      </a:lnTo>
                      <a:lnTo>
                        <a:pt x="3218" y="2124"/>
                      </a:lnTo>
                      <a:lnTo>
                        <a:pt x="3218" y="2134"/>
                      </a:lnTo>
                      <a:lnTo>
                        <a:pt x="3236" y="2124"/>
                      </a:lnTo>
                      <a:lnTo>
                        <a:pt x="3245" y="2124"/>
                      </a:lnTo>
                      <a:lnTo>
                        <a:pt x="3255" y="2115"/>
                      </a:lnTo>
                      <a:lnTo>
                        <a:pt x="3255" y="2134"/>
                      </a:lnTo>
                      <a:lnTo>
                        <a:pt x="3263" y="2124"/>
                      </a:lnTo>
                      <a:lnTo>
                        <a:pt x="3274" y="2124"/>
                      </a:lnTo>
                      <a:lnTo>
                        <a:pt x="3274" y="2134"/>
                      </a:lnTo>
                      <a:lnTo>
                        <a:pt x="3282" y="2124"/>
                      </a:lnTo>
                      <a:lnTo>
                        <a:pt x="3282" y="2115"/>
                      </a:lnTo>
                      <a:lnTo>
                        <a:pt x="3292" y="2105"/>
                      </a:lnTo>
                      <a:lnTo>
                        <a:pt x="3292" y="2115"/>
                      </a:lnTo>
                      <a:lnTo>
                        <a:pt x="3301" y="2124"/>
                      </a:lnTo>
                      <a:lnTo>
                        <a:pt x="3301" y="2115"/>
                      </a:lnTo>
                      <a:lnTo>
                        <a:pt x="3311" y="2105"/>
                      </a:lnTo>
                      <a:lnTo>
                        <a:pt x="3311" y="2115"/>
                      </a:lnTo>
                      <a:lnTo>
                        <a:pt x="3319" y="2105"/>
                      </a:lnTo>
                      <a:lnTo>
                        <a:pt x="3319" y="2096"/>
                      </a:lnTo>
                      <a:lnTo>
                        <a:pt x="3329" y="2105"/>
                      </a:lnTo>
                      <a:lnTo>
                        <a:pt x="3329" y="2048"/>
                      </a:lnTo>
                      <a:lnTo>
                        <a:pt x="3338" y="2048"/>
                      </a:lnTo>
                      <a:lnTo>
                        <a:pt x="3338" y="1471"/>
                      </a:lnTo>
                      <a:lnTo>
                        <a:pt x="3348" y="1422"/>
                      </a:lnTo>
                      <a:lnTo>
                        <a:pt x="3348" y="0"/>
                      </a:lnTo>
                      <a:lnTo>
                        <a:pt x="3358" y="531"/>
                      </a:lnTo>
                      <a:lnTo>
                        <a:pt x="3358" y="1982"/>
                      </a:lnTo>
                      <a:lnTo>
                        <a:pt x="3367" y="1982"/>
                      </a:lnTo>
                      <a:lnTo>
                        <a:pt x="3367" y="2067"/>
                      </a:lnTo>
                      <a:lnTo>
                        <a:pt x="3377" y="2058"/>
                      </a:lnTo>
                      <a:lnTo>
                        <a:pt x="3377" y="2115"/>
                      </a:lnTo>
                      <a:lnTo>
                        <a:pt x="3385" y="2115"/>
                      </a:lnTo>
                      <a:lnTo>
                        <a:pt x="3396" y="2115"/>
                      </a:lnTo>
                      <a:lnTo>
                        <a:pt x="3396" y="2105"/>
                      </a:lnTo>
                      <a:lnTo>
                        <a:pt x="3414" y="2124"/>
                      </a:lnTo>
                      <a:lnTo>
                        <a:pt x="3414" y="2115"/>
                      </a:lnTo>
                      <a:lnTo>
                        <a:pt x="3423" y="2115"/>
                      </a:lnTo>
                      <a:lnTo>
                        <a:pt x="3423" y="2105"/>
                      </a:lnTo>
                      <a:lnTo>
                        <a:pt x="3433" y="2115"/>
                      </a:lnTo>
                      <a:lnTo>
                        <a:pt x="3433" y="2124"/>
                      </a:lnTo>
                      <a:lnTo>
                        <a:pt x="3441" y="2124"/>
                      </a:lnTo>
                      <a:lnTo>
                        <a:pt x="3441" y="2096"/>
                      </a:lnTo>
                      <a:lnTo>
                        <a:pt x="3451" y="2096"/>
                      </a:lnTo>
                      <a:lnTo>
                        <a:pt x="3451" y="2115"/>
                      </a:lnTo>
                      <a:lnTo>
                        <a:pt x="3460" y="2115"/>
                      </a:lnTo>
                      <a:lnTo>
                        <a:pt x="3460" y="2134"/>
                      </a:lnTo>
                      <a:lnTo>
                        <a:pt x="3470" y="2134"/>
                      </a:lnTo>
                      <a:lnTo>
                        <a:pt x="3470" y="2124"/>
                      </a:lnTo>
                      <a:lnTo>
                        <a:pt x="3479" y="2124"/>
                      </a:lnTo>
                      <a:lnTo>
                        <a:pt x="3479" y="2086"/>
                      </a:lnTo>
                      <a:lnTo>
                        <a:pt x="3489" y="2086"/>
                      </a:lnTo>
                      <a:lnTo>
                        <a:pt x="3489" y="2115"/>
                      </a:lnTo>
                      <a:lnTo>
                        <a:pt x="3497" y="2115"/>
                      </a:lnTo>
                      <a:lnTo>
                        <a:pt x="3497" y="2124"/>
                      </a:lnTo>
                      <a:lnTo>
                        <a:pt x="3507" y="2124"/>
                      </a:lnTo>
                      <a:lnTo>
                        <a:pt x="3516" y="2124"/>
                      </a:lnTo>
                      <a:lnTo>
                        <a:pt x="3516" y="2134"/>
                      </a:lnTo>
                      <a:lnTo>
                        <a:pt x="3526" y="2134"/>
                      </a:lnTo>
                      <a:lnTo>
                        <a:pt x="3526" y="2105"/>
                      </a:lnTo>
                      <a:lnTo>
                        <a:pt x="3535" y="2105"/>
                      </a:lnTo>
                      <a:lnTo>
                        <a:pt x="3535" y="2124"/>
                      </a:lnTo>
                      <a:lnTo>
                        <a:pt x="3545" y="2124"/>
                      </a:lnTo>
                      <a:lnTo>
                        <a:pt x="3545" y="2134"/>
                      </a:lnTo>
                      <a:lnTo>
                        <a:pt x="3553" y="2124"/>
                      </a:lnTo>
                      <a:lnTo>
                        <a:pt x="3563" y="2124"/>
                      </a:lnTo>
                      <a:lnTo>
                        <a:pt x="3572" y="2124"/>
                      </a:lnTo>
                      <a:lnTo>
                        <a:pt x="3572" y="2086"/>
                      </a:lnTo>
                      <a:lnTo>
                        <a:pt x="3582" y="2058"/>
                      </a:lnTo>
                      <a:lnTo>
                        <a:pt x="3582" y="2086"/>
                      </a:lnTo>
                      <a:lnTo>
                        <a:pt x="3590" y="2086"/>
                      </a:lnTo>
                      <a:lnTo>
                        <a:pt x="3590" y="2124"/>
                      </a:lnTo>
                      <a:lnTo>
                        <a:pt x="3601" y="2124"/>
                      </a:lnTo>
                      <a:lnTo>
                        <a:pt x="3601" y="2115"/>
                      </a:lnTo>
                      <a:lnTo>
                        <a:pt x="3609" y="2115"/>
                      </a:lnTo>
                      <a:lnTo>
                        <a:pt x="3609" y="2124"/>
                      </a:lnTo>
                      <a:lnTo>
                        <a:pt x="3619" y="2115"/>
                      </a:lnTo>
                      <a:lnTo>
                        <a:pt x="3628" y="2124"/>
                      </a:lnTo>
                      <a:lnTo>
                        <a:pt x="3638" y="2124"/>
                      </a:lnTo>
                      <a:lnTo>
                        <a:pt x="3638" y="2134"/>
                      </a:lnTo>
                      <a:lnTo>
                        <a:pt x="3646" y="2134"/>
                      </a:lnTo>
                      <a:lnTo>
                        <a:pt x="3646" y="2124"/>
                      </a:lnTo>
                      <a:lnTo>
                        <a:pt x="3657" y="2124"/>
                      </a:lnTo>
                      <a:lnTo>
                        <a:pt x="3657" y="2134"/>
                      </a:lnTo>
                      <a:lnTo>
                        <a:pt x="3665" y="2124"/>
                      </a:lnTo>
                      <a:lnTo>
                        <a:pt x="3675" y="2124"/>
                      </a:lnTo>
                      <a:lnTo>
                        <a:pt x="3684" y="2124"/>
                      </a:lnTo>
                      <a:lnTo>
                        <a:pt x="3694" y="2115"/>
                      </a:lnTo>
                      <a:lnTo>
                        <a:pt x="3694" y="2124"/>
                      </a:lnTo>
                      <a:lnTo>
                        <a:pt x="3702" y="2124"/>
                      </a:lnTo>
                      <a:lnTo>
                        <a:pt x="3712" y="2134"/>
                      </a:lnTo>
                      <a:lnTo>
                        <a:pt x="3721" y="2124"/>
                      </a:lnTo>
                      <a:lnTo>
                        <a:pt x="3731" y="2124"/>
                      </a:lnTo>
                      <a:lnTo>
                        <a:pt x="3740" y="2124"/>
                      </a:lnTo>
                      <a:lnTo>
                        <a:pt x="3750" y="2124"/>
                      </a:lnTo>
                      <a:lnTo>
                        <a:pt x="3750" y="2134"/>
                      </a:lnTo>
                      <a:lnTo>
                        <a:pt x="3758" y="2134"/>
                      </a:lnTo>
                      <a:lnTo>
                        <a:pt x="3758" y="2124"/>
                      </a:lnTo>
                      <a:lnTo>
                        <a:pt x="3768" y="2124"/>
                      </a:lnTo>
                      <a:lnTo>
                        <a:pt x="3768" y="2134"/>
                      </a:lnTo>
                      <a:lnTo>
                        <a:pt x="3777" y="2134"/>
                      </a:lnTo>
                      <a:lnTo>
                        <a:pt x="3777" y="2115"/>
                      </a:lnTo>
                      <a:lnTo>
                        <a:pt x="3787" y="2115"/>
                      </a:lnTo>
                      <a:lnTo>
                        <a:pt x="3787" y="2124"/>
                      </a:lnTo>
                      <a:lnTo>
                        <a:pt x="3795" y="2124"/>
                      </a:lnTo>
                      <a:lnTo>
                        <a:pt x="3814" y="2124"/>
                      </a:lnTo>
                      <a:lnTo>
                        <a:pt x="3824" y="2124"/>
                      </a:lnTo>
                      <a:lnTo>
                        <a:pt x="3824" y="2115"/>
                      </a:lnTo>
                      <a:lnTo>
                        <a:pt x="3833" y="2115"/>
                      </a:lnTo>
                      <a:lnTo>
                        <a:pt x="3833" y="2134"/>
                      </a:lnTo>
                      <a:lnTo>
                        <a:pt x="3843" y="2124"/>
                      </a:lnTo>
                      <a:lnTo>
                        <a:pt x="3851" y="2124"/>
                      </a:lnTo>
                      <a:lnTo>
                        <a:pt x="3851" y="2105"/>
                      </a:lnTo>
                      <a:lnTo>
                        <a:pt x="3862" y="2105"/>
                      </a:lnTo>
                      <a:lnTo>
                        <a:pt x="3862" y="1783"/>
                      </a:lnTo>
                      <a:lnTo>
                        <a:pt x="3870" y="1764"/>
                      </a:lnTo>
                      <a:lnTo>
                        <a:pt x="3870" y="1471"/>
                      </a:lnTo>
                      <a:lnTo>
                        <a:pt x="3880" y="1679"/>
                      </a:lnTo>
                      <a:lnTo>
                        <a:pt x="3880" y="2029"/>
                      </a:lnTo>
                      <a:lnTo>
                        <a:pt x="3889" y="2020"/>
                      </a:lnTo>
                      <a:lnTo>
                        <a:pt x="3889" y="1963"/>
                      </a:lnTo>
                      <a:lnTo>
                        <a:pt x="3899" y="1945"/>
                      </a:lnTo>
                      <a:lnTo>
                        <a:pt x="3899" y="1035"/>
                      </a:lnTo>
                      <a:lnTo>
                        <a:pt x="3907" y="1062"/>
                      </a:lnTo>
                      <a:lnTo>
                        <a:pt x="3907" y="1991"/>
                      </a:lnTo>
                      <a:lnTo>
                        <a:pt x="3917" y="1991"/>
                      </a:lnTo>
                      <a:lnTo>
                        <a:pt x="3917" y="2096"/>
                      </a:lnTo>
                      <a:lnTo>
                        <a:pt x="3926" y="2096"/>
                      </a:lnTo>
                      <a:lnTo>
                        <a:pt x="3926" y="2115"/>
                      </a:lnTo>
                      <a:lnTo>
                        <a:pt x="3936" y="2115"/>
                      </a:lnTo>
                      <a:lnTo>
                        <a:pt x="3936" y="2124"/>
                      </a:lnTo>
                      <a:lnTo>
                        <a:pt x="3945" y="2124"/>
                      </a:lnTo>
                      <a:lnTo>
                        <a:pt x="3945" y="2115"/>
                      </a:lnTo>
                      <a:lnTo>
                        <a:pt x="3955" y="2124"/>
                      </a:lnTo>
                      <a:lnTo>
                        <a:pt x="3955" y="2134"/>
                      </a:lnTo>
                      <a:lnTo>
                        <a:pt x="3963" y="2124"/>
                      </a:lnTo>
                      <a:lnTo>
                        <a:pt x="3973" y="2134"/>
                      </a:lnTo>
                      <a:lnTo>
                        <a:pt x="3973" y="2124"/>
                      </a:lnTo>
                      <a:lnTo>
                        <a:pt x="3982" y="2124"/>
                      </a:lnTo>
                      <a:lnTo>
                        <a:pt x="3982" y="2134"/>
                      </a:lnTo>
                      <a:lnTo>
                        <a:pt x="3992" y="2124"/>
                      </a:lnTo>
                      <a:lnTo>
                        <a:pt x="3992" y="2105"/>
                      </a:lnTo>
                      <a:lnTo>
                        <a:pt x="4001" y="2105"/>
                      </a:lnTo>
                      <a:lnTo>
                        <a:pt x="4001" y="2115"/>
                      </a:lnTo>
                      <a:lnTo>
                        <a:pt x="4011" y="2115"/>
                      </a:lnTo>
                      <a:lnTo>
                        <a:pt x="4011" y="2124"/>
                      </a:lnTo>
                      <a:lnTo>
                        <a:pt x="4019" y="2124"/>
                      </a:lnTo>
                      <a:lnTo>
                        <a:pt x="4019" y="2115"/>
                      </a:lnTo>
                      <a:lnTo>
                        <a:pt x="4029" y="2124"/>
                      </a:lnTo>
                      <a:lnTo>
                        <a:pt x="4029" y="2105"/>
                      </a:lnTo>
                      <a:lnTo>
                        <a:pt x="4038" y="2105"/>
                      </a:lnTo>
                      <a:lnTo>
                        <a:pt x="4038" y="2124"/>
                      </a:lnTo>
                      <a:lnTo>
                        <a:pt x="4048" y="2124"/>
                      </a:lnTo>
                      <a:lnTo>
                        <a:pt x="4056" y="2124"/>
                      </a:lnTo>
                      <a:lnTo>
                        <a:pt x="4056" y="2134"/>
                      </a:lnTo>
                      <a:lnTo>
                        <a:pt x="4067" y="2134"/>
                      </a:lnTo>
                      <a:lnTo>
                        <a:pt x="4067" y="2124"/>
                      </a:lnTo>
                      <a:lnTo>
                        <a:pt x="4075" y="2124"/>
                      </a:lnTo>
                      <a:lnTo>
                        <a:pt x="4075" y="2134"/>
                      </a:lnTo>
                      <a:lnTo>
                        <a:pt x="4085" y="2134"/>
                      </a:lnTo>
                      <a:lnTo>
                        <a:pt x="4085" y="2124"/>
                      </a:lnTo>
                      <a:lnTo>
                        <a:pt x="4094" y="2124"/>
                      </a:lnTo>
                      <a:lnTo>
                        <a:pt x="4104" y="2124"/>
                      </a:lnTo>
                      <a:lnTo>
                        <a:pt x="4112" y="2134"/>
                      </a:lnTo>
                      <a:lnTo>
                        <a:pt x="4112" y="2124"/>
                      </a:lnTo>
                      <a:lnTo>
                        <a:pt x="4123" y="2134"/>
                      </a:lnTo>
                      <a:lnTo>
                        <a:pt x="4123" y="2124"/>
                      </a:lnTo>
                      <a:lnTo>
                        <a:pt x="4131" y="2124"/>
                      </a:lnTo>
                      <a:lnTo>
                        <a:pt x="4141" y="2115"/>
                      </a:lnTo>
                      <a:lnTo>
                        <a:pt x="4150" y="2115"/>
                      </a:lnTo>
                      <a:lnTo>
                        <a:pt x="4150" y="2134"/>
                      </a:lnTo>
                      <a:lnTo>
                        <a:pt x="4160" y="2124"/>
                      </a:lnTo>
                      <a:lnTo>
                        <a:pt x="4168" y="2124"/>
                      </a:lnTo>
                      <a:lnTo>
                        <a:pt x="4178" y="2124"/>
                      </a:lnTo>
                      <a:lnTo>
                        <a:pt x="4187" y="2134"/>
                      </a:lnTo>
                      <a:lnTo>
                        <a:pt x="4187" y="2124"/>
                      </a:lnTo>
                      <a:lnTo>
                        <a:pt x="4197" y="2124"/>
                      </a:lnTo>
                      <a:lnTo>
                        <a:pt x="4206" y="2124"/>
                      </a:lnTo>
                      <a:lnTo>
                        <a:pt x="4216" y="2134"/>
                      </a:lnTo>
                      <a:lnTo>
                        <a:pt x="4216" y="2124"/>
                      </a:lnTo>
                      <a:lnTo>
                        <a:pt x="4224" y="2124"/>
                      </a:lnTo>
                      <a:lnTo>
                        <a:pt x="4234" y="2124"/>
                      </a:lnTo>
                      <a:lnTo>
                        <a:pt x="4234" y="2115"/>
                      </a:lnTo>
                      <a:lnTo>
                        <a:pt x="4253" y="2115"/>
                      </a:lnTo>
                      <a:lnTo>
                        <a:pt x="4253" y="2105"/>
                      </a:lnTo>
                      <a:lnTo>
                        <a:pt x="4263" y="2105"/>
                      </a:lnTo>
                      <a:lnTo>
                        <a:pt x="4263" y="2115"/>
                      </a:lnTo>
                      <a:lnTo>
                        <a:pt x="4272" y="2115"/>
                      </a:lnTo>
                      <a:lnTo>
                        <a:pt x="4272" y="2067"/>
                      </a:lnTo>
                      <a:lnTo>
                        <a:pt x="4282" y="2058"/>
                      </a:lnTo>
                      <a:lnTo>
                        <a:pt x="4282" y="2115"/>
                      </a:lnTo>
                      <a:lnTo>
                        <a:pt x="4290" y="2115"/>
                      </a:lnTo>
                      <a:lnTo>
                        <a:pt x="4290" y="2124"/>
                      </a:lnTo>
                      <a:lnTo>
                        <a:pt x="4300" y="2124"/>
                      </a:lnTo>
                      <a:lnTo>
                        <a:pt x="4300" y="2134"/>
                      </a:lnTo>
                      <a:lnTo>
                        <a:pt x="4319" y="2124"/>
                      </a:lnTo>
                      <a:lnTo>
                        <a:pt x="4319" y="2134"/>
                      </a:lnTo>
                      <a:lnTo>
                        <a:pt x="4328" y="2124"/>
                      </a:lnTo>
                      <a:lnTo>
                        <a:pt x="4338" y="2124"/>
                      </a:lnTo>
                      <a:lnTo>
                        <a:pt x="4338" y="2134"/>
                      </a:lnTo>
                      <a:lnTo>
                        <a:pt x="4346" y="2124"/>
                      </a:lnTo>
                      <a:lnTo>
                        <a:pt x="4346" y="2134"/>
                      </a:lnTo>
                      <a:lnTo>
                        <a:pt x="4356" y="2124"/>
                      </a:lnTo>
                      <a:lnTo>
                        <a:pt x="4365" y="2134"/>
                      </a:lnTo>
                      <a:lnTo>
                        <a:pt x="4365" y="2124"/>
                      </a:lnTo>
                      <a:lnTo>
                        <a:pt x="4375" y="2124"/>
                      </a:lnTo>
                      <a:lnTo>
                        <a:pt x="4383" y="2124"/>
                      </a:lnTo>
                      <a:lnTo>
                        <a:pt x="4394" y="2124"/>
                      </a:lnTo>
                      <a:lnTo>
                        <a:pt x="4402" y="2115"/>
                      </a:lnTo>
                      <a:lnTo>
                        <a:pt x="4402" y="2124"/>
                      </a:lnTo>
                      <a:lnTo>
                        <a:pt x="4412" y="2124"/>
                      </a:lnTo>
                      <a:lnTo>
                        <a:pt x="4421" y="2124"/>
                      </a:lnTo>
                      <a:lnTo>
                        <a:pt x="4421" y="2115"/>
                      </a:lnTo>
                      <a:lnTo>
                        <a:pt x="4431" y="2105"/>
                      </a:lnTo>
                      <a:lnTo>
                        <a:pt x="4431" y="2124"/>
                      </a:lnTo>
                      <a:lnTo>
                        <a:pt x="4439" y="2124"/>
                      </a:lnTo>
                      <a:lnTo>
                        <a:pt x="4439" y="2115"/>
                      </a:lnTo>
                      <a:lnTo>
                        <a:pt x="4450" y="2115"/>
                      </a:lnTo>
                      <a:lnTo>
                        <a:pt x="4450" y="2105"/>
                      </a:lnTo>
                      <a:lnTo>
                        <a:pt x="4458" y="2105"/>
                      </a:lnTo>
                      <a:lnTo>
                        <a:pt x="4458" y="2115"/>
                      </a:lnTo>
                      <a:lnTo>
                        <a:pt x="4468" y="2124"/>
                      </a:lnTo>
                      <a:lnTo>
                        <a:pt x="4468" y="2115"/>
                      </a:lnTo>
                      <a:lnTo>
                        <a:pt x="4477" y="2124"/>
                      </a:lnTo>
                      <a:lnTo>
                        <a:pt x="4477" y="2115"/>
                      </a:lnTo>
                      <a:lnTo>
                        <a:pt x="4487" y="2115"/>
                      </a:lnTo>
                      <a:lnTo>
                        <a:pt x="4487" y="2134"/>
                      </a:lnTo>
                      <a:lnTo>
                        <a:pt x="4495" y="2134"/>
                      </a:lnTo>
                      <a:lnTo>
                        <a:pt x="4495" y="2124"/>
                      </a:lnTo>
                      <a:lnTo>
                        <a:pt x="4514" y="2134"/>
                      </a:lnTo>
                      <a:lnTo>
                        <a:pt x="4524" y="2124"/>
                      </a:lnTo>
                      <a:lnTo>
                        <a:pt x="4524" y="2134"/>
                      </a:lnTo>
                      <a:lnTo>
                        <a:pt x="4533" y="2124"/>
                      </a:lnTo>
                      <a:lnTo>
                        <a:pt x="4533" y="2134"/>
                      </a:lnTo>
                      <a:lnTo>
                        <a:pt x="4551" y="2124"/>
                      </a:lnTo>
                      <a:lnTo>
                        <a:pt x="4561" y="2124"/>
                      </a:lnTo>
                      <a:lnTo>
                        <a:pt x="4561" y="2115"/>
                      </a:lnTo>
                      <a:lnTo>
                        <a:pt x="4570" y="2124"/>
                      </a:lnTo>
                      <a:lnTo>
                        <a:pt x="4570" y="2058"/>
                      </a:lnTo>
                      <a:lnTo>
                        <a:pt x="4580" y="2058"/>
                      </a:lnTo>
                      <a:lnTo>
                        <a:pt x="4580" y="1934"/>
                      </a:lnTo>
                      <a:lnTo>
                        <a:pt x="4589" y="1972"/>
                      </a:lnTo>
                      <a:lnTo>
                        <a:pt x="4589" y="2096"/>
                      </a:lnTo>
                      <a:lnTo>
                        <a:pt x="4599" y="2096"/>
                      </a:lnTo>
                      <a:lnTo>
                        <a:pt x="4599" y="2124"/>
                      </a:lnTo>
                      <a:lnTo>
                        <a:pt x="4607" y="2124"/>
                      </a:lnTo>
                      <a:lnTo>
                        <a:pt x="4617" y="2124"/>
                      </a:lnTo>
                      <a:lnTo>
                        <a:pt x="4617" y="2134"/>
                      </a:lnTo>
                      <a:lnTo>
                        <a:pt x="4626" y="2124"/>
                      </a:lnTo>
                      <a:lnTo>
                        <a:pt x="4636" y="2124"/>
                      </a:lnTo>
                      <a:lnTo>
                        <a:pt x="4663" y="2124"/>
                      </a:lnTo>
                      <a:lnTo>
                        <a:pt x="4663" y="2134"/>
                      </a:lnTo>
                      <a:lnTo>
                        <a:pt x="4673" y="2124"/>
                      </a:lnTo>
                      <a:lnTo>
                        <a:pt x="4682" y="2124"/>
                      </a:lnTo>
                      <a:lnTo>
                        <a:pt x="4692" y="2134"/>
                      </a:lnTo>
                      <a:lnTo>
                        <a:pt x="4692" y="2124"/>
                      </a:lnTo>
                      <a:lnTo>
                        <a:pt x="4700" y="2124"/>
                      </a:lnTo>
                      <a:lnTo>
                        <a:pt x="4711" y="2124"/>
                      </a:lnTo>
                      <a:lnTo>
                        <a:pt x="4719" y="2124"/>
                      </a:lnTo>
                      <a:lnTo>
                        <a:pt x="4719" y="2115"/>
                      </a:lnTo>
                      <a:lnTo>
                        <a:pt x="4729" y="2124"/>
                      </a:lnTo>
                      <a:lnTo>
                        <a:pt x="4729" y="2105"/>
                      </a:lnTo>
                      <a:lnTo>
                        <a:pt x="4738" y="2096"/>
                      </a:lnTo>
                      <a:lnTo>
                        <a:pt x="4738" y="2115"/>
                      </a:lnTo>
                      <a:lnTo>
                        <a:pt x="4748" y="2115"/>
                      </a:lnTo>
                      <a:lnTo>
                        <a:pt x="4748" y="2124"/>
                      </a:lnTo>
                      <a:lnTo>
                        <a:pt x="4756" y="2124"/>
                      </a:lnTo>
                      <a:lnTo>
                        <a:pt x="4766" y="2134"/>
                      </a:lnTo>
                      <a:lnTo>
                        <a:pt x="4766" y="2124"/>
                      </a:lnTo>
                      <a:lnTo>
                        <a:pt x="4775" y="2124"/>
                      </a:lnTo>
                      <a:lnTo>
                        <a:pt x="4785" y="2124"/>
                      </a:lnTo>
                      <a:lnTo>
                        <a:pt x="4785" y="2115"/>
                      </a:lnTo>
                      <a:lnTo>
                        <a:pt x="4794" y="2115"/>
                      </a:lnTo>
                      <a:lnTo>
                        <a:pt x="4794" y="2105"/>
                      </a:lnTo>
                      <a:lnTo>
                        <a:pt x="4804" y="2124"/>
                      </a:lnTo>
                      <a:lnTo>
                        <a:pt x="4812" y="2124"/>
                      </a:lnTo>
                      <a:lnTo>
                        <a:pt x="4812" y="2134"/>
                      </a:lnTo>
                      <a:lnTo>
                        <a:pt x="4822" y="2124"/>
                      </a:lnTo>
                      <a:lnTo>
                        <a:pt x="4822" y="2115"/>
                      </a:lnTo>
                      <a:lnTo>
                        <a:pt x="4831" y="2115"/>
                      </a:lnTo>
                      <a:lnTo>
                        <a:pt x="4831" y="2124"/>
                      </a:lnTo>
                      <a:lnTo>
                        <a:pt x="4841" y="2124"/>
                      </a:lnTo>
                      <a:lnTo>
                        <a:pt x="4849" y="2124"/>
                      </a:lnTo>
                      <a:lnTo>
                        <a:pt x="4868" y="2124"/>
                      </a:lnTo>
                      <a:lnTo>
                        <a:pt x="4878" y="2124"/>
                      </a:lnTo>
                      <a:lnTo>
                        <a:pt x="4887" y="2124"/>
                      </a:lnTo>
                      <a:lnTo>
                        <a:pt x="4887" y="2134"/>
                      </a:lnTo>
                      <a:lnTo>
                        <a:pt x="4897" y="2124"/>
                      </a:lnTo>
                      <a:lnTo>
                        <a:pt x="4897" y="2134"/>
                      </a:lnTo>
                      <a:lnTo>
                        <a:pt x="4905" y="2124"/>
                      </a:lnTo>
                      <a:lnTo>
                        <a:pt x="4916" y="2124"/>
                      </a:lnTo>
                      <a:lnTo>
                        <a:pt x="4924" y="2134"/>
                      </a:lnTo>
                      <a:lnTo>
                        <a:pt x="4953" y="2124"/>
                      </a:lnTo>
                      <a:lnTo>
                        <a:pt x="4953" y="2134"/>
                      </a:lnTo>
                      <a:lnTo>
                        <a:pt x="4961" y="2134"/>
                      </a:lnTo>
                      <a:lnTo>
                        <a:pt x="4961" y="2124"/>
                      </a:lnTo>
                      <a:lnTo>
                        <a:pt x="4980" y="2124"/>
                      </a:lnTo>
                      <a:lnTo>
                        <a:pt x="4980" y="2115"/>
                      </a:lnTo>
                      <a:lnTo>
                        <a:pt x="4990" y="2124"/>
                      </a:lnTo>
                      <a:lnTo>
                        <a:pt x="4990" y="2115"/>
                      </a:lnTo>
                      <a:lnTo>
                        <a:pt x="4999" y="2115"/>
                      </a:lnTo>
                      <a:lnTo>
                        <a:pt x="4999" y="2020"/>
                      </a:lnTo>
                      <a:lnTo>
                        <a:pt x="5009" y="2010"/>
                      </a:lnTo>
                      <a:lnTo>
                        <a:pt x="5009" y="1717"/>
                      </a:lnTo>
                      <a:lnTo>
                        <a:pt x="5017" y="1793"/>
                      </a:lnTo>
                      <a:lnTo>
                        <a:pt x="5017" y="2105"/>
                      </a:lnTo>
                      <a:lnTo>
                        <a:pt x="5027" y="2105"/>
                      </a:lnTo>
                      <a:lnTo>
                        <a:pt x="5027" y="2115"/>
                      </a:lnTo>
                      <a:lnTo>
                        <a:pt x="5036" y="2115"/>
                      </a:lnTo>
                      <a:lnTo>
                        <a:pt x="5036" y="2124"/>
                      </a:lnTo>
                      <a:lnTo>
                        <a:pt x="5046" y="2134"/>
                      </a:lnTo>
                      <a:lnTo>
                        <a:pt x="5046" y="2124"/>
                      </a:lnTo>
                      <a:lnTo>
                        <a:pt x="5055" y="2134"/>
                      </a:lnTo>
                      <a:lnTo>
                        <a:pt x="5055" y="2124"/>
                      </a:lnTo>
                      <a:lnTo>
                        <a:pt x="5065" y="2124"/>
                      </a:lnTo>
                      <a:lnTo>
                        <a:pt x="5083" y="2134"/>
                      </a:lnTo>
                      <a:lnTo>
                        <a:pt x="5083" y="2124"/>
                      </a:lnTo>
                      <a:lnTo>
                        <a:pt x="5092" y="2134"/>
                      </a:lnTo>
                      <a:lnTo>
                        <a:pt x="5092" y="2124"/>
                      </a:lnTo>
                      <a:lnTo>
                        <a:pt x="5102" y="2124"/>
                      </a:lnTo>
                      <a:lnTo>
                        <a:pt x="5110" y="2124"/>
                      </a:lnTo>
                      <a:lnTo>
                        <a:pt x="5121" y="2124"/>
                      </a:lnTo>
                      <a:lnTo>
                        <a:pt x="5139" y="2124"/>
                      </a:lnTo>
                      <a:lnTo>
                        <a:pt x="5139" y="2115"/>
                      </a:lnTo>
                      <a:lnTo>
                        <a:pt x="5148" y="2115"/>
                      </a:lnTo>
                      <a:lnTo>
                        <a:pt x="5148" y="2124"/>
                      </a:lnTo>
                      <a:lnTo>
                        <a:pt x="5158" y="2124"/>
                      </a:lnTo>
                      <a:lnTo>
                        <a:pt x="5166" y="2115"/>
                      </a:lnTo>
                      <a:lnTo>
                        <a:pt x="5166" y="2124"/>
                      </a:lnTo>
                      <a:lnTo>
                        <a:pt x="5187" y="2124"/>
                      </a:lnTo>
                      <a:lnTo>
                        <a:pt x="5195" y="2134"/>
                      </a:lnTo>
                      <a:lnTo>
                        <a:pt x="5195" y="2124"/>
                      </a:lnTo>
                      <a:lnTo>
                        <a:pt x="5205" y="2124"/>
                      </a:lnTo>
                      <a:lnTo>
                        <a:pt x="5214" y="2124"/>
                      </a:lnTo>
                      <a:lnTo>
                        <a:pt x="5214" y="2105"/>
                      </a:lnTo>
                      <a:lnTo>
                        <a:pt x="5224" y="2105"/>
                      </a:lnTo>
                      <a:lnTo>
                        <a:pt x="5224" y="2124"/>
                      </a:lnTo>
                      <a:lnTo>
                        <a:pt x="5232" y="2124"/>
                      </a:lnTo>
                      <a:lnTo>
                        <a:pt x="5243" y="2124"/>
                      </a:lnTo>
                      <a:lnTo>
                        <a:pt x="5251" y="2115"/>
                      </a:lnTo>
                      <a:lnTo>
                        <a:pt x="5251" y="2124"/>
                      </a:lnTo>
                      <a:lnTo>
                        <a:pt x="5261" y="2124"/>
                      </a:lnTo>
                      <a:lnTo>
                        <a:pt x="5270" y="2124"/>
                      </a:lnTo>
                      <a:lnTo>
                        <a:pt x="5288" y="2124"/>
                      </a:lnTo>
                      <a:lnTo>
                        <a:pt x="5299" y="2124"/>
                      </a:lnTo>
                      <a:lnTo>
                        <a:pt x="5307" y="2124"/>
                      </a:lnTo>
                      <a:lnTo>
                        <a:pt x="5326" y="2134"/>
                      </a:lnTo>
                      <a:lnTo>
                        <a:pt x="5326" y="2124"/>
                      </a:lnTo>
                      <a:lnTo>
                        <a:pt x="5336" y="2124"/>
                      </a:lnTo>
                      <a:lnTo>
                        <a:pt x="5336" y="2115"/>
                      </a:lnTo>
                      <a:lnTo>
                        <a:pt x="5344" y="2115"/>
                      </a:lnTo>
                      <a:lnTo>
                        <a:pt x="5344" y="2124"/>
                      </a:lnTo>
                      <a:lnTo>
                        <a:pt x="5354" y="2124"/>
                      </a:lnTo>
                      <a:lnTo>
                        <a:pt x="5354" y="2134"/>
                      </a:lnTo>
                      <a:lnTo>
                        <a:pt x="5363" y="2124"/>
                      </a:lnTo>
                      <a:lnTo>
                        <a:pt x="5382" y="2134"/>
                      </a:lnTo>
                      <a:lnTo>
                        <a:pt x="5392" y="2124"/>
                      </a:lnTo>
                      <a:lnTo>
                        <a:pt x="5400" y="2124"/>
                      </a:lnTo>
                      <a:lnTo>
                        <a:pt x="5400" y="2134"/>
                      </a:lnTo>
                      <a:lnTo>
                        <a:pt x="5410" y="2124"/>
                      </a:lnTo>
                      <a:lnTo>
                        <a:pt x="5419" y="2124"/>
                      </a:lnTo>
                      <a:lnTo>
                        <a:pt x="5429" y="2124"/>
                      </a:lnTo>
                      <a:lnTo>
                        <a:pt x="5429" y="2096"/>
                      </a:lnTo>
                      <a:lnTo>
                        <a:pt x="5438" y="2077"/>
                      </a:lnTo>
                      <a:lnTo>
                        <a:pt x="5438" y="2105"/>
                      </a:lnTo>
                      <a:lnTo>
                        <a:pt x="5448" y="2105"/>
                      </a:lnTo>
                      <a:lnTo>
                        <a:pt x="5448" y="2124"/>
                      </a:lnTo>
                      <a:lnTo>
                        <a:pt x="5456" y="2124"/>
                      </a:lnTo>
                      <a:lnTo>
                        <a:pt x="5456" y="2134"/>
                      </a:lnTo>
                      <a:lnTo>
                        <a:pt x="5466" y="2124"/>
                      </a:lnTo>
                      <a:lnTo>
                        <a:pt x="5475" y="2124"/>
                      </a:lnTo>
                      <a:lnTo>
                        <a:pt x="5485" y="2124"/>
                      </a:lnTo>
                      <a:lnTo>
                        <a:pt x="5485" y="2134"/>
                      </a:lnTo>
                      <a:lnTo>
                        <a:pt x="5493" y="2134"/>
                      </a:lnTo>
                      <a:lnTo>
                        <a:pt x="5493" y="2124"/>
                      </a:lnTo>
                      <a:lnTo>
                        <a:pt x="5504" y="2134"/>
                      </a:lnTo>
                      <a:lnTo>
                        <a:pt x="5512" y="2124"/>
                      </a:lnTo>
                      <a:lnTo>
                        <a:pt x="5512" y="2105"/>
                      </a:lnTo>
                      <a:lnTo>
                        <a:pt x="5522" y="2105"/>
                      </a:lnTo>
                      <a:lnTo>
                        <a:pt x="5522" y="2077"/>
                      </a:lnTo>
                      <a:lnTo>
                        <a:pt x="5531" y="2086"/>
                      </a:lnTo>
                      <a:lnTo>
                        <a:pt x="5531" y="2124"/>
                      </a:lnTo>
                      <a:lnTo>
                        <a:pt x="5541" y="2124"/>
                      </a:lnTo>
                      <a:lnTo>
                        <a:pt x="5549" y="2124"/>
                      </a:lnTo>
                      <a:lnTo>
                        <a:pt x="5549" y="2134"/>
                      </a:lnTo>
                      <a:lnTo>
                        <a:pt x="5560" y="2124"/>
                      </a:lnTo>
                      <a:lnTo>
                        <a:pt x="5568" y="2124"/>
                      </a:lnTo>
                      <a:lnTo>
                        <a:pt x="5578" y="2124"/>
                      </a:lnTo>
                      <a:lnTo>
                        <a:pt x="5578" y="2058"/>
                      </a:lnTo>
                      <a:lnTo>
                        <a:pt x="5587" y="2048"/>
                      </a:lnTo>
                      <a:lnTo>
                        <a:pt x="5587" y="2086"/>
                      </a:lnTo>
                      <a:lnTo>
                        <a:pt x="5597" y="2096"/>
                      </a:lnTo>
                      <a:lnTo>
                        <a:pt x="5597" y="2115"/>
                      </a:lnTo>
                      <a:lnTo>
                        <a:pt x="5605" y="2105"/>
                      </a:lnTo>
                      <a:lnTo>
                        <a:pt x="5605" y="2115"/>
                      </a:lnTo>
                      <a:lnTo>
                        <a:pt x="5615" y="2124"/>
                      </a:lnTo>
                      <a:lnTo>
                        <a:pt x="5615" y="2115"/>
                      </a:lnTo>
                      <a:lnTo>
                        <a:pt x="5624" y="2115"/>
                      </a:lnTo>
                      <a:lnTo>
                        <a:pt x="5624" y="2124"/>
                      </a:lnTo>
                      <a:lnTo>
                        <a:pt x="5634" y="2124"/>
                      </a:lnTo>
                      <a:lnTo>
                        <a:pt x="5643" y="2124"/>
                      </a:lnTo>
                      <a:lnTo>
                        <a:pt x="5653" y="2134"/>
                      </a:lnTo>
                      <a:lnTo>
                        <a:pt x="5653" y="2124"/>
                      </a:lnTo>
                      <a:lnTo>
                        <a:pt x="5661" y="2124"/>
                      </a:lnTo>
                      <a:lnTo>
                        <a:pt x="5671" y="2115"/>
                      </a:lnTo>
                      <a:lnTo>
                        <a:pt x="5671" y="2124"/>
                      </a:lnTo>
                      <a:lnTo>
                        <a:pt x="5680" y="2124"/>
                      </a:lnTo>
                      <a:lnTo>
                        <a:pt x="5698" y="2124"/>
                      </a:lnTo>
                      <a:lnTo>
                        <a:pt x="5709" y="2134"/>
                      </a:lnTo>
                      <a:lnTo>
                        <a:pt x="5709" y="2124"/>
                      </a:lnTo>
                      <a:lnTo>
                        <a:pt x="5717" y="2124"/>
                      </a:lnTo>
                      <a:lnTo>
                        <a:pt x="5717" y="2115"/>
                      </a:lnTo>
                      <a:lnTo>
                        <a:pt x="5727" y="2115"/>
                      </a:lnTo>
                      <a:lnTo>
                        <a:pt x="5727" y="2010"/>
                      </a:lnTo>
                      <a:lnTo>
                        <a:pt x="5736" y="1926"/>
                      </a:lnTo>
                      <a:lnTo>
                        <a:pt x="5736" y="2039"/>
                      </a:lnTo>
                      <a:lnTo>
                        <a:pt x="5746" y="2048"/>
                      </a:lnTo>
                      <a:lnTo>
                        <a:pt x="5746" y="2124"/>
                      </a:lnTo>
                      <a:lnTo>
                        <a:pt x="5754" y="2124"/>
                      </a:lnTo>
                      <a:lnTo>
                        <a:pt x="5765" y="2124"/>
                      </a:lnTo>
                      <a:lnTo>
                        <a:pt x="5765" y="2134"/>
                      </a:lnTo>
                      <a:lnTo>
                        <a:pt x="5773" y="2124"/>
                      </a:lnTo>
                      <a:lnTo>
                        <a:pt x="5783" y="2124"/>
                      </a:lnTo>
                      <a:lnTo>
                        <a:pt x="5792" y="2124"/>
                      </a:lnTo>
                      <a:lnTo>
                        <a:pt x="5792" y="2134"/>
                      </a:lnTo>
                      <a:lnTo>
                        <a:pt x="5802" y="2134"/>
                      </a:lnTo>
                      <a:lnTo>
                        <a:pt x="5802" y="2124"/>
                      </a:lnTo>
                      <a:lnTo>
                        <a:pt x="5810" y="2124"/>
                      </a:lnTo>
                      <a:lnTo>
                        <a:pt x="5820" y="2124"/>
                      </a:lnTo>
                      <a:lnTo>
                        <a:pt x="5829" y="2124"/>
                      </a:lnTo>
                      <a:lnTo>
                        <a:pt x="5839" y="2124"/>
                      </a:lnTo>
                      <a:lnTo>
                        <a:pt x="5848" y="2124"/>
                      </a:lnTo>
                      <a:lnTo>
                        <a:pt x="5848" y="2105"/>
                      </a:lnTo>
                      <a:lnTo>
                        <a:pt x="5858" y="2105"/>
                      </a:lnTo>
                      <a:lnTo>
                        <a:pt x="5858" y="2124"/>
                      </a:lnTo>
                      <a:lnTo>
                        <a:pt x="5866" y="2124"/>
                      </a:lnTo>
                      <a:lnTo>
                        <a:pt x="5866" y="2134"/>
                      </a:lnTo>
                      <a:lnTo>
                        <a:pt x="5876" y="2134"/>
                      </a:lnTo>
                      <a:lnTo>
                        <a:pt x="5876" y="2124"/>
                      </a:lnTo>
                      <a:lnTo>
                        <a:pt x="5885" y="2134"/>
                      </a:lnTo>
                      <a:lnTo>
                        <a:pt x="5885" y="2124"/>
                      </a:lnTo>
                      <a:lnTo>
                        <a:pt x="5904" y="2124"/>
                      </a:lnTo>
                      <a:lnTo>
                        <a:pt x="5914" y="2134"/>
                      </a:lnTo>
                      <a:lnTo>
                        <a:pt x="5914" y="2124"/>
                      </a:lnTo>
                      <a:lnTo>
                        <a:pt x="5922" y="2124"/>
                      </a:lnTo>
                      <a:lnTo>
                        <a:pt x="5922" y="2134"/>
                      </a:lnTo>
                      <a:lnTo>
                        <a:pt x="5932" y="2124"/>
                      </a:lnTo>
                      <a:lnTo>
                        <a:pt x="5941" y="2134"/>
                      </a:lnTo>
                      <a:lnTo>
                        <a:pt x="5941" y="2124"/>
                      </a:lnTo>
                      <a:lnTo>
                        <a:pt x="5959" y="2124"/>
                      </a:lnTo>
                      <a:lnTo>
                        <a:pt x="5970" y="2124"/>
                      </a:lnTo>
                      <a:lnTo>
                        <a:pt x="5970" y="2115"/>
                      </a:lnTo>
                      <a:lnTo>
                        <a:pt x="5978" y="2124"/>
                      </a:lnTo>
                      <a:lnTo>
                        <a:pt x="5988" y="2124"/>
                      </a:lnTo>
                      <a:lnTo>
                        <a:pt x="6007" y="2124"/>
                      </a:lnTo>
                      <a:lnTo>
                        <a:pt x="6007" y="2134"/>
                      </a:lnTo>
                      <a:lnTo>
                        <a:pt x="6026" y="2124"/>
                      </a:lnTo>
                      <a:lnTo>
                        <a:pt x="6034" y="2124"/>
                      </a:lnTo>
                      <a:lnTo>
                        <a:pt x="6044" y="2124"/>
                      </a:lnTo>
                      <a:lnTo>
                        <a:pt x="6053" y="2124"/>
                      </a:lnTo>
                      <a:lnTo>
                        <a:pt x="6071" y="2134"/>
                      </a:lnTo>
                      <a:lnTo>
                        <a:pt x="6071" y="2124"/>
                      </a:lnTo>
                      <a:lnTo>
                        <a:pt x="6081" y="2124"/>
                      </a:lnTo>
                      <a:lnTo>
                        <a:pt x="6092" y="2124"/>
                      </a:lnTo>
                      <a:lnTo>
                        <a:pt x="6110" y="2124"/>
                      </a:lnTo>
                      <a:lnTo>
                        <a:pt x="6110" y="2134"/>
                      </a:lnTo>
                      <a:lnTo>
                        <a:pt x="6129" y="2124"/>
                      </a:lnTo>
                      <a:lnTo>
                        <a:pt x="6137" y="2134"/>
                      </a:lnTo>
                      <a:lnTo>
                        <a:pt x="6156" y="2124"/>
                      </a:lnTo>
                      <a:lnTo>
                        <a:pt x="6166" y="2124"/>
                      </a:lnTo>
                      <a:lnTo>
                        <a:pt x="6175" y="2124"/>
                      </a:lnTo>
                      <a:lnTo>
                        <a:pt x="6185" y="2134"/>
                      </a:lnTo>
                      <a:lnTo>
                        <a:pt x="6203" y="2124"/>
                      </a:lnTo>
                      <a:lnTo>
                        <a:pt x="6203" y="2134"/>
                      </a:lnTo>
                      <a:lnTo>
                        <a:pt x="6212" y="2124"/>
                      </a:lnTo>
                      <a:lnTo>
                        <a:pt x="6222" y="2124"/>
                      </a:lnTo>
                      <a:lnTo>
                        <a:pt x="6222" y="2115"/>
                      </a:lnTo>
                      <a:lnTo>
                        <a:pt x="6231" y="2115"/>
                      </a:lnTo>
                      <a:lnTo>
                        <a:pt x="6231" y="2124"/>
                      </a:lnTo>
                      <a:lnTo>
                        <a:pt x="6241" y="2124"/>
                      </a:lnTo>
                      <a:lnTo>
                        <a:pt x="6241" y="2134"/>
                      </a:lnTo>
                      <a:lnTo>
                        <a:pt x="6249" y="2124"/>
                      </a:lnTo>
                      <a:lnTo>
                        <a:pt x="6259" y="2134"/>
                      </a:lnTo>
                      <a:lnTo>
                        <a:pt x="6259" y="2124"/>
                      </a:lnTo>
                      <a:lnTo>
                        <a:pt x="6268" y="2124"/>
                      </a:lnTo>
                      <a:lnTo>
                        <a:pt x="6268" y="2134"/>
                      </a:lnTo>
                      <a:lnTo>
                        <a:pt x="6286" y="2124"/>
                      </a:lnTo>
                      <a:lnTo>
                        <a:pt x="6315" y="2134"/>
                      </a:lnTo>
                      <a:lnTo>
                        <a:pt x="6315" y="2124"/>
                      </a:lnTo>
                      <a:lnTo>
                        <a:pt x="6324" y="2124"/>
                      </a:lnTo>
                      <a:lnTo>
                        <a:pt x="6324" y="2086"/>
                      </a:lnTo>
                      <a:lnTo>
                        <a:pt x="6334" y="2086"/>
                      </a:lnTo>
                      <a:lnTo>
                        <a:pt x="6334" y="1801"/>
                      </a:lnTo>
                      <a:lnTo>
                        <a:pt x="6342" y="1801"/>
                      </a:lnTo>
                      <a:lnTo>
                        <a:pt x="6342" y="2086"/>
                      </a:lnTo>
                      <a:lnTo>
                        <a:pt x="6353" y="2096"/>
                      </a:lnTo>
                      <a:lnTo>
                        <a:pt x="6353" y="2124"/>
                      </a:lnTo>
                      <a:lnTo>
                        <a:pt x="6361" y="2115"/>
                      </a:lnTo>
                      <a:lnTo>
                        <a:pt x="6361" y="2124"/>
                      </a:lnTo>
                      <a:lnTo>
                        <a:pt x="6371" y="2124"/>
                      </a:lnTo>
                      <a:lnTo>
                        <a:pt x="6380" y="2134"/>
                      </a:lnTo>
                      <a:lnTo>
                        <a:pt x="6380" y="2124"/>
                      </a:lnTo>
                      <a:lnTo>
                        <a:pt x="6390" y="2124"/>
                      </a:lnTo>
                      <a:lnTo>
                        <a:pt x="6398" y="2124"/>
                      </a:lnTo>
                      <a:lnTo>
                        <a:pt x="6398" y="2086"/>
                      </a:lnTo>
                      <a:lnTo>
                        <a:pt x="6408" y="2086"/>
                      </a:lnTo>
                      <a:lnTo>
                        <a:pt x="6408" y="2115"/>
                      </a:lnTo>
                      <a:lnTo>
                        <a:pt x="6417" y="2124"/>
                      </a:lnTo>
                      <a:lnTo>
                        <a:pt x="6417" y="1991"/>
                      </a:lnTo>
                      <a:lnTo>
                        <a:pt x="6427" y="1972"/>
                      </a:lnTo>
                      <a:lnTo>
                        <a:pt x="6427" y="1717"/>
                      </a:lnTo>
                      <a:lnTo>
                        <a:pt x="6436" y="1801"/>
                      </a:lnTo>
                      <a:lnTo>
                        <a:pt x="6436" y="2105"/>
                      </a:lnTo>
                      <a:lnTo>
                        <a:pt x="6446" y="2115"/>
                      </a:lnTo>
                      <a:lnTo>
                        <a:pt x="6446" y="2124"/>
                      </a:lnTo>
                      <a:lnTo>
                        <a:pt x="6454" y="2115"/>
                      </a:lnTo>
                      <a:lnTo>
                        <a:pt x="6454" y="2124"/>
                      </a:lnTo>
                      <a:lnTo>
                        <a:pt x="6464" y="2124"/>
                      </a:lnTo>
                      <a:lnTo>
                        <a:pt x="6464" y="2134"/>
                      </a:lnTo>
                      <a:lnTo>
                        <a:pt x="6473" y="2124"/>
                      </a:lnTo>
                      <a:lnTo>
                        <a:pt x="6483" y="2124"/>
                      </a:lnTo>
                      <a:lnTo>
                        <a:pt x="6492" y="2124"/>
                      </a:lnTo>
                      <a:lnTo>
                        <a:pt x="6502" y="2124"/>
                      </a:lnTo>
                      <a:lnTo>
                        <a:pt x="6502" y="2134"/>
                      </a:lnTo>
                      <a:lnTo>
                        <a:pt x="6510" y="2124"/>
                      </a:lnTo>
                      <a:lnTo>
                        <a:pt x="6510" y="2134"/>
                      </a:lnTo>
                      <a:lnTo>
                        <a:pt x="6520" y="2134"/>
                      </a:lnTo>
                      <a:lnTo>
                        <a:pt x="6520" y="2115"/>
                      </a:lnTo>
                      <a:lnTo>
                        <a:pt x="6529" y="2124"/>
                      </a:lnTo>
                      <a:lnTo>
                        <a:pt x="6539" y="2124"/>
                      </a:lnTo>
                      <a:lnTo>
                        <a:pt x="6539" y="2134"/>
                      </a:lnTo>
                      <a:lnTo>
                        <a:pt x="6558" y="2134"/>
                      </a:lnTo>
                      <a:lnTo>
                        <a:pt x="6558" y="2124"/>
                      </a:lnTo>
                      <a:lnTo>
                        <a:pt x="6566" y="2124"/>
                      </a:lnTo>
                      <a:lnTo>
                        <a:pt x="6576" y="2124"/>
                      </a:lnTo>
                      <a:lnTo>
                        <a:pt x="6576" y="2134"/>
                      </a:lnTo>
                      <a:lnTo>
                        <a:pt x="6585" y="2115"/>
                      </a:lnTo>
                      <a:lnTo>
                        <a:pt x="6585" y="2134"/>
                      </a:lnTo>
                      <a:lnTo>
                        <a:pt x="6595" y="2134"/>
                      </a:lnTo>
                      <a:lnTo>
                        <a:pt x="6595" y="2124"/>
                      </a:lnTo>
                      <a:lnTo>
                        <a:pt x="6603" y="2124"/>
                      </a:lnTo>
                      <a:lnTo>
                        <a:pt x="6614" y="2124"/>
                      </a:lnTo>
                      <a:lnTo>
                        <a:pt x="6614" y="2067"/>
                      </a:lnTo>
                      <a:lnTo>
                        <a:pt x="6622" y="2058"/>
                      </a:lnTo>
                      <a:lnTo>
                        <a:pt x="6622" y="1934"/>
                      </a:lnTo>
                      <a:lnTo>
                        <a:pt x="6632" y="2001"/>
                      </a:lnTo>
                      <a:lnTo>
                        <a:pt x="6632" y="2124"/>
                      </a:lnTo>
                      <a:lnTo>
                        <a:pt x="6641" y="2124"/>
                      </a:lnTo>
                      <a:lnTo>
                        <a:pt x="6651" y="2124"/>
                      </a:lnTo>
                      <a:lnTo>
                        <a:pt x="6669" y="2134"/>
                      </a:lnTo>
                      <a:lnTo>
                        <a:pt x="6678" y="2124"/>
                      </a:lnTo>
                      <a:lnTo>
                        <a:pt x="6688" y="2134"/>
                      </a:lnTo>
                      <a:lnTo>
                        <a:pt x="6707" y="2124"/>
                      </a:lnTo>
                      <a:lnTo>
                        <a:pt x="6715" y="2134"/>
                      </a:lnTo>
                      <a:lnTo>
                        <a:pt x="6715" y="2124"/>
                      </a:lnTo>
                      <a:lnTo>
                        <a:pt x="6725" y="2124"/>
                      </a:lnTo>
                      <a:lnTo>
                        <a:pt x="6734" y="2124"/>
                      </a:lnTo>
                      <a:lnTo>
                        <a:pt x="6734" y="2134"/>
                      </a:lnTo>
                      <a:lnTo>
                        <a:pt x="6744" y="2134"/>
                      </a:lnTo>
                      <a:lnTo>
                        <a:pt x="6744" y="2124"/>
                      </a:lnTo>
                      <a:lnTo>
                        <a:pt x="6752" y="2124"/>
                      </a:lnTo>
                      <a:lnTo>
                        <a:pt x="6771" y="2124"/>
                      </a:lnTo>
                      <a:lnTo>
                        <a:pt x="6781" y="2134"/>
                      </a:lnTo>
                      <a:lnTo>
                        <a:pt x="6790" y="2124"/>
                      </a:lnTo>
                      <a:lnTo>
                        <a:pt x="6790" y="2134"/>
                      </a:lnTo>
                      <a:lnTo>
                        <a:pt x="6800" y="2134"/>
                      </a:lnTo>
                      <a:lnTo>
                        <a:pt x="6800" y="2124"/>
                      </a:lnTo>
                      <a:lnTo>
                        <a:pt x="6808" y="2124"/>
                      </a:lnTo>
                      <a:lnTo>
                        <a:pt x="6819" y="2134"/>
                      </a:lnTo>
                      <a:lnTo>
                        <a:pt x="6827" y="2124"/>
                      </a:lnTo>
                      <a:lnTo>
                        <a:pt x="6837" y="2134"/>
                      </a:lnTo>
                      <a:lnTo>
                        <a:pt x="6837" y="2124"/>
                      </a:lnTo>
                      <a:lnTo>
                        <a:pt x="6846" y="2124"/>
                      </a:lnTo>
                      <a:lnTo>
                        <a:pt x="6856" y="2124"/>
                      </a:lnTo>
                      <a:lnTo>
                        <a:pt x="6856" y="2039"/>
                      </a:lnTo>
                      <a:lnTo>
                        <a:pt x="6864" y="2010"/>
                      </a:lnTo>
                      <a:lnTo>
                        <a:pt x="6864" y="2105"/>
                      </a:lnTo>
                      <a:lnTo>
                        <a:pt x="6874" y="2105"/>
                      </a:lnTo>
                      <a:lnTo>
                        <a:pt x="6874" y="2124"/>
                      </a:lnTo>
                      <a:lnTo>
                        <a:pt x="6883" y="2115"/>
                      </a:lnTo>
                      <a:lnTo>
                        <a:pt x="6883" y="2124"/>
                      </a:lnTo>
                      <a:lnTo>
                        <a:pt x="6902" y="2124"/>
                      </a:lnTo>
                      <a:lnTo>
                        <a:pt x="6912" y="2124"/>
                      </a:lnTo>
                      <a:lnTo>
                        <a:pt x="6930" y="2124"/>
                      </a:lnTo>
                      <a:lnTo>
                        <a:pt x="6930" y="2134"/>
                      </a:lnTo>
                      <a:lnTo>
                        <a:pt x="6949" y="2124"/>
                      </a:lnTo>
                      <a:lnTo>
                        <a:pt x="6958" y="2124"/>
                      </a:lnTo>
                      <a:lnTo>
                        <a:pt x="6968" y="2134"/>
                      </a:lnTo>
                      <a:lnTo>
                        <a:pt x="6968" y="2124"/>
                      </a:lnTo>
                      <a:lnTo>
                        <a:pt x="6976" y="2124"/>
                      </a:lnTo>
                      <a:lnTo>
                        <a:pt x="6986" y="2134"/>
                      </a:lnTo>
                      <a:lnTo>
                        <a:pt x="7015" y="2124"/>
                      </a:lnTo>
                      <a:lnTo>
                        <a:pt x="7034" y="2124"/>
                      </a:lnTo>
                      <a:lnTo>
                        <a:pt x="7042" y="2124"/>
                      </a:lnTo>
                      <a:lnTo>
                        <a:pt x="7052" y="2124"/>
                      </a:lnTo>
                      <a:lnTo>
                        <a:pt x="7071" y="2124"/>
                      </a:lnTo>
                      <a:lnTo>
                        <a:pt x="7080" y="2124"/>
                      </a:lnTo>
                      <a:lnTo>
                        <a:pt x="7090" y="2124"/>
                      </a:lnTo>
                      <a:lnTo>
                        <a:pt x="7098" y="2124"/>
                      </a:lnTo>
                      <a:lnTo>
                        <a:pt x="7098" y="2134"/>
                      </a:lnTo>
                      <a:lnTo>
                        <a:pt x="7108" y="2124"/>
                      </a:lnTo>
                      <a:lnTo>
                        <a:pt x="7117" y="2124"/>
                      </a:lnTo>
                      <a:lnTo>
                        <a:pt x="7127" y="2124"/>
                      </a:lnTo>
                      <a:lnTo>
                        <a:pt x="7135" y="2124"/>
                      </a:lnTo>
                      <a:lnTo>
                        <a:pt x="7154" y="2124"/>
                      </a:lnTo>
                      <a:lnTo>
                        <a:pt x="7164" y="2134"/>
                      </a:lnTo>
                      <a:lnTo>
                        <a:pt x="7164" y="2124"/>
                      </a:lnTo>
                      <a:lnTo>
                        <a:pt x="7173" y="2124"/>
                      </a:lnTo>
                      <a:lnTo>
                        <a:pt x="7173" y="2134"/>
                      </a:lnTo>
                      <a:lnTo>
                        <a:pt x="7183" y="2134"/>
                      </a:lnTo>
                      <a:lnTo>
                        <a:pt x="7183" y="2124"/>
                      </a:lnTo>
                      <a:lnTo>
                        <a:pt x="7202" y="2124"/>
                      </a:lnTo>
                      <a:lnTo>
                        <a:pt x="7220" y="2124"/>
                      </a:lnTo>
                      <a:lnTo>
                        <a:pt x="7220" y="2134"/>
                      </a:lnTo>
                      <a:lnTo>
                        <a:pt x="7229" y="2134"/>
                      </a:lnTo>
                      <a:lnTo>
                        <a:pt x="7229" y="2124"/>
                      </a:lnTo>
                      <a:lnTo>
                        <a:pt x="7247" y="2124"/>
                      </a:lnTo>
                      <a:lnTo>
                        <a:pt x="7257" y="2124"/>
                      </a:lnTo>
                      <a:lnTo>
                        <a:pt x="7266" y="2134"/>
                      </a:lnTo>
                      <a:lnTo>
                        <a:pt x="7266" y="2124"/>
                      </a:lnTo>
                      <a:lnTo>
                        <a:pt x="7295" y="2134"/>
                      </a:lnTo>
                      <a:lnTo>
                        <a:pt x="7295" y="2124"/>
                      </a:lnTo>
                      <a:lnTo>
                        <a:pt x="7322" y="2134"/>
                      </a:lnTo>
                      <a:lnTo>
                        <a:pt x="7332" y="2124"/>
                      </a:lnTo>
                      <a:lnTo>
                        <a:pt x="7341" y="2124"/>
                      </a:lnTo>
                      <a:lnTo>
                        <a:pt x="7359" y="2124"/>
                      </a:lnTo>
                      <a:lnTo>
                        <a:pt x="7369" y="2124"/>
                      </a:lnTo>
                      <a:lnTo>
                        <a:pt x="7388" y="2124"/>
                      </a:lnTo>
                      <a:lnTo>
                        <a:pt x="7415" y="2124"/>
                      </a:lnTo>
                      <a:lnTo>
                        <a:pt x="7415" y="2134"/>
                      </a:lnTo>
                      <a:lnTo>
                        <a:pt x="7425" y="2124"/>
                      </a:lnTo>
                      <a:lnTo>
                        <a:pt x="7434" y="2134"/>
                      </a:lnTo>
                      <a:lnTo>
                        <a:pt x="7434" y="2124"/>
                      </a:lnTo>
                      <a:lnTo>
                        <a:pt x="7452" y="2124"/>
                      </a:lnTo>
                      <a:lnTo>
                        <a:pt x="7452" y="2134"/>
                      </a:lnTo>
                      <a:lnTo>
                        <a:pt x="7463" y="2124"/>
                      </a:lnTo>
                      <a:lnTo>
                        <a:pt x="7471" y="2124"/>
                      </a:lnTo>
                      <a:lnTo>
                        <a:pt x="7490" y="2124"/>
                      </a:lnTo>
                      <a:lnTo>
                        <a:pt x="7500" y="2124"/>
                      </a:lnTo>
                      <a:lnTo>
                        <a:pt x="7508" y="2124"/>
                      </a:lnTo>
                      <a:lnTo>
                        <a:pt x="7556" y="2134"/>
                      </a:lnTo>
                      <a:lnTo>
                        <a:pt x="7564" y="2124"/>
                      </a:lnTo>
                      <a:lnTo>
                        <a:pt x="7574" y="2124"/>
                      </a:lnTo>
                      <a:lnTo>
                        <a:pt x="7583" y="2134"/>
                      </a:lnTo>
                      <a:lnTo>
                        <a:pt x="7601" y="2124"/>
                      </a:lnTo>
                      <a:lnTo>
                        <a:pt x="7620" y="2134"/>
                      </a:lnTo>
                      <a:lnTo>
                        <a:pt x="7620" y="2124"/>
                      </a:lnTo>
                      <a:lnTo>
                        <a:pt x="7630" y="2134"/>
                      </a:lnTo>
                      <a:lnTo>
                        <a:pt x="7630" y="2124"/>
                      </a:lnTo>
                      <a:lnTo>
                        <a:pt x="7657" y="2124"/>
                      </a:lnTo>
                      <a:lnTo>
                        <a:pt x="7657" y="2115"/>
                      </a:lnTo>
                      <a:lnTo>
                        <a:pt x="7668" y="2115"/>
                      </a:lnTo>
                      <a:lnTo>
                        <a:pt x="7668" y="2124"/>
                      </a:lnTo>
                      <a:lnTo>
                        <a:pt x="7676" y="2124"/>
                      </a:lnTo>
                      <a:lnTo>
                        <a:pt x="7686" y="2124"/>
                      </a:lnTo>
                      <a:lnTo>
                        <a:pt x="7686" y="2134"/>
                      </a:lnTo>
                      <a:lnTo>
                        <a:pt x="7695" y="2124"/>
                      </a:lnTo>
                      <a:lnTo>
                        <a:pt x="7695" y="2134"/>
                      </a:lnTo>
                      <a:lnTo>
                        <a:pt x="7705" y="2134"/>
                      </a:lnTo>
                      <a:lnTo>
                        <a:pt x="7705" y="2124"/>
                      </a:lnTo>
                      <a:lnTo>
                        <a:pt x="7713" y="2124"/>
                      </a:lnTo>
                      <a:lnTo>
                        <a:pt x="7723" y="2124"/>
                      </a:lnTo>
                      <a:lnTo>
                        <a:pt x="7723" y="2134"/>
                      </a:lnTo>
                      <a:lnTo>
                        <a:pt x="7732" y="2124"/>
                      </a:lnTo>
                      <a:lnTo>
                        <a:pt x="7769" y="2134"/>
                      </a:lnTo>
                      <a:lnTo>
                        <a:pt x="7769" y="2124"/>
                      </a:lnTo>
                      <a:lnTo>
                        <a:pt x="7788" y="2134"/>
                      </a:lnTo>
                      <a:lnTo>
                        <a:pt x="7798" y="2124"/>
                      </a:lnTo>
                      <a:lnTo>
                        <a:pt x="7807" y="2134"/>
                      </a:lnTo>
                      <a:lnTo>
                        <a:pt x="7807" y="2124"/>
                      </a:lnTo>
                      <a:lnTo>
                        <a:pt x="7825" y="2134"/>
                      </a:lnTo>
                      <a:lnTo>
                        <a:pt x="7835" y="2124"/>
                      </a:lnTo>
                      <a:lnTo>
                        <a:pt x="7835" y="2134"/>
                      </a:lnTo>
                      <a:lnTo>
                        <a:pt x="7844" y="2124"/>
                      </a:lnTo>
                      <a:lnTo>
                        <a:pt x="7854" y="2124"/>
                      </a:lnTo>
                      <a:lnTo>
                        <a:pt x="7854" y="2134"/>
                      </a:lnTo>
                      <a:lnTo>
                        <a:pt x="7862" y="2124"/>
                      </a:lnTo>
                      <a:lnTo>
                        <a:pt x="7873" y="2134"/>
                      </a:lnTo>
                      <a:lnTo>
                        <a:pt x="7881" y="2124"/>
                      </a:lnTo>
                      <a:lnTo>
                        <a:pt x="7901" y="2134"/>
                      </a:lnTo>
                      <a:lnTo>
                        <a:pt x="7910" y="2124"/>
                      </a:lnTo>
                      <a:lnTo>
                        <a:pt x="7920" y="2134"/>
                      </a:lnTo>
                      <a:lnTo>
                        <a:pt x="7929" y="2124"/>
                      </a:lnTo>
                      <a:lnTo>
                        <a:pt x="7939" y="2134"/>
                      </a:lnTo>
                      <a:lnTo>
                        <a:pt x="7947" y="2124"/>
                      </a:lnTo>
                      <a:lnTo>
                        <a:pt x="7957" y="2134"/>
                      </a:lnTo>
                      <a:lnTo>
                        <a:pt x="7966" y="2124"/>
                      </a:lnTo>
                      <a:lnTo>
                        <a:pt x="7976" y="2134"/>
                      </a:lnTo>
                      <a:lnTo>
                        <a:pt x="7984" y="2124"/>
                      </a:lnTo>
                      <a:lnTo>
                        <a:pt x="7995" y="2124"/>
                      </a:lnTo>
                      <a:lnTo>
                        <a:pt x="8013" y="2124"/>
                      </a:lnTo>
                      <a:lnTo>
                        <a:pt x="8032" y="2134"/>
                      </a:lnTo>
                      <a:lnTo>
                        <a:pt x="8040" y="2124"/>
                      </a:lnTo>
                      <a:lnTo>
                        <a:pt x="8051" y="2124"/>
                      </a:lnTo>
                      <a:lnTo>
                        <a:pt x="8051" y="2096"/>
                      </a:lnTo>
                      <a:lnTo>
                        <a:pt x="8059" y="2067"/>
                      </a:lnTo>
                      <a:lnTo>
                        <a:pt x="8059" y="2105"/>
                      </a:lnTo>
                      <a:lnTo>
                        <a:pt x="8069" y="2105"/>
                      </a:lnTo>
                      <a:lnTo>
                        <a:pt x="8069" y="2124"/>
                      </a:lnTo>
                      <a:lnTo>
                        <a:pt x="8078" y="2124"/>
                      </a:lnTo>
                      <a:lnTo>
                        <a:pt x="8078" y="2115"/>
                      </a:lnTo>
                      <a:lnTo>
                        <a:pt x="8088" y="2115"/>
                      </a:lnTo>
                      <a:lnTo>
                        <a:pt x="8096" y="2105"/>
                      </a:lnTo>
                      <a:lnTo>
                        <a:pt x="8096" y="2124"/>
                      </a:lnTo>
                      <a:lnTo>
                        <a:pt x="8106" y="2124"/>
                      </a:lnTo>
                      <a:lnTo>
                        <a:pt x="8115" y="2134"/>
                      </a:lnTo>
                      <a:lnTo>
                        <a:pt x="8125" y="2124"/>
                      </a:lnTo>
                      <a:lnTo>
                        <a:pt x="8134" y="2124"/>
                      </a:lnTo>
                      <a:lnTo>
                        <a:pt x="8144" y="2124"/>
                      </a:lnTo>
                      <a:lnTo>
                        <a:pt x="8171" y="2134"/>
                      </a:lnTo>
                      <a:lnTo>
                        <a:pt x="8171" y="2124"/>
                      </a:lnTo>
                      <a:lnTo>
                        <a:pt x="8189" y="2124"/>
                      </a:lnTo>
                      <a:lnTo>
                        <a:pt x="8200" y="2124"/>
                      </a:lnTo>
                      <a:lnTo>
                        <a:pt x="8218" y="2124"/>
                      </a:lnTo>
                      <a:lnTo>
                        <a:pt x="8227" y="2124"/>
                      </a:lnTo>
                      <a:lnTo>
                        <a:pt x="8237" y="2124"/>
                      </a:lnTo>
                      <a:lnTo>
                        <a:pt x="8256" y="2134"/>
                      </a:lnTo>
                      <a:lnTo>
                        <a:pt x="8264" y="2124"/>
                      </a:lnTo>
                      <a:lnTo>
                        <a:pt x="8293" y="2124"/>
                      </a:lnTo>
                      <a:lnTo>
                        <a:pt x="8301" y="2124"/>
                      </a:lnTo>
                      <a:lnTo>
                        <a:pt x="8301" y="2134"/>
                      </a:lnTo>
                      <a:lnTo>
                        <a:pt x="8339" y="2124"/>
                      </a:lnTo>
                      <a:lnTo>
                        <a:pt x="8349" y="2124"/>
                      </a:lnTo>
                      <a:lnTo>
                        <a:pt x="8357" y="2124"/>
                      </a:lnTo>
                      <a:lnTo>
                        <a:pt x="8376" y="2124"/>
                      </a:lnTo>
                      <a:lnTo>
                        <a:pt x="8386" y="2124"/>
                      </a:lnTo>
                      <a:lnTo>
                        <a:pt x="8405" y="2134"/>
                      </a:lnTo>
                      <a:lnTo>
                        <a:pt x="8413" y="2124"/>
                      </a:lnTo>
                    </a:path>
                  </a:pathLst>
                </a:custGeom>
                <a:noFill/>
                <a:ln w="19050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492" name="Rectangle 44"/>
                <p:cNvSpPr>
                  <a:spLocks noChangeArrowheads="1"/>
                </p:cNvSpPr>
                <p:nvPr/>
              </p:nvSpPr>
              <p:spPr bwMode="auto">
                <a:xfrm>
                  <a:off x="2683" y="1608"/>
                  <a:ext cx="1179" cy="680"/>
                </a:xfrm>
                <a:prstGeom prst="rect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104493" name="Group 45"/>
              <p:cNvGrpSpPr>
                <a:grpSpLocks/>
              </p:cNvGrpSpPr>
              <p:nvPr/>
            </p:nvGrpSpPr>
            <p:grpSpPr bwMode="auto">
              <a:xfrm>
                <a:off x="3152" y="980"/>
                <a:ext cx="499" cy="401"/>
                <a:chOff x="2683" y="1608"/>
                <a:chExt cx="1179" cy="680"/>
              </a:xfrm>
            </p:grpSpPr>
            <p:sp>
              <p:nvSpPr>
                <p:cNvPr id="104494" name="Freeform 46"/>
                <p:cNvSpPr>
                  <a:spLocks/>
                </p:cNvSpPr>
                <p:nvPr/>
              </p:nvSpPr>
              <p:spPr bwMode="auto">
                <a:xfrm>
                  <a:off x="2744" y="1649"/>
                  <a:ext cx="1043" cy="602"/>
                </a:xfrm>
                <a:custGeom>
                  <a:avLst/>
                  <a:gdLst>
                    <a:gd name="T0" fmla="*/ 101 w 8413"/>
                    <a:gd name="T1" fmla="*/ 2115 h 2134"/>
                    <a:gd name="T2" fmla="*/ 205 w 8413"/>
                    <a:gd name="T3" fmla="*/ 2115 h 2134"/>
                    <a:gd name="T4" fmla="*/ 317 w 8413"/>
                    <a:gd name="T5" fmla="*/ 2077 h 2134"/>
                    <a:gd name="T6" fmla="*/ 418 w 8413"/>
                    <a:gd name="T7" fmla="*/ 2124 h 2134"/>
                    <a:gd name="T8" fmla="*/ 530 w 8413"/>
                    <a:gd name="T9" fmla="*/ 2124 h 2134"/>
                    <a:gd name="T10" fmla="*/ 633 w 8413"/>
                    <a:gd name="T11" fmla="*/ 2134 h 2134"/>
                    <a:gd name="T12" fmla="*/ 755 w 8413"/>
                    <a:gd name="T13" fmla="*/ 2124 h 2134"/>
                    <a:gd name="T14" fmla="*/ 857 w 8413"/>
                    <a:gd name="T15" fmla="*/ 2134 h 2134"/>
                    <a:gd name="T16" fmla="*/ 969 w 8413"/>
                    <a:gd name="T17" fmla="*/ 2115 h 2134"/>
                    <a:gd name="T18" fmla="*/ 1081 w 8413"/>
                    <a:gd name="T19" fmla="*/ 2124 h 2134"/>
                    <a:gd name="T20" fmla="*/ 1184 w 8413"/>
                    <a:gd name="T21" fmla="*/ 2115 h 2134"/>
                    <a:gd name="T22" fmla="*/ 1286 w 8413"/>
                    <a:gd name="T23" fmla="*/ 2124 h 2134"/>
                    <a:gd name="T24" fmla="*/ 1416 w 8413"/>
                    <a:gd name="T25" fmla="*/ 2124 h 2134"/>
                    <a:gd name="T26" fmla="*/ 1520 w 8413"/>
                    <a:gd name="T27" fmla="*/ 2134 h 2134"/>
                    <a:gd name="T28" fmla="*/ 1623 w 8413"/>
                    <a:gd name="T29" fmla="*/ 2115 h 2134"/>
                    <a:gd name="T30" fmla="*/ 1735 w 8413"/>
                    <a:gd name="T31" fmla="*/ 2124 h 2134"/>
                    <a:gd name="T32" fmla="*/ 1837 w 8413"/>
                    <a:gd name="T33" fmla="*/ 2115 h 2134"/>
                    <a:gd name="T34" fmla="*/ 1940 w 8413"/>
                    <a:gd name="T35" fmla="*/ 2115 h 2134"/>
                    <a:gd name="T36" fmla="*/ 2052 w 8413"/>
                    <a:gd name="T37" fmla="*/ 2105 h 2134"/>
                    <a:gd name="T38" fmla="*/ 2153 w 8413"/>
                    <a:gd name="T39" fmla="*/ 2115 h 2134"/>
                    <a:gd name="T40" fmla="*/ 2275 w 8413"/>
                    <a:gd name="T41" fmla="*/ 2124 h 2134"/>
                    <a:gd name="T42" fmla="*/ 2396 w 8413"/>
                    <a:gd name="T43" fmla="*/ 2067 h 2134"/>
                    <a:gd name="T44" fmla="*/ 2509 w 8413"/>
                    <a:gd name="T45" fmla="*/ 2124 h 2134"/>
                    <a:gd name="T46" fmla="*/ 2648 w 8413"/>
                    <a:gd name="T47" fmla="*/ 2124 h 2134"/>
                    <a:gd name="T48" fmla="*/ 2770 w 8413"/>
                    <a:gd name="T49" fmla="*/ 2124 h 2134"/>
                    <a:gd name="T50" fmla="*/ 2872 w 8413"/>
                    <a:gd name="T51" fmla="*/ 2105 h 2134"/>
                    <a:gd name="T52" fmla="*/ 2984 w 8413"/>
                    <a:gd name="T53" fmla="*/ 2105 h 2134"/>
                    <a:gd name="T54" fmla="*/ 3087 w 8413"/>
                    <a:gd name="T55" fmla="*/ 2124 h 2134"/>
                    <a:gd name="T56" fmla="*/ 3199 w 8413"/>
                    <a:gd name="T57" fmla="*/ 2124 h 2134"/>
                    <a:gd name="T58" fmla="*/ 3329 w 8413"/>
                    <a:gd name="T59" fmla="*/ 2105 h 2134"/>
                    <a:gd name="T60" fmla="*/ 3441 w 8413"/>
                    <a:gd name="T61" fmla="*/ 2096 h 2134"/>
                    <a:gd name="T62" fmla="*/ 3553 w 8413"/>
                    <a:gd name="T63" fmla="*/ 2124 h 2134"/>
                    <a:gd name="T64" fmla="*/ 3684 w 8413"/>
                    <a:gd name="T65" fmla="*/ 2124 h 2134"/>
                    <a:gd name="T66" fmla="*/ 3833 w 8413"/>
                    <a:gd name="T67" fmla="*/ 2115 h 2134"/>
                    <a:gd name="T68" fmla="*/ 3936 w 8413"/>
                    <a:gd name="T69" fmla="*/ 2124 h 2134"/>
                    <a:gd name="T70" fmla="*/ 4048 w 8413"/>
                    <a:gd name="T71" fmla="*/ 2124 h 2134"/>
                    <a:gd name="T72" fmla="*/ 4187 w 8413"/>
                    <a:gd name="T73" fmla="*/ 2134 h 2134"/>
                    <a:gd name="T74" fmla="*/ 4319 w 8413"/>
                    <a:gd name="T75" fmla="*/ 2134 h 2134"/>
                    <a:gd name="T76" fmla="*/ 4450 w 8413"/>
                    <a:gd name="T77" fmla="*/ 2105 h 2134"/>
                    <a:gd name="T78" fmla="*/ 4580 w 8413"/>
                    <a:gd name="T79" fmla="*/ 1934 h 2134"/>
                    <a:gd name="T80" fmla="*/ 4738 w 8413"/>
                    <a:gd name="T81" fmla="*/ 2096 h 2134"/>
                    <a:gd name="T82" fmla="*/ 4878 w 8413"/>
                    <a:gd name="T83" fmla="*/ 2124 h 2134"/>
                    <a:gd name="T84" fmla="*/ 5027 w 8413"/>
                    <a:gd name="T85" fmla="*/ 2105 h 2134"/>
                    <a:gd name="T86" fmla="*/ 5166 w 8413"/>
                    <a:gd name="T87" fmla="*/ 2124 h 2134"/>
                    <a:gd name="T88" fmla="*/ 5344 w 8413"/>
                    <a:gd name="T89" fmla="*/ 2115 h 2134"/>
                    <a:gd name="T90" fmla="*/ 5485 w 8413"/>
                    <a:gd name="T91" fmla="*/ 2134 h 2134"/>
                    <a:gd name="T92" fmla="*/ 5605 w 8413"/>
                    <a:gd name="T93" fmla="*/ 2115 h 2134"/>
                    <a:gd name="T94" fmla="*/ 5746 w 8413"/>
                    <a:gd name="T95" fmla="*/ 2048 h 2134"/>
                    <a:gd name="T96" fmla="*/ 5876 w 8413"/>
                    <a:gd name="T97" fmla="*/ 2124 h 2134"/>
                    <a:gd name="T98" fmla="*/ 6071 w 8413"/>
                    <a:gd name="T99" fmla="*/ 2134 h 2134"/>
                    <a:gd name="T100" fmla="*/ 6259 w 8413"/>
                    <a:gd name="T101" fmla="*/ 2134 h 2134"/>
                    <a:gd name="T102" fmla="*/ 6398 w 8413"/>
                    <a:gd name="T103" fmla="*/ 2086 h 2134"/>
                    <a:gd name="T104" fmla="*/ 6520 w 8413"/>
                    <a:gd name="T105" fmla="*/ 2134 h 2134"/>
                    <a:gd name="T106" fmla="*/ 6651 w 8413"/>
                    <a:gd name="T107" fmla="*/ 2124 h 2134"/>
                    <a:gd name="T108" fmla="*/ 6837 w 8413"/>
                    <a:gd name="T109" fmla="*/ 2134 h 2134"/>
                    <a:gd name="T110" fmla="*/ 7034 w 8413"/>
                    <a:gd name="T111" fmla="*/ 2124 h 2134"/>
                    <a:gd name="T112" fmla="*/ 7229 w 8413"/>
                    <a:gd name="T113" fmla="*/ 2134 h 2134"/>
                    <a:gd name="T114" fmla="*/ 7471 w 8413"/>
                    <a:gd name="T115" fmla="*/ 2124 h 2134"/>
                    <a:gd name="T116" fmla="*/ 7705 w 8413"/>
                    <a:gd name="T117" fmla="*/ 2134 h 2134"/>
                    <a:gd name="T118" fmla="*/ 7910 w 8413"/>
                    <a:gd name="T119" fmla="*/ 2124 h 2134"/>
                    <a:gd name="T120" fmla="*/ 8096 w 8413"/>
                    <a:gd name="T121" fmla="*/ 2105 h 2134"/>
                    <a:gd name="T122" fmla="*/ 8376 w 8413"/>
                    <a:gd name="T123" fmla="*/ 2124 h 2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413" h="2134">
                      <a:moveTo>
                        <a:pt x="0" y="2124"/>
                      </a:moveTo>
                      <a:lnTo>
                        <a:pt x="0" y="2096"/>
                      </a:lnTo>
                      <a:lnTo>
                        <a:pt x="8" y="2096"/>
                      </a:lnTo>
                      <a:lnTo>
                        <a:pt x="8" y="2124"/>
                      </a:lnTo>
                      <a:lnTo>
                        <a:pt x="18" y="2134"/>
                      </a:lnTo>
                      <a:lnTo>
                        <a:pt x="18" y="2115"/>
                      </a:lnTo>
                      <a:lnTo>
                        <a:pt x="27" y="2124"/>
                      </a:lnTo>
                      <a:lnTo>
                        <a:pt x="27" y="2115"/>
                      </a:lnTo>
                      <a:lnTo>
                        <a:pt x="37" y="2115"/>
                      </a:lnTo>
                      <a:lnTo>
                        <a:pt x="37" y="1991"/>
                      </a:lnTo>
                      <a:lnTo>
                        <a:pt x="45" y="1877"/>
                      </a:lnTo>
                      <a:lnTo>
                        <a:pt x="45" y="2086"/>
                      </a:lnTo>
                      <a:lnTo>
                        <a:pt x="56" y="2086"/>
                      </a:lnTo>
                      <a:lnTo>
                        <a:pt x="56" y="2124"/>
                      </a:lnTo>
                      <a:lnTo>
                        <a:pt x="64" y="2115"/>
                      </a:lnTo>
                      <a:lnTo>
                        <a:pt x="64" y="2134"/>
                      </a:lnTo>
                      <a:lnTo>
                        <a:pt x="74" y="2134"/>
                      </a:lnTo>
                      <a:lnTo>
                        <a:pt x="74" y="2124"/>
                      </a:lnTo>
                      <a:lnTo>
                        <a:pt x="83" y="2124"/>
                      </a:lnTo>
                      <a:lnTo>
                        <a:pt x="93" y="2115"/>
                      </a:lnTo>
                      <a:lnTo>
                        <a:pt x="93" y="2124"/>
                      </a:lnTo>
                      <a:lnTo>
                        <a:pt x="101" y="2115"/>
                      </a:lnTo>
                      <a:lnTo>
                        <a:pt x="101" y="2134"/>
                      </a:lnTo>
                      <a:lnTo>
                        <a:pt x="112" y="2134"/>
                      </a:lnTo>
                      <a:lnTo>
                        <a:pt x="112" y="2115"/>
                      </a:lnTo>
                      <a:lnTo>
                        <a:pt x="120" y="2115"/>
                      </a:lnTo>
                      <a:lnTo>
                        <a:pt x="120" y="2134"/>
                      </a:lnTo>
                      <a:lnTo>
                        <a:pt x="130" y="2134"/>
                      </a:lnTo>
                      <a:lnTo>
                        <a:pt x="130" y="2124"/>
                      </a:lnTo>
                      <a:lnTo>
                        <a:pt x="139" y="2134"/>
                      </a:lnTo>
                      <a:lnTo>
                        <a:pt x="139" y="2124"/>
                      </a:lnTo>
                      <a:lnTo>
                        <a:pt x="149" y="2115"/>
                      </a:lnTo>
                      <a:lnTo>
                        <a:pt x="149" y="2124"/>
                      </a:lnTo>
                      <a:lnTo>
                        <a:pt x="157" y="2105"/>
                      </a:lnTo>
                      <a:lnTo>
                        <a:pt x="157" y="2124"/>
                      </a:lnTo>
                      <a:lnTo>
                        <a:pt x="167" y="2115"/>
                      </a:lnTo>
                      <a:lnTo>
                        <a:pt x="167" y="2124"/>
                      </a:lnTo>
                      <a:lnTo>
                        <a:pt x="176" y="2124"/>
                      </a:lnTo>
                      <a:lnTo>
                        <a:pt x="176" y="2115"/>
                      </a:lnTo>
                      <a:lnTo>
                        <a:pt x="186" y="2124"/>
                      </a:lnTo>
                      <a:lnTo>
                        <a:pt x="186" y="2115"/>
                      </a:lnTo>
                      <a:lnTo>
                        <a:pt x="195" y="2115"/>
                      </a:lnTo>
                      <a:lnTo>
                        <a:pt x="195" y="2124"/>
                      </a:lnTo>
                      <a:lnTo>
                        <a:pt x="205" y="2115"/>
                      </a:lnTo>
                      <a:lnTo>
                        <a:pt x="205" y="2134"/>
                      </a:lnTo>
                      <a:lnTo>
                        <a:pt x="213" y="2134"/>
                      </a:lnTo>
                      <a:lnTo>
                        <a:pt x="213" y="2115"/>
                      </a:lnTo>
                      <a:lnTo>
                        <a:pt x="223" y="2134"/>
                      </a:lnTo>
                      <a:lnTo>
                        <a:pt x="223" y="2115"/>
                      </a:lnTo>
                      <a:lnTo>
                        <a:pt x="232" y="2115"/>
                      </a:lnTo>
                      <a:lnTo>
                        <a:pt x="232" y="2124"/>
                      </a:lnTo>
                      <a:lnTo>
                        <a:pt x="242" y="2124"/>
                      </a:lnTo>
                      <a:lnTo>
                        <a:pt x="250" y="2115"/>
                      </a:lnTo>
                      <a:lnTo>
                        <a:pt x="250" y="2134"/>
                      </a:lnTo>
                      <a:lnTo>
                        <a:pt x="261" y="2115"/>
                      </a:lnTo>
                      <a:lnTo>
                        <a:pt x="261" y="2134"/>
                      </a:lnTo>
                      <a:lnTo>
                        <a:pt x="269" y="2134"/>
                      </a:lnTo>
                      <a:lnTo>
                        <a:pt x="279" y="2115"/>
                      </a:lnTo>
                      <a:lnTo>
                        <a:pt x="279" y="2134"/>
                      </a:lnTo>
                      <a:lnTo>
                        <a:pt x="288" y="2115"/>
                      </a:lnTo>
                      <a:lnTo>
                        <a:pt x="288" y="2124"/>
                      </a:lnTo>
                      <a:lnTo>
                        <a:pt x="298" y="2134"/>
                      </a:lnTo>
                      <a:lnTo>
                        <a:pt x="298" y="2039"/>
                      </a:lnTo>
                      <a:lnTo>
                        <a:pt x="306" y="2020"/>
                      </a:lnTo>
                      <a:lnTo>
                        <a:pt x="306" y="2067"/>
                      </a:lnTo>
                      <a:lnTo>
                        <a:pt x="317" y="2077"/>
                      </a:lnTo>
                      <a:lnTo>
                        <a:pt x="317" y="1915"/>
                      </a:lnTo>
                      <a:lnTo>
                        <a:pt x="325" y="1926"/>
                      </a:lnTo>
                      <a:lnTo>
                        <a:pt x="325" y="2105"/>
                      </a:lnTo>
                      <a:lnTo>
                        <a:pt x="335" y="2105"/>
                      </a:lnTo>
                      <a:lnTo>
                        <a:pt x="335" y="2124"/>
                      </a:lnTo>
                      <a:lnTo>
                        <a:pt x="344" y="2105"/>
                      </a:lnTo>
                      <a:lnTo>
                        <a:pt x="344" y="2134"/>
                      </a:lnTo>
                      <a:lnTo>
                        <a:pt x="354" y="2134"/>
                      </a:lnTo>
                      <a:lnTo>
                        <a:pt x="354" y="2096"/>
                      </a:lnTo>
                      <a:lnTo>
                        <a:pt x="362" y="2077"/>
                      </a:lnTo>
                      <a:lnTo>
                        <a:pt x="362" y="2105"/>
                      </a:lnTo>
                      <a:lnTo>
                        <a:pt x="372" y="2105"/>
                      </a:lnTo>
                      <a:lnTo>
                        <a:pt x="372" y="2115"/>
                      </a:lnTo>
                      <a:lnTo>
                        <a:pt x="381" y="2096"/>
                      </a:lnTo>
                      <a:lnTo>
                        <a:pt x="381" y="2124"/>
                      </a:lnTo>
                      <a:lnTo>
                        <a:pt x="391" y="2105"/>
                      </a:lnTo>
                      <a:lnTo>
                        <a:pt x="391" y="2124"/>
                      </a:lnTo>
                      <a:lnTo>
                        <a:pt x="400" y="2124"/>
                      </a:lnTo>
                      <a:lnTo>
                        <a:pt x="400" y="2105"/>
                      </a:lnTo>
                      <a:lnTo>
                        <a:pt x="410" y="2134"/>
                      </a:lnTo>
                      <a:lnTo>
                        <a:pt x="410" y="2115"/>
                      </a:lnTo>
                      <a:lnTo>
                        <a:pt x="418" y="2124"/>
                      </a:lnTo>
                      <a:lnTo>
                        <a:pt x="428" y="2124"/>
                      </a:lnTo>
                      <a:lnTo>
                        <a:pt x="428" y="2115"/>
                      </a:lnTo>
                      <a:lnTo>
                        <a:pt x="437" y="2124"/>
                      </a:lnTo>
                      <a:lnTo>
                        <a:pt x="437" y="2115"/>
                      </a:lnTo>
                      <a:lnTo>
                        <a:pt x="447" y="2115"/>
                      </a:lnTo>
                      <a:lnTo>
                        <a:pt x="447" y="2124"/>
                      </a:lnTo>
                      <a:lnTo>
                        <a:pt x="455" y="2115"/>
                      </a:lnTo>
                      <a:lnTo>
                        <a:pt x="455" y="2134"/>
                      </a:lnTo>
                      <a:lnTo>
                        <a:pt x="466" y="2134"/>
                      </a:lnTo>
                      <a:lnTo>
                        <a:pt x="466" y="2105"/>
                      </a:lnTo>
                      <a:lnTo>
                        <a:pt x="474" y="2124"/>
                      </a:lnTo>
                      <a:lnTo>
                        <a:pt x="474" y="2105"/>
                      </a:lnTo>
                      <a:lnTo>
                        <a:pt x="484" y="2134"/>
                      </a:lnTo>
                      <a:lnTo>
                        <a:pt x="493" y="2124"/>
                      </a:lnTo>
                      <a:lnTo>
                        <a:pt x="503" y="2124"/>
                      </a:lnTo>
                      <a:lnTo>
                        <a:pt x="503" y="2096"/>
                      </a:lnTo>
                      <a:lnTo>
                        <a:pt x="511" y="2105"/>
                      </a:lnTo>
                      <a:lnTo>
                        <a:pt x="511" y="2096"/>
                      </a:lnTo>
                      <a:lnTo>
                        <a:pt x="522" y="2096"/>
                      </a:lnTo>
                      <a:lnTo>
                        <a:pt x="522" y="2105"/>
                      </a:lnTo>
                      <a:lnTo>
                        <a:pt x="530" y="2105"/>
                      </a:lnTo>
                      <a:lnTo>
                        <a:pt x="530" y="2124"/>
                      </a:lnTo>
                      <a:lnTo>
                        <a:pt x="540" y="2115"/>
                      </a:lnTo>
                      <a:lnTo>
                        <a:pt x="540" y="2124"/>
                      </a:lnTo>
                      <a:lnTo>
                        <a:pt x="549" y="2134"/>
                      </a:lnTo>
                      <a:lnTo>
                        <a:pt x="549" y="2115"/>
                      </a:lnTo>
                      <a:lnTo>
                        <a:pt x="559" y="2115"/>
                      </a:lnTo>
                      <a:lnTo>
                        <a:pt x="559" y="2124"/>
                      </a:lnTo>
                      <a:lnTo>
                        <a:pt x="567" y="2124"/>
                      </a:lnTo>
                      <a:lnTo>
                        <a:pt x="567" y="2115"/>
                      </a:lnTo>
                      <a:lnTo>
                        <a:pt x="578" y="2115"/>
                      </a:lnTo>
                      <a:lnTo>
                        <a:pt x="578" y="2124"/>
                      </a:lnTo>
                      <a:lnTo>
                        <a:pt x="586" y="2115"/>
                      </a:lnTo>
                      <a:lnTo>
                        <a:pt x="586" y="2134"/>
                      </a:lnTo>
                      <a:lnTo>
                        <a:pt x="596" y="2134"/>
                      </a:lnTo>
                      <a:lnTo>
                        <a:pt x="596" y="2115"/>
                      </a:lnTo>
                      <a:lnTo>
                        <a:pt x="605" y="2134"/>
                      </a:lnTo>
                      <a:lnTo>
                        <a:pt x="605" y="2115"/>
                      </a:lnTo>
                      <a:lnTo>
                        <a:pt x="615" y="2115"/>
                      </a:lnTo>
                      <a:lnTo>
                        <a:pt x="615" y="2124"/>
                      </a:lnTo>
                      <a:lnTo>
                        <a:pt x="625" y="2134"/>
                      </a:lnTo>
                      <a:lnTo>
                        <a:pt x="625" y="2124"/>
                      </a:lnTo>
                      <a:lnTo>
                        <a:pt x="633" y="2124"/>
                      </a:lnTo>
                      <a:lnTo>
                        <a:pt x="633" y="2134"/>
                      </a:lnTo>
                      <a:lnTo>
                        <a:pt x="644" y="2134"/>
                      </a:lnTo>
                      <a:lnTo>
                        <a:pt x="644" y="2124"/>
                      </a:lnTo>
                      <a:lnTo>
                        <a:pt x="652" y="2134"/>
                      </a:lnTo>
                      <a:lnTo>
                        <a:pt x="652" y="2105"/>
                      </a:lnTo>
                      <a:lnTo>
                        <a:pt x="662" y="2086"/>
                      </a:lnTo>
                      <a:lnTo>
                        <a:pt x="662" y="2105"/>
                      </a:lnTo>
                      <a:lnTo>
                        <a:pt x="671" y="2105"/>
                      </a:lnTo>
                      <a:lnTo>
                        <a:pt x="671" y="2134"/>
                      </a:lnTo>
                      <a:lnTo>
                        <a:pt x="681" y="2124"/>
                      </a:lnTo>
                      <a:lnTo>
                        <a:pt x="689" y="2124"/>
                      </a:lnTo>
                      <a:lnTo>
                        <a:pt x="700" y="2134"/>
                      </a:lnTo>
                      <a:lnTo>
                        <a:pt x="700" y="2124"/>
                      </a:lnTo>
                      <a:lnTo>
                        <a:pt x="708" y="2124"/>
                      </a:lnTo>
                      <a:lnTo>
                        <a:pt x="718" y="2124"/>
                      </a:lnTo>
                      <a:lnTo>
                        <a:pt x="718" y="2115"/>
                      </a:lnTo>
                      <a:lnTo>
                        <a:pt x="727" y="2115"/>
                      </a:lnTo>
                      <a:lnTo>
                        <a:pt x="727" y="2134"/>
                      </a:lnTo>
                      <a:lnTo>
                        <a:pt x="737" y="2115"/>
                      </a:lnTo>
                      <a:lnTo>
                        <a:pt x="737" y="2124"/>
                      </a:lnTo>
                      <a:lnTo>
                        <a:pt x="745" y="2115"/>
                      </a:lnTo>
                      <a:lnTo>
                        <a:pt x="745" y="2124"/>
                      </a:lnTo>
                      <a:lnTo>
                        <a:pt x="755" y="2124"/>
                      </a:lnTo>
                      <a:lnTo>
                        <a:pt x="755" y="2134"/>
                      </a:lnTo>
                      <a:lnTo>
                        <a:pt x="764" y="2134"/>
                      </a:lnTo>
                      <a:lnTo>
                        <a:pt x="764" y="2115"/>
                      </a:lnTo>
                      <a:lnTo>
                        <a:pt x="774" y="2134"/>
                      </a:lnTo>
                      <a:lnTo>
                        <a:pt x="774" y="2124"/>
                      </a:lnTo>
                      <a:lnTo>
                        <a:pt x="783" y="2124"/>
                      </a:lnTo>
                      <a:lnTo>
                        <a:pt x="783" y="2115"/>
                      </a:lnTo>
                      <a:lnTo>
                        <a:pt x="793" y="2115"/>
                      </a:lnTo>
                      <a:lnTo>
                        <a:pt x="793" y="2124"/>
                      </a:lnTo>
                      <a:lnTo>
                        <a:pt x="801" y="2115"/>
                      </a:lnTo>
                      <a:lnTo>
                        <a:pt x="801" y="2124"/>
                      </a:lnTo>
                      <a:lnTo>
                        <a:pt x="811" y="2124"/>
                      </a:lnTo>
                      <a:lnTo>
                        <a:pt x="811" y="2134"/>
                      </a:lnTo>
                      <a:lnTo>
                        <a:pt x="820" y="2115"/>
                      </a:lnTo>
                      <a:lnTo>
                        <a:pt x="820" y="2134"/>
                      </a:lnTo>
                      <a:lnTo>
                        <a:pt x="830" y="2124"/>
                      </a:lnTo>
                      <a:lnTo>
                        <a:pt x="830" y="2115"/>
                      </a:lnTo>
                      <a:lnTo>
                        <a:pt x="838" y="2115"/>
                      </a:lnTo>
                      <a:lnTo>
                        <a:pt x="838" y="2124"/>
                      </a:lnTo>
                      <a:lnTo>
                        <a:pt x="849" y="2124"/>
                      </a:lnTo>
                      <a:lnTo>
                        <a:pt x="857" y="2124"/>
                      </a:lnTo>
                      <a:lnTo>
                        <a:pt x="857" y="2134"/>
                      </a:lnTo>
                      <a:lnTo>
                        <a:pt x="867" y="2134"/>
                      </a:lnTo>
                      <a:lnTo>
                        <a:pt x="867" y="2067"/>
                      </a:lnTo>
                      <a:lnTo>
                        <a:pt x="876" y="2010"/>
                      </a:lnTo>
                      <a:lnTo>
                        <a:pt x="876" y="2086"/>
                      </a:lnTo>
                      <a:lnTo>
                        <a:pt x="886" y="2086"/>
                      </a:lnTo>
                      <a:lnTo>
                        <a:pt x="886" y="2124"/>
                      </a:lnTo>
                      <a:lnTo>
                        <a:pt x="894" y="2115"/>
                      </a:lnTo>
                      <a:lnTo>
                        <a:pt x="894" y="2124"/>
                      </a:lnTo>
                      <a:lnTo>
                        <a:pt x="905" y="2115"/>
                      </a:lnTo>
                      <a:lnTo>
                        <a:pt x="905" y="2124"/>
                      </a:lnTo>
                      <a:lnTo>
                        <a:pt x="913" y="2134"/>
                      </a:lnTo>
                      <a:lnTo>
                        <a:pt x="913" y="2124"/>
                      </a:lnTo>
                      <a:lnTo>
                        <a:pt x="923" y="2124"/>
                      </a:lnTo>
                      <a:lnTo>
                        <a:pt x="923" y="2115"/>
                      </a:lnTo>
                      <a:lnTo>
                        <a:pt x="932" y="2134"/>
                      </a:lnTo>
                      <a:lnTo>
                        <a:pt x="932" y="2124"/>
                      </a:lnTo>
                      <a:lnTo>
                        <a:pt x="942" y="2115"/>
                      </a:lnTo>
                      <a:lnTo>
                        <a:pt x="942" y="2124"/>
                      </a:lnTo>
                      <a:lnTo>
                        <a:pt x="950" y="2124"/>
                      </a:lnTo>
                      <a:lnTo>
                        <a:pt x="960" y="2124"/>
                      </a:lnTo>
                      <a:lnTo>
                        <a:pt x="969" y="2124"/>
                      </a:lnTo>
                      <a:lnTo>
                        <a:pt x="969" y="2115"/>
                      </a:lnTo>
                      <a:lnTo>
                        <a:pt x="979" y="2115"/>
                      </a:lnTo>
                      <a:lnTo>
                        <a:pt x="979" y="2124"/>
                      </a:lnTo>
                      <a:lnTo>
                        <a:pt x="988" y="2115"/>
                      </a:lnTo>
                      <a:lnTo>
                        <a:pt x="988" y="2134"/>
                      </a:lnTo>
                      <a:lnTo>
                        <a:pt x="998" y="2134"/>
                      </a:lnTo>
                      <a:lnTo>
                        <a:pt x="998" y="2115"/>
                      </a:lnTo>
                      <a:lnTo>
                        <a:pt x="1006" y="2115"/>
                      </a:lnTo>
                      <a:lnTo>
                        <a:pt x="1006" y="2124"/>
                      </a:lnTo>
                      <a:lnTo>
                        <a:pt x="1016" y="2115"/>
                      </a:lnTo>
                      <a:lnTo>
                        <a:pt x="1016" y="2124"/>
                      </a:lnTo>
                      <a:lnTo>
                        <a:pt x="1025" y="2124"/>
                      </a:lnTo>
                      <a:lnTo>
                        <a:pt x="1025" y="2115"/>
                      </a:lnTo>
                      <a:lnTo>
                        <a:pt x="1035" y="2115"/>
                      </a:lnTo>
                      <a:lnTo>
                        <a:pt x="1035" y="2134"/>
                      </a:lnTo>
                      <a:lnTo>
                        <a:pt x="1044" y="2134"/>
                      </a:lnTo>
                      <a:lnTo>
                        <a:pt x="1044" y="2124"/>
                      </a:lnTo>
                      <a:lnTo>
                        <a:pt x="1054" y="2124"/>
                      </a:lnTo>
                      <a:lnTo>
                        <a:pt x="1054" y="2134"/>
                      </a:lnTo>
                      <a:lnTo>
                        <a:pt x="1062" y="2124"/>
                      </a:lnTo>
                      <a:lnTo>
                        <a:pt x="1072" y="2134"/>
                      </a:lnTo>
                      <a:lnTo>
                        <a:pt x="1072" y="2115"/>
                      </a:lnTo>
                      <a:lnTo>
                        <a:pt x="1081" y="2124"/>
                      </a:lnTo>
                      <a:lnTo>
                        <a:pt x="1081" y="2096"/>
                      </a:lnTo>
                      <a:lnTo>
                        <a:pt x="1091" y="2086"/>
                      </a:lnTo>
                      <a:lnTo>
                        <a:pt x="1091" y="2115"/>
                      </a:lnTo>
                      <a:lnTo>
                        <a:pt x="1099" y="2115"/>
                      </a:lnTo>
                      <a:lnTo>
                        <a:pt x="1099" y="2124"/>
                      </a:lnTo>
                      <a:lnTo>
                        <a:pt x="1110" y="2124"/>
                      </a:lnTo>
                      <a:lnTo>
                        <a:pt x="1110" y="2096"/>
                      </a:lnTo>
                      <a:lnTo>
                        <a:pt x="1118" y="2096"/>
                      </a:lnTo>
                      <a:lnTo>
                        <a:pt x="1118" y="2048"/>
                      </a:lnTo>
                      <a:lnTo>
                        <a:pt x="1128" y="2039"/>
                      </a:lnTo>
                      <a:lnTo>
                        <a:pt x="1128" y="266"/>
                      </a:lnTo>
                      <a:lnTo>
                        <a:pt x="1137" y="285"/>
                      </a:lnTo>
                      <a:lnTo>
                        <a:pt x="1137" y="1953"/>
                      </a:lnTo>
                      <a:lnTo>
                        <a:pt x="1147" y="1963"/>
                      </a:lnTo>
                      <a:lnTo>
                        <a:pt x="1147" y="2086"/>
                      </a:lnTo>
                      <a:lnTo>
                        <a:pt x="1155" y="2096"/>
                      </a:lnTo>
                      <a:lnTo>
                        <a:pt x="1155" y="2077"/>
                      </a:lnTo>
                      <a:lnTo>
                        <a:pt x="1166" y="2077"/>
                      </a:lnTo>
                      <a:lnTo>
                        <a:pt x="1166" y="2115"/>
                      </a:lnTo>
                      <a:lnTo>
                        <a:pt x="1174" y="2115"/>
                      </a:lnTo>
                      <a:lnTo>
                        <a:pt x="1174" y="2105"/>
                      </a:lnTo>
                      <a:lnTo>
                        <a:pt x="1184" y="2115"/>
                      </a:lnTo>
                      <a:lnTo>
                        <a:pt x="1184" y="2124"/>
                      </a:lnTo>
                      <a:lnTo>
                        <a:pt x="1193" y="2124"/>
                      </a:lnTo>
                      <a:lnTo>
                        <a:pt x="1193" y="2134"/>
                      </a:lnTo>
                      <a:lnTo>
                        <a:pt x="1203" y="2124"/>
                      </a:lnTo>
                      <a:lnTo>
                        <a:pt x="1203" y="2134"/>
                      </a:lnTo>
                      <a:lnTo>
                        <a:pt x="1211" y="2124"/>
                      </a:lnTo>
                      <a:lnTo>
                        <a:pt x="1211" y="2134"/>
                      </a:lnTo>
                      <a:lnTo>
                        <a:pt x="1221" y="2134"/>
                      </a:lnTo>
                      <a:lnTo>
                        <a:pt x="1221" y="2105"/>
                      </a:lnTo>
                      <a:lnTo>
                        <a:pt x="1230" y="2105"/>
                      </a:lnTo>
                      <a:lnTo>
                        <a:pt x="1240" y="2058"/>
                      </a:lnTo>
                      <a:lnTo>
                        <a:pt x="1240" y="2105"/>
                      </a:lnTo>
                      <a:lnTo>
                        <a:pt x="1249" y="2124"/>
                      </a:lnTo>
                      <a:lnTo>
                        <a:pt x="1249" y="2096"/>
                      </a:lnTo>
                      <a:lnTo>
                        <a:pt x="1259" y="2115"/>
                      </a:lnTo>
                      <a:lnTo>
                        <a:pt x="1259" y="2105"/>
                      </a:lnTo>
                      <a:lnTo>
                        <a:pt x="1267" y="2086"/>
                      </a:lnTo>
                      <a:lnTo>
                        <a:pt x="1267" y="2115"/>
                      </a:lnTo>
                      <a:lnTo>
                        <a:pt x="1277" y="2115"/>
                      </a:lnTo>
                      <a:lnTo>
                        <a:pt x="1277" y="2086"/>
                      </a:lnTo>
                      <a:lnTo>
                        <a:pt x="1286" y="2096"/>
                      </a:lnTo>
                      <a:lnTo>
                        <a:pt x="1286" y="2124"/>
                      </a:lnTo>
                      <a:lnTo>
                        <a:pt x="1296" y="2124"/>
                      </a:lnTo>
                      <a:lnTo>
                        <a:pt x="1296" y="2096"/>
                      </a:lnTo>
                      <a:lnTo>
                        <a:pt x="1304" y="2105"/>
                      </a:lnTo>
                      <a:lnTo>
                        <a:pt x="1304" y="2124"/>
                      </a:lnTo>
                      <a:lnTo>
                        <a:pt x="1315" y="2105"/>
                      </a:lnTo>
                      <a:lnTo>
                        <a:pt x="1315" y="2124"/>
                      </a:lnTo>
                      <a:lnTo>
                        <a:pt x="1323" y="2134"/>
                      </a:lnTo>
                      <a:lnTo>
                        <a:pt x="1323" y="2115"/>
                      </a:lnTo>
                      <a:lnTo>
                        <a:pt x="1333" y="2115"/>
                      </a:lnTo>
                      <a:lnTo>
                        <a:pt x="1333" y="2124"/>
                      </a:lnTo>
                      <a:lnTo>
                        <a:pt x="1342" y="2124"/>
                      </a:lnTo>
                      <a:lnTo>
                        <a:pt x="1352" y="2124"/>
                      </a:lnTo>
                      <a:lnTo>
                        <a:pt x="1360" y="2124"/>
                      </a:lnTo>
                      <a:lnTo>
                        <a:pt x="1371" y="2134"/>
                      </a:lnTo>
                      <a:lnTo>
                        <a:pt x="1371" y="2115"/>
                      </a:lnTo>
                      <a:lnTo>
                        <a:pt x="1379" y="2115"/>
                      </a:lnTo>
                      <a:lnTo>
                        <a:pt x="1379" y="2124"/>
                      </a:lnTo>
                      <a:lnTo>
                        <a:pt x="1389" y="2124"/>
                      </a:lnTo>
                      <a:lnTo>
                        <a:pt x="1398" y="2124"/>
                      </a:lnTo>
                      <a:lnTo>
                        <a:pt x="1408" y="2134"/>
                      </a:lnTo>
                      <a:lnTo>
                        <a:pt x="1408" y="2115"/>
                      </a:lnTo>
                      <a:lnTo>
                        <a:pt x="1416" y="2124"/>
                      </a:lnTo>
                      <a:lnTo>
                        <a:pt x="1416" y="2134"/>
                      </a:lnTo>
                      <a:lnTo>
                        <a:pt x="1426" y="2124"/>
                      </a:lnTo>
                      <a:lnTo>
                        <a:pt x="1426" y="2115"/>
                      </a:lnTo>
                      <a:lnTo>
                        <a:pt x="1435" y="2124"/>
                      </a:lnTo>
                      <a:lnTo>
                        <a:pt x="1435" y="2115"/>
                      </a:lnTo>
                      <a:lnTo>
                        <a:pt x="1445" y="2115"/>
                      </a:lnTo>
                      <a:lnTo>
                        <a:pt x="1445" y="2124"/>
                      </a:lnTo>
                      <a:lnTo>
                        <a:pt x="1454" y="2124"/>
                      </a:lnTo>
                      <a:lnTo>
                        <a:pt x="1464" y="2134"/>
                      </a:lnTo>
                      <a:lnTo>
                        <a:pt x="1464" y="2124"/>
                      </a:lnTo>
                      <a:lnTo>
                        <a:pt x="1472" y="2134"/>
                      </a:lnTo>
                      <a:lnTo>
                        <a:pt x="1472" y="2115"/>
                      </a:lnTo>
                      <a:lnTo>
                        <a:pt x="1482" y="2124"/>
                      </a:lnTo>
                      <a:lnTo>
                        <a:pt x="1482" y="2105"/>
                      </a:lnTo>
                      <a:lnTo>
                        <a:pt x="1491" y="2105"/>
                      </a:lnTo>
                      <a:lnTo>
                        <a:pt x="1491" y="2124"/>
                      </a:lnTo>
                      <a:lnTo>
                        <a:pt x="1501" y="2134"/>
                      </a:lnTo>
                      <a:lnTo>
                        <a:pt x="1501" y="2124"/>
                      </a:lnTo>
                      <a:lnTo>
                        <a:pt x="1510" y="2134"/>
                      </a:lnTo>
                      <a:lnTo>
                        <a:pt x="1510" y="2124"/>
                      </a:lnTo>
                      <a:lnTo>
                        <a:pt x="1520" y="2124"/>
                      </a:lnTo>
                      <a:lnTo>
                        <a:pt x="1520" y="2134"/>
                      </a:lnTo>
                      <a:lnTo>
                        <a:pt x="1528" y="2124"/>
                      </a:lnTo>
                      <a:lnTo>
                        <a:pt x="1528" y="2086"/>
                      </a:lnTo>
                      <a:lnTo>
                        <a:pt x="1538" y="2086"/>
                      </a:lnTo>
                      <a:lnTo>
                        <a:pt x="1538" y="2001"/>
                      </a:lnTo>
                      <a:lnTo>
                        <a:pt x="1548" y="2029"/>
                      </a:lnTo>
                      <a:lnTo>
                        <a:pt x="1548" y="2105"/>
                      </a:lnTo>
                      <a:lnTo>
                        <a:pt x="1557" y="2105"/>
                      </a:lnTo>
                      <a:lnTo>
                        <a:pt x="1557" y="2115"/>
                      </a:lnTo>
                      <a:lnTo>
                        <a:pt x="1567" y="2124"/>
                      </a:lnTo>
                      <a:lnTo>
                        <a:pt x="1567" y="2115"/>
                      </a:lnTo>
                      <a:lnTo>
                        <a:pt x="1576" y="2115"/>
                      </a:lnTo>
                      <a:lnTo>
                        <a:pt x="1576" y="2029"/>
                      </a:lnTo>
                      <a:lnTo>
                        <a:pt x="1586" y="2029"/>
                      </a:lnTo>
                      <a:lnTo>
                        <a:pt x="1586" y="1953"/>
                      </a:lnTo>
                      <a:lnTo>
                        <a:pt x="1594" y="2029"/>
                      </a:lnTo>
                      <a:lnTo>
                        <a:pt x="1594" y="2105"/>
                      </a:lnTo>
                      <a:lnTo>
                        <a:pt x="1604" y="2105"/>
                      </a:lnTo>
                      <a:lnTo>
                        <a:pt x="1604" y="2124"/>
                      </a:lnTo>
                      <a:lnTo>
                        <a:pt x="1613" y="2115"/>
                      </a:lnTo>
                      <a:lnTo>
                        <a:pt x="1613" y="2124"/>
                      </a:lnTo>
                      <a:lnTo>
                        <a:pt x="1623" y="2134"/>
                      </a:lnTo>
                      <a:lnTo>
                        <a:pt x="1623" y="2115"/>
                      </a:lnTo>
                      <a:lnTo>
                        <a:pt x="1632" y="2115"/>
                      </a:lnTo>
                      <a:lnTo>
                        <a:pt x="1642" y="2115"/>
                      </a:lnTo>
                      <a:lnTo>
                        <a:pt x="1642" y="2124"/>
                      </a:lnTo>
                      <a:lnTo>
                        <a:pt x="1650" y="2124"/>
                      </a:lnTo>
                      <a:lnTo>
                        <a:pt x="1650" y="2115"/>
                      </a:lnTo>
                      <a:lnTo>
                        <a:pt x="1660" y="2115"/>
                      </a:lnTo>
                      <a:lnTo>
                        <a:pt x="1660" y="2124"/>
                      </a:lnTo>
                      <a:lnTo>
                        <a:pt x="1669" y="2115"/>
                      </a:lnTo>
                      <a:lnTo>
                        <a:pt x="1669" y="2124"/>
                      </a:lnTo>
                      <a:lnTo>
                        <a:pt x="1679" y="2124"/>
                      </a:lnTo>
                      <a:lnTo>
                        <a:pt x="1679" y="2058"/>
                      </a:lnTo>
                      <a:lnTo>
                        <a:pt x="1687" y="2058"/>
                      </a:lnTo>
                      <a:lnTo>
                        <a:pt x="1687" y="2105"/>
                      </a:lnTo>
                      <a:lnTo>
                        <a:pt x="1698" y="2105"/>
                      </a:lnTo>
                      <a:lnTo>
                        <a:pt x="1698" y="2124"/>
                      </a:lnTo>
                      <a:lnTo>
                        <a:pt x="1706" y="2115"/>
                      </a:lnTo>
                      <a:lnTo>
                        <a:pt x="1706" y="2124"/>
                      </a:lnTo>
                      <a:lnTo>
                        <a:pt x="1716" y="2134"/>
                      </a:lnTo>
                      <a:lnTo>
                        <a:pt x="1725" y="2124"/>
                      </a:lnTo>
                      <a:lnTo>
                        <a:pt x="1725" y="2115"/>
                      </a:lnTo>
                      <a:lnTo>
                        <a:pt x="1735" y="2115"/>
                      </a:lnTo>
                      <a:lnTo>
                        <a:pt x="1735" y="2124"/>
                      </a:lnTo>
                      <a:lnTo>
                        <a:pt x="1743" y="2115"/>
                      </a:lnTo>
                      <a:lnTo>
                        <a:pt x="1743" y="2124"/>
                      </a:lnTo>
                      <a:lnTo>
                        <a:pt x="1754" y="2124"/>
                      </a:lnTo>
                      <a:lnTo>
                        <a:pt x="1754" y="2115"/>
                      </a:lnTo>
                      <a:lnTo>
                        <a:pt x="1762" y="2115"/>
                      </a:lnTo>
                      <a:lnTo>
                        <a:pt x="1762" y="2134"/>
                      </a:lnTo>
                      <a:lnTo>
                        <a:pt x="1772" y="2134"/>
                      </a:lnTo>
                      <a:lnTo>
                        <a:pt x="1772" y="2115"/>
                      </a:lnTo>
                      <a:lnTo>
                        <a:pt x="1781" y="2115"/>
                      </a:lnTo>
                      <a:lnTo>
                        <a:pt x="1781" y="2124"/>
                      </a:lnTo>
                      <a:lnTo>
                        <a:pt x="1791" y="2124"/>
                      </a:lnTo>
                      <a:lnTo>
                        <a:pt x="1791" y="2115"/>
                      </a:lnTo>
                      <a:lnTo>
                        <a:pt x="1799" y="2115"/>
                      </a:lnTo>
                      <a:lnTo>
                        <a:pt x="1799" y="2048"/>
                      </a:lnTo>
                      <a:lnTo>
                        <a:pt x="1809" y="2058"/>
                      </a:lnTo>
                      <a:lnTo>
                        <a:pt x="1809" y="2115"/>
                      </a:lnTo>
                      <a:lnTo>
                        <a:pt x="1818" y="2115"/>
                      </a:lnTo>
                      <a:lnTo>
                        <a:pt x="1818" y="2124"/>
                      </a:lnTo>
                      <a:lnTo>
                        <a:pt x="1828" y="2115"/>
                      </a:lnTo>
                      <a:lnTo>
                        <a:pt x="1828" y="2134"/>
                      </a:lnTo>
                      <a:lnTo>
                        <a:pt x="1837" y="2134"/>
                      </a:lnTo>
                      <a:lnTo>
                        <a:pt x="1837" y="2115"/>
                      </a:lnTo>
                      <a:lnTo>
                        <a:pt x="1847" y="2105"/>
                      </a:lnTo>
                      <a:lnTo>
                        <a:pt x="1847" y="2124"/>
                      </a:lnTo>
                      <a:lnTo>
                        <a:pt x="1855" y="2124"/>
                      </a:lnTo>
                      <a:lnTo>
                        <a:pt x="1855" y="2115"/>
                      </a:lnTo>
                      <a:lnTo>
                        <a:pt x="1865" y="2124"/>
                      </a:lnTo>
                      <a:lnTo>
                        <a:pt x="1865" y="2115"/>
                      </a:lnTo>
                      <a:lnTo>
                        <a:pt x="1874" y="2115"/>
                      </a:lnTo>
                      <a:lnTo>
                        <a:pt x="1874" y="2096"/>
                      </a:lnTo>
                      <a:lnTo>
                        <a:pt x="1884" y="2096"/>
                      </a:lnTo>
                      <a:lnTo>
                        <a:pt x="1884" y="2067"/>
                      </a:lnTo>
                      <a:lnTo>
                        <a:pt x="1892" y="2077"/>
                      </a:lnTo>
                      <a:lnTo>
                        <a:pt x="1892" y="531"/>
                      </a:lnTo>
                      <a:lnTo>
                        <a:pt x="1903" y="49"/>
                      </a:lnTo>
                      <a:lnTo>
                        <a:pt x="1903" y="1565"/>
                      </a:lnTo>
                      <a:lnTo>
                        <a:pt x="1911" y="1603"/>
                      </a:lnTo>
                      <a:lnTo>
                        <a:pt x="1911" y="2067"/>
                      </a:lnTo>
                      <a:lnTo>
                        <a:pt x="1921" y="2077"/>
                      </a:lnTo>
                      <a:lnTo>
                        <a:pt x="1921" y="2048"/>
                      </a:lnTo>
                      <a:lnTo>
                        <a:pt x="1930" y="2048"/>
                      </a:lnTo>
                      <a:lnTo>
                        <a:pt x="1930" y="2105"/>
                      </a:lnTo>
                      <a:lnTo>
                        <a:pt x="1940" y="2105"/>
                      </a:lnTo>
                      <a:lnTo>
                        <a:pt x="1940" y="2115"/>
                      </a:lnTo>
                      <a:lnTo>
                        <a:pt x="1948" y="2115"/>
                      </a:lnTo>
                      <a:lnTo>
                        <a:pt x="1948" y="2124"/>
                      </a:lnTo>
                      <a:lnTo>
                        <a:pt x="1959" y="2115"/>
                      </a:lnTo>
                      <a:lnTo>
                        <a:pt x="1959" y="2134"/>
                      </a:lnTo>
                      <a:lnTo>
                        <a:pt x="1967" y="2124"/>
                      </a:lnTo>
                      <a:lnTo>
                        <a:pt x="1977" y="2124"/>
                      </a:lnTo>
                      <a:lnTo>
                        <a:pt x="1977" y="2134"/>
                      </a:lnTo>
                      <a:lnTo>
                        <a:pt x="1986" y="2134"/>
                      </a:lnTo>
                      <a:lnTo>
                        <a:pt x="1986" y="2115"/>
                      </a:lnTo>
                      <a:lnTo>
                        <a:pt x="1996" y="2105"/>
                      </a:lnTo>
                      <a:lnTo>
                        <a:pt x="1996" y="2115"/>
                      </a:lnTo>
                      <a:lnTo>
                        <a:pt x="2004" y="2115"/>
                      </a:lnTo>
                      <a:lnTo>
                        <a:pt x="2004" y="2124"/>
                      </a:lnTo>
                      <a:lnTo>
                        <a:pt x="2014" y="2124"/>
                      </a:lnTo>
                      <a:lnTo>
                        <a:pt x="2014" y="2134"/>
                      </a:lnTo>
                      <a:lnTo>
                        <a:pt x="2023" y="2134"/>
                      </a:lnTo>
                      <a:lnTo>
                        <a:pt x="2023" y="2124"/>
                      </a:lnTo>
                      <a:lnTo>
                        <a:pt x="2033" y="2124"/>
                      </a:lnTo>
                      <a:lnTo>
                        <a:pt x="2033" y="2086"/>
                      </a:lnTo>
                      <a:lnTo>
                        <a:pt x="2042" y="2096"/>
                      </a:lnTo>
                      <a:lnTo>
                        <a:pt x="2042" y="2124"/>
                      </a:lnTo>
                      <a:lnTo>
                        <a:pt x="2052" y="2105"/>
                      </a:lnTo>
                      <a:lnTo>
                        <a:pt x="2052" y="2115"/>
                      </a:lnTo>
                      <a:lnTo>
                        <a:pt x="2060" y="2124"/>
                      </a:lnTo>
                      <a:lnTo>
                        <a:pt x="2070" y="2124"/>
                      </a:lnTo>
                      <a:lnTo>
                        <a:pt x="2070" y="2134"/>
                      </a:lnTo>
                      <a:lnTo>
                        <a:pt x="2079" y="2134"/>
                      </a:lnTo>
                      <a:lnTo>
                        <a:pt x="2079" y="2124"/>
                      </a:lnTo>
                      <a:lnTo>
                        <a:pt x="2089" y="2124"/>
                      </a:lnTo>
                      <a:lnTo>
                        <a:pt x="2089" y="2134"/>
                      </a:lnTo>
                      <a:lnTo>
                        <a:pt x="2098" y="2124"/>
                      </a:lnTo>
                      <a:lnTo>
                        <a:pt x="2098" y="2115"/>
                      </a:lnTo>
                      <a:lnTo>
                        <a:pt x="2108" y="2134"/>
                      </a:lnTo>
                      <a:lnTo>
                        <a:pt x="2108" y="2124"/>
                      </a:lnTo>
                      <a:lnTo>
                        <a:pt x="2116" y="2115"/>
                      </a:lnTo>
                      <a:lnTo>
                        <a:pt x="2116" y="2124"/>
                      </a:lnTo>
                      <a:lnTo>
                        <a:pt x="2126" y="2134"/>
                      </a:lnTo>
                      <a:lnTo>
                        <a:pt x="2126" y="2115"/>
                      </a:lnTo>
                      <a:lnTo>
                        <a:pt x="2135" y="2124"/>
                      </a:lnTo>
                      <a:lnTo>
                        <a:pt x="2135" y="2115"/>
                      </a:lnTo>
                      <a:lnTo>
                        <a:pt x="2145" y="2115"/>
                      </a:lnTo>
                      <a:lnTo>
                        <a:pt x="2145" y="2124"/>
                      </a:lnTo>
                      <a:lnTo>
                        <a:pt x="2153" y="2124"/>
                      </a:lnTo>
                      <a:lnTo>
                        <a:pt x="2153" y="2115"/>
                      </a:lnTo>
                      <a:lnTo>
                        <a:pt x="2164" y="2115"/>
                      </a:lnTo>
                      <a:lnTo>
                        <a:pt x="2164" y="2134"/>
                      </a:lnTo>
                      <a:lnTo>
                        <a:pt x="2172" y="2124"/>
                      </a:lnTo>
                      <a:lnTo>
                        <a:pt x="2172" y="2134"/>
                      </a:lnTo>
                      <a:lnTo>
                        <a:pt x="2182" y="2134"/>
                      </a:lnTo>
                      <a:lnTo>
                        <a:pt x="2182" y="2124"/>
                      </a:lnTo>
                      <a:lnTo>
                        <a:pt x="2191" y="2124"/>
                      </a:lnTo>
                      <a:lnTo>
                        <a:pt x="2201" y="2124"/>
                      </a:lnTo>
                      <a:lnTo>
                        <a:pt x="2201" y="2115"/>
                      </a:lnTo>
                      <a:lnTo>
                        <a:pt x="2209" y="2115"/>
                      </a:lnTo>
                      <a:lnTo>
                        <a:pt x="2209" y="2124"/>
                      </a:lnTo>
                      <a:lnTo>
                        <a:pt x="2220" y="2134"/>
                      </a:lnTo>
                      <a:lnTo>
                        <a:pt x="2220" y="2124"/>
                      </a:lnTo>
                      <a:lnTo>
                        <a:pt x="2228" y="2115"/>
                      </a:lnTo>
                      <a:lnTo>
                        <a:pt x="2228" y="2134"/>
                      </a:lnTo>
                      <a:lnTo>
                        <a:pt x="2238" y="2115"/>
                      </a:lnTo>
                      <a:lnTo>
                        <a:pt x="2238" y="2124"/>
                      </a:lnTo>
                      <a:lnTo>
                        <a:pt x="2247" y="2124"/>
                      </a:lnTo>
                      <a:lnTo>
                        <a:pt x="2257" y="2124"/>
                      </a:lnTo>
                      <a:lnTo>
                        <a:pt x="2265" y="2134"/>
                      </a:lnTo>
                      <a:lnTo>
                        <a:pt x="2265" y="2124"/>
                      </a:lnTo>
                      <a:lnTo>
                        <a:pt x="2275" y="2124"/>
                      </a:lnTo>
                      <a:lnTo>
                        <a:pt x="2284" y="2124"/>
                      </a:lnTo>
                      <a:lnTo>
                        <a:pt x="2284" y="2134"/>
                      </a:lnTo>
                      <a:lnTo>
                        <a:pt x="2294" y="2134"/>
                      </a:lnTo>
                      <a:lnTo>
                        <a:pt x="2303" y="2115"/>
                      </a:lnTo>
                      <a:lnTo>
                        <a:pt x="2303" y="2124"/>
                      </a:lnTo>
                      <a:lnTo>
                        <a:pt x="2313" y="2115"/>
                      </a:lnTo>
                      <a:lnTo>
                        <a:pt x="2313" y="2134"/>
                      </a:lnTo>
                      <a:lnTo>
                        <a:pt x="2331" y="2124"/>
                      </a:lnTo>
                      <a:lnTo>
                        <a:pt x="2331" y="2134"/>
                      </a:lnTo>
                      <a:lnTo>
                        <a:pt x="2340" y="2134"/>
                      </a:lnTo>
                      <a:lnTo>
                        <a:pt x="2340" y="2124"/>
                      </a:lnTo>
                      <a:lnTo>
                        <a:pt x="2350" y="2124"/>
                      </a:lnTo>
                      <a:lnTo>
                        <a:pt x="2350" y="2134"/>
                      </a:lnTo>
                      <a:lnTo>
                        <a:pt x="2358" y="2124"/>
                      </a:lnTo>
                      <a:lnTo>
                        <a:pt x="2369" y="2124"/>
                      </a:lnTo>
                      <a:lnTo>
                        <a:pt x="2369" y="2134"/>
                      </a:lnTo>
                      <a:lnTo>
                        <a:pt x="2377" y="2134"/>
                      </a:lnTo>
                      <a:lnTo>
                        <a:pt x="2377" y="2115"/>
                      </a:lnTo>
                      <a:lnTo>
                        <a:pt x="2387" y="2124"/>
                      </a:lnTo>
                      <a:lnTo>
                        <a:pt x="2387" y="2115"/>
                      </a:lnTo>
                      <a:lnTo>
                        <a:pt x="2396" y="2115"/>
                      </a:lnTo>
                      <a:lnTo>
                        <a:pt x="2396" y="2067"/>
                      </a:lnTo>
                      <a:lnTo>
                        <a:pt x="2406" y="2067"/>
                      </a:lnTo>
                      <a:lnTo>
                        <a:pt x="2406" y="2105"/>
                      </a:lnTo>
                      <a:lnTo>
                        <a:pt x="2414" y="2105"/>
                      </a:lnTo>
                      <a:lnTo>
                        <a:pt x="2414" y="1963"/>
                      </a:lnTo>
                      <a:lnTo>
                        <a:pt x="2425" y="1963"/>
                      </a:lnTo>
                      <a:lnTo>
                        <a:pt x="2425" y="2105"/>
                      </a:lnTo>
                      <a:lnTo>
                        <a:pt x="2433" y="2115"/>
                      </a:lnTo>
                      <a:lnTo>
                        <a:pt x="2433" y="2124"/>
                      </a:lnTo>
                      <a:lnTo>
                        <a:pt x="2443" y="2124"/>
                      </a:lnTo>
                      <a:lnTo>
                        <a:pt x="2443" y="2134"/>
                      </a:lnTo>
                      <a:lnTo>
                        <a:pt x="2453" y="2124"/>
                      </a:lnTo>
                      <a:lnTo>
                        <a:pt x="2453" y="2134"/>
                      </a:lnTo>
                      <a:lnTo>
                        <a:pt x="2462" y="2124"/>
                      </a:lnTo>
                      <a:lnTo>
                        <a:pt x="2462" y="2134"/>
                      </a:lnTo>
                      <a:lnTo>
                        <a:pt x="2472" y="2134"/>
                      </a:lnTo>
                      <a:lnTo>
                        <a:pt x="2472" y="2115"/>
                      </a:lnTo>
                      <a:lnTo>
                        <a:pt x="2480" y="2115"/>
                      </a:lnTo>
                      <a:lnTo>
                        <a:pt x="2480" y="2124"/>
                      </a:lnTo>
                      <a:lnTo>
                        <a:pt x="2491" y="2124"/>
                      </a:lnTo>
                      <a:lnTo>
                        <a:pt x="2499" y="2124"/>
                      </a:lnTo>
                      <a:lnTo>
                        <a:pt x="2509" y="2134"/>
                      </a:lnTo>
                      <a:lnTo>
                        <a:pt x="2509" y="2124"/>
                      </a:lnTo>
                      <a:lnTo>
                        <a:pt x="2518" y="2124"/>
                      </a:lnTo>
                      <a:lnTo>
                        <a:pt x="2518" y="2134"/>
                      </a:lnTo>
                      <a:lnTo>
                        <a:pt x="2528" y="2124"/>
                      </a:lnTo>
                      <a:lnTo>
                        <a:pt x="2536" y="2134"/>
                      </a:lnTo>
                      <a:lnTo>
                        <a:pt x="2536" y="2124"/>
                      </a:lnTo>
                      <a:lnTo>
                        <a:pt x="2547" y="2124"/>
                      </a:lnTo>
                      <a:lnTo>
                        <a:pt x="2547" y="2115"/>
                      </a:lnTo>
                      <a:lnTo>
                        <a:pt x="2555" y="2124"/>
                      </a:lnTo>
                      <a:lnTo>
                        <a:pt x="2565" y="2115"/>
                      </a:lnTo>
                      <a:lnTo>
                        <a:pt x="2565" y="2134"/>
                      </a:lnTo>
                      <a:lnTo>
                        <a:pt x="2574" y="2124"/>
                      </a:lnTo>
                      <a:lnTo>
                        <a:pt x="2574" y="2134"/>
                      </a:lnTo>
                      <a:lnTo>
                        <a:pt x="2584" y="2134"/>
                      </a:lnTo>
                      <a:lnTo>
                        <a:pt x="2584" y="2124"/>
                      </a:lnTo>
                      <a:lnTo>
                        <a:pt x="2592" y="2124"/>
                      </a:lnTo>
                      <a:lnTo>
                        <a:pt x="2603" y="2124"/>
                      </a:lnTo>
                      <a:lnTo>
                        <a:pt x="2611" y="2124"/>
                      </a:lnTo>
                      <a:lnTo>
                        <a:pt x="2621" y="2124"/>
                      </a:lnTo>
                      <a:lnTo>
                        <a:pt x="2630" y="2134"/>
                      </a:lnTo>
                      <a:lnTo>
                        <a:pt x="2640" y="2124"/>
                      </a:lnTo>
                      <a:lnTo>
                        <a:pt x="2648" y="2134"/>
                      </a:lnTo>
                      <a:lnTo>
                        <a:pt x="2648" y="2124"/>
                      </a:lnTo>
                      <a:lnTo>
                        <a:pt x="2658" y="2124"/>
                      </a:lnTo>
                      <a:lnTo>
                        <a:pt x="2667" y="2124"/>
                      </a:lnTo>
                      <a:lnTo>
                        <a:pt x="2677" y="2124"/>
                      </a:lnTo>
                      <a:lnTo>
                        <a:pt x="2686" y="2115"/>
                      </a:lnTo>
                      <a:lnTo>
                        <a:pt x="2686" y="2124"/>
                      </a:lnTo>
                      <a:lnTo>
                        <a:pt x="2696" y="2115"/>
                      </a:lnTo>
                      <a:lnTo>
                        <a:pt x="2696" y="2124"/>
                      </a:lnTo>
                      <a:lnTo>
                        <a:pt x="2704" y="2124"/>
                      </a:lnTo>
                      <a:lnTo>
                        <a:pt x="2704" y="2105"/>
                      </a:lnTo>
                      <a:lnTo>
                        <a:pt x="2714" y="2096"/>
                      </a:lnTo>
                      <a:lnTo>
                        <a:pt x="2714" y="1915"/>
                      </a:lnTo>
                      <a:lnTo>
                        <a:pt x="2723" y="1896"/>
                      </a:lnTo>
                      <a:lnTo>
                        <a:pt x="2723" y="49"/>
                      </a:lnTo>
                      <a:lnTo>
                        <a:pt x="2733" y="87"/>
                      </a:lnTo>
                      <a:lnTo>
                        <a:pt x="2733" y="1896"/>
                      </a:lnTo>
                      <a:lnTo>
                        <a:pt x="2741" y="1907"/>
                      </a:lnTo>
                      <a:lnTo>
                        <a:pt x="2741" y="2048"/>
                      </a:lnTo>
                      <a:lnTo>
                        <a:pt x="2752" y="2048"/>
                      </a:lnTo>
                      <a:lnTo>
                        <a:pt x="2752" y="2115"/>
                      </a:lnTo>
                      <a:lnTo>
                        <a:pt x="2760" y="2115"/>
                      </a:lnTo>
                      <a:lnTo>
                        <a:pt x="2760" y="2124"/>
                      </a:lnTo>
                      <a:lnTo>
                        <a:pt x="2770" y="2124"/>
                      </a:lnTo>
                      <a:lnTo>
                        <a:pt x="2770" y="2115"/>
                      </a:lnTo>
                      <a:lnTo>
                        <a:pt x="2779" y="2115"/>
                      </a:lnTo>
                      <a:lnTo>
                        <a:pt x="2779" y="2124"/>
                      </a:lnTo>
                      <a:lnTo>
                        <a:pt x="2789" y="2115"/>
                      </a:lnTo>
                      <a:lnTo>
                        <a:pt x="2789" y="2124"/>
                      </a:lnTo>
                      <a:lnTo>
                        <a:pt x="2797" y="2134"/>
                      </a:lnTo>
                      <a:lnTo>
                        <a:pt x="2797" y="2124"/>
                      </a:lnTo>
                      <a:lnTo>
                        <a:pt x="2808" y="2134"/>
                      </a:lnTo>
                      <a:lnTo>
                        <a:pt x="2808" y="2124"/>
                      </a:lnTo>
                      <a:lnTo>
                        <a:pt x="2816" y="2124"/>
                      </a:lnTo>
                      <a:lnTo>
                        <a:pt x="2816" y="2115"/>
                      </a:lnTo>
                      <a:lnTo>
                        <a:pt x="2826" y="2115"/>
                      </a:lnTo>
                      <a:lnTo>
                        <a:pt x="2826" y="2105"/>
                      </a:lnTo>
                      <a:lnTo>
                        <a:pt x="2835" y="2105"/>
                      </a:lnTo>
                      <a:lnTo>
                        <a:pt x="2835" y="2115"/>
                      </a:lnTo>
                      <a:lnTo>
                        <a:pt x="2845" y="2124"/>
                      </a:lnTo>
                      <a:lnTo>
                        <a:pt x="2845" y="2115"/>
                      </a:lnTo>
                      <a:lnTo>
                        <a:pt x="2853" y="2124"/>
                      </a:lnTo>
                      <a:lnTo>
                        <a:pt x="2853" y="2096"/>
                      </a:lnTo>
                      <a:lnTo>
                        <a:pt x="2863" y="2077"/>
                      </a:lnTo>
                      <a:lnTo>
                        <a:pt x="2863" y="2105"/>
                      </a:lnTo>
                      <a:lnTo>
                        <a:pt x="2872" y="2105"/>
                      </a:lnTo>
                      <a:lnTo>
                        <a:pt x="2872" y="2115"/>
                      </a:lnTo>
                      <a:lnTo>
                        <a:pt x="2882" y="2105"/>
                      </a:lnTo>
                      <a:lnTo>
                        <a:pt x="2882" y="2115"/>
                      </a:lnTo>
                      <a:lnTo>
                        <a:pt x="2891" y="2124"/>
                      </a:lnTo>
                      <a:lnTo>
                        <a:pt x="2891" y="2115"/>
                      </a:lnTo>
                      <a:lnTo>
                        <a:pt x="2901" y="2115"/>
                      </a:lnTo>
                      <a:lnTo>
                        <a:pt x="2901" y="2124"/>
                      </a:lnTo>
                      <a:lnTo>
                        <a:pt x="2909" y="2134"/>
                      </a:lnTo>
                      <a:lnTo>
                        <a:pt x="2909" y="2124"/>
                      </a:lnTo>
                      <a:lnTo>
                        <a:pt x="2919" y="2115"/>
                      </a:lnTo>
                      <a:lnTo>
                        <a:pt x="2919" y="2124"/>
                      </a:lnTo>
                      <a:lnTo>
                        <a:pt x="2928" y="2134"/>
                      </a:lnTo>
                      <a:lnTo>
                        <a:pt x="2928" y="2124"/>
                      </a:lnTo>
                      <a:lnTo>
                        <a:pt x="2938" y="2134"/>
                      </a:lnTo>
                      <a:lnTo>
                        <a:pt x="2938" y="2124"/>
                      </a:lnTo>
                      <a:lnTo>
                        <a:pt x="2947" y="2124"/>
                      </a:lnTo>
                      <a:lnTo>
                        <a:pt x="2947" y="2134"/>
                      </a:lnTo>
                      <a:lnTo>
                        <a:pt x="2957" y="2124"/>
                      </a:lnTo>
                      <a:lnTo>
                        <a:pt x="2957" y="2115"/>
                      </a:lnTo>
                      <a:lnTo>
                        <a:pt x="2965" y="2124"/>
                      </a:lnTo>
                      <a:lnTo>
                        <a:pt x="2975" y="2124"/>
                      </a:lnTo>
                      <a:lnTo>
                        <a:pt x="2984" y="2105"/>
                      </a:lnTo>
                      <a:lnTo>
                        <a:pt x="2984" y="2124"/>
                      </a:lnTo>
                      <a:lnTo>
                        <a:pt x="2994" y="2124"/>
                      </a:lnTo>
                      <a:lnTo>
                        <a:pt x="2994" y="2115"/>
                      </a:lnTo>
                      <a:lnTo>
                        <a:pt x="3002" y="2124"/>
                      </a:lnTo>
                      <a:lnTo>
                        <a:pt x="3002" y="2115"/>
                      </a:lnTo>
                      <a:lnTo>
                        <a:pt x="3013" y="2115"/>
                      </a:lnTo>
                      <a:lnTo>
                        <a:pt x="3013" y="1982"/>
                      </a:lnTo>
                      <a:lnTo>
                        <a:pt x="3021" y="1963"/>
                      </a:lnTo>
                      <a:lnTo>
                        <a:pt x="3021" y="1062"/>
                      </a:lnTo>
                      <a:lnTo>
                        <a:pt x="3031" y="1110"/>
                      </a:lnTo>
                      <a:lnTo>
                        <a:pt x="3031" y="2048"/>
                      </a:lnTo>
                      <a:lnTo>
                        <a:pt x="3040" y="2048"/>
                      </a:lnTo>
                      <a:lnTo>
                        <a:pt x="3040" y="2105"/>
                      </a:lnTo>
                      <a:lnTo>
                        <a:pt x="3050" y="2105"/>
                      </a:lnTo>
                      <a:lnTo>
                        <a:pt x="3050" y="2124"/>
                      </a:lnTo>
                      <a:lnTo>
                        <a:pt x="3058" y="2124"/>
                      </a:lnTo>
                      <a:lnTo>
                        <a:pt x="3058" y="2134"/>
                      </a:lnTo>
                      <a:lnTo>
                        <a:pt x="3069" y="2134"/>
                      </a:lnTo>
                      <a:lnTo>
                        <a:pt x="3069" y="2124"/>
                      </a:lnTo>
                      <a:lnTo>
                        <a:pt x="3077" y="2124"/>
                      </a:lnTo>
                      <a:lnTo>
                        <a:pt x="3087" y="2134"/>
                      </a:lnTo>
                      <a:lnTo>
                        <a:pt x="3087" y="2124"/>
                      </a:lnTo>
                      <a:lnTo>
                        <a:pt x="3106" y="2124"/>
                      </a:lnTo>
                      <a:lnTo>
                        <a:pt x="3106" y="2134"/>
                      </a:lnTo>
                      <a:lnTo>
                        <a:pt x="3114" y="2134"/>
                      </a:lnTo>
                      <a:lnTo>
                        <a:pt x="3114" y="2115"/>
                      </a:lnTo>
                      <a:lnTo>
                        <a:pt x="3124" y="2124"/>
                      </a:lnTo>
                      <a:lnTo>
                        <a:pt x="3124" y="2115"/>
                      </a:lnTo>
                      <a:lnTo>
                        <a:pt x="3133" y="2115"/>
                      </a:lnTo>
                      <a:lnTo>
                        <a:pt x="3133" y="2124"/>
                      </a:lnTo>
                      <a:lnTo>
                        <a:pt x="3143" y="2124"/>
                      </a:lnTo>
                      <a:lnTo>
                        <a:pt x="3143" y="2115"/>
                      </a:lnTo>
                      <a:lnTo>
                        <a:pt x="3152" y="2115"/>
                      </a:lnTo>
                      <a:lnTo>
                        <a:pt x="3152" y="2105"/>
                      </a:lnTo>
                      <a:lnTo>
                        <a:pt x="3162" y="2105"/>
                      </a:lnTo>
                      <a:lnTo>
                        <a:pt x="3162" y="2115"/>
                      </a:lnTo>
                      <a:lnTo>
                        <a:pt x="3170" y="2115"/>
                      </a:lnTo>
                      <a:lnTo>
                        <a:pt x="3170" y="2124"/>
                      </a:lnTo>
                      <a:lnTo>
                        <a:pt x="3180" y="2115"/>
                      </a:lnTo>
                      <a:lnTo>
                        <a:pt x="3180" y="2124"/>
                      </a:lnTo>
                      <a:lnTo>
                        <a:pt x="3189" y="2115"/>
                      </a:lnTo>
                      <a:lnTo>
                        <a:pt x="3189" y="2124"/>
                      </a:lnTo>
                      <a:lnTo>
                        <a:pt x="3199" y="2115"/>
                      </a:lnTo>
                      <a:lnTo>
                        <a:pt x="3199" y="2124"/>
                      </a:lnTo>
                      <a:lnTo>
                        <a:pt x="3207" y="2115"/>
                      </a:lnTo>
                      <a:lnTo>
                        <a:pt x="3207" y="2124"/>
                      </a:lnTo>
                      <a:lnTo>
                        <a:pt x="3218" y="2124"/>
                      </a:lnTo>
                      <a:lnTo>
                        <a:pt x="3218" y="2134"/>
                      </a:lnTo>
                      <a:lnTo>
                        <a:pt x="3236" y="2124"/>
                      </a:lnTo>
                      <a:lnTo>
                        <a:pt x="3245" y="2124"/>
                      </a:lnTo>
                      <a:lnTo>
                        <a:pt x="3255" y="2115"/>
                      </a:lnTo>
                      <a:lnTo>
                        <a:pt x="3255" y="2134"/>
                      </a:lnTo>
                      <a:lnTo>
                        <a:pt x="3263" y="2124"/>
                      </a:lnTo>
                      <a:lnTo>
                        <a:pt x="3274" y="2124"/>
                      </a:lnTo>
                      <a:lnTo>
                        <a:pt x="3274" y="2134"/>
                      </a:lnTo>
                      <a:lnTo>
                        <a:pt x="3282" y="2124"/>
                      </a:lnTo>
                      <a:lnTo>
                        <a:pt x="3282" y="2115"/>
                      </a:lnTo>
                      <a:lnTo>
                        <a:pt x="3292" y="2105"/>
                      </a:lnTo>
                      <a:lnTo>
                        <a:pt x="3292" y="2115"/>
                      </a:lnTo>
                      <a:lnTo>
                        <a:pt x="3301" y="2124"/>
                      </a:lnTo>
                      <a:lnTo>
                        <a:pt x="3301" y="2115"/>
                      </a:lnTo>
                      <a:lnTo>
                        <a:pt x="3311" y="2105"/>
                      </a:lnTo>
                      <a:lnTo>
                        <a:pt x="3311" y="2115"/>
                      </a:lnTo>
                      <a:lnTo>
                        <a:pt x="3319" y="2105"/>
                      </a:lnTo>
                      <a:lnTo>
                        <a:pt x="3319" y="2096"/>
                      </a:lnTo>
                      <a:lnTo>
                        <a:pt x="3329" y="2105"/>
                      </a:lnTo>
                      <a:lnTo>
                        <a:pt x="3329" y="2048"/>
                      </a:lnTo>
                      <a:lnTo>
                        <a:pt x="3338" y="2048"/>
                      </a:lnTo>
                      <a:lnTo>
                        <a:pt x="3338" y="1471"/>
                      </a:lnTo>
                      <a:lnTo>
                        <a:pt x="3348" y="1422"/>
                      </a:lnTo>
                      <a:lnTo>
                        <a:pt x="3348" y="0"/>
                      </a:lnTo>
                      <a:lnTo>
                        <a:pt x="3358" y="531"/>
                      </a:lnTo>
                      <a:lnTo>
                        <a:pt x="3358" y="1982"/>
                      </a:lnTo>
                      <a:lnTo>
                        <a:pt x="3367" y="1982"/>
                      </a:lnTo>
                      <a:lnTo>
                        <a:pt x="3367" y="2067"/>
                      </a:lnTo>
                      <a:lnTo>
                        <a:pt x="3377" y="2058"/>
                      </a:lnTo>
                      <a:lnTo>
                        <a:pt x="3377" y="2115"/>
                      </a:lnTo>
                      <a:lnTo>
                        <a:pt x="3385" y="2115"/>
                      </a:lnTo>
                      <a:lnTo>
                        <a:pt x="3396" y="2115"/>
                      </a:lnTo>
                      <a:lnTo>
                        <a:pt x="3396" y="2105"/>
                      </a:lnTo>
                      <a:lnTo>
                        <a:pt x="3414" y="2124"/>
                      </a:lnTo>
                      <a:lnTo>
                        <a:pt x="3414" y="2115"/>
                      </a:lnTo>
                      <a:lnTo>
                        <a:pt x="3423" y="2115"/>
                      </a:lnTo>
                      <a:lnTo>
                        <a:pt x="3423" y="2105"/>
                      </a:lnTo>
                      <a:lnTo>
                        <a:pt x="3433" y="2115"/>
                      </a:lnTo>
                      <a:lnTo>
                        <a:pt x="3433" y="2124"/>
                      </a:lnTo>
                      <a:lnTo>
                        <a:pt x="3441" y="2124"/>
                      </a:lnTo>
                      <a:lnTo>
                        <a:pt x="3441" y="2096"/>
                      </a:lnTo>
                      <a:lnTo>
                        <a:pt x="3451" y="2096"/>
                      </a:lnTo>
                      <a:lnTo>
                        <a:pt x="3451" y="2115"/>
                      </a:lnTo>
                      <a:lnTo>
                        <a:pt x="3460" y="2115"/>
                      </a:lnTo>
                      <a:lnTo>
                        <a:pt x="3460" y="2134"/>
                      </a:lnTo>
                      <a:lnTo>
                        <a:pt x="3470" y="2134"/>
                      </a:lnTo>
                      <a:lnTo>
                        <a:pt x="3470" y="2124"/>
                      </a:lnTo>
                      <a:lnTo>
                        <a:pt x="3479" y="2124"/>
                      </a:lnTo>
                      <a:lnTo>
                        <a:pt x="3479" y="2086"/>
                      </a:lnTo>
                      <a:lnTo>
                        <a:pt x="3489" y="2086"/>
                      </a:lnTo>
                      <a:lnTo>
                        <a:pt x="3489" y="2115"/>
                      </a:lnTo>
                      <a:lnTo>
                        <a:pt x="3497" y="2115"/>
                      </a:lnTo>
                      <a:lnTo>
                        <a:pt x="3497" y="2124"/>
                      </a:lnTo>
                      <a:lnTo>
                        <a:pt x="3507" y="2124"/>
                      </a:lnTo>
                      <a:lnTo>
                        <a:pt x="3516" y="2124"/>
                      </a:lnTo>
                      <a:lnTo>
                        <a:pt x="3516" y="2134"/>
                      </a:lnTo>
                      <a:lnTo>
                        <a:pt x="3526" y="2134"/>
                      </a:lnTo>
                      <a:lnTo>
                        <a:pt x="3526" y="2105"/>
                      </a:lnTo>
                      <a:lnTo>
                        <a:pt x="3535" y="2105"/>
                      </a:lnTo>
                      <a:lnTo>
                        <a:pt x="3535" y="2124"/>
                      </a:lnTo>
                      <a:lnTo>
                        <a:pt x="3545" y="2124"/>
                      </a:lnTo>
                      <a:lnTo>
                        <a:pt x="3545" y="2134"/>
                      </a:lnTo>
                      <a:lnTo>
                        <a:pt x="3553" y="2124"/>
                      </a:lnTo>
                      <a:lnTo>
                        <a:pt x="3563" y="2124"/>
                      </a:lnTo>
                      <a:lnTo>
                        <a:pt x="3572" y="2124"/>
                      </a:lnTo>
                      <a:lnTo>
                        <a:pt x="3572" y="2086"/>
                      </a:lnTo>
                      <a:lnTo>
                        <a:pt x="3582" y="2058"/>
                      </a:lnTo>
                      <a:lnTo>
                        <a:pt x="3582" y="2086"/>
                      </a:lnTo>
                      <a:lnTo>
                        <a:pt x="3590" y="2086"/>
                      </a:lnTo>
                      <a:lnTo>
                        <a:pt x="3590" y="2124"/>
                      </a:lnTo>
                      <a:lnTo>
                        <a:pt x="3601" y="2124"/>
                      </a:lnTo>
                      <a:lnTo>
                        <a:pt x="3601" y="2115"/>
                      </a:lnTo>
                      <a:lnTo>
                        <a:pt x="3609" y="2115"/>
                      </a:lnTo>
                      <a:lnTo>
                        <a:pt x="3609" y="2124"/>
                      </a:lnTo>
                      <a:lnTo>
                        <a:pt x="3619" y="2115"/>
                      </a:lnTo>
                      <a:lnTo>
                        <a:pt x="3628" y="2124"/>
                      </a:lnTo>
                      <a:lnTo>
                        <a:pt x="3638" y="2124"/>
                      </a:lnTo>
                      <a:lnTo>
                        <a:pt x="3638" y="2134"/>
                      </a:lnTo>
                      <a:lnTo>
                        <a:pt x="3646" y="2134"/>
                      </a:lnTo>
                      <a:lnTo>
                        <a:pt x="3646" y="2124"/>
                      </a:lnTo>
                      <a:lnTo>
                        <a:pt x="3657" y="2124"/>
                      </a:lnTo>
                      <a:lnTo>
                        <a:pt x="3657" y="2134"/>
                      </a:lnTo>
                      <a:lnTo>
                        <a:pt x="3665" y="2124"/>
                      </a:lnTo>
                      <a:lnTo>
                        <a:pt x="3675" y="2124"/>
                      </a:lnTo>
                      <a:lnTo>
                        <a:pt x="3684" y="2124"/>
                      </a:lnTo>
                      <a:lnTo>
                        <a:pt x="3694" y="2115"/>
                      </a:lnTo>
                      <a:lnTo>
                        <a:pt x="3694" y="2124"/>
                      </a:lnTo>
                      <a:lnTo>
                        <a:pt x="3702" y="2124"/>
                      </a:lnTo>
                      <a:lnTo>
                        <a:pt x="3712" y="2134"/>
                      </a:lnTo>
                      <a:lnTo>
                        <a:pt x="3721" y="2124"/>
                      </a:lnTo>
                      <a:lnTo>
                        <a:pt x="3731" y="2124"/>
                      </a:lnTo>
                      <a:lnTo>
                        <a:pt x="3740" y="2124"/>
                      </a:lnTo>
                      <a:lnTo>
                        <a:pt x="3750" y="2124"/>
                      </a:lnTo>
                      <a:lnTo>
                        <a:pt x="3750" y="2134"/>
                      </a:lnTo>
                      <a:lnTo>
                        <a:pt x="3758" y="2134"/>
                      </a:lnTo>
                      <a:lnTo>
                        <a:pt x="3758" y="2124"/>
                      </a:lnTo>
                      <a:lnTo>
                        <a:pt x="3768" y="2124"/>
                      </a:lnTo>
                      <a:lnTo>
                        <a:pt x="3768" y="2134"/>
                      </a:lnTo>
                      <a:lnTo>
                        <a:pt x="3777" y="2134"/>
                      </a:lnTo>
                      <a:lnTo>
                        <a:pt x="3777" y="2115"/>
                      </a:lnTo>
                      <a:lnTo>
                        <a:pt x="3787" y="2115"/>
                      </a:lnTo>
                      <a:lnTo>
                        <a:pt x="3787" y="2124"/>
                      </a:lnTo>
                      <a:lnTo>
                        <a:pt x="3795" y="2124"/>
                      </a:lnTo>
                      <a:lnTo>
                        <a:pt x="3814" y="2124"/>
                      </a:lnTo>
                      <a:lnTo>
                        <a:pt x="3824" y="2124"/>
                      </a:lnTo>
                      <a:lnTo>
                        <a:pt x="3824" y="2115"/>
                      </a:lnTo>
                      <a:lnTo>
                        <a:pt x="3833" y="2115"/>
                      </a:lnTo>
                      <a:lnTo>
                        <a:pt x="3833" y="2134"/>
                      </a:lnTo>
                      <a:lnTo>
                        <a:pt x="3843" y="2124"/>
                      </a:lnTo>
                      <a:lnTo>
                        <a:pt x="3851" y="2124"/>
                      </a:lnTo>
                      <a:lnTo>
                        <a:pt x="3851" y="2105"/>
                      </a:lnTo>
                      <a:lnTo>
                        <a:pt x="3862" y="2105"/>
                      </a:lnTo>
                      <a:lnTo>
                        <a:pt x="3862" y="1783"/>
                      </a:lnTo>
                      <a:lnTo>
                        <a:pt x="3870" y="1764"/>
                      </a:lnTo>
                      <a:lnTo>
                        <a:pt x="3870" y="1471"/>
                      </a:lnTo>
                      <a:lnTo>
                        <a:pt x="3880" y="1679"/>
                      </a:lnTo>
                      <a:lnTo>
                        <a:pt x="3880" y="2029"/>
                      </a:lnTo>
                      <a:lnTo>
                        <a:pt x="3889" y="2020"/>
                      </a:lnTo>
                      <a:lnTo>
                        <a:pt x="3889" y="1963"/>
                      </a:lnTo>
                      <a:lnTo>
                        <a:pt x="3899" y="1945"/>
                      </a:lnTo>
                      <a:lnTo>
                        <a:pt x="3899" y="1035"/>
                      </a:lnTo>
                      <a:lnTo>
                        <a:pt x="3907" y="1062"/>
                      </a:lnTo>
                      <a:lnTo>
                        <a:pt x="3907" y="1991"/>
                      </a:lnTo>
                      <a:lnTo>
                        <a:pt x="3917" y="1991"/>
                      </a:lnTo>
                      <a:lnTo>
                        <a:pt x="3917" y="2096"/>
                      </a:lnTo>
                      <a:lnTo>
                        <a:pt x="3926" y="2096"/>
                      </a:lnTo>
                      <a:lnTo>
                        <a:pt x="3926" y="2115"/>
                      </a:lnTo>
                      <a:lnTo>
                        <a:pt x="3936" y="2115"/>
                      </a:lnTo>
                      <a:lnTo>
                        <a:pt x="3936" y="2124"/>
                      </a:lnTo>
                      <a:lnTo>
                        <a:pt x="3945" y="2124"/>
                      </a:lnTo>
                      <a:lnTo>
                        <a:pt x="3945" y="2115"/>
                      </a:lnTo>
                      <a:lnTo>
                        <a:pt x="3955" y="2124"/>
                      </a:lnTo>
                      <a:lnTo>
                        <a:pt x="3955" y="2134"/>
                      </a:lnTo>
                      <a:lnTo>
                        <a:pt x="3963" y="2124"/>
                      </a:lnTo>
                      <a:lnTo>
                        <a:pt x="3973" y="2134"/>
                      </a:lnTo>
                      <a:lnTo>
                        <a:pt x="3973" y="2124"/>
                      </a:lnTo>
                      <a:lnTo>
                        <a:pt x="3982" y="2124"/>
                      </a:lnTo>
                      <a:lnTo>
                        <a:pt x="3982" y="2134"/>
                      </a:lnTo>
                      <a:lnTo>
                        <a:pt x="3992" y="2124"/>
                      </a:lnTo>
                      <a:lnTo>
                        <a:pt x="3992" y="2105"/>
                      </a:lnTo>
                      <a:lnTo>
                        <a:pt x="4001" y="2105"/>
                      </a:lnTo>
                      <a:lnTo>
                        <a:pt x="4001" y="2115"/>
                      </a:lnTo>
                      <a:lnTo>
                        <a:pt x="4011" y="2115"/>
                      </a:lnTo>
                      <a:lnTo>
                        <a:pt x="4011" y="2124"/>
                      </a:lnTo>
                      <a:lnTo>
                        <a:pt x="4019" y="2124"/>
                      </a:lnTo>
                      <a:lnTo>
                        <a:pt x="4019" y="2115"/>
                      </a:lnTo>
                      <a:lnTo>
                        <a:pt x="4029" y="2124"/>
                      </a:lnTo>
                      <a:lnTo>
                        <a:pt x="4029" y="2105"/>
                      </a:lnTo>
                      <a:lnTo>
                        <a:pt x="4038" y="2105"/>
                      </a:lnTo>
                      <a:lnTo>
                        <a:pt x="4038" y="2124"/>
                      </a:lnTo>
                      <a:lnTo>
                        <a:pt x="4048" y="2124"/>
                      </a:lnTo>
                      <a:lnTo>
                        <a:pt x="4056" y="2124"/>
                      </a:lnTo>
                      <a:lnTo>
                        <a:pt x="4056" y="2134"/>
                      </a:lnTo>
                      <a:lnTo>
                        <a:pt x="4067" y="2134"/>
                      </a:lnTo>
                      <a:lnTo>
                        <a:pt x="4067" y="2124"/>
                      </a:lnTo>
                      <a:lnTo>
                        <a:pt x="4075" y="2124"/>
                      </a:lnTo>
                      <a:lnTo>
                        <a:pt x="4075" y="2134"/>
                      </a:lnTo>
                      <a:lnTo>
                        <a:pt x="4085" y="2134"/>
                      </a:lnTo>
                      <a:lnTo>
                        <a:pt x="4085" y="2124"/>
                      </a:lnTo>
                      <a:lnTo>
                        <a:pt x="4094" y="2124"/>
                      </a:lnTo>
                      <a:lnTo>
                        <a:pt x="4104" y="2124"/>
                      </a:lnTo>
                      <a:lnTo>
                        <a:pt x="4112" y="2134"/>
                      </a:lnTo>
                      <a:lnTo>
                        <a:pt x="4112" y="2124"/>
                      </a:lnTo>
                      <a:lnTo>
                        <a:pt x="4123" y="2134"/>
                      </a:lnTo>
                      <a:lnTo>
                        <a:pt x="4123" y="2124"/>
                      </a:lnTo>
                      <a:lnTo>
                        <a:pt x="4131" y="2124"/>
                      </a:lnTo>
                      <a:lnTo>
                        <a:pt x="4141" y="2115"/>
                      </a:lnTo>
                      <a:lnTo>
                        <a:pt x="4150" y="2115"/>
                      </a:lnTo>
                      <a:lnTo>
                        <a:pt x="4150" y="2134"/>
                      </a:lnTo>
                      <a:lnTo>
                        <a:pt x="4160" y="2124"/>
                      </a:lnTo>
                      <a:lnTo>
                        <a:pt x="4168" y="2124"/>
                      </a:lnTo>
                      <a:lnTo>
                        <a:pt x="4178" y="2124"/>
                      </a:lnTo>
                      <a:lnTo>
                        <a:pt x="4187" y="2134"/>
                      </a:lnTo>
                      <a:lnTo>
                        <a:pt x="4187" y="2124"/>
                      </a:lnTo>
                      <a:lnTo>
                        <a:pt x="4197" y="2124"/>
                      </a:lnTo>
                      <a:lnTo>
                        <a:pt x="4206" y="2124"/>
                      </a:lnTo>
                      <a:lnTo>
                        <a:pt x="4216" y="2134"/>
                      </a:lnTo>
                      <a:lnTo>
                        <a:pt x="4216" y="2124"/>
                      </a:lnTo>
                      <a:lnTo>
                        <a:pt x="4224" y="2124"/>
                      </a:lnTo>
                      <a:lnTo>
                        <a:pt x="4234" y="2124"/>
                      </a:lnTo>
                      <a:lnTo>
                        <a:pt x="4234" y="2115"/>
                      </a:lnTo>
                      <a:lnTo>
                        <a:pt x="4253" y="2115"/>
                      </a:lnTo>
                      <a:lnTo>
                        <a:pt x="4253" y="2105"/>
                      </a:lnTo>
                      <a:lnTo>
                        <a:pt x="4263" y="2105"/>
                      </a:lnTo>
                      <a:lnTo>
                        <a:pt x="4263" y="2115"/>
                      </a:lnTo>
                      <a:lnTo>
                        <a:pt x="4272" y="2115"/>
                      </a:lnTo>
                      <a:lnTo>
                        <a:pt x="4272" y="2067"/>
                      </a:lnTo>
                      <a:lnTo>
                        <a:pt x="4282" y="2058"/>
                      </a:lnTo>
                      <a:lnTo>
                        <a:pt x="4282" y="2115"/>
                      </a:lnTo>
                      <a:lnTo>
                        <a:pt x="4290" y="2115"/>
                      </a:lnTo>
                      <a:lnTo>
                        <a:pt x="4290" y="2124"/>
                      </a:lnTo>
                      <a:lnTo>
                        <a:pt x="4300" y="2124"/>
                      </a:lnTo>
                      <a:lnTo>
                        <a:pt x="4300" y="2134"/>
                      </a:lnTo>
                      <a:lnTo>
                        <a:pt x="4319" y="2124"/>
                      </a:lnTo>
                      <a:lnTo>
                        <a:pt x="4319" y="2134"/>
                      </a:lnTo>
                      <a:lnTo>
                        <a:pt x="4328" y="2124"/>
                      </a:lnTo>
                      <a:lnTo>
                        <a:pt x="4338" y="2124"/>
                      </a:lnTo>
                      <a:lnTo>
                        <a:pt x="4338" y="2134"/>
                      </a:lnTo>
                      <a:lnTo>
                        <a:pt x="4346" y="2124"/>
                      </a:lnTo>
                      <a:lnTo>
                        <a:pt x="4346" y="2134"/>
                      </a:lnTo>
                      <a:lnTo>
                        <a:pt x="4356" y="2124"/>
                      </a:lnTo>
                      <a:lnTo>
                        <a:pt x="4365" y="2134"/>
                      </a:lnTo>
                      <a:lnTo>
                        <a:pt x="4365" y="2124"/>
                      </a:lnTo>
                      <a:lnTo>
                        <a:pt x="4375" y="2124"/>
                      </a:lnTo>
                      <a:lnTo>
                        <a:pt x="4383" y="2124"/>
                      </a:lnTo>
                      <a:lnTo>
                        <a:pt x="4394" y="2124"/>
                      </a:lnTo>
                      <a:lnTo>
                        <a:pt x="4402" y="2115"/>
                      </a:lnTo>
                      <a:lnTo>
                        <a:pt x="4402" y="2124"/>
                      </a:lnTo>
                      <a:lnTo>
                        <a:pt x="4412" y="2124"/>
                      </a:lnTo>
                      <a:lnTo>
                        <a:pt x="4421" y="2124"/>
                      </a:lnTo>
                      <a:lnTo>
                        <a:pt x="4421" y="2115"/>
                      </a:lnTo>
                      <a:lnTo>
                        <a:pt x="4431" y="2105"/>
                      </a:lnTo>
                      <a:lnTo>
                        <a:pt x="4431" y="2124"/>
                      </a:lnTo>
                      <a:lnTo>
                        <a:pt x="4439" y="2124"/>
                      </a:lnTo>
                      <a:lnTo>
                        <a:pt x="4439" y="2115"/>
                      </a:lnTo>
                      <a:lnTo>
                        <a:pt x="4450" y="2115"/>
                      </a:lnTo>
                      <a:lnTo>
                        <a:pt x="4450" y="2105"/>
                      </a:lnTo>
                      <a:lnTo>
                        <a:pt x="4458" y="2105"/>
                      </a:lnTo>
                      <a:lnTo>
                        <a:pt x="4458" y="2115"/>
                      </a:lnTo>
                      <a:lnTo>
                        <a:pt x="4468" y="2124"/>
                      </a:lnTo>
                      <a:lnTo>
                        <a:pt x="4468" y="2115"/>
                      </a:lnTo>
                      <a:lnTo>
                        <a:pt x="4477" y="2124"/>
                      </a:lnTo>
                      <a:lnTo>
                        <a:pt x="4477" y="2115"/>
                      </a:lnTo>
                      <a:lnTo>
                        <a:pt x="4487" y="2115"/>
                      </a:lnTo>
                      <a:lnTo>
                        <a:pt x="4487" y="2134"/>
                      </a:lnTo>
                      <a:lnTo>
                        <a:pt x="4495" y="2134"/>
                      </a:lnTo>
                      <a:lnTo>
                        <a:pt x="4495" y="2124"/>
                      </a:lnTo>
                      <a:lnTo>
                        <a:pt x="4514" y="2134"/>
                      </a:lnTo>
                      <a:lnTo>
                        <a:pt x="4524" y="2124"/>
                      </a:lnTo>
                      <a:lnTo>
                        <a:pt x="4524" y="2134"/>
                      </a:lnTo>
                      <a:lnTo>
                        <a:pt x="4533" y="2124"/>
                      </a:lnTo>
                      <a:lnTo>
                        <a:pt x="4533" y="2134"/>
                      </a:lnTo>
                      <a:lnTo>
                        <a:pt x="4551" y="2124"/>
                      </a:lnTo>
                      <a:lnTo>
                        <a:pt x="4561" y="2124"/>
                      </a:lnTo>
                      <a:lnTo>
                        <a:pt x="4561" y="2115"/>
                      </a:lnTo>
                      <a:lnTo>
                        <a:pt x="4570" y="2124"/>
                      </a:lnTo>
                      <a:lnTo>
                        <a:pt x="4570" y="2058"/>
                      </a:lnTo>
                      <a:lnTo>
                        <a:pt x="4580" y="2058"/>
                      </a:lnTo>
                      <a:lnTo>
                        <a:pt x="4580" y="1934"/>
                      </a:lnTo>
                      <a:lnTo>
                        <a:pt x="4589" y="1972"/>
                      </a:lnTo>
                      <a:lnTo>
                        <a:pt x="4589" y="2096"/>
                      </a:lnTo>
                      <a:lnTo>
                        <a:pt x="4599" y="2096"/>
                      </a:lnTo>
                      <a:lnTo>
                        <a:pt x="4599" y="2124"/>
                      </a:lnTo>
                      <a:lnTo>
                        <a:pt x="4607" y="2124"/>
                      </a:lnTo>
                      <a:lnTo>
                        <a:pt x="4617" y="2124"/>
                      </a:lnTo>
                      <a:lnTo>
                        <a:pt x="4617" y="2134"/>
                      </a:lnTo>
                      <a:lnTo>
                        <a:pt x="4626" y="2124"/>
                      </a:lnTo>
                      <a:lnTo>
                        <a:pt x="4636" y="2124"/>
                      </a:lnTo>
                      <a:lnTo>
                        <a:pt x="4663" y="2124"/>
                      </a:lnTo>
                      <a:lnTo>
                        <a:pt x="4663" y="2134"/>
                      </a:lnTo>
                      <a:lnTo>
                        <a:pt x="4673" y="2124"/>
                      </a:lnTo>
                      <a:lnTo>
                        <a:pt x="4682" y="2124"/>
                      </a:lnTo>
                      <a:lnTo>
                        <a:pt x="4692" y="2134"/>
                      </a:lnTo>
                      <a:lnTo>
                        <a:pt x="4692" y="2124"/>
                      </a:lnTo>
                      <a:lnTo>
                        <a:pt x="4700" y="2124"/>
                      </a:lnTo>
                      <a:lnTo>
                        <a:pt x="4711" y="2124"/>
                      </a:lnTo>
                      <a:lnTo>
                        <a:pt x="4719" y="2124"/>
                      </a:lnTo>
                      <a:lnTo>
                        <a:pt x="4719" y="2115"/>
                      </a:lnTo>
                      <a:lnTo>
                        <a:pt x="4729" y="2124"/>
                      </a:lnTo>
                      <a:lnTo>
                        <a:pt x="4729" y="2105"/>
                      </a:lnTo>
                      <a:lnTo>
                        <a:pt x="4738" y="2096"/>
                      </a:lnTo>
                      <a:lnTo>
                        <a:pt x="4738" y="2115"/>
                      </a:lnTo>
                      <a:lnTo>
                        <a:pt x="4748" y="2115"/>
                      </a:lnTo>
                      <a:lnTo>
                        <a:pt x="4748" y="2124"/>
                      </a:lnTo>
                      <a:lnTo>
                        <a:pt x="4756" y="2124"/>
                      </a:lnTo>
                      <a:lnTo>
                        <a:pt x="4766" y="2134"/>
                      </a:lnTo>
                      <a:lnTo>
                        <a:pt x="4766" y="2124"/>
                      </a:lnTo>
                      <a:lnTo>
                        <a:pt x="4775" y="2124"/>
                      </a:lnTo>
                      <a:lnTo>
                        <a:pt x="4785" y="2124"/>
                      </a:lnTo>
                      <a:lnTo>
                        <a:pt x="4785" y="2115"/>
                      </a:lnTo>
                      <a:lnTo>
                        <a:pt x="4794" y="2115"/>
                      </a:lnTo>
                      <a:lnTo>
                        <a:pt x="4794" y="2105"/>
                      </a:lnTo>
                      <a:lnTo>
                        <a:pt x="4804" y="2124"/>
                      </a:lnTo>
                      <a:lnTo>
                        <a:pt x="4812" y="2124"/>
                      </a:lnTo>
                      <a:lnTo>
                        <a:pt x="4812" y="2134"/>
                      </a:lnTo>
                      <a:lnTo>
                        <a:pt x="4822" y="2124"/>
                      </a:lnTo>
                      <a:lnTo>
                        <a:pt x="4822" y="2115"/>
                      </a:lnTo>
                      <a:lnTo>
                        <a:pt x="4831" y="2115"/>
                      </a:lnTo>
                      <a:lnTo>
                        <a:pt x="4831" y="2124"/>
                      </a:lnTo>
                      <a:lnTo>
                        <a:pt x="4841" y="2124"/>
                      </a:lnTo>
                      <a:lnTo>
                        <a:pt x="4849" y="2124"/>
                      </a:lnTo>
                      <a:lnTo>
                        <a:pt x="4868" y="2124"/>
                      </a:lnTo>
                      <a:lnTo>
                        <a:pt x="4878" y="2124"/>
                      </a:lnTo>
                      <a:lnTo>
                        <a:pt x="4887" y="2124"/>
                      </a:lnTo>
                      <a:lnTo>
                        <a:pt x="4887" y="2134"/>
                      </a:lnTo>
                      <a:lnTo>
                        <a:pt x="4897" y="2124"/>
                      </a:lnTo>
                      <a:lnTo>
                        <a:pt x="4897" y="2134"/>
                      </a:lnTo>
                      <a:lnTo>
                        <a:pt x="4905" y="2124"/>
                      </a:lnTo>
                      <a:lnTo>
                        <a:pt x="4916" y="2124"/>
                      </a:lnTo>
                      <a:lnTo>
                        <a:pt x="4924" y="2134"/>
                      </a:lnTo>
                      <a:lnTo>
                        <a:pt x="4953" y="2124"/>
                      </a:lnTo>
                      <a:lnTo>
                        <a:pt x="4953" y="2134"/>
                      </a:lnTo>
                      <a:lnTo>
                        <a:pt x="4961" y="2134"/>
                      </a:lnTo>
                      <a:lnTo>
                        <a:pt x="4961" y="2124"/>
                      </a:lnTo>
                      <a:lnTo>
                        <a:pt x="4980" y="2124"/>
                      </a:lnTo>
                      <a:lnTo>
                        <a:pt x="4980" y="2115"/>
                      </a:lnTo>
                      <a:lnTo>
                        <a:pt x="4990" y="2124"/>
                      </a:lnTo>
                      <a:lnTo>
                        <a:pt x="4990" y="2115"/>
                      </a:lnTo>
                      <a:lnTo>
                        <a:pt x="4999" y="2115"/>
                      </a:lnTo>
                      <a:lnTo>
                        <a:pt x="4999" y="2020"/>
                      </a:lnTo>
                      <a:lnTo>
                        <a:pt x="5009" y="2010"/>
                      </a:lnTo>
                      <a:lnTo>
                        <a:pt x="5009" y="1717"/>
                      </a:lnTo>
                      <a:lnTo>
                        <a:pt x="5017" y="1793"/>
                      </a:lnTo>
                      <a:lnTo>
                        <a:pt x="5017" y="2105"/>
                      </a:lnTo>
                      <a:lnTo>
                        <a:pt x="5027" y="2105"/>
                      </a:lnTo>
                      <a:lnTo>
                        <a:pt x="5027" y="2115"/>
                      </a:lnTo>
                      <a:lnTo>
                        <a:pt x="5036" y="2115"/>
                      </a:lnTo>
                      <a:lnTo>
                        <a:pt x="5036" y="2124"/>
                      </a:lnTo>
                      <a:lnTo>
                        <a:pt x="5046" y="2134"/>
                      </a:lnTo>
                      <a:lnTo>
                        <a:pt x="5046" y="2124"/>
                      </a:lnTo>
                      <a:lnTo>
                        <a:pt x="5055" y="2134"/>
                      </a:lnTo>
                      <a:lnTo>
                        <a:pt x="5055" y="2124"/>
                      </a:lnTo>
                      <a:lnTo>
                        <a:pt x="5065" y="2124"/>
                      </a:lnTo>
                      <a:lnTo>
                        <a:pt x="5083" y="2134"/>
                      </a:lnTo>
                      <a:lnTo>
                        <a:pt x="5083" y="2124"/>
                      </a:lnTo>
                      <a:lnTo>
                        <a:pt x="5092" y="2134"/>
                      </a:lnTo>
                      <a:lnTo>
                        <a:pt x="5092" y="2124"/>
                      </a:lnTo>
                      <a:lnTo>
                        <a:pt x="5102" y="2124"/>
                      </a:lnTo>
                      <a:lnTo>
                        <a:pt x="5110" y="2124"/>
                      </a:lnTo>
                      <a:lnTo>
                        <a:pt x="5121" y="2124"/>
                      </a:lnTo>
                      <a:lnTo>
                        <a:pt x="5139" y="2124"/>
                      </a:lnTo>
                      <a:lnTo>
                        <a:pt x="5139" y="2115"/>
                      </a:lnTo>
                      <a:lnTo>
                        <a:pt x="5148" y="2115"/>
                      </a:lnTo>
                      <a:lnTo>
                        <a:pt x="5148" y="2124"/>
                      </a:lnTo>
                      <a:lnTo>
                        <a:pt x="5158" y="2124"/>
                      </a:lnTo>
                      <a:lnTo>
                        <a:pt x="5166" y="2115"/>
                      </a:lnTo>
                      <a:lnTo>
                        <a:pt x="5166" y="2124"/>
                      </a:lnTo>
                      <a:lnTo>
                        <a:pt x="5187" y="2124"/>
                      </a:lnTo>
                      <a:lnTo>
                        <a:pt x="5195" y="2134"/>
                      </a:lnTo>
                      <a:lnTo>
                        <a:pt x="5195" y="2124"/>
                      </a:lnTo>
                      <a:lnTo>
                        <a:pt x="5205" y="2124"/>
                      </a:lnTo>
                      <a:lnTo>
                        <a:pt x="5214" y="2124"/>
                      </a:lnTo>
                      <a:lnTo>
                        <a:pt x="5214" y="2105"/>
                      </a:lnTo>
                      <a:lnTo>
                        <a:pt x="5224" y="2105"/>
                      </a:lnTo>
                      <a:lnTo>
                        <a:pt x="5224" y="2124"/>
                      </a:lnTo>
                      <a:lnTo>
                        <a:pt x="5232" y="2124"/>
                      </a:lnTo>
                      <a:lnTo>
                        <a:pt x="5243" y="2124"/>
                      </a:lnTo>
                      <a:lnTo>
                        <a:pt x="5251" y="2115"/>
                      </a:lnTo>
                      <a:lnTo>
                        <a:pt x="5251" y="2124"/>
                      </a:lnTo>
                      <a:lnTo>
                        <a:pt x="5261" y="2124"/>
                      </a:lnTo>
                      <a:lnTo>
                        <a:pt x="5270" y="2124"/>
                      </a:lnTo>
                      <a:lnTo>
                        <a:pt x="5288" y="2124"/>
                      </a:lnTo>
                      <a:lnTo>
                        <a:pt x="5299" y="2124"/>
                      </a:lnTo>
                      <a:lnTo>
                        <a:pt x="5307" y="2124"/>
                      </a:lnTo>
                      <a:lnTo>
                        <a:pt x="5326" y="2134"/>
                      </a:lnTo>
                      <a:lnTo>
                        <a:pt x="5326" y="2124"/>
                      </a:lnTo>
                      <a:lnTo>
                        <a:pt x="5336" y="2124"/>
                      </a:lnTo>
                      <a:lnTo>
                        <a:pt x="5336" y="2115"/>
                      </a:lnTo>
                      <a:lnTo>
                        <a:pt x="5344" y="2115"/>
                      </a:lnTo>
                      <a:lnTo>
                        <a:pt x="5344" y="2124"/>
                      </a:lnTo>
                      <a:lnTo>
                        <a:pt x="5354" y="2124"/>
                      </a:lnTo>
                      <a:lnTo>
                        <a:pt x="5354" y="2134"/>
                      </a:lnTo>
                      <a:lnTo>
                        <a:pt x="5363" y="2124"/>
                      </a:lnTo>
                      <a:lnTo>
                        <a:pt x="5382" y="2134"/>
                      </a:lnTo>
                      <a:lnTo>
                        <a:pt x="5392" y="2124"/>
                      </a:lnTo>
                      <a:lnTo>
                        <a:pt x="5400" y="2124"/>
                      </a:lnTo>
                      <a:lnTo>
                        <a:pt x="5400" y="2134"/>
                      </a:lnTo>
                      <a:lnTo>
                        <a:pt x="5410" y="2124"/>
                      </a:lnTo>
                      <a:lnTo>
                        <a:pt x="5419" y="2124"/>
                      </a:lnTo>
                      <a:lnTo>
                        <a:pt x="5429" y="2124"/>
                      </a:lnTo>
                      <a:lnTo>
                        <a:pt x="5429" y="2096"/>
                      </a:lnTo>
                      <a:lnTo>
                        <a:pt x="5438" y="2077"/>
                      </a:lnTo>
                      <a:lnTo>
                        <a:pt x="5438" y="2105"/>
                      </a:lnTo>
                      <a:lnTo>
                        <a:pt x="5448" y="2105"/>
                      </a:lnTo>
                      <a:lnTo>
                        <a:pt x="5448" y="2124"/>
                      </a:lnTo>
                      <a:lnTo>
                        <a:pt x="5456" y="2124"/>
                      </a:lnTo>
                      <a:lnTo>
                        <a:pt x="5456" y="2134"/>
                      </a:lnTo>
                      <a:lnTo>
                        <a:pt x="5466" y="2124"/>
                      </a:lnTo>
                      <a:lnTo>
                        <a:pt x="5475" y="2124"/>
                      </a:lnTo>
                      <a:lnTo>
                        <a:pt x="5485" y="2124"/>
                      </a:lnTo>
                      <a:lnTo>
                        <a:pt x="5485" y="2134"/>
                      </a:lnTo>
                      <a:lnTo>
                        <a:pt x="5493" y="2134"/>
                      </a:lnTo>
                      <a:lnTo>
                        <a:pt x="5493" y="2124"/>
                      </a:lnTo>
                      <a:lnTo>
                        <a:pt x="5504" y="2134"/>
                      </a:lnTo>
                      <a:lnTo>
                        <a:pt x="5512" y="2124"/>
                      </a:lnTo>
                      <a:lnTo>
                        <a:pt x="5512" y="2105"/>
                      </a:lnTo>
                      <a:lnTo>
                        <a:pt x="5522" y="2105"/>
                      </a:lnTo>
                      <a:lnTo>
                        <a:pt x="5522" y="2077"/>
                      </a:lnTo>
                      <a:lnTo>
                        <a:pt x="5531" y="2086"/>
                      </a:lnTo>
                      <a:lnTo>
                        <a:pt x="5531" y="2124"/>
                      </a:lnTo>
                      <a:lnTo>
                        <a:pt x="5541" y="2124"/>
                      </a:lnTo>
                      <a:lnTo>
                        <a:pt x="5549" y="2124"/>
                      </a:lnTo>
                      <a:lnTo>
                        <a:pt x="5549" y="2134"/>
                      </a:lnTo>
                      <a:lnTo>
                        <a:pt x="5560" y="2124"/>
                      </a:lnTo>
                      <a:lnTo>
                        <a:pt x="5568" y="2124"/>
                      </a:lnTo>
                      <a:lnTo>
                        <a:pt x="5578" y="2124"/>
                      </a:lnTo>
                      <a:lnTo>
                        <a:pt x="5578" y="2058"/>
                      </a:lnTo>
                      <a:lnTo>
                        <a:pt x="5587" y="2048"/>
                      </a:lnTo>
                      <a:lnTo>
                        <a:pt x="5587" y="2086"/>
                      </a:lnTo>
                      <a:lnTo>
                        <a:pt x="5597" y="2096"/>
                      </a:lnTo>
                      <a:lnTo>
                        <a:pt x="5597" y="2115"/>
                      </a:lnTo>
                      <a:lnTo>
                        <a:pt x="5605" y="2105"/>
                      </a:lnTo>
                      <a:lnTo>
                        <a:pt x="5605" y="2115"/>
                      </a:lnTo>
                      <a:lnTo>
                        <a:pt x="5615" y="2124"/>
                      </a:lnTo>
                      <a:lnTo>
                        <a:pt x="5615" y="2115"/>
                      </a:lnTo>
                      <a:lnTo>
                        <a:pt x="5624" y="2115"/>
                      </a:lnTo>
                      <a:lnTo>
                        <a:pt x="5624" y="2124"/>
                      </a:lnTo>
                      <a:lnTo>
                        <a:pt x="5634" y="2124"/>
                      </a:lnTo>
                      <a:lnTo>
                        <a:pt x="5643" y="2124"/>
                      </a:lnTo>
                      <a:lnTo>
                        <a:pt x="5653" y="2134"/>
                      </a:lnTo>
                      <a:lnTo>
                        <a:pt x="5653" y="2124"/>
                      </a:lnTo>
                      <a:lnTo>
                        <a:pt x="5661" y="2124"/>
                      </a:lnTo>
                      <a:lnTo>
                        <a:pt x="5671" y="2115"/>
                      </a:lnTo>
                      <a:lnTo>
                        <a:pt x="5671" y="2124"/>
                      </a:lnTo>
                      <a:lnTo>
                        <a:pt x="5680" y="2124"/>
                      </a:lnTo>
                      <a:lnTo>
                        <a:pt x="5698" y="2124"/>
                      </a:lnTo>
                      <a:lnTo>
                        <a:pt x="5709" y="2134"/>
                      </a:lnTo>
                      <a:lnTo>
                        <a:pt x="5709" y="2124"/>
                      </a:lnTo>
                      <a:lnTo>
                        <a:pt x="5717" y="2124"/>
                      </a:lnTo>
                      <a:lnTo>
                        <a:pt x="5717" y="2115"/>
                      </a:lnTo>
                      <a:lnTo>
                        <a:pt x="5727" y="2115"/>
                      </a:lnTo>
                      <a:lnTo>
                        <a:pt x="5727" y="2010"/>
                      </a:lnTo>
                      <a:lnTo>
                        <a:pt x="5736" y="1926"/>
                      </a:lnTo>
                      <a:lnTo>
                        <a:pt x="5736" y="2039"/>
                      </a:lnTo>
                      <a:lnTo>
                        <a:pt x="5746" y="2048"/>
                      </a:lnTo>
                      <a:lnTo>
                        <a:pt x="5746" y="2124"/>
                      </a:lnTo>
                      <a:lnTo>
                        <a:pt x="5754" y="2124"/>
                      </a:lnTo>
                      <a:lnTo>
                        <a:pt x="5765" y="2124"/>
                      </a:lnTo>
                      <a:lnTo>
                        <a:pt x="5765" y="2134"/>
                      </a:lnTo>
                      <a:lnTo>
                        <a:pt x="5773" y="2124"/>
                      </a:lnTo>
                      <a:lnTo>
                        <a:pt x="5783" y="2124"/>
                      </a:lnTo>
                      <a:lnTo>
                        <a:pt x="5792" y="2124"/>
                      </a:lnTo>
                      <a:lnTo>
                        <a:pt x="5792" y="2134"/>
                      </a:lnTo>
                      <a:lnTo>
                        <a:pt x="5802" y="2134"/>
                      </a:lnTo>
                      <a:lnTo>
                        <a:pt x="5802" y="2124"/>
                      </a:lnTo>
                      <a:lnTo>
                        <a:pt x="5810" y="2124"/>
                      </a:lnTo>
                      <a:lnTo>
                        <a:pt x="5820" y="2124"/>
                      </a:lnTo>
                      <a:lnTo>
                        <a:pt x="5829" y="2124"/>
                      </a:lnTo>
                      <a:lnTo>
                        <a:pt x="5839" y="2124"/>
                      </a:lnTo>
                      <a:lnTo>
                        <a:pt x="5848" y="2124"/>
                      </a:lnTo>
                      <a:lnTo>
                        <a:pt x="5848" y="2105"/>
                      </a:lnTo>
                      <a:lnTo>
                        <a:pt x="5858" y="2105"/>
                      </a:lnTo>
                      <a:lnTo>
                        <a:pt x="5858" y="2124"/>
                      </a:lnTo>
                      <a:lnTo>
                        <a:pt x="5866" y="2124"/>
                      </a:lnTo>
                      <a:lnTo>
                        <a:pt x="5866" y="2134"/>
                      </a:lnTo>
                      <a:lnTo>
                        <a:pt x="5876" y="2134"/>
                      </a:lnTo>
                      <a:lnTo>
                        <a:pt x="5876" y="2124"/>
                      </a:lnTo>
                      <a:lnTo>
                        <a:pt x="5885" y="2134"/>
                      </a:lnTo>
                      <a:lnTo>
                        <a:pt x="5885" y="2124"/>
                      </a:lnTo>
                      <a:lnTo>
                        <a:pt x="5904" y="2124"/>
                      </a:lnTo>
                      <a:lnTo>
                        <a:pt x="5914" y="2134"/>
                      </a:lnTo>
                      <a:lnTo>
                        <a:pt x="5914" y="2124"/>
                      </a:lnTo>
                      <a:lnTo>
                        <a:pt x="5922" y="2124"/>
                      </a:lnTo>
                      <a:lnTo>
                        <a:pt x="5922" y="2134"/>
                      </a:lnTo>
                      <a:lnTo>
                        <a:pt x="5932" y="2124"/>
                      </a:lnTo>
                      <a:lnTo>
                        <a:pt x="5941" y="2134"/>
                      </a:lnTo>
                      <a:lnTo>
                        <a:pt x="5941" y="2124"/>
                      </a:lnTo>
                      <a:lnTo>
                        <a:pt x="5959" y="2124"/>
                      </a:lnTo>
                      <a:lnTo>
                        <a:pt x="5970" y="2124"/>
                      </a:lnTo>
                      <a:lnTo>
                        <a:pt x="5970" y="2115"/>
                      </a:lnTo>
                      <a:lnTo>
                        <a:pt x="5978" y="2124"/>
                      </a:lnTo>
                      <a:lnTo>
                        <a:pt x="5988" y="2124"/>
                      </a:lnTo>
                      <a:lnTo>
                        <a:pt x="6007" y="2124"/>
                      </a:lnTo>
                      <a:lnTo>
                        <a:pt x="6007" y="2134"/>
                      </a:lnTo>
                      <a:lnTo>
                        <a:pt x="6026" y="2124"/>
                      </a:lnTo>
                      <a:lnTo>
                        <a:pt x="6034" y="2124"/>
                      </a:lnTo>
                      <a:lnTo>
                        <a:pt x="6044" y="2124"/>
                      </a:lnTo>
                      <a:lnTo>
                        <a:pt x="6053" y="2124"/>
                      </a:lnTo>
                      <a:lnTo>
                        <a:pt x="6071" y="2134"/>
                      </a:lnTo>
                      <a:lnTo>
                        <a:pt x="6071" y="2124"/>
                      </a:lnTo>
                      <a:lnTo>
                        <a:pt x="6081" y="2124"/>
                      </a:lnTo>
                      <a:lnTo>
                        <a:pt x="6092" y="2124"/>
                      </a:lnTo>
                      <a:lnTo>
                        <a:pt x="6110" y="2124"/>
                      </a:lnTo>
                      <a:lnTo>
                        <a:pt x="6110" y="2134"/>
                      </a:lnTo>
                      <a:lnTo>
                        <a:pt x="6129" y="2124"/>
                      </a:lnTo>
                      <a:lnTo>
                        <a:pt x="6137" y="2134"/>
                      </a:lnTo>
                      <a:lnTo>
                        <a:pt x="6156" y="2124"/>
                      </a:lnTo>
                      <a:lnTo>
                        <a:pt x="6166" y="2124"/>
                      </a:lnTo>
                      <a:lnTo>
                        <a:pt x="6175" y="2124"/>
                      </a:lnTo>
                      <a:lnTo>
                        <a:pt x="6185" y="2134"/>
                      </a:lnTo>
                      <a:lnTo>
                        <a:pt x="6203" y="2124"/>
                      </a:lnTo>
                      <a:lnTo>
                        <a:pt x="6203" y="2134"/>
                      </a:lnTo>
                      <a:lnTo>
                        <a:pt x="6212" y="2124"/>
                      </a:lnTo>
                      <a:lnTo>
                        <a:pt x="6222" y="2124"/>
                      </a:lnTo>
                      <a:lnTo>
                        <a:pt x="6222" y="2115"/>
                      </a:lnTo>
                      <a:lnTo>
                        <a:pt x="6231" y="2115"/>
                      </a:lnTo>
                      <a:lnTo>
                        <a:pt x="6231" y="2124"/>
                      </a:lnTo>
                      <a:lnTo>
                        <a:pt x="6241" y="2124"/>
                      </a:lnTo>
                      <a:lnTo>
                        <a:pt x="6241" y="2134"/>
                      </a:lnTo>
                      <a:lnTo>
                        <a:pt x="6249" y="2124"/>
                      </a:lnTo>
                      <a:lnTo>
                        <a:pt x="6259" y="2134"/>
                      </a:lnTo>
                      <a:lnTo>
                        <a:pt x="6259" y="2124"/>
                      </a:lnTo>
                      <a:lnTo>
                        <a:pt x="6268" y="2124"/>
                      </a:lnTo>
                      <a:lnTo>
                        <a:pt x="6268" y="2134"/>
                      </a:lnTo>
                      <a:lnTo>
                        <a:pt x="6286" y="2124"/>
                      </a:lnTo>
                      <a:lnTo>
                        <a:pt x="6315" y="2134"/>
                      </a:lnTo>
                      <a:lnTo>
                        <a:pt x="6315" y="2124"/>
                      </a:lnTo>
                      <a:lnTo>
                        <a:pt x="6324" y="2124"/>
                      </a:lnTo>
                      <a:lnTo>
                        <a:pt x="6324" y="2086"/>
                      </a:lnTo>
                      <a:lnTo>
                        <a:pt x="6334" y="2086"/>
                      </a:lnTo>
                      <a:lnTo>
                        <a:pt x="6334" y="1801"/>
                      </a:lnTo>
                      <a:lnTo>
                        <a:pt x="6342" y="1801"/>
                      </a:lnTo>
                      <a:lnTo>
                        <a:pt x="6342" y="2086"/>
                      </a:lnTo>
                      <a:lnTo>
                        <a:pt x="6353" y="2096"/>
                      </a:lnTo>
                      <a:lnTo>
                        <a:pt x="6353" y="2124"/>
                      </a:lnTo>
                      <a:lnTo>
                        <a:pt x="6361" y="2115"/>
                      </a:lnTo>
                      <a:lnTo>
                        <a:pt x="6361" y="2124"/>
                      </a:lnTo>
                      <a:lnTo>
                        <a:pt x="6371" y="2124"/>
                      </a:lnTo>
                      <a:lnTo>
                        <a:pt x="6380" y="2134"/>
                      </a:lnTo>
                      <a:lnTo>
                        <a:pt x="6380" y="2124"/>
                      </a:lnTo>
                      <a:lnTo>
                        <a:pt x="6390" y="2124"/>
                      </a:lnTo>
                      <a:lnTo>
                        <a:pt x="6398" y="2124"/>
                      </a:lnTo>
                      <a:lnTo>
                        <a:pt x="6398" y="2086"/>
                      </a:lnTo>
                      <a:lnTo>
                        <a:pt x="6408" y="2086"/>
                      </a:lnTo>
                      <a:lnTo>
                        <a:pt x="6408" y="2115"/>
                      </a:lnTo>
                      <a:lnTo>
                        <a:pt x="6417" y="2124"/>
                      </a:lnTo>
                      <a:lnTo>
                        <a:pt x="6417" y="1991"/>
                      </a:lnTo>
                      <a:lnTo>
                        <a:pt x="6427" y="1972"/>
                      </a:lnTo>
                      <a:lnTo>
                        <a:pt x="6427" y="1717"/>
                      </a:lnTo>
                      <a:lnTo>
                        <a:pt x="6436" y="1801"/>
                      </a:lnTo>
                      <a:lnTo>
                        <a:pt x="6436" y="2105"/>
                      </a:lnTo>
                      <a:lnTo>
                        <a:pt x="6446" y="2115"/>
                      </a:lnTo>
                      <a:lnTo>
                        <a:pt x="6446" y="2124"/>
                      </a:lnTo>
                      <a:lnTo>
                        <a:pt x="6454" y="2115"/>
                      </a:lnTo>
                      <a:lnTo>
                        <a:pt x="6454" y="2124"/>
                      </a:lnTo>
                      <a:lnTo>
                        <a:pt x="6464" y="2124"/>
                      </a:lnTo>
                      <a:lnTo>
                        <a:pt x="6464" y="2134"/>
                      </a:lnTo>
                      <a:lnTo>
                        <a:pt x="6473" y="2124"/>
                      </a:lnTo>
                      <a:lnTo>
                        <a:pt x="6483" y="2124"/>
                      </a:lnTo>
                      <a:lnTo>
                        <a:pt x="6492" y="2124"/>
                      </a:lnTo>
                      <a:lnTo>
                        <a:pt x="6502" y="2124"/>
                      </a:lnTo>
                      <a:lnTo>
                        <a:pt x="6502" y="2134"/>
                      </a:lnTo>
                      <a:lnTo>
                        <a:pt x="6510" y="2124"/>
                      </a:lnTo>
                      <a:lnTo>
                        <a:pt x="6510" y="2134"/>
                      </a:lnTo>
                      <a:lnTo>
                        <a:pt x="6520" y="2134"/>
                      </a:lnTo>
                      <a:lnTo>
                        <a:pt x="6520" y="2115"/>
                      </a:lnTo>
                      <a:lnTo>
                        <a:pt x="6529" y="2124"/>
                      </a:lnTo>
                      <a:lnTo>
                        <a:pt x="6539" y="2124"/>
                      </a:lnTo>
                      <a:lnTo>
                        <a:pt x="6539" y="2134"/>
                      </a:lnTo>
                      <a:lnTo>
                        <a:pt x="6558" y="2134"/>
                      </a:lnTo>
                      <a:lnTo>
                        <a:pt x="6558" y="2124"/>
                      </a:lnTo>
                      <a:lnTo>
                        <a:pt x="6566" y="2124"/>
                      </a:lnTo>
                      <a:lnTo>
                        <a:pt x="6576" y="2124"/>
                      </a:lnTo>
                      <a:lnTo>
                        <a:pt x="6576" y="2134"/>
                      </a:lnTo>
                      <a:lnTo>
                        <a:pt x="6585" y="2115"/>
                      </a:lnTo>
                      <a:lnTo>
                        <a:pt x="6585" y="2134"/>
                      </a:lnTo>
                      <a:lnTo>
                        <a:pt x="6595" y="2134"/>
                      </a:lnTo>
                      <a:lnTo>
                        <a:pt x="6595" y="2124"/>
                      </a:lnTo>
                      <a:lnTo>
                        <a:pt x="6603" y="2124"/>
                      </a:lnTo>
                      <a:lnTo>
                        <a:pt x="6614" y="2124"/>
                      </a:lnTo>
                      <a:lnTo>
                        <a:pt x="6614" y="2067"/>
                      </a:lnTo>
                      <a:lnTo>
                        <a:pt x="6622" y="2058"/>
                      </a:lnTo>
                      <a:lnTo>
                        <a:pt x="6622" y="1934"/>
                      </a:lnTo>
                      <a:lnTo>
                        <a:pt x="6632" y="2001"/>
                      </a:lnTo>
                      <a:lnTo>
                        <a:pt x="6632" y="2124"/>
                      </a:lnTo>
                      <a:lnTo>
                        <a:pt x="6641" y="2124"/>
                      </a:lnTo>
                      <a:lnTo>
                        <a:pt x="6651" y="2124"/>
                      </a:lnTo>
                      <a:lnTo>
                        <a:pt x="6669" y="2134"/>
                      </a:lnTo>
                      <a:lnTo>
                        <a:pt x="6678" y="2124"/>
                      </a:lnTo>
                      <a:lnTo>
                        <a:pt x="6688" y="2134"/>
                      </a:lnTo>
                      <a:lnTo>
                        <a:pt x="6707" y="2124"/>
                      </a:lnTo>
                      <a:lnTo>
                        <a:pt x="6715" y="2134"/>
                      </a:lnTo>
                      <a:lnTo>
                        <a:pt x="6715" y="2124"/>
                      </a:lnTo>
                      <a:lnTo>
                        <a:pt x="6725" y="2124"/>
                      </a:lnTo>
                      <a:lnTo>
                        <a:pt x="6734" y="2124"/>
                      </a:lnTo>
                      <a:lnTo>
                        <a:pt x="6734" y="2134"/>
                      </a:lnTo>
                      <a:lnTo>
                        <a:pt x="6744" y="2134"/>
                      </a:lnTo>
                      <a:lnTo>
                        <a:pt x="6744" y="2124"/>
                      </a:lnTo>
                      <a:lnTo>
                        <a:pt x="6752" y="2124"/>
                      </a:lnTo>
                      <a:lnTo>
                        <a:pt x="6771" y="2124"/>
                      </a:lnTo>
                      <a:lnTo>
                        <a:pt x="6781" y="2134"/>
                      </a:lnTo>
                      <a:lnTo>
                        <a:pt x="6790" y="2124"/>
                      </a:lnTo>
                      <a:lnTo>
                        <a:pt x="6790" y="2134"/>
                      </a:lnTo>
                      <a:lnTo>
                        <a:pt x="6800" y="2134"/>
                      </a:lnTo>
                      <a:lnTo>
                        <a:pt x="6800" y="2124"/>
                      </a:lnTo>
                      <a:lnTo>
                        <a:pt x="6808" y="2124"/>
                      </a:lnTo>
                      <a:lnTo>
                        <a:pt x="6819" y="2134"/>
                      </a:lnTo>
                      <a:lnTo>
                        <a:pt x="6827" y="2124"/>
                      </a:lnTo>
                      <a:lnTo>
                        <a:pt x="6837" y="2134"/>
                      </a:lnTo>
                      <a:lnTo>
                        <a:pt x="6837" y="2124"/>
                      </a:lnTo>
                      <a:lnTo>
                        <a:pt x="6846" y="2124"/>
                      </a:lnTo>
                      <a:lnTo>
                        <a:pt x="6856" y="2124"/>
                      </a:lnTo>
                      <a:lnTo>
                        <a:pt x="6856" y="2039"/>
                      </a:lnTo>
                      <a:lnTo>
                        <a:pt x="6864" y="2010"/>
                      </a:lnTo>
                      <a:lnTo>
                        <a:pt x="6864" y="2105"/>
                      </a:lnTo>
                      <a:lnTo>
                        <a:pt x="6874" y="2105"/>
                      </a:lnTo>
                      <a:lnTo>
                        <a:pt x="6874" y="2124"/>
                      </a:lnTo>
                      <a:lnTo>
                        <a:pt x="6883" y="2115"/>
                      </a:lnTo>
                      <a:lnTo>
                        <a:pt x="6883" y="2124"/>
                      </a:lnTo>
                      <a:lnTo>
                        <a:pt x="6902" y="2124"/>
                      </a:lnTo>
                      <a:lnTo>
                        <a:pt x="6912" y="2124"/>
                      </a:lnTo>
                      <a:lnTo>
                        <a:pt x="6930" y="2124"/>
                      </a:lnTo>
                      <a:lnTo>
                        <a:pt x="6930" y="2134"/>
                      </a:lnTo>
                      <a:lnTo>
                        <a:pt x="6949" y="2124"/>
                      </a:lnTo>
                      <a:lnTo>
                        <a:pt x="6958" y="2124"/>
                      </a:lnTo>
                      <a:lnTo>
                        <a:pt x="6968" y="2134"/>
                      </a:lnTo>
                      <a:lnTo>
                        <a:pt x="6968" y="2124"/>
                      </a:lnTo>
                      <a:lnTo>
                        <a:pt x="6976" y="2124"/>
                      </a:lnTo>
                      <a:lnTo>
                        <a:pt x="6986" y="2134"/>
                      </a:lnTo>
                      <a:lnTo>
                        <a:pt x="7015" y="2124"/>
                      </a:lnTo>
                      <a:lnTo>
                        <a:pt x="7034" y="2124"/>
                      </a:lnTo>
                      <a:lnTo>
                        <a:pt x="7042" y="2124"/>
                      </a:lnTo>
                      <a:lnTo>
                        <a:pt x="7052" y="2124"/>
                      </a:lnTo>
                      <a:lnTo>
                        <a:pt x="7071" y="2124"/>
                      </a:lnTo>
                      <a:lnTo>
                        <a:pt x="7080" y="2124"/>
                      </a:lnTo>
                      <a:lnTo>
                        <a:pt x="7090" y="2124"/>
                      </a:lnTo>
                      <a:lnTo>
                        <a:pt x="7098" y="2124"/>
                      </a:lnTo>
                      <a:lnTo>
                        <a:pt x="7098" y="2134"/>
                      </a:lnTo>
                      <a:lnTo>
                        <a:pt x="7108" y="2124"/>
                      </a:lnTo>
                      <a:lnTo>
                        <a:pt x="7117" y="2124"/>
                      </a:lnTo>
                      <a:lnTo>
                        <a:pt x="7127" y="2124"/>
                      </a:lnTo>
                      <a:lnTo>
                        <a:pt x="7135" y="2124"/>
                      </a:lnTo>
                      <a:lnTo>
                        <a:pt x="7154" y="2124"/>
                      </a:lnTo>
                      <a:lnTo>
                        <a:pt x="7164" y="2134"/>
                      </a:lnTo>
                      <a:lnTo>
                        <a:pt x="7164" y="2124"/>
                      </a:lnTo>
                      <a:lnTo>
                        <a:pt x="7173" y="2124"/>
                      </a:lnTo>
                      <a:lnTo>
                        <a:pt x="7173" y="2134"/>
                      </a:lnTo>
                      <a:lnTo>
                        <a:pt x="7183" y="2134"/>
                      </a:lnTo>
                      <a:lnTo>
                        <a:pt x="7183" y="2124"/>
                      </a:lnTo>
                      <a:lnTo>
                        <a:pt x="7202" y="2124"/>
                      </a:lnTo>
                      <a:lnTo>
                        <a:pt x="7220" y="2124"/>
                      </a:lnTo>
                      <a:lnTo>
                        <a:pt x="7220" y="2134"/>
                      </a:lnTo>
                      <a:lnTo>
                        <a:pt x="7229" y="2134"/>
                      </a:lnTo>
                      <a:lnTo>
                        <a:pt x="7229" y="2124"/>
                      </a:lnTo>
                      <a:lnTo>
                        <a:pt x="7247" y="2124"/>
                      </a:lnTo>
                      <a:lnTo>
                        <a:pt x="7257" y="2124"/>
                      </a:lnTo>
                      <a:lnTo>
                        <a:pt x="7266" y="2134"/>
                      </a:lnTo>
                      <a:lnTo>
                        <a:pt x="7266" y="2124"/>
                      </a:lnTo>
                      <a:lnTo>
                        <a:pt x="7295" y="2134"/>
                      </a:lnTo>
                      <a:lnTo>
                        <a:pt x="7295" y="2124"/>
                      </a:lnTo>
                      <a:lnTo>
                        <a:pt x="7322" y="2134"/>
                      </a:lnTo>
                      <a:lnTo>
                        <a:pt x="7332" y="2124"/>
                      </a:lnTo>
                      <a:lnTo>
                        <a:pt x="7341" y="2124"/>
                      </a:lnTo>
                      <a:lnTo>
                        <a:pt x="7359" y="2124"/>
                      </a:lnTo>
                      <a:lnTo>
                        <a:pt x="7369" y="2124"/>
                      </a:lnTo>
                      <a:lnTo>
                        <a:pt x="7388" y="2124"/>
                      </a:lnTo>
                      <a:lnTo>
                        <a:pt x="7415" y="2124"/>
                      </a:lnTo>
                      <a:lnTo>
                        <a:pt x="7415" y="2134"/>
                      </a:lnTo>
                      <a:lnTo>
                        <a:pt x="7425" y="2124"/>
                      </a:lnTo>
                      <a:lnTo>
                        <a:pt x="7434" y="2134"/>
                      </a:lnTo>
                      <a:lnTo>
                        <a:pt x="7434" y="2124"/>
                      </a:lnTo>
                      <a:lnTo>
                        <a:pt x="7452" y="2124"/>
                      </a:lnTo>
                      <a:lnTo>
                        <a:pt x="7452" y="2134"/>
                      </a:lnTo>
                      <a:lnTo>
                        <a:pt x="7463" y="2124"/>
                      </a:lnTo>
                      <a:lnTo>
                        <a:pt x="7471" y="2124"/>
                      </a:lnTo>
                      <a:lnTo>
                        <a:pt x="7490" y="2124"/>
                      </a:lnTo>
                      <a:lnTo>
                        <a:pt x="7500" y="2124"/>
                      </a:lnTo>
                      <a:lnTo>
                        <a:pt x="7508" y="2124"/>
                      </a:lnTo>
                      <a:lnTo>
                        <a:pt x="7556" y="2134"/>
                      </a:lnTo>
                      <a:lnTo>
                        <a:pt x="7564" y="2124"/>
                      </a:lnTo>
                      <a:lnTo>
                        <a:pt x="7574" y="2124"/>
                      </a:lnTo>
                      <a:lnTo>
                        <a:pt x="7583" y="2134"/>
                      </a:lnTo>
                      <a:lnTo>
                        <a:pt x="7601" y="2124"/>
                      </a:lnTo>
                      <a:lnTo>
                        <a:pt x="7620" y="2134"/>
                      </a:lnTo>
                      <a:lnTo>
                        <a:pt x="7620" y="2124"/>
                      </a:lnTo>
                      <a:lnTo>
                        <a:pt x="7630" y="2134"/>
                      </a:lnTo>
                      <a:lnTo>
                        <a:pt x="7630" y="2124"/>
                      </a:lnTo>
                      <a:lnTo>
                        <a:pt x="7657" y="2124"/>
                      </a:lnTo>
                      <a:lnTo>
                        <a:pt x="7657" y="2115"/>
                      </a:lnTo>
                      <a:lnTo>
                        <a:pt x="7668" y="2115"/>
                      </a:lnTo>
                      <a:lnTo>
                        <a:pt x="7668" y="2124"/>
                      </a:lnTo>
                      <a:lnTo>
                        <a:pt x="7676" y="2124"/>
                      </a:lnTo>
                      <a:lnTo>
                        <a:pt x="7686" y="2124"/>
                      </a:lnTo>
                      <a:lnTo>
                        <a:pt x="7686" y="2134"/>
                      </a:lnTo>
                      <a:lnTo>
                        <a:pt x="7695" y="2124"/>
                      </a:lnTo>
                      <a:lnTo>
                        <a:pt x="7695" y="2134"/>
                      </a:lnTo>
                      <a:lnTo>
                        <a:pt x="7705" y="2134"/>
                      </a:lnTo>
                      <a:lnTo>
                        <a:pt x="7705" y="2124"/>
                      </a:lnTo>
                      <a:lnTo>
                        <a:pt x="7713" y="2124"/>
                      </a:lnTo>
                      <a:lnTo>
                        <a:pt x="7723" y="2124"/>
                      </a:lnTo>
                      <a:lnTo>
                        <a:pt x="7723" y="2134"/>
                      </a:lnTo>
                      <a:lnTo>
                        <a:pt x="7732" y="2124"/>
                      </a:lnTo>
                      <a:lnTo>
                        <a:pt x="7769" y="2134"/>
                      </a:lnTo>
                      <a:lnTo>
                        <a:pt x="7769" y="2124"/>
                      </a:lnTo>
                      <a:lnTo>
                        <a:pt x="7788" y="2134"/>
                      </a:lnTo>
                      <a:lnTo>
                        <a:pt x="7798" y="2124"/>
                      </a:lnTo>
                      <a:lnTo>
                        <a:pt x="7807" y="2134"/>
                      </a:lnTo>
                      <a:lnTo>
                        <a:pt x="7807" y="2124"/>
                      </a:lnTo>
                      <a:lnTo>
                        <a:pt x="7825" y="2134"/>
                      </a:lnTo>
                      <a:lnTo>
                        <a:pt x="7835" y="2124"/>
                      </a:lnTo>
                      <a:lnTo>
                        <a:pt x="7835" y="2134"/>
                      </a:lnTo>
                      <a:lnTo>
                        <a:pt x="7844" y="2124"/>
                      </a:lnTo>
                      <a:lnTo>
                        <a:pt x="7854" y="2124"/>
                      </a:lnTo>
                      <a:lnTo>
                        <a:pt x="7854" y="2134"/>
                      </a:lnTo>
                      <a:lnTo>
                        <a:pt x="7862" y="2124"/>
                      </a:lnTo>
                      <a:lnTo>
                        <a:pt x="7873" y="2134"/>
                      </a:lnTo>
                      <a:lnTo>
                        <a:pt x="7881" y="2124"/>
                      </a:lnTo>
                      <a:lnTo>
                        <a:pt x="7901" y="2134"/>
                      </a:lnTo>
                      <a:lnTo>
                        <a:pt x="7910" y="2124"/>
                      </a:lnTo>
                      <a:lnTo>
                        <a:pt x="7920" y="2134"/>
                      </a:lnTo>
                      <a:lnTo>
                        <a:pt x="7929" y="2124"/>
                      </a:lnTo>
                      <a:lnTo>
                        <a:pt x="7939" y="2134"/>
                      </a:lnTo>
                      <a:lnTo>
                        <a:pt x="7947" y="2124"/>
                      </a:lnTo>
                      <a:lnTo>
                        <a:pt x="7957" y="2134"/>
                      </a:lnTo>
                      <a:lnTo>
                        <a:pt x="7966" y="2124"/>
                      </a:lnTo>
                      <a:lnTo>
                        <a:pt x="7976" y="2134"/>
                      </a:lnTo>
                      <a:lnTo>
                        <a:pt x="7984" y="2124"/>
                      </a:lnTo>
                      <a:lnTo>
                        <a:pt x="7995" y="2124"/>
                      </a:lnTo>
                      <a:lnTo>
                        <a:pt x="8013" y="2124"/>
                      </a:lnTo>
                      <a:lnTo>
                        <a:pt x="8032" y="2134"/>
                      </a:lnTo>
                      <a:lnTo>
                        <a:pt x="8040" y="2124"/>
                      </a:lnTo>
                      <a:lnTo>
                        <a:pt x="8051" y="2124"/>
                      </a:lnTo>
                      <a:lnTo>
                        <a:pt x="8051" y="2096"/>
                      </a:lnTo>
                      <a:lnTo>
                        <a:pt x="8059" y="2067"/>
                      </a:lnTo>
                      <a:lnTo>
                        <a:pt x="8059" y="2105"/>
                      </a:lnTo>
                      <a:lnTo>
                        <a:pt x="8069" y="2105"/>
                      </a:lnTo>
                      <a:lnTo>
                        <a:pt x="8069" y="2124"/>
                      </a:lnTo>
                      <a:lnTo>
                        <a:pt x="8078" y="2124"/>
                      </a:lnTo>
                      <a:lnTo>
                        <a:pt x="8078" y="2115"/>
                      </a:lnTo>
                      <a:lnTo>
                        <a:pt x="8088" y="2115"/>
                      </a:lnTo>
                      <a:lnTo>
                        <a:pt x="8096" y="2105"/>
                      </a:lnTo>
                      <a:lnTo>
                        <a:pt x="8096" y="2124"/>
                      </a:lnTo>
                      <a:lnTo>
                        <a:pt x="8106" y="2124"/>
                      </a:lnTo>
                      <a:lnTo>
                        <a:pt x="8115" y="2134"/>
                      </a:lnTo>
                      <a:lnTo>
                        <a:pt x="8125" y="2124"/>
                      </a:lnTo>
                      <a:lnTo>
                        <a:pt x="8134" y="2124"/>
                      </a:lnTo>
                      <a:lnTo>
                        <a:pt x="8144" y="2124"/>
                      </a:lnTo>
                      <a:lnTo>
                        <a:pt x="8171" y="2134"/>
                      </a:lnTo>
                      <a:lnTo>
                        <a:pt x="8171" y="2124"/>
                      </a:lnTo>
                      <a:lnTo>
                        <a:pt x="8189" y="2124"/>
                      </a:lnTo>
                      <a:lnTo>
                        <a:pt x="8200" y="2124"/>
                      </a:lnTo>
                      <a:lnTo>
                        <a:pt x="8218" y="2124"/>
                      </a:lnTo>
                      <a:lnTo>
                        <a:pt x="8227" y="2124"/>
                      </a:lnTo>
                      <a:lnTo>
                        <a:pt x="8237" y="2124"/>
                      </a:lnTo>
                      <a:lnTo>
                        <a:pt x="8256" y="2134"/>
                      </a:lnTo>
                      <a:lnTo>
                        <a:pt x="8264" y="2124"/>
                      </a:lnTo>
                      <a:lnTo>
                        <a:pt x="8293" y="2124"/>
                      </a:lnTo>
                      <a:lnTo>
                        <a:pt x="8301" y="2124"/>
                      </a:lnTo>
                      <a:lnTo>
                        <a:pt x="8301" y="2134"/>
                      </a:lnTo>
                      <a:lnTo>
                        <a:pt x="8339" y="2124"/>
                      </a:lnTo>
                      <a:lnTo>
                        <a:pt x="8349" y="2124"/>
                      </a:lnTo>
                      <a:lnTo>
                        <a:pt x="8357" y="2124"/>
                      </a:lnTo>
                      <a:lnTo>
                        <a:pt x="8376" y="2124"/>
                      </a:lnTo>
                      <a:lnTo>
                        <a:pt x="8386" y="2124"/>
                      </a:lnTo>
                      <a:lnTo>
                        <a:pt x="8405" y="2134"/>
                      </a:lnTo>
                      <a:lnTo>
                        <a:pt x="8413" y="2124"/>
                      </a:lnTo>
                    </a:path>
                  </a:pathLst>
                </a:custGeom>
                <a:noFill/>
                <a:ln w="19050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495" name="Rectangle 47"/>
                <p:cNvSpPr>
                  <a:spLocks noChangeArrowheads="1"/>
                </p:cNvSpPr>
                <p:nvPr/>
              </p:nvSpPr>
              <p:spPr bwMode="auto">
                <a:xfrm>
                  <a:off x="2683" y="1608"/>
                  <a:ext cx="1179" cy="680"/>
                </a:xfrm>
                <a:prstGeom prst="rect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104496" name="Group 48"/>
              <p:cNvGrpSpPr>
                <a:grpSpLocks/>
              </p:cNvGrpSpPr>
              <p:nvPr/>
            </p:nvGrpSpPr>
            <p:grpSpPr bwMode="auto">
              <a:xfrm>
                <a:off x="3016" y="1252"/>
                <a:ext cx="499" cy="401"/>
                <a:chOff x="2683" y="1608"/>
                <a:chExt cx="1179" cy="680"/>
              </a:xfrm>
            </p:grpSpPr>
            <p:sp>
              <p:nvSpPr>
                <p:cNvPr id="104497" name="Freeform 49"/>
                <p:cNvSpPr>
                  <a:spLocks/>
                </p:cNvSpPr>
                <p:nvPr/>
              </p:nvSpPr>
              <p:spPr bwMode="auto">
                <a:xfrm>
                  <a:off x="2744" y="1649"/>
                  <a:ext cx="1043" cy="602"/>
                </a:xfrm>
                <a:custGeom>
                  <a:avLst/>
                  <a:gdLst>
                    <a:gd name="T0" fmla="*/ 101 w 8413"/>
                    <a:gd name="T1" fmla="*/ 2115 h 2134"/>
                    <a:gd name="T2" fmla="*/ 205 w 8413"/>
                    <a:gd name="T3" fmla="*/ 2115 h 2134"/>
                    <a:gd name="T4" fmla="*/ 317 w 8413"/>
                    <a:gd name="T5" fmla="*/ 2077 h 2134"/>
                    <a:gd name="T6" fmla="*/ 418 w 8413"/>
                    <a:gd name="T7" fmla="*/ 2124 h 2134"/>
                    <a:gd name="T8" fmla="*/ 530 w 8413"/>
                    <a:gd name="T9" fmla="*/ 2124 h 2134"/>
                    <a:gd name="T10" fmla="*/ 633 w 8413"/>
                    <a:gd name="T11" fmla="*/ 2134 h 2134"/>
                    <a:gd name="T12" fmla="*/ 755 w 8413"/>
                    <a:gd name="T13" fmla="*/ 2124 h 2134"/>
                    <a:gd name="T14" fmla="*/ 857 w 8413"/>
                    <a:gd name="T15" fmla="*/ 2134 h 2134"/>
                    <a:gd name="T16" fmla="*/ 969 w 8413"/>
                    <a:gd name="T17" fmla="*/ 2115 h 2134"/>
                    <a:gd name="T18" fmla="*/ 1081 w 8413"/>
                    <a:gd name="T19" fmla="*/ 2124 h 2134"/>
                    <a:gd name="T20" fmla="*/ 1184 w 8413"/>
                    <a:gd name="T21" fmla="*/ 2115 h 2134"/>
                    <a:gd name="T22" fmla="*/ 1286 w 8413"/>
                    <a:gd name="T23" fmla="*/ 2124 h 2134"/>
                    <a:gd name="T24" fmla="*/ 1416 w 8413"/>
                    <a:gd name="T25" fmla="*/ 2124 h 2134"/>
                    <a:gd name="T26" fmla="*/ 1520 w 8413"/>
                    <a:gd name="T27" fmla="*/ 2134 h 2134"/>
                    <a:gd name="T28" fmla="*/ 1623 w 8413"/>
                    <a:gd name="T29" fmla="*/ 2115 h 2134"/>
                    <a:gd name="T30" fmla="*/ 1735 w 8413"/>
                    <a:gd name="T31" fmla="*/ 2124 h 2134"/>
                    <a:gd name="T32" fmla="*/ 1837 w 8413"/>
                    <a:gd name="T33" fmla="*/ 2115 h 2134"/>
                    <a:gd name="T34" fmla="*/ 1940 w 8413"/>
                    <a:gd name="T35" fmla="*/ 2115 h 2134"/>
                    <a:gd name="T36" fmla="*/ 2052 w 8413"/>
                    <a:gd name="T37" fmla="*/ 2105 h 2134"/>
                    <a:gd name="T38" fmla="*/ 2153 w 8413"/>
                    <a:gd name="T39" fmla="*/ 2115 h 2134"/>
                    <a:gd name="T40" fmla="*/ 2275 w 8413"/>
                    <a:gd name="T41" fmla="*/ 2124 h 2134"/>
                    <a:gd name="T42" fmla="*/ 2396 w 8413"/>
                    <a:gd name="T43" fmla="*/ 2067 h 2134"/>
                    <a:gd name="T44" fmla="*/ 2509 w 8413"/>
                    <a:gd name="T45" fmla="*/ 2124 h 2134"/>
                    <a:gd name="T46" fmla="*/ 2648 w 8413"/>
                    <a:gd name="T47" fmla="*/ 2124 h 2134"/>
                    <a:gd name="T48" fmla="*/ 2770 w 8413"/>
                    <a:gd name="T49" fmla="*/ 2124 h 2134"/>
                    <a:gd name="T50" fmla="*/ 2872 w 8413"/>
                    <a:gd name="T51" fmla="*/ 2105 h 2134"/>
                    <a:gd name="T52" fmla="*/ 2984 w 8413"/>
                    <a:gd name="T53" fmla="*/ 2105 h 2134"/>
                    <a:gd name="T54" fmla="*/ 3087 w 8413"/>
                    <a:gd name="T55" fmla="*/ 2124 h 2134"/>
                    <a:gd name="T56" fmla="*/ 3199 w 8413"/>
                    <a:gd name="T57" fmla="*/ 2124 h 2134"/>
                    <a:gd name="T58" fmla="*/ 3329 w 8413"/>
                    <a:gd name="T59" fmla="*/ 2105 h 2134"/>
                    <a:gd name="T60" fmla="*/ 3441 w 8413"/>
                    <a:gd name="T61" fmla="*/ 2096 h 2134"/>
                    <a:gd name="T62" fmla="*/ 3553 w 8413"/>
                    <a:gd name="T63" fmla="*/ 2124 h 2134"/>
                    <a:gd name="T64" fmla="*/ 3684 w 8413"/>
                    <a:gd name="T65" fmla="*/ 2124 h 2134"/>
                    <a:gd name="T66" fmla="*/ 3833 w 8413"/>
                    <a:gd name="T67" fmla="*/ 2115 h 2134"/>
                    <a:gd name="T68" fmla="*/ 3936 w 8413"/>
                    <a:gd name="T69" fmla="*/ 2124 h 2134"/>
                    <a:gd name="T70" fmla="*/ 4048 w 8413"/>
                    <a:gd name="T71" fmla="*/ 2124 h 2134"/>
                    <a:gd name="T72" fmla="*/ 4187 w 8413"/>
                    <a:gd name="T73" fmla="*/ 2134 h 2134"/>
                    <a:gd name="T74" fmla="*/ 4319 w 8413"/>
                    <a:gd name="T75" fmla="*/ 2134 h 2134"/>
                    <a:gd name="T76" fmla="*/ 4450 w 8413"/>
                    <a:gd name="T77" fmla="*/ 2105 h 2134"/>
                    <a:gd name="T78" fmla="*/ 4580 w 8413"/>
                    <a:gd name="T79" fmla="*/ 1934 h 2134"/>
                    <a:gd name="T80" fmla="*/ 4738 w 8413"/>
                    <a:gd name="T81" fmla="*/ 2096 h 2134"/>
                    <a:gd name="T82" fmla="*/ 4878 w 8413"/>
                    <a:gd name="T83" fmla="*/ 2124 h 2134"/>
                    <a:gd name="T84" fmla="*/ 5027 w 8413"/>
                    <a:gd name="T85" fmla="*/ 2105 h 2134"/>
                    <a:gd name="T86" fmla="*/ 5166 w 8413"/>
                    <a:gd name="T87" fmla="*/ 2124 h 2134"/>
                    <a:gd name="T88" fmla="*/ 5344 w 8413"/>
                    <a:gd name="T89" fmla="*/ 2115 h 2134"/>
                    <a:gd name="T90" fmla="*/ 5485 w 8413"/>
                    <a:gd name="T91" fmla="*/ 2134 h 2134"/>
                    <a:gd name="T92" fmla="*/ 5605 w 8413"/>
                    <a:gd name="T93" fmla="*/ 2115 h 2134"/>
                    <a:gd name="T94" fmla="*/ 5746 w 8413"/>
                    <a:gd name="T95" fmla="*/ 2048 h 2134"/>
                    <a:gd name="T96" fmla="*/ 5876 w 8413"/>
                    <a:gd name="T97" fmla="*/ 2124 h 2134"/>
                    <a:gd name="T98" fmla="*/ 6071 w 8413"/>
                    <a:gd name="T99" fmla="*/ 2134 h 2134"/>
                    <a:gd name="T100" fmla="*/ 6259 w 8413"/>
                    <a:gd name="T101" fmla="*/ 2134 h 2134"/>
                    <a:gd name="T102" fmla="*/ 6398 w 8413"/>
                    <a:gd name="T103" fmla="*/ 2086 h 2134"/>
                    <a:gd name="T104" fmla="*/ 6520 w 8413"/>
                    <a:gd name="T105" fmla="*/ 2134 h 2134"/>
                    <a:gd name="T106" fmla="*/ 6651 w 8413"/>
                    <a:gd name="T107" fmla="*/ 2124 h 2134"/>
                    <a:gd name="T108" fmla="*/ 6837 w 8413"/>
                    <a:gd name="T109" fmla="*/ 2134 h 2134"/>
                    <a:gd name="T110" fmla="*/ 7034 w 8413"/>
                    <a:gd name="T111" fmla="*/ 2124 h 2134"/>
                    <a:gd name="T112" fmla="*/ 7229 w 8413"/>
                    <a:gd name="T113" fmla="*/ 2134 h 2134"/>
                    <a:gd name="T114" fmla="*/ 7471 w 8413"/>
                    <a:gd name="T115" fmla="*/ 2124 h 2134"/>
                    <a:gd name="T116" fmla="*/ 7705 w 8413"/>
                    <a:gd name="T117" fmla="*/ 2134 h 2134"/>
                    <a:gd name="T118" fmla="*/ 7910 w 8413"/>
                    <a:gd name="T119" fmla="*/ 2124 h 2134"/>
                    <a:gd name="T120" fmla="*/ 8096 w 8413"/>
                    <a:gd name="T121" fmla="*/ 2105 h 2134"/>
                    <a:gd name="T122" fmla="*/ 8376 w 8413"/>
                    <a:gd name="T123" fmla="*/ 2124 h 2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413" h="2134">
                      <a:moveTo>
                        <a:pt x="0" y="2124"/>
                      </a:moveTo>
                      <a:lnTo>
                        <a:pt x="0" y="2096"/>
                      </a:lnTo>
                      <a:lnTo>
                        <a:pt x="8" y="2096"/>
                      </a:lnTo>
                      <a:lnTo>
                        <a:pt x="8" y="2124"/>
                      </a:lnTo>
                      <a:lnTo>
                        <a:pt x="18" y="2134"/>
                      </a:lnTo>
                      <a:lnTo>
                        <a:pt x="18" y="2115"/>
                      </a:lnTo>
                      <a:lnTo>
                        <a:pt x="27" y="2124"/>
                      </a:lnTo>
                      <a:lnTo>
                        <a:pt x="27" y="2115"/>
                      </a:lnTo>
                      <a:lnTo>
                        <a:pt x="37" y="2115"/>
                      </a:lnTo>
                      <a:lnTo>
                        <a:pt x="37" y="1991"/>
                      </a:lnTo>
                      <a:lnTo>
                        <a:pt x="45" y="1877"/>
                      </a:lnTo>
                      <a:lnTo>
                        <a:pt x="45" y="2086"/>
                      </a:lnTo>
                      <a:lnTo>
                        <a:pt x="56" y="2086"/>
                      </a:lnTo>
                      <a:lnTo>
                        <a:pt x="56" y="2124"/>
                      </a:lnTo>
                      <a:lnTo>
                        <a:pt x="64" y="2115"/>
                      </a:lnTo>
                      <a:lnTo>
                        <a:pt x="64" y="2134"/>
                      </a:lnTo>
                      <a:lnTo>
                        <a:pt x="74" y="2134"/>
                      </a:lnTo>
                      <a:lnTo>
                        <a:pt x="74" y="2124"/>
                      </a:lnTo>
                      <a:lnTo>
                        <a:pt x="83" y="2124"/>
                      </a:lnTo>
                      <a:lnTo>
                        <a:pt x="93" y="2115"/>
                      </a:lnTo>
                      <a:lnTo>
                        <a:pt x="93" y="2124"/>
                      </a:lnTo>
                      <a:lnTo>
                        <a:pt x="101" y="2115"/>
                      </a:lnTo>
                      <a:lnTo>
                        <a:pt x="101" y="2134"/>
                      </a:lnTo>
                      <a:lnTo>
                        <a:pt x="112" y="2134"/>
                      </a:lnTo>
                      <a:lnTo>
                        <a:pt x="112" y="2115"/>
                      </a:lnTo>
                      <a:lnTo>
                        <a:pt x="120" y="2115"/>
                      </a:lnTo>
                      <a:lnTo>
                        <a:pt x="120" y="2134"/>
                      </a:lnTo>
                      <a:lnTo>
                        <a:pt x="130" y="2134"/>
                      </a:lnTo>
                      <a:lnTo>
                        <a:pt x="130" y="2124"/>
                      </a:lnTo>
                      <a:lnTo>
                        <a:pt x="139" y="2134"/>
                      </a:lnTo>
                      <a:lnTo>
                        <a:pt x="139" y="2124"/>
                      </a:lnTo>
                      <a:lnTo>
                        <a:pt x="149" y="2115"/>
                      </a:lnTo>
                      <a:lnTo>
                        <a:pt x="149" y="2124"/>
                      </a:lnTo>
                      <a:lnTo>
                        <a:pt x="157" y="2105"/>
                      </a:lnTo>
                      <a:lnTo>
                        <a:pt x="157" y="2124"/>
                      </a:lnTo>
                      <a:lnTo>
                        <a:pt x="167" y="2115"/>
                      </a:lnTo>
                      <a:lnTo>
                        <a:pt x="167" y="2124"/>
                      </a:lnTo>
                      <a:lnTo>
                        <a:pt x="176" y="2124"/>
                      </a:lnTo>
                      <a:lnTo>
                        <a:pt x="176" y="2115"/>
                      </a:lnTo>
                      <a:lnTo>
                        <a:pt x="186" y="2124"/>
                      </a:lnTo>
                      <a:lnTo>
                        <a:pt x="186" y="2115"/>
                      </a:lnTo>
                      <a:lnTo>
                        <a:pt x="195" y="2115"/>
                      </a:lnTo>
                      <a:lnTo>
                        <a:pt x="195" y="2124"/>
                      </a:lnTo>
                      <a:lnTo>
                        <a:pt x="205" y="2115"/>
                      </a:lnTo>
                      <a:lnTo>
                        <a:pt x="205" y="2134"/>
                      </a:lnTo>
                      <a:lnTo>
                        <a:pt x="213" y="2134"/>
                      </a:lnTo>
                      <a:lnTo>
                        <a:pt x="213" y="2115"/>
                      </a:lnTo>
                      <a:lnTo>
                        <a:pt x="223" y="2134"/>
                      </a:lnTo>
                      <a:lnTo>
                        <a:pt x="223" y="2115"/>
                      </a:lnTo>
                      <a:lnTo>
                        <a:pt x="232" y="2115"/>
                      </a:lnTo>
                      <a:lnTo>
                        <a:pt x="232" y="2124"/>
                      </a:lnTo>
                      <a:lnTo>
                        <a:pt x="242" y="2124"/>
                      </a:lnTo>
                      <a:lnTo>
                        <a:pt x="250" y="2115"/>
                      </a:lnTo>
                      <a:lnTo>
                        <a:pt x="250" y="2134"/>
                      </a:lnTo>
                      <a:lnTo>
                        <a:pt x="261" y="2115"/>
                      </a:lnTo>
                      <a:lnTo>
                        <a:pt x="261" y="2134"/>
                      </a:lnTo>
                      <a:lnTo>
                        <a:pt x="269" y="2134"/>
                      </a:lnTo>
                      <a:lnTo>
                        <a:pt x="279" y="2115"/>
                      </a:lnTo>
                      <a:lnTo>
                        <a:pt x="279" y="2134"/>
                      </a:lnTo>
                      <a:lnTo>
                        <a:pt x="288" y="2115"/>
                      </a:lnTo>
                      <a:lnTo>
                        <a:pt x="288" y="2124"/>
                      </a:lnTo>
                      <a:lnTo>
                        <a:pt x="298" y="2134"/>
                      </a:lnTo>
                      <a:lnTo>
                        <a:pt x="298" y="2039"/>
                      </a:lnTo>
                      <a:lnTo>
                        <a:pt x="306" y="2020"/>
                      </a:lnTo>
                      <a:lnTo>
                        <a:pt x="306" y="2067"/>
                      </a:lnTo>
                      <a:lnTo>
                        <a:pt x="317" y="2077"/>
                      </a:lnTo>
                      <a:lnTo>
                        <a:pt x="317" y="1915"/>
                      </a:lnTo>
                      <a:lnTo>
                        <a:pt x="325" y="1926"/>
                      </a:lnTo>
                      <a:lnTo>
                        <a:pt x="325" y="2105"/>
                      </a:lnTo>
                      <a:lnTo>
                        <a:pt x="335" y="2105"/>
                      </a:lnTo>
                      <a:lnTo>
                        <a:pt x="335" y="2124"/>
                      </a:lnTo>
                      <a:lnTo>
                        <a:pt x="344" y="2105"/>
                      </a:lnTo>
                      <a:lnTo>
                        <a:pt x="344" y="2134"/>
                      </a:lnTo>
                      <a:lnTo>
                        <a:pt x="354" y="2134"/>
                      </a:lnTo>
                      <a:lnTo>
                        <a:pt x="354" y="2096"/>
                      </a:lnTo>
                      <a:lnTo>
                        <a:pt x="362" y="2077"/>
                      </a:lnTo>
                      <a:lnTo>
                        <a:pt x="362" y="2105"/>
                      </a:lnTo>
                      <a:lnTo>
                        <a:pt x="372" y="2105"/>
                      </a:lnTo>
                      <a:lnTo>
                        <a:pt x="372" y="2115"/>
                      </a:lnTo>
                      <a:lnTo>
                        <a:pt x="381" y="2096"/>
                      </a:lnTo>
                      <a:lnTo>
                        <a:pt x="381" y="2124"/>
                      </a:lnTo>
                      <a:lnTo>
                        <a:pt x="391" y="2105"/>
                      </a:lnTo>
                      <a:lnTo>
                        <a:pt x="391" y="2124"/>
                      </a:lnTo>
                      <a:lnTo>
                        <a:pt x="400" y="2124"/>
                      </a:lnTo>
                      <a:lnTo>
                        <a:pt x="400" y="2105"/>
                      </a:lnTo>
                      <a:lnTo>
                        <a:pt x="410" y="2134"/>
                      </a:lnTo>
                      <a:lnTo>
                        <a:pt x="410" y="2115"/>
                      </a:lnTo>
                      <a:lnTo>
                        <a:pt x="418" y="2124"/>
                      </a:lnTo>
                      <a:lnTo>
                        <a:pt x="428" y="2124"/>
                      </a:lnTo>
                      <a:lnTo>
                        <a:pt x="428" y="2115"/>
                      </a:lnTo>
                      <a:lnTo>
                        <a:pt x="437" y="2124"/>
                      </a:lnTo>
                      <a:lnTo>
                        <a:pt x="437" y="2115"/>
                      </a:lnTo>
                      <a:lnTo>
                        <a:pt x="447" y="2115"/>
                      </a:lnTo>
                      <a:lnTo>
                        <a:pt x="447" y="2124"/>
                      </a:lnTo>
                      <a:lnTo>
                        <a:pt x="455" y="2115"/>
                      </a:lnTo>
                      <a:lnTo>
                        <a:pt x="455" y="2134"/>
                      </a:lnTo>
                      <a:lnTo>
                        <a:pt x="466" y="2134"/>
                      </a:lnTo>
                      <a:lnTo>
                        <a:pt x="466" y="2105"/>
                      </a:lnTo>
                      <a:lnTo>
                        <a:pt x="474" y="2124"/>
                      </a:lnTo>
                      <a:lnTo>
                        <a:pt x="474" y="2105"/>
                      </a:lnTo>
                      <a:lnTo>
                        <a:pt x="484" y="2134"/>
                      </a:lnTo>
                      <a:lnTo>
                        <a:pt x="493" y="2124"/>
                      </a:lnTo>
                      <a:lnTo>
                        <a:pt x="503" y="2124"/>
                      </a:lnTo>
                      <a:lnTo>
                        <a:pt x="503" y="2096"/>
                      </a:lnTo>
                      <a:lnTo>
                        <a:pt x="511" y="2105"/>
                      </a:lnTo>
                      <a:lnTo>
                        <a:pt x="511" y="2096"/>
                      </a:lnTo>
                      <a:lnTo>
                        <a:pt x="522" y="2096"/>
                      </a:lnTo>
                      <a:lnTo>
                        <a:pt x="522" y="2105"/>
                      </a:lnTo>
                      <a:lnTo>
                        <a:pt x="530" y="2105"/>
                      </a:lnTo>
                      <a:lnTo>
                        <a:pt x="530" y="2124"/>
                      </a:lnTo>
                      <a:lnTo>
                        <a:pt x="540" y="2115"/>
                      </a:lnTo>
                      <a:lnTo>
                        <a:pt x="540" y="2124"/>
                      </a:lnTo>
                      <a:lnTo>
                        <a:pt x="549" y="2134"/>
                      </a:lnTo>
                      <a:lnTo>
                        <a:pt x="549" y="2115"/>
                      </a:lnTo>
                      <a:lnTo>
                        <a:pt x="559" y="2115"/>
                      </a:lnTo>
                      <a:lnTo>
                        <a:pt x="559" y="2124"/>
                      </a:lnTo>
                      <a:lnTo>
                        <a:pt x="567" y="2124"/>
                      </a:lnTo>
                      <a:lnTo>
                        <a:pt x="567" y="2115"/>
                      </a:lnTo>
                      <a:lnTo>
                        <a:pt x="578" y="2115"/>
                      </a:lnTo>
                      <a:lnTo>
                        <a:pt x="578" y="2124"/>
                      </a:lnTo>
                      <a:lnTo>
                        <a:pt x="586" y="2115"/>
                      </a:lnTo>
                      <a:lnTo>
                        <a:pt x="586" y="2134"/>
                      </a:lnTo>
                      <a:lnTo>
                        <a:pt x="596" y="2134"/>
                      </a:lnTo>
                      <a:lnTo>
                        <a:pt x="596" y="2115"/>
                      </a:lnTo>
                      <a:lnTo>
                        <a:pt x="605" y="2134"/>
                      </a:lnTo>
                      <a:lnTo>
                        <a:pt x="605" y="2115"/>
                      </a:lnTo>
                      <a:lnTo>
                        <a:pt x="615" y="2115"/>
                      </a:lnTo>
                      <a:lnTo>
                        <a:pt x="615" y="2124"/>
                      </a:lnTo>
                      <a:lnTo>
                        <a:pt x="625" y="2134"/>
                      </a:lnTo>
                      <a:lnTo>
                        <a:pt x="625" y="2124"/>
                      </a:lnTo>
                      <a:lnTo>
                        <a:pt x="633" y="2124"/>
                      </a:lnTo>
                      <a:lnTo>
                        <a:pt x="633" y="2134"/>
                      </a:lnTo>
                      <a:lnTo>
                        <a:pt x="644" y="2134"/>
                      </a:lnTo>
                      <a:lnTo>
                        <a:pt x="644" y="2124"/>
                      </a:lnTo>
                      <a:lnTo>
                        <a:pt x="652" y="2134"/>
                      </a:lnTo>
                      <a:lnTo>
                        <a:pt x="652" y="2105"/>
                      </a:lnTo>
                      <a:lnTo>
                        <a:pt x="662" y="2086"/>
                      </a:lnTo>
                      <a:lnTo>
                        <a:pt x="662" y="2105"/>
                      </a:lnTo>
                      <a:lnTo>
                        <a:pt x="671" y="2105"/>
                      </a:lnTo>
                      <a:lnTo>
                        <a:pt x="671" y="2134"/>
                      </a:lnTo>
                      <a:lnTo>
                        <a:pt x="681" y="2124"/>
                      </a:lnTo>
                      <a:lnTo>
                        <a:pt x="689" y="2124"/>
                      </a:lnTo>
                      <a:lnTo>
                        <a:pt x="700" y="2134"/>
                      </a:lnTo>
                      <a:lnTo>
                        <a:pt x="700" y="2124"/>
                      </a:lnTo>
                      <a:lnTo>
                        <a:pt x="708" y="2124"/>
                      </a:lnTo>
                      <a:lnTo>
                        <a:pt x="718" y="2124"/>
                      </a:lnTo>
                      <a:lnTo>
                        <a:pt x="718" y="2115"/>
                      </a:lnTo>
                      <a:lnTo>
                        <a:pt x="727" y="2115"/>
                      </a:lnTo>
                      <a:lnTo>
                        <a:pt x="727" y="2134"/>
                      </a:lnTo>
                      <a:lnTo>
                        <a:pt x="737" y="2115"/>
                      </a:lnTo>
                      <a:lnTo>
                        <a:pt x="737" y="2124"/>
                      </a:lnTo>
                      <a:lnTo>
                        <a:pt x="745" y="2115"/>
                      </a:lnTo>
                      <a:lnTo>
                        <a:pt x="745" y="2124"/>
                      </a:lnTo>
                      <a:lnTo>
                        <a:pt x="755" y="2124"/>
                      </a:lnTo>
                      <a:lnTo>
                        <a:pt x="755" y="2134"/>
                      </a:lnTo>
                      <a:lnTo>
                        <a:pt x="764" y="2134"/>
                      </a:lnTo>
                      <a:lnTo>
                        <a:pt x="764" y="2115"/>
                      </a:lnTo>
                      <a:lnTo>
                        <a:pt x="774" y="2134"/>
                      </a:lnTo>
                      <a:lnTo>
                        <a:pt x="774" y="2124"/>
                      </a:lnTo>
                      <a:lnTo>
                        <a:pt x="783" y="2124"/>
                      </a:lnTo>
                      <a:lnTo>
                        <a:pt x="783" y="2115"/>
                      </a:lnTo>
                      <a:lnTo>
                        <a:pt x="793" y="2115"/>
                      </a:lnTo>
                      <a:lnTo>
                        <a:pt x="793" y="2124"/>
                      </a:lnTo>
                      <a:lnTo>
                        <a:pt x="801" y="2115"/>
                      </a:lnTo>
                      <a:lnTo>
                        <a:pt x="801" y="2124"/>
                      </a:lnTo>
                      <a:lnTo>
                        <a:pt x="811" y="2124"/>
                      </a:lnTo>
                      <a:lnTo>
                        <a:pt x="811" y="2134"/>
                      </a:lnTo>
                      <a:lnTo>
                        <a:pt x="820" y="2115"/>
                      </a:lnTo>
                      <a:lnTo>
                        <a:pt x="820" y="2134"/>
                      </a:lnTo>
                      <a:lnTo>
                        <a:pt x="830" y="2124"/>
                      </a:lnTo>
                      <a:lnTo>
                        <a:pt x="830" y="2115"/>
                      </a:lnTo>
                      <a:lnTo>
                        <a:pt x="838" y="2115"/>
                      </a:lnTo>
                      <a:lnTo>
                        <a:pt x="838" y="2124"/>
                      </a:lnTo>
                      <a:lnTo>
                        <a:pt x="849" y="2124"/>
                      </a:lnTo>
                      <a:lnTo>
                        <a:pt x="857" y="2124"/>
                      </a:lnTo>
                      <a:lnTo>
                        <a:pt x="857" y="2134"/>
                      </a:lnTo>
                      <a:lnTo>
                        <a:pt x="867" y="2134"/>
                      </a:lnTo>
                      <a:lnTo>
                        <a:pt x="867" y="2067"/>
                      </a:lnTo>
                      <a:lnTo>
                        <a:pt x="876" y="2010"/>
                      </a:lnTo>
                      <a:lnTo>
                        <a:pt x="876" y="2086"/>
                      </a:lnTo>
                      <a:lnTo>
                        <a:pt x="886" y="2086"/>
                      </a:lnTo>
                      <a:lnTo>
                        <a:pt x="886" y="2124"/>
                      </a:lnTo>
                      <a:lnTo>
                        <a:pt x="894" y="2115"/>
                      </a:lnTo>
                      <a:lnTo>
                        <a:pt x="894" y="2124"/>
                      </a:lnTo>
                      <a:lnTo>
                        <a:pt x="905" y="2115"/>
                      </a:lnTo>
                      <a:lnTo>
                        <a:pt x="905" y="2124"/>
                      </a:lnTo>
                      <a:lnTo>
                        <a:pt x="913" y="2134"/>
                      </a:lnTo>
                      <a:lnTo>
                        <a:pt x="913" y="2124"/>
                      </a:lnTo>
                      <a:lnTo>
                        <a:pt x="923" y="2124"/>
                      </a:lnTo>
                      <a:lnTo>
                        <a:pt x="923" y="2115"/>
                      </a:lnTo>
                      <a:lnTo>
                        <a:pt x="932" y="2134"/>
                      </a:lnTo>
                      <a:lnTo>
                        <a:pt x="932" y="2124"/>
                      </a:lnTo>
                      <a:lnTo>
                        <a:pt x="942" y="2115"/>
                      </a:lnTo>
                      <a:lnTo>
                        <a:pt x="942" y="2124"/>
                      </a:lnTo>
                      <a:lnTo>
                        <a:pt x="950" y="2124"/>
                      </a:lnTo>
                      <a:lnTo>
                        <a:pt x="960" y="2124"/>
                      </a:lnTo>
                      <a:lnTo>
                        <a:pt x="969" y="2124"/>
                      </a:lnTo>
                      <a:lnTo>
                        <a:pt x="969" y="2115"/>
                      </a:lnTo>
                      <a:lnTo>
                        <a:pt x="979" y="2115"/>
                      </a:lnTo>
                      <a:lnTo>
                        <a:pt x="979" y="2124"/>
                      </a:lnTo>
                      <a:lnTo>
                        <a:pt x="988" y="2115"/>
                      </a:lnTo>
                      <a:lnTo>
                        <a:pt x="988" y="2134"/>
                      </a:lnTo>
                      <a:lnTo>
                        <a:pt x="998" y="2134"/>
                      </a:lnTo>
                      <a:lnTo>
                        <a:pt x="998" y="2115"/>
                      </a:lnTo>
                      <a:lnTo>
                        <a:pt x="1006" y="2115"/>
                      </a:lnTo>
                      <a:lnTo>
                        <a:pt x="1006" y="2124"/>
                      </a:lnTo>
                      <a:lnTo>
                        <a:pt x="1016" y="2115"/>
                      </a:lnTo>
                      <a:lnTo>
                        <a:pt x="1016" y="2124"/>
                      </a:lnTo>
                      <a:lnTo>
                        <a:pt x="1025" y="2124"/>
                      </a:lnTo>
                      <a:lnTo>
                        <a:pt x="1025" y="2115"/>
                      </a:lnTo>
                      <a:lnTo>
                        <a:pt x="1035" y="2115"/>
                      </a:lnTo>
                      <a:lnTo>
                        <a:pt x="1035" y="2134"/>
                      </a:lnTo>
                      <a:lnTo>
                        <a:pt x="1044" y="2134"/>
                      </a:lnTo>
                      <a:lnTo>
                        <a:pt x="1044" y="2124"/>
                      </a:lnTo>
                      <a:lnTo>
                        <a:pt x="1054" y="2124"/>
                      </a:lnTo>
                      <a:lnTo>
                        <a:pt x="1054" y="2134"/>
                      </a:lnTo>
                      <a:lnTo>
                        <a:pt x="1062" y="2124"/>
                      </a:lnTo>
                      <a:lnTo>
                        <a:pt x="1072" y="2134"/>
                      </a:lnTo>
                      <a:lnTo>
                        <a:pt x="1072" y="2115"/>
                      </a:lnTo>
                      <a:lnTo>
                        <a:pt x="1081" y="2124"/>
                      </a:lnTo>
                      <a:lnTo>
                        <a:pt x="1081" y="2096"/>
                      </a:lnTo>
                      <a:lnTo>
                        <a:pt x="1091" y="2086"/>
                      </a:lnTo>
                      <a:lnTo>
                        <a:pt x="1091" y="2115"/>
                      </a:lnTo>
                      <a:lnTo>
                        <a:pt x="1099" y="2115"/>
                      </a:lnTo>
                      <a:lnTo>
                        <a:pt x="1099" y="2124"/>
                      </a:lnTo>
                      <a:lnTo>
                        <a:pt x="1110" y="2124"/>
                      </a:lnTo>
                      <a:lnTo>
                        <a:pt x="1110" y="2096"/>
                      </a:lnTo>
                      <a:lnTo>
                        <a:pt x="1118" y="2096"/>
                      </a:lnTo>
                      <a:lnTo>
                        <a:pt x="1118" y="2048"/>
                      </a:lnTo>
                      <a:lnTo>
                        <a:pt x="1128" y="2039"/>
                      </a:lnTo>
                      <a:lnTo>
                        <a:pt x="1128" y="266"/>
                      </a:lnTo>
                      <a:lnTo>
                        <a:pt x="1137" y="285"/>
                      </a:lnTo>
                      <a:lnTo>
                        <a:pt x="1137" y="1953"/>
                      </a:lnTo>
                      <a:lnTo>
                        <a:pt x="1147" y="1963"/>
                      </a:lnTo>
                      <a:lnTo>
                        <a:pt x="1147" y="2086"/>
                      </a:lnTo>
                      <a:lnTo>
                        <a:pt x="1155" y="2096"/>
                      </a:lnTo>
                      <a:lnTo>
                        <a:pt x="1155" y="2077"/>
                      </a:lnTo>
                      <a:lnTo>
                        <a:pt x="1166" y="2077"/>
                      </a:lnTo>
                      <a:lnTo>
                        <a:pt x="1166" y="2115"/>
                      </a:lnTo>
                      <a:lnTo>
                        <a:pt x="1174" y="2115"/>
                      </a:lnTo>
                      <a:lnTo>
                        <a:pt x="1174" y="2105"/>
                      </a:lnTo>
                      <a:lnTo>
                        <a:pt x="1184" y="2115"/>
                      </a:lnTo>
                      <a:lnTo>
                        <a:pt x="1184" y="2124"/>
                      </a:lnTo>
                      <a:lnTo>
                        <a:pt x="1193" y="2124"/>
                      </a:lnTo>
                      <a:lnTo>
                        <a:pt x="1193" y="2134"/>
                      </a:lnTo>
                      <a:lnTo>
                        <a:pt x="1203" y="2124"/>
                      </a:lnTo>
                      <a:lnTo>
                        <a:pt x="1203" y="2134"/>
                      </a:lnTo>
                      <a:lnTo>
                        <a:pt x="1211" y="2124"/>
                      </a:lnTo>
                      <a:lnTo>
                        <a:pt x="1211" y="2134"/>
                      </a:lnTo>
                      <a:lnTo>
                        <a:pt x="1221" y="2134"/>
                      </a:lnTo>
                      <a:lnTo>
                        <a:pt x="1221" y="2105"/>
                      </a:lnTo>
                      <a:lnTo>
                        <a:pt x="1230" y="2105"/>
                      </a:lnTo>
                      <a:lnTo>
                        <a:pt x="1240" y="2058"/>
                      </a:lnTo>
                      <a:lnTo>
                        <a:pt x="1240" y="2105"/>
                      </a:lnTo>
                      <a:lnTo>
                        <a:pt x="1249" y="2124"/>
                      </a:lnTo>
                      <a:lnTo>
                        <a:pt x="1249" y="2096"/>
                      </a:lnTo>
                      <a:lnTo>
                        <a:pt x="1259" y="2115"/>
                      </a:lnTo>
                      <a:lnTo>
                        <a:pt x="1259" y="2105"/>
                      </a:lnTo>
                      <a:lnTo>
                        <a:pt x="1267" y="2086"/>
                      </a:lnTo>
                      <a:lnTo>
                        <a:pt x="1267" y="2115"/>
                      </a:lnTo>
                      <a:lnTo>
                        <a:pt x="1277" y="2115"/>
                      </a:lnTo>
                      <a:lnTo>
                        <a:pt x="1277" y="2086"/>
                      </a:lnTo>
                      <a:lnTo>
                        <a:pt x="1286" y="2096"/>
                      </a:lnTo>
                      <a:lnTo>
                        <a:pt x="1286" y="2124"/>
                      </a:lnTo>
                      <a:lnTo>
                        <a:pt x="1296" y="2124"/>
                      </a:lnTo>
                      <a:lnTo>
                        <a:pt x="1296" y="2096"/>
                      </a:lnTo>
                      <a:lnTo>
                        <a:pt x="1304" y="2105"/>
                      </a:lnTo>
                      <a:lnTo>
                        <a:pt x="1304" y="2124"/>
                      </a:lnTo>
                      <a:lnTo>
                        <a:pt x="1315" y="2105"/>
                      </a:lnTo>
                      <a:lnTo>
                        <a:pt x="1315" y="2124"/>
                      </a:lnTo>
                      <a:lnTo>
                        <a:pt x="1323" y="2134"/>
                      </a:lnTo>
                      <a:lnTo>
                        <a:pt x="1323" y="2115"/>
                      </a:lnTo>
                      <a:lnTo>
                        <a:pt x="1333" y="2115"/>
                      </a:lnTo>
                      <a:lnTo>
                        <a:pt x="1333" y="2124"/>
                      </a:lnTo>
                      <a:lnTo>
                        <a:pt x="1342" y="2124"/>
                      </a:lnTo>
                      <a:lnTo>
                        <a:pt x="1352" y="2124"/>
                      </a:lnTo>
                      <a:lnTo>
                        <a:pt x="1360" y="2124"/>
                      </a:lnTo>
                      <a:lnTo>
                        <a:pt x="1371" y="2134"/>
                      </a:lnTo>
                      <a:lnTo>
                        <a:pt x="1371" y="2115"/>
                      </a:lnTo>
                      <a:lnTo>
                        <a:pt x="1379" y="2115"/>
                      </a:lnTo>
                      <a:lnTo>
                        <a:pt x="1379" y="2124"/>
                      </a:lnTo>
                      <a:lnTo>
                        <a:pt x="1389" y="2124"/>
                      </a:lnTo>
                      <a:lnTo>
                        <a:pt x="1398" y="2124"/>
                      </a:lnTo>
                      <a:lnTo>
                        <a:pt x="1408" y="2134"/>
                      </a:lnTo>
                      <a:lnTo>
                        <a:pt x="1408" y="2115"/>
                      </a:lnTo>
                      <a:lnTo>
                        <a:pt x="1416" y="2124"/>
                      </a:lnTo>
                      <a:lnTo>
                        <a:pt x="1416" y="2134"/>
                      </a:lnTo>
                      <a:lnTo>
                        <a:pt x="1426" y="2124"/>
                      </a:lnTo>
                      <a:lnTo>
                        <a:pt x="1426" y="2115"/>
                      </a:lnTo>
                      <a:lnTo>
                        <a:pt x="1435" y="2124"/>
                      </a:lnTo>
                      <a:lnTo>
                        <a:pt x="1435" y="2115"/>
                      </a:lnTo>
                      <a:lnTo>
                        <a:pt x="1445" y="2115"/>
                      </a:lnTo>
                      <a:lnTo>
                        <a:pt x="1445" y="2124"/>
                      </a:lnTo>
                      <a:lnTo>
                        <a:pt x="1454" y="2124"/>
                      </a:lnTo>
                      <a:lnTo>
                        <a:pt x="1464" y="2134"/>
                      </a:lnTo>
                      <a:lnTo>
                        <a:pt x="1464" y="2124"/>
                      </a:lnTo>
                      <a:lnTo>
                        <a:pt x="1472" y="2134"/>
                      </a:lnTo>
                      <a:lnTo>
                        <a:pt x="1472" y="2115"/>
                      </a:lnTo>
                      <a:lnTo>
                        <a:pt x="1482" y="2124"/>
                      </a:lnTo>
                      <a:lnTo>
                        <a:pt x="1482" y="2105"/>
                      </a:lnTo>
                      <a:lnTo>
                        <a:pt x="1491" y="2105"/>
                      </a:lnTo>
                      <a:lnTo>
                        <a:pt x="1491" y="2124"/>
                      </a:lnTo>
                      <a:lnTo>
                        <a:pt x="1501" y="2134"/>
                      </a:lnTo>
                      <a:lnTo>
                        <a:pt x="1501" y="2124"/>
                      </a:lnTo>
                      <a:lnTo>
                        <a:pt x="1510" y="2134"/>
                      </a:lnTo>
                      <a:lnTo>
                        <a:pt x="1510" y="2124"/>
                      </a:lnTo>
                      <a:lnTo>
                        <a:pt x="1520" y="2124"/>
                      </a:lnTo>
                      <a:lnTo>
                        <a:pt x="1520" y="2134"/>
                      </a:lnTo>
                      <a:lnTo>
                        <a:pt x="1528" y="2124"/>
                      </a:lnTo>
                      <a:lnTo>
                        <a:pt x="1528" y="2086"/>
                      </a:lnTo>
                      <a:lnTo>
                        <a:pt x="1538" y="2086"/>
                      </a:lnTo>
                      <a:lnTo>
                        <a:pt x="1538" y="2001"/>
                      </a:lnTo>
                      <a:lnTo>
                        <a:pt x="1548" y="2029"/>
                      </a:lnTo>
                      <a:lnTo>
                        <a:pt x="1548" y="2105"/>
                      </a:lnTo>
                      <a:lnTo>
                        <a:pt x="1557" y="2105"/>
                      </a:lnTo>
                      <a:lnTo>
                        <a:pt x="1557" y="2115"/>
                      </a:lnTo>
                      <a:lnTo>
                        <a:pt x="1567" y="2124"/>
                      </a:lnTo>
                      <a:lnTo>
                        <a:pt x="1567" y="2115"/>
                      </a:lnTo>
                      <a:lnTo>
                        <a:pt x="1576" y="2115"/>
                      </a:lnTo>
                      <a:lnTo>
                        <a:pt x="1576" y="2029"/>
                      </a:lnTo>
                      <a:lnTo>
                        <a:pt x="1586" y="2029"/>
                      </a:lnTo>
                      <a:lnTo>
                        <a:pt x="1586" y="1953"/>
                      </a:lnTo>
                      <a:lnTo>
                        <a:pt x="1594" y="2029"/>
                      </a:lnTo>
                      <a:lnTo>
                        <a:pt x="1594" y="2105"/>
                      </a:lnTo>
                      <a:lnTo>
                        <a:pt x="1604" y="2105"/>
                      </a:lnTo>
                      <a:lnTo>
                        <a:pt x="1604" y="2124"/>
                      </a:lnTo>
                      <a:lnTo>
                        <a:pt x="1613" y="2115"/>
                      </a:lnTo>
                      <a:lnTo>
                        <a:pt x="1613" y="2124"/>
                      </a:lnTo>
                      <a:lnTo>
                        <a:pt x="1623" y="2134"/>
                      </a:lnTo>
                      <a:lnTo>
                        <a:pt x="1623" y="2115"/>
                      </a:lnTo>
                      <a:lnTo>
                        <a:pt x="1632" y="2115"/>
                      </a:lnTo>
                      <a:lnTo>
                        <a:pt x="1642" y="2115"/>
                      </a:lnTo>
                      <a:lnTo>
                        <a:pt x="1642" y="2124"/>
                      </a:lnTo>
                      <a:lnTo>
                        <a:pt x="1650" y="2124"/>
                      </a:lnTo>
                      <a:lnTo>
                        <a:pt x="1650" y="2115"/>
                      </a:lnTo>
                      <a:lnTo>
                        <a:pt x="1660" y="2115"/>
                      </a:lnTo>
                      <a:lnTo>
                        <a:pt x="1660" y="2124"/>
                      </a:lnTo>
                      <a:lnTo>
                        <a:pt x="1669" y="2115"/>
                      </a:lnTo>
                      <a:lnTo>
                        <a:pt x="1669" y="2124"/>
                      </a:lnTo>
                      <a:lnTo>
                        <a:pt x="1679" y="2124"/>
                      </a:lnTo>
                      <a:lnTo>
                        <a:pt x="1679" y="2058"/>
                      </a:lnTo>
                      <a:lnTo>
                        <a:pt x="1687" y="2058"/>
                      </a:lnTo>
                      <a:lnTo>
                        <a:pt x="1687" y="2105"/>
                      </a:lnTo>
                      <a:lnTo>
                        <a:pt x="1698" y="2105"/>
                      </a:lnTo>
                      <a:lnTo>
                        <a:pt x="1698" y="2124"/>
                      </a:lnTo>
                      <a:lnTo>
                        <a:pt x="1706" y="2115"/>
                      </a:lnTo>
                      <a:lnTo>
                        <a:pt x="1706" y="2124"/>
                      </a:lnTo>
                      <a:lnTo>
                        <a:pt x="1716" y="2134"/>
                      </a:lnTo>
                      <a:lnTo>
                        <a:pt x="1725" y="2124"/>
                      </a:lnTo>
                      <a:lnTo>
                        <a:pt x="1725" y="2115"/>
                      </a:lnTo>
                      <a:lnTo>
                        <a:pt x="1735" y="2115"/>
                      </a:lnTo>
                      <a:lnTo>
                        <a:pt x="1735" y="2124"/>
                      </a:lnTo>
                      <a:lnTo>
                        <a:pt x="1743" y="2115"/>
                      </a:lnTo>
                      <a:lnTo>
                        <a:pt x="1743" y="2124"/>
                      </a:lnTo>
                      <a:lnTo>
                        <a:pt x="1754" y="2124"/>
                      </a:lnTo>
                      <a:lnTo>
                        <a:pt x="1754" y="2115"/>
                      </a:lnTo>
                      <a:lnTo>
                        <a:pt x="1762" y="2115"/>
                      </a:lnTo>
                      <a:lnTo>
                        <a:pt x="1762" y="2134"/>
                      </a:lnTo>
                      <a:lnTo>
                        <a:pt x="1772" y="2134"/>
                      </a:lnTo>
                      <a:lnTo>
                        <a:pt x="1772" y="2115"/>
                      </a:lnTo>
                      <a:lnTo>
                        <a:pt x="1781" y="2115"/>
                      </a:lnTo>
                      <a:lnTo>
                        <a:pt x="1781" y="2124"/>
                      </a:lnTo>
                      <a:lnTo>
                        <a:pt x="1791" y="2124"/>
                      </a:lnTo>
                      <a:lnTo>
                        <a:pt x="1791" y="2115"/>
                      </a:lnTo>
                      <a:lnTo>
                        <a:pt x="1799" y="2115"/>
                      </a:lnTo>
                      <a:lnTo>
                        <a:pt x="1799" y="2048"/>
                      </a:lnTo>
                      <a:lnTo>
                        <a:pt x="1809" y="2058"/>
                      </a:lnTo>
                      <a:lnTo>
                        <a:pt x="1809" y="2115"/>
                      </a:lnTo>
                      <a:lnTo>
                        <a:pt x="1818" y="2115"/>
                      </a:lnTo>
                      <a:lnTo>
                        <a:pt x="1818" y="2124"/>
                      </a:lnTo>
                      <a:lnTo>
                        <a:pt x="1828" y="2115"/>
                      </a:lnTo>
                      <a:lnTo>
                        <a:pt x="1828" y="2134"/>
                      </a:lnTo>
                      <a:lnTo>
                        <a:pt x="1837" y="2134"/>
                      </a:lnTo>
                      <a:lnTo>
                        <a:pt x="1837" y="2115"/>
                      </a:lnTo>
                      <a:lnTo>
                        <a:pt x="1847" y="2105"/>
                      </a:lnTo>
                      <a:lnTo>
                        <a:pt x="1847" y="2124"/>
                      </a:lnTo>
                      <a:lnTo>
                        <a:pt x="1855" y="2124"/>
                      </a:lnTo>
                      <a:lnTo>
                        <a:pt x="1855" y="2115"/>
                      </a:lnTo>
                      <a:lnTo>
                        <a:pt x="1865" y="2124"/>
                      </a:lnTo>
                      <a:lnTo>
                        <a:pt x="1865" y="2115"/>
                      </a:lnTo>
                      <a:lnTo>
                        <a:pt x="1874" y="2115"/>
                      </a:lnTo>
                      <a:lnTo>
                        <a:pt x="1874" y="2096"/>
                      </a:lnTo>
                      <a:lnTo>
                        <a:pt x="1884" y="2096"/>
                      </a:lnTo>
                      <a:lnTo>
                        <a:pt x="1884" y="2067"/>
                      </a:lnTo>
                      <a:lnTo>
                        <a:pt x="1892" y="2077"/>
                      </a:lnTo>
                      <a:lnTo>
                        <a:pt x="1892" y="531"/>
                      </a:lnTo>
                      <a:lnTo>
                        <a:pt x="1903" y="49"/>
                      </a:lnTo>
                      <a:lnTo>
                        <a:pt x="1903" y="1565"/>
                      </a:lnTo>
                      <a:lnTo>
                        <a:pt x="1911" y="1603"/>
                      </a:lnTo>
                      <a:lnTo>
                        <a:pt x="1911" y="2067"/>
                      </a:lnTo>
                      <a:lnTo>
                        <a:pt x="1921" y="2077"/>
                      </a:lnTo>
                      <a:lnTo>
                        <a:pt x="1921" y="2048"/>
                      </a:lnTo>
                      <a:lnTo>
                        <a:pt x="1930" y="2048"/>
                      </a:lnTo>
                      <a:lnTo>
                        <a:pt x="1930" y="2105"/>
                      </a:lnTo>
                      <a:lnTo>
                        <a:pt x="1940" y="2105"/>
                      </a:lnTo>
                      <a:lnTo>
                        <a:pt x="1940" y="2115"/>
                      </a:lnTo>
                      <a:lnTo>
                        <a:pt x="1948" y="2115"/>
                      </a:lnTo>
                      <a:lnTo>
                        <a:pt x="1948" y="2124"/>
                      </a:lnTo>
                      <a:lnTo>
                        <a:pt x="1959" y="2115"/>
                      </a:lnTo>
                      <a:lnTo>
                        <a:pt x="1959" y="2134"/>
                      </a:lnTo>
                      <a:lnTo>
                        <a:pt x="1967" y="2124"/>
                      </a:lnTo>
                      <a:lnTo>
                        <a:pt x="1977" y="2124"/>
                      </a:lnTo>
                      <a:lnTo>
                        <a:pt x="1977" y="2134"/>
                      </a:lnTo>
                      <a:lnTo>
                        <a:pt x="1986" y="2134"/>
                      </a:lnTo>
                      <a:lnTo>
                        <a:pt x="1986" y="2115"/>
                      </a:lnTo>
                      <a:lnTo>
                        <a:pt x="1996" y="2105"/>
                      </a:lnTo>
                      <a:lnTo>
                        <a:pt x="1996" y="2115"/>
                      </a:lnTo>
                      <a:lnTo>
                        <a:pt x="2004" y="2115"/>
                      </a:lnTo>
                      <a:lnTo>
                        <a:pt x="2004" y="2124"/>
                      </a:lnTo>
                      <a:lnTo>
                        <a:pt x="2014" y="2124"/>
                      </a:lnTo>
                      <a:lnTo>
                        <a:pt x="2014" y="2134"/>
                      </a:lnTo>
                      <a:lnTo>
                        <a:pt x="2023" y="2134"/>
                      </a:lnTo>
                      <a:lnTo>
                        <a:pt x="2023" y="2124"/>
                      </a:lnTo>
                      <a:lnTo>
                        <a:pt x="2033" y="2124"/>
                      </a:lnTo>
                      <a:lnTo>
                        <a:pt x="2033" y="2086"/>
                      </a:lnTo>
                      <a:lnTo>
                        <a:pt x="2042" y="2096"/>
                      </a:lnTo>
                      <a:lnTo>
                        <a:pt x="2042" y="2124"/>
                      </a:lnTo>
                      <a:lnTo>
                        <a:pt x="2052" y="2105"/>
                      </a:lnTo>
                      <a:lnTo>
                        <a:pt x="2052" y="2115"/>
                      </a:lnTo>
                      <a:lnTo>
                        <a:pt x="2060" y="2124"/>
                      </a:lnTo>
                      <a:lnTo>
                        <a:pt x="2070" y="2124"/>
                      </a:lnTo>
                      <a:lnTo>
                        <a:pt x="2070" y="2134"/>
                      </a:lnTo>
                      <a:lnTo>
                        <a:pt x="2079" y="2134"/>
                      </a:lnTo>
                      <a:lnTo>
                        <a:pt x="2079" y="2124"/>
                      </a:lnTo>
                      <a:lnTo>
                        <a:pt x="2089" y="2124"/>
                      </a:lnTo>
                      <a:lnTo>
                        <a:pt x="2089" y="2134"/>
                      </a:lnTo>
                      <a:lnTo>
                        <a:pt x="2098" y="2124"/>
                      </a:lnTo>
                      <a:lnTo>
                        <a:pt x="2098" y="2115"/>
                      </a:lnTo>
                      <a:lnTo>
                        <a:pt x="2108" y="2134"/>
                      </a:lnTo>
                      <a:lnTo>
                        <a:pt x="2108" y="2124"/>
                      </a:lnTo>
                      <a:lnTo>
                        <a:pt x="2116" y="2115"/>
                      </a:lnTo>
                      <a:lnTo>
                        <a:pt x="2116" y="2124"/>
                      </a:lnTo>
                      <a:lnTo>
                        <a:pt x="2126" y="2134"/>
                      </a:lnTo>
                      <a:lnTo>
                        <a:pt x="2126" y="2115"/>
                      </a:lnTo>
                      <a:lnTo>
                        <a:pt x="2135" y="2124"/>
                      </a:lnTo>
                      <a:lnTo>
                        <a:pt x="2135" y="2115"/>
                      </a:lnTo>
                      <a:lnTo>
                        <a:pt x="2145" y="2115"/>
                      </a:lnTo>
                      <a:lnTo>
                        <a:pt x="2145" y="2124"/>
                      </a:lnTo>
                      <a:lnTo>
                        <a:pt x="2153" y="2124"/>
                      </a:lnTo>
                      <a:lnTo>
                        <a:pt x="2153" y="2115"/>
                      </a:lnTo>
                      <a:lnTo>
                        <a:pt x="2164" y="2115"/>
                      </a:lnTo>
                      <a:lnTo>
                        <a:pt x="2164" y="2134"/>
                      </a:lnTo>
                      <a:lnTo>
                        <a:pt x="2172" y="2124"/>
                      </a:lnTo>
                      <a:lnTo>
                        <a:pt x="2172" y="2134"/>
                      </a:lnTo>
                      <a:lnTo>
                        <a:pt x="2182" y="2134"/>
                      </a:lnTo>
                      <a:lnTo>
                        <a:pt x="2182" y="2124"/>
                      </a:lnTo>
                      <a:lnTo>
                        <a:pt x="2191" y="2124"/>
                      </a:lnTo>
                      <a:lnTo>
                        <a:pt x="2201" y="2124"/>
                      </a:lnTo>
                      <a:lnTo>
                        <a:pt x="2201" y="2115"/>
                      </a:lnTo>
                      <a:lnTo>
                        <a:pt x="2209" y="2115"/>
                      </a:lnTo>
                      <a:lnTo>
                        <a:pt x="2209" y="2124"/>
                      </a:lnTo>
                      <a:lnTo>
                        <a:pt x="2220" y="2134"/>
                      </a:lnTo>
                      <a:lnTo>
                        <a:pt x="2220" y="2124"/>
                      </a:lnTo>
                      <a:lnTo>
                        <a:pt x="2228" y="2115"/>
                      </a:lnTo>
                      <a:lnTo>
                        <a:pt x="2228" y="2134"/>
                      </a:lnTo>
                      <a:lnTo>
                        <a:pt x="2238" y="2115"/>
                      </a:lnTo>
                      <a:lnTo>
                        <a:pt x="2238" y="2124"/>
                      </a:lnTo>
                      <a:lnTo>
                        <a:pt x="2247" y="2124"/>
                      </a:lnTo>
                      <a:lnTo>
                        <a:pt x="2257" y="2124"/>
                      </a:lnTo>
                      <a:lnTo>
                        <a:pt x="2265" y="2134"/>
                      </a:lnTo>
                      <a:lnTo>
                        <a:pt x="2265" y="2124"/>
                      </a:lnTo>
                      <a:lnTo>
                        <a:pt x="2275" y="2124"/>
                      </a:lnTo>
                      <a:lnTo>
                        <a:pt x="2284" y="2124"/>
                      </a:lnTo>
                      <a:lnTo>
                        <a:pt x="2284" y="2134"/>
                      </a:lnTo>
                      <a:lnTo>
                        <a:pt x="2294" y="2134"/>
                      </a:lnTo>
                      <a:lnTo>
                        <a:pt x="2303" y="2115"/>
                      </a:lnTo>
                      <a:lnTo>
                        <a:pt x="2303" y="2124"/>
                      </a:lnTo>
                      <a:lnTo>
                        <a:pt x="2313" y="2115"/>
                      </a:lnTo>
                      <a:lnTo>
                        <a:pt x="2313" y="2134"/>
                      </a:lnTo>
                      <a:lnTo>
                        <a:pt x="2331" y="2124"/>
                      </a:lnTo>
                      <a:lnTo>
                        <a:pt x="2331" y="2134"/>
                      </a:lnTo>
                      <a:lnTo>
                        <a:pt x="2340" y="2134"/>
                      </a:lnTo>
                      <a:lnTo>
                        <a:pt x="2340" y="2124"/>
                      </a:lnTo>
                      <a:lnTo>
                        <a:pt x="2350" y="2124"/>
                      </a:lnTo>
                      <a:lnTo>
                        <a:pt x="2350" y="2134"/>
                      </a:lnTo>
                      <a:lnTo>
                        <a:pt x="2358" y="2124"/>
                      </a:lnTo>
                      <a:lnTo>
                        <a:pt x="2369" y="2124"/>
                      </a:lnTo>
                      <a:lnTo>
                        <a:pt x="2369" y="2134"/>
                      </a:lnTo>
                      <a:lnTo>
                        <a:pt x="2377" y="2134"/>
                      </a:lnTo>
                      <a:lnTo>
                        <a:pt x="2377" y="2115"/>
                      </a:lnTo>
                      <a:lnTo>
                        <a:pt x="2387" y="2124"/>
                      </a:lnTo>
                      <a:lnTo>
                        <a:pt x="2387" y="2115"/>
                      </a:lnTo>
                      <a:lnTo>
                        <a:pt x="2396" y="2115"/>
                      </a:lnTo>
                      <a:lnTo>
                        <a:pt x="2396" y="2067"/>
                      </a:lnTo>
                      <a:lnTo>
                        <a:pt x="2406" y="2067"/>
                      </a:lnTo>
                      <a:lnTo>
                        <a:pt x="2406" y="2105"/>
                      </a:lnTo>
                      <a:lnTo>
                        <a:pt x="2414" y="2105"/>
                      </a:lnTo>
                      <a:lnTo>
                        <a:pt x="2414" y="1963"/>
                      </a:lnTo>
                      <a:lnTo>
                        <a:pt x="2425" y="1963"/>
                      </a:lnTo>
                      <a:lnTo>
                        <a:pt x="2425" y="2105"/>
                      </a:lnTo>
                      <a:lnTo>
                        <a:pt x="2433" y="2115"/>
                      </a:lnTo>
                      <a:lnTo>
                        <a:pt x="2433" y="2124"/>
                      </a:lnTo>
                      <a:lnTo>
                        <a:pt x="2443" y="2124"/>
                      </a:lnTo>
                      <a:lnTo>
                        <a:pt x="2443" y="2134"/>
                      </a:lnTo>
                      <a:lnTo>
                        <a:pt x="2453" y="2124"/>
                      </a:lnTo>
                      <a:lnTo>
                        <a:pt x="2453" y="2134"/>
                      </a:lnTo>
                      <a:lnTo>
                        <a:pt x="2462" y="2124"/>
                      </a:lnTo>
                      <a:lnTo>
                        <a:pt x="2462" y="2134"/>
                      </a:lnTo>
                      <a:lnTo>
                        <a:pt x="2472" y="2134"/>
                      </a:lnTo>
                      <a:lnTo>
                        <a:pt x="2472" y="2115"/>
                      </a:lnTo>
                      <a:lnTo>
                        <a:pt x="2480" y="2115"/>
                      </a:lnTo>
                      <a:lnTo>
                        <a:pt x="2480" y="2124"/>
                      </a:lnTo>
                      <a:lnTo>
                        <a:pt x="2491" y="2124"/>
                      </a:lnTo>
                      <a:lnTo>
                        <a:pt x="2499" y="2124"/>
                      </a:lnTo>
                      <a:lnTo>
                        <a:pt x="2509" y="2134"/>
                      </a:lnTo>
                      <a:lnTo>
                        <a:pt x="2509" y="2124"/>
                      </a:lnTo>
                      <a:lnTo>
                        <a:pt x="2518" y="2124"/>
                      </a:lnTo>
                      <a:lnTo>
                        <a:pt x="2518" y="2134"/>
                      </a:lnTo>
                      <a:lnTo>
                        <a:pt x="2528" y="2124"/>
                      </a:lnTo>
                      <a:lnTo>
                        <a:pt x="2536" y="2134"/>
                      </a:lnTo>
                      <a:lnTo>
                        <a:pt x="2536" y="2124"/>
                      </a:lnTo>
                      <a:lnTo>
                        <a:pt x="2547" y="2124"/>
                      </a:lnTo>
                      <a:lnTo>
                        <a:pt x="2547" y="2115"/>
                      </a:lnTo>
                      <a:lnTo>
                        <a:pt x="2555" y="2124"/>
                      </a:lnTo>
                      <a:lnTo>
                        <a:pt x="2565" y="2115"/>
                      </a:lnTo>
                      <a:lnTo>
                        <a:pt x="2565" y="2134"/>
                      </a:lnTo>
                      <a:lnTo>
                        <a:pt x="2574" y="2124"/>
                      </a:lnTo>
                      <a:lnTo>
                        <a:pt x="2574" y="2134"/>
                      </a:lnTo>
                      <a:lnTo>
                        <a:pt x="2584" y="2134"/>
                      </a:lnTo>
                      <a:lnTo>
                        <a:pt x="2584" y="2124"/>
                      </a:lnTo>
                      <a:lnTo>
                        <a:pt x="2592" y="2124"/>
                      </a:lnTo>
                      <a:lnTo>
                        <a:pt x="2603" y="2124"/>
                      </a:lnTo>
                      <a:lnTo>
                        <a:pt x="2611" y="2124"/>
                      </a:lnTo>
                      <a:lnTo>
                        <a:pt x="2621" y="2124"/>
                      </a:lnTo>
                      <a:lnTo>
                        <a:pt x="2630" y="2134"/>
                      </a:lnTo>
                      <a:lnTo>
                        <a:pt x="2640" y="2124"/>
                      </a:lnTo>
                      <a:lnTo>
                        <a:pt x="2648" y="2134"/>
                      </a:lnTo>
                      <a:lnTo>
                        <a:pt x="2648" y="2124"/>
                      </a:lnTo>
                      <a:lnTo>
                        <a:pt x="2658" y="2124"/>
                      </a:lnTo>
                      <a:lnTo>
                        <a:pt x="2667" y="2124"/>
                      </a:lnTo>
                      <a:lnTo>
                        <a:pt x="2677" y="2124"/>
                      </a:lnTo>
                      <a:lnTo>
                        <a:pt x="2686" y="2115"/>
                      </a:lnTo>
                      <a:lnTo>
                        <a:pt x="2686" y="2124"/>
                      </a:lnTo>
                      <a:lnTo>
                        <a:pt x="2696" y="2115"/>
                      </a:lnTo>
                      <a:lnTo>
                        <a:pt x="2696" y="2124"/>
                      </a:lnTo>
                      <a:lnTo>
                        <a:pt x="2704" y="2124"/>
                      </a:lnTo>
                      <a:lnTo>
                        <a:pt x="2704" y="2105"/>
                      </a:lnTo>
                      <a:lnTo>
                        <a:pt x="2714" y="2096"/>
                      </a:lnTo>
                      <a:lnTo>
                        <a:pt x="2714" y="1915"/>
                      </a:lnTo>
                      <a:lnTo>
                        <a:pt x="2723" y="1896"/>
                      </a:lnTo>
                      <a:lnTo>
                        <a:pt x="2723" y="49"/>
                      </a:lnTo>
                      <a:lnTo>
                        <a:pt x="2733" y="87"/>
                      </a:lnTo>
                      <a:lnTo>
                        <a:pt x="2733" y="1896"/>
                      </a:lnTo>
                      <a:lnTo>
                        <a:pt x="2741" y="1907"/>
                      </a:lnTo>
                      <a:lnTo>
                        <a:pt x="2741" y="2048"/>
                      </a:lnTo>
                      <a:lnTo>
                        <a:pt x="2752" y="2048"/>
                      </a:lnTo>
                      <a:lnTo>
                        <a:pt x="2752" y="2115"/>
                      </a:lnTo>
                      <a:lnTo>
                        <a:pt x="2760" y="2115"/>
                      </a:lnTo>
                      <a:lnTo>
                        <a:pt x="2760" y="2124"/>
                      </a:lnTo>
                      <a:lnTo>
                        <a:pt x="2770" y="2124"/>
                      </a:lnTo>
                      <a:lnTo>
                        <a:pt x="2770" y="2115"/>
                      </a:lnTo>
                      <a:lnTo>
                        <a:pt x="2779" y="2115"/>
                      </a:lnTo>
                      <a:lnTo>
                        <a:pt x="2779" y="2124"/>
                      </a:lnTo>
                      <a:lnTo>
                        <a:pt x="2789" y="2115"/>
                      </a:lnTo>
                      <a:lnTo>
                        <a:pt x="2789" y="2124"/>
                      </a:lnTo>
                      <a:lnTo>
                        <a:pt x="2797" y="2134"/>
                      </a:lnTo>
                      <a:lnTo>
                        <a:pt x="2797" y="2124"/>
                      </a:lnTo>
                      <a:lnTo>
                        <a:pt x="2808" y="2134"/>
                      </a:lnTo>
                      <a:lnTo>
                        <a:pt x="2808" y="2124"/>
                      </a:lnTo>
                      <a:lnTo>
                        <a:pt x="2816" y="2124"/>
                      </a:lnTo>
                      <a:lnTo>
                        <a:pt x="2816" y="2115"/>
                      </a:lnTo>
                      <a:lnTo>
                        <a:pt x="2826" y="2115"/>
                      </a:lnTo>
                      <a:lnTo>
                        <a:pt x="2826" y="2105"/>
                      </a:lnTo>
                      <a:lnTo>
                        <a:pt x="2835" y="2105"/>
                      </a:lnTo>
                      <a:lnTo>
                        <a:pt x="2835" y="2115"/>
                      </a:lnTo>
                      <a:lnTo>
                        <a:pt x="2845" y="2124"/>
                      </a:lnTo>
                      <a:lnTo>
                        <a:pt x="2845" y="2115"/>
                      </a:lnTo>
                      <a:lnTo>
                        <a:pt x="2853" y="2124"/>
                      </a:lnTo>
                      <a:lnTo>
                        <a:pt x="2853" y="2096"/>
                      </a:lnTo>
                      <a:lnTo>
                        <a:pt x="2863" y="2077"/>
                      </a:lnTo>
                      <a:lnTo>
                        <a:pt x="2863" y="2105"/>
                      </a:lnTo>
                      <a:lnTo>
                        <a:pt x="2872" y="2105"/>
                      </a:lnTo>
                      <a:lnTo>
                        <a:pt x="2872" y="2115"/>
                      </a:lnTo>
                      <a:lnTo>
                        <a:pt x="2882" y="2105"/>
                      </a:lnTo>
                      <a:lnTo>
                        <a:pt x="2882" y="2115"/>
                      </a:lnTo>
                      <a:lnTo>
                        <a:pt x="2891" y="2124"/>
                      </a:lnTo>
                      <a:lnTo>
                        <a:pt x="2891" y="2115"/>
                      </a:lnTo>
                      <a:lnTo>
                        <a:pt x="2901" y="2115"/>
                      </a:lnTo>
                      <a:lnTo>
                        <a:pt x="2901" y="2124"/>
                      </a:lnTo>
                      <a:lnTo>
                        <a:pt x="2909" y="2134"/>
                      </a:lnTo>
                      <a:lnTo>
                        <a:pt x="2909" y="2124"/>
                      </a:lnTo>
                      <a:lnTo>
                        <a:pt x="2919" y="2115"/>
                      </a:lnTo>
                      <a:lnTo>
                        <a:pt x="2919" y="2124"/>
                      </a:lnTo>
                      <a:lnTo>
                        <a:pt x="2928" y="2134"/>
                      </a:lnTo>
                      <a:lnTo>
                        <a:pt x="2928" y="2124"/>
                      </a:lnTo>
                      <a:lnTo>
                        <a:pt x="2938" y="2134"/>
                      </a:lnTo>
                      <a:lnTo>
                        <a:pt x="2938" y="2124"/>
                      </a:lnTo>
                      <a:lnTo>
                        <a:pt x="2947" y="2124"/>
                      </a:lnTo>
                      <a:lnTo>
                        <a:pt x="2947" y="2134"/>
                      </a:lnTo>
                      <a:lnTo>
                        <a:pt x="2957" y="2124"/>
                      </a:lnTo>
                      <a:lnTo>
                        <a:pt x="2957" y="2115"/>
                      </a:lnTo>
                      <a:lnTo>
                        <a:pt x="2965" y="2124"/>
                      </a:lnTo>
                      <a:lnTo>
                        <a:pt x="2975" y="2124"/>
                      </a:lnTo>
                      <a:lnTo>
                        <a:pt x="2984" y="2105"/>
                      </a:lnTo>
                      <a:lnTo>
                        <a:pt x="2984" y="2124"/>
                      </a:lnTo>
                      <a:lnTo>
                        <a:pt x="2994" y="2124"/>
                      </a:lnTo>
                      <a:lnTo>
                        <a:pt x="2994" y="2115"/>
                      </a:lnTo>
                      <a:lnTo>
                        <a:pt x="3002" y="2124"/>
                      </a:lnTo>
                      <a:lnTo>
                        <a:pt x="3002" y="2115"/>
                      </a:lnTo>
                      <a:lnTo>
                        <a:pt x="3013" y="2115"/>
                      </a:lnTo>
                      <a:lnTo>
                        <a:pt x="3013" y="1982"/>
                      </a:lnTo>
                      <a:lnTo>
                        <a:pt x="3021" y="1963"/>
                      </a:lnTo>
                      <a:lnTo>
                        <a:pt x="3021" y="1062"/>
                      </a:lnTo>
                      <a:lnTo>
                        <a:pt x="3031" y="1110"/>
                      </a:lnTo>
                      <a:lnTo>
                        <a:pt x="3031" y="2048"/>
                      </a:lnTo>
                      <a:lnTo>
                        <a:pt x="3040" y="2048"/>
                      </a:lnTo>
                      <a:lnTo>
                        <a:pt x="3040" y="2105"/>
                      </a:lnTo>
                      <a:lnTo>
                        <a:pt x="3050" y="2105"/>
                      </a:lnTo>
                      <a:lnTo>
                        <a:pt x="3050" y="2124"/>
                      </a:lnTo>
                      <a:lnTo>
                        <a:pt x="3058" y="2124"/>
                      </a:lnTo>
                      <a:lnTo>
                        <a:pt x="3058" y="2134"/>
                      </a:lnTo>
                      <a:lnTo>
                        <a:pt x="3069" y="2134"/>
                      </a:lnTo>
                      <a:lnTo>
                        <a:pt x="3069" y="2124"/>
                      </a:lnTo>
                      <a:lnTo>
                        <a:pt x="3077" y="2124"/>
                      </a:lnTo>
                      <a:lnTo>
                        <a:pt x="3087" y="2134"/>
                      </a:lnTo>
                      <a:lnTo>
                        <a:pt x="3087" y="2124"/>
                      </a:lnTo>
                      <a:lnTo>
                        <a:pt x="3106" y="2124"/>
                      </a:lnTo>
                      <a:lnTo>
                        <a:pt x="3106" y="2134"/>
                      </a:lnTo>
                      <a:lnTo>
                        <a:pt x="3114" y="2134"/>
                      </a:lnTo>
                      <a:lnTo>
                        <a:pt x="3114" y="2115"/>
                      </a:lnTo>
                      <a:lnTo>
                        <a:pt x="3124" y="2124"/>
                      </a:lnTo>
                      <a:lnTo>
                        <a:pt x="3124" y="2115"/>
                      </a:lnTo>
                      <a:lnTo>
                        <a:pt x="3133" y="2115"/>
                      </a:lnTo>
                      <a:lnTo>
                        <a:pt x="3133" y="2124"/>
                      </a:lnTo>
                      <a:lnTo>
                        <a:pt x="3143" y="2124"/>
                      </a:lnTo>
                      <a:lnTo>
                        <a:pt x="3143" y="2115"/>
                      </a:lnTo>
                      <a:lnTo>
                        <a:pt x="3152" y="2115"/>
                      </a:lnTo>
                      <a:lnTo>
                        <a:pt x="3152" y="2105"/>
                      </a:lnTo>
                      <a:lnTo>
                        <a:pt x="3162" y="2105"/>
                      </a:lnTo>
                      <a:lnTo>
                        <a:pt x="3162" y="2115"/>
                      </a:lnTo>
                      <a:lnTo>
                        <a:pt x="3170" y="2115"/>
                      </a:lnTo>
                      <a:lnTo>
                        <a:pt x="3170" y="2124"/>
                      </a:lnTo>
                      <a:lnTo>
                        <a:pt x="3180" y="2115"/>
                      </a:lnTo>
                      <a:lnTo>
                        <a:pt x="3180" y="2124"/>
                      </a:lnTo>
                      <a:lnTo>
                        <a:pt x="3189" y="2115"/>
                      </a:lnTo>
                      <a:lnTo>
                        <a:pt x="3189" y="2124"/>
                      </a:lnTo>
                      <a:lnTo>
                        <a:pt x="3199" y="2115"/>
                      </a:lnTo>
                      <a:lnTo>
                        <a:pt x="3199" y="2124"/>
                      </a:lnTo>
                      <a:lnTo>
                        <a:pt x="3207" y="2115"/>
                      </a:lnTo>
                      <a:lnTo>
                        <a:pt x="3207" y="2124"/>
                      </a:lnTo>
                      <a:lnTo>
                        <a:pt x="3218" y="2124"/>
                      </a:lnTo>
                      <a:lnTo>
                        <a:pt x="3218" y="2134"/>
                      </a:lnTo>
                      <a:lnTo>
                        <a:pt x="3236" y="2124"/>
                      </a:lnTo>
                      <a:lnTo>
                        <a:pt x="3245" y="2124"/>
                      </a:lnTo>
                      <a:lnTo>
                        <a:pt x="3255" y="2115"/>
                      </a:lnTo>
                      <a:lnTo>
                        <a:pt x="3255" y="2134"/>
                      </a:lnTo>
                      <a:lnTo>
                        <a:pt x="3263" y="2124"/>
                      </a:lnTo>
                      <a:lnTo>
                        <a:pt x="3274" y="2124"/>
                      </a:lnTo>
                      <a:lnTo>
                        <a:pt x="3274" y="2134"/>
                      </a:lnTo>
                      <a:lnTo>
                        <a:pt x="3282" y="2124"/>
                      </a:lnTo>
                      <a:lnTo>
                        <a:pt x="3282" y="2115"/>
                      </a:lnTo>
                      <a:lnTo>
                        <a:pt x="3292" y="2105"/>
                      </a:lnTo>
                      <a:lnTo>
                        <a:pt x="3292" y="2115"/>
                      </a:lnTo>
                      <a:lnTo>
                        <a:pt x="3301" y="2124"/>
                      </a:lnTo>
                      <a:lnTo>
                        <a:pt x="3301" y="2115"/>
                      </a:lnTo>
                      <a:lnTo>
                        <a:pt x="3311" y="2105"/>
                      </a:lnTo>
                      <a:lnTo>
                        <a:pt x="3311" y="2115"/>
                      </a:lnTo>
                      <a:lnTo>
                        <a:pt x="3319" y="2105"/>
                      </a:lnTo>
                      <a:lnTo>
                        <a:pt x="3319" y="2096"/>
                      </a:lnTo>
                      <a:lnTo>
                        <a:pt x="3329" y="2105"/>
                      </a:lnTo>
                      <a:lnTo>
                        <a:pt x="3329" y="2048"/>
                      </a:lnTo>
                      <a:lnTo>
                        <a:pt x="3338" y="2048"/>
                      </a:lnTo>
                      <a:lnTo>
                        <a:pt x="3338" y="1471"/>
                      </a:lnTo>
                      <a:lnTo>
                        <a:pt x="3348" y="1422"/>
                      </a:lnTo>
                      <a:lnTo>
                        <a:pt x="3348" y="0"/>
                      </a:lnTo>
                      <a:lnTo>
                        <a:pt x="3358" y="531"/>
                      </a:lnTo>
                      <a:lnTo>
                        <a:pt x="3358" y="1982"/>
                      </a:lnTo>
                      <a:lnTo>
                        <a:pt x="3367" y="1982"/>
                      </a:lnTo>
                      <a:lnTo>
                        <a:pt x="3367" y="2067"/>
                      </a:lnTo>
                      <a:lnTo>
                        <a:pt x="3377" y="2058"/>
                      </a:lnTo>
                      <a:lnTo>
                        <a:pt x="3377" y="2115"/>
                      </a:lnTo>
                      <a:lnTo>
                        <a:pt x="3385" y="2115"/>
                      </a:lnTo>
                      <a:lnTo>
                        <a:pt x="3396" y="2115"/>
                      </a:lnTo>
                      <a:lnTo>
                        <a:pt x="3396" y="2105"/>
                      </a:lnTo>
                      <a:lnTo>
                        <a:pt x="3414" y="2124"/>
                      </a:lnTo>
                      <a:lnTo>
                        <a:pt x="3414" y="2115"/>
                      </a:lnTo>
                      <a:lnTo>
                        <a:pt x="3423" y="2115"/>
                      </a:lnTo>
                      <a:lnTo>
                        <a:pt x="3423" y="2105"/>
                      </a:lnTo>
                      <a:lnTo>
                        <a:pt x="3433" y="2115"/>
                      </a:lnTo>
                      <a:lnTo>
                        <a:pt x="3433" y="2124"/>
                      </a:lnTo>
                      <a:lnTo>
                        <a:pt x="3441" y="2124"/>
                      </a:lnTo>
                      <a:lnTo>
                        <a:pt x="3441" y="2096"/>
                      </a:lnTo>
                      <a:lnTo>
                        <a:pt x="3451" y="2096"/>
                      </a:lnTo>
                      <a:lnTo>
                        <a:pt x="3451" y="2115"/>
                      </a:lnTo>
                      <a:lnTo>
                        <a:pt x="3460" y="2115"/>
                      </a:lnTo>
                      <a:lnTo>
                        <a:pt x="3460" y="2134"/>
                      </a:lnTo>
                      <a:lnTo>
                        <a:pt x="3470" y="2134"/>
                      </a:lnTo>
                      <a:lnTo>
                        <a:pt x="3470" y="2124"/>
                      </a:lnTo>
                      <a:lnTo>
                        <a:pt x="3479" y="2124"/>
                      </a:lnTo>
                      <a:lnTo>
                        <a:pt x="3479" y="2086"/>
                      </a:lnTo>
                      <a:lnTo>
                        <a:pt x="3489" y="2086"/>
                      </a:lnTo>
                      <a:lnTo>
                        <a:pt x="3489" y="2115"/>
                      </a:lnTo>
                      <a:lnTo>
                        <a:pt x="3497" y="2115"/>
                      </a:lnTo>
                      <a:lnTo>
                        <a:pt x="3497" y="2124"/>
                      </a:lnTo>
                      <a:lnTo>
                        <a:pt x="3507" y="2124"/>
                      </a:lnTo>
                      <a:lnTo>
                        <a:pt x="3516" y="2124"/>
                      </a:lnTo>
                      <a:lnTo>
                        <a:pt x="3516" y="2134"/>
                      </a:lnTo>
                      <a:lnTo>
                        <a:pt x="3526" y="2134"/>
                      </a:lnTo>
                      <a:lnTo>
                        <a:pt x="3526" y="2105"/>
                      </a:lnTo>
                      <a:lnTo>
                        <a:pt x="3535" y="2105"/>
                      </a:lnTo>
                      <a:lnTo>
                        <a:pt x="3535" y="2124"/>
                      </a:lnTo>
                      <a:lnTo>
                        <a:pt x="3545" y="2124"/>
                      </a:lnTo>
                      <a:lnTo>
                        <a:pt x="3545" y="2134"/>
                      </a:lnTo>
                      <a:lnTo>
                        <a:pt x="3553" y="2124"/>
                      </a:lnTo>
                      <a:lnTo>
                        <a:pt x="3563" y="2124"/>
                      </a:lnTo>
                      <a:lnTo>
                        <a:pt x="3572" y="2124"/>
                      </a:lnTo>
                      <a:lnTo>
                        <a:pt x="3572" y="2086"/>
                      </a:lnTo>
                      <a:lnTo>
                        <a:pt x="3582" y="2058"/>
                      </a:lnTo>
                      <a:lnTo>
                        <a:pt x="3582" y="2086"/>
                      </a:lnTo>
                      <a:lnTo>
                        <a:pt x="3590" y="2086"/>
                      </a:lnTo>
                      <a:lnTo>
                        <a:pt x="3590" y="2124"/>
                      </a:lnTo>
                      <a:lnTo>
                        <a:pt x="3601" y="2124"/>
                      </a:lnTo>
                      <a:lnTo>
                        <a:pt x="3601" y="2115"/>
                      </a:lnTo>
                      <a:lnTo>
                        <a:pt x="3609" y="2115"/>
                      </a:lnTo>
                      <a:lnTo>
                        <a:pt x="3609" y="2124"/>
                      </a:lnTo>
                      <a:lnTo>
                        <a:pt x="3619" y="2115"/>
                      </a:lnTo>
                      <a:lnTo>
                        <a:pt x="3628" y="2124"/>
                      </a:lnTo>
                      <a:lnTo>
                        <a:pt x="3638" y="2124"/>
                      </a:lnTo>
                      <a:lnTo>
                        <a:pt x="3638" y="2134"/>
                      </a:lnTo>
                      <a:lnTo>
                        <a:pt x="3646" y="2134"/>
                      </a:lnTo>
                      <a:lnTo>
                        <a:pt x="3646" y="2124"/>
                      </a:lnTo>
                      <a:lnTo>
                        <a:pt x="3657" y="2124"/>
                      </a:lnTo>
                      <a:lnTo>
                        <a:pt x="3657" y="2134"/>
                      </a:lnTo>
                      <a:lnTo>
                        <a:pt x="3665" y="2124"/>
                      </a:lnTo>
                      <a:lnTo>
                        <a:pt x="3675" y="2124"/>
                      </a:lnTo>
                      <a:lnTo>
                        <a:pt x="3684" y="2124"/>
                      </a:lnTo>
                      <a:lnTo>
                        <a:pt x="3694" y="2115"/>
                      </a:lnTo>
                      <a:lnTo>
                        <a:pt x="3694" y="2124"/>
                      </a:lnTo>
                      <a:lnTo>
                        <a:pt x="3702" y="2124"/>
                      </a:lnTo>
                      <a:lnTo>
                        <a:pt x="3712" y="2134"/>
                      </a:lnTo>
                      <a:lnTo>
                        <a:pt x="3721" y="2124"/>
                      </a:lnTo>
                      <a:lnTo>
                        <a:pt x="3731" y="2124"/>
                      </a:lnTo>
                      <a:lnTo>
                        <a:pt x="3740" y="2124"/>
                      </a:lnTo>
                      <a:lnTo>
                        <a:pt x="3750" y="2124"/>
                      </a:lnTo>
                      <a:lnTo>
                        <a:pt x="3750" y="2134"/>
                      </a:lnTo>
                      <a:lnTo>
                        <a:pt x="3758" y="2134"/>
                      </a:lnTo>
                      <a:lnTo>
                        <a:pt x="3758" y="2124"/>
                      </a:lnTo>
                      <a:lnTo>
                        <a:pt x="3768" y="2124"/>
                      </a:lnTo>
                      <a:lnTo>
                        <a:pt x="3768" y="2134"/>
                      </a:lnTo>
                      <a:lnTo>
                        <a:pt x="3777" y="2134"/>
                      </a:lnTo>
                      <a:lnTo>
                        <a:pt x="3777" y="2115"/>
                      </a:lnTo>
                      <a:lnTo>
                        <a:pt x="3787" y="2115"/>
                      </a:lnTo>
                      <a:lnTo>
                        <a:pt x="3787" y="2124"/>
                      </a:lnTo>
                      <a:lnTo>
                        <a:pt x="3795" y="2124"/>
                      </a:lnTo>
                      <a:lnTo>
                        <a:pt x="3814" y="2124"/>
                      </a:lnTo>
                      <a:lnTo>
                        <a:pt x="3824" y="2124"/>
                      </a:lnTo>
                      <a:lnTo>
                        <a:pt x="3824" y="2115"/>
                      </a:lnTo>
                      <a:lnTo>
                        <a:pt x="3833" y="2115"/>
                      </a:lnTo>
                      <a:lnTo>
                        <a:pt x="3833" y="2134"/>
                      </a:lnTo>
                      <a:lnTo>
                        <a:pt x="3843" y="2124"/>
                      </a:lnTo>
                      <a:lnTo>
                        <a:pt x="3851" y="2124"/>
                      </a:lnTo>
                      <a:lnTo>
                        <a:pt x="3851" y="2105"/>
                      </a:lnTo>
                      <a:lnTo>
                        <a:pt x="3862" y="2105"/>
                      </a:lnTo>
                      <a:lnTo>
                        <a:pt x="3862" y="1783"/>
                      </a:lnTo>
                      <a:lnTo>
                        <a:pt x="3870" y="1764"/>
                      </a:lnTo>
                      <a:lnTo>
                        <a:pt x="3870" y="1471"/>
                      </a:lnTo>
                      <a:lnTo>
                        <a:pt x="3880" y="1679"/>
                      </a:lnTo>
                      <a:lnTo>
                        <a:pt x="3880" y="2029"/>
                      </a:lnTo>
                      <a:lnTo>
                        <a:pt x="3889" y="2020"/>
                      </a:lnTo>
                      <a:lnTo>
                        <a:pt x="3889" y="1963"/>
                      </a:lnTo>
                      <a:lnTo>
                        <a:pt x="3899" y="1945"/>
                      </a:lnTo>
                      <a:lnTo>
                        <a:pt x="3899" y="1035"/>
                      </a:lnTo>
                      <a:lnTo>
                        <a:pt x="3907" y="1062"/>
                      </a:lnTo>
                      <a:lnTo>
                        <a:pt x="3907" y="1991"/>
                      </a:lnTo>
                      <a:lnTo>
                        <a:pt x="3917" y="1991"/>
                      </a:lnTo>
                      <a:lnTo>
                        <a:pt x="3917" y="2096"/>
                      </a:lnTo>
                      <a:lnTo>
                        <a:pt x="3926" y="2096"/>
                      </a:lnTo>
                      <a:lnTo>
                        <a:pt x="3926" y="2115"/>
                      </a:lnTo>
                      <a:lnTo>
                        <a:pt x="3936" y="2115"/>
                      </a:lnTo>
                      <a:lnTo>
                        <a:pt x="3936" y="2124"/>
                      </a:lnTo>
                      <a:lnTo>
                        <a:pt x="3945" y="2124"/>
                      </a:lnTo>
                      <a:lnTo>
                        <a:pt x="3945" y="2115"/>
                      </a:lnTo>
                      <a:lnTo>
                        <a:pt x="3955" y="2124"/>
                      </a:lnTo>
                      <a:lnTo>
                        <a:pt x="3955" y="2134"/>
                      </a:lnTo>
                      <a:lnTo>
                        <a:pt x="3963" y="2124"/>
                      </a:lnTo>
                      <a:lnTo>
                        <a:pt x="3973" y="2134"/>
                      </a:lnTo>
                      <a:lnTo>
                        <a:pt x="3973" y="2124"/>
                      </a:lnTo>
                      <a:lnTo>
                        <a:pt x="3982" y="2124"/>
                      </a:lnTo>
                      <a:lnTo>
                        <a:pt x="3982" y="2134"/>
                      </a:lnTo>
                      <a:lnTo>
                        <a:pt x="3992" y="2124"/>
                      </a:lnTo>
                      <a:lnTo>
                        <a:pt x="3992" y="2105"/>
                      </a:lnTo>
                      <a:lnTo>
                        <a:pt x="4001" y="2105"/>
                      </a:lnTo>
                      <a:lnTo>
                        <a:pt x="4001" y="2115"/>
                      </a:lnTo>
                      <a:lnTo>
                        <a:pt x="4011" y="2115"/>
                      </a:lnTo>
                      <a:lnTo>
                        <a:pt x="4011" y="2124"/>
                      </a:lnTo>
                      <a:lnTo>
                        <a:pt x="4019" y="2124"/>
                      </a:lnTo>
                      <a:lnTo>
                        <a:pt x="4019" y="2115"/>
                      </a:lnTo>
                      <a:lnTo>
                        <a:pt x="4029" y="2124"/>
                      </a:lnTo>
                      <a:lnTo>
                        <a:pt x="4029" y="2105"/>
                      </a:lnTo>
                      <a:lnTo>
                        <a:pt x="4038" y="2105"/>
                      </a:lnTo>
                      <a:lnTo>
                        <a:pt x="4038" y="2124"/>
                      </a:lnTo>
                      <a:lnTo>
                        <a:pt x="4048" y="2124"/>
                      </a:lnTo>
                      <a:lnTo>
                        <a:pt x="4056" y="2124"/>
                      </a:lnTo>
                      <a:lnTo>
                        <a:pt x="4056" y="2134"/>
                      </a:lnTo>
                      <a:lnTo>
                        <a:pt x="4067" y="2134"/>
                      </a:lnTo>
                      <a:lnTo>
                        <a:pt x="4067" y="2124"/>
                      </a:lnTo>
                      <a:lnTo>
                        <a:pt x="4075" y="2124"/>
                      </a:lnTo>
                      <a:lnTo>
                        <a:pt x="4075" y="2134"/>
                      </a:lnTo>
                      <a:lnTo>
                        <a:pt x="4085" y="2134"/>
                      </a:lnTo>
                      <a:lnTo>
                        <a:pt x="4085" y="2124"/>
                      </a:lnTo>
                      <a:lnTo>
                        <a:pt x="4094" y="2124"/>
                      </a:lnTo>
                      <a:lnTo>
                        <a:pt x="4104" y="2124"/>
                      </a:lnTo>
                      <a:lnTo>
                        <a:pt x="4112" y="2134"/>
                      </a:lnTo>
                      <a:lnTo>
                        <a:pt x="4112" y="2124"/>
                      </a:lnTo>
                      <a:lnTo>
                        <a:pt x="4123" y="2134"/>
                      </a:lnTo>
                      <a:lnTo>
                        <a:pt x="4123" y="2124"/>
                      </a:lnTo>
                      <a:lnTo>
                        <a:pt x="4131" y="2124"/>
                      </a:lnTo>
                      <a:lnTo>
                        <a:pt x="4141" y="2115"/>
                      </a:lnTo>
                      <a:lnTo>
                        <a:pt x="4150" y="2115"/>
                      </a:lnTo>
                      <a:lnTo>
                        <a:pt x="4150" y="2134"/>
                      </a:lnTo>
                      <a:lnTo>
                        <a:pt x="4160" y="2124"/>
                      </a:lnTo>
                      <a:lnTo>
                        <a:pt x="4168" y="2124"/>
                      </a:lnTo>
                      <a:lnTo>
                        <a:pt x="4178" y="2124"/>
                      </a:lnTo>
                      <a:lnTo>
                        <a:pt x="4187" y="2134"/>
                      </a:lnTo>
                      <a:lnTo>
                        <a:pt x="4187" y="2124"/>
                      </a:lnTo>
                      <a:lnTo>
                        <a:pt x="4197" y="2124"/>
                      </a:lnTo>
                      <a:lnTo>
                        <a:pt x="4206" y="2124"/>
                      </a:lnTo>
                      <a:lnTo>
                        <a:pt x="4216" y="2134"/>
                      </a:lnTo>
                      <a:lnTo>
                        <a:pt x="4216" y="2124"/>
                      </a:lnTo>
                      <a:lnTo>
                        <a:pt x="4224" y="2124"/>
                      </a:lnTo>
                      <a:lnTo>
                        <a:pt x="4234" y="2124"/>
                      </a:lnTo>
                      <a:lnTo>
                        <a:pt x="4234" y="2115"/>
                      </a:lnTo>
                      <a:lnTo>
                        <a:pt x="4253" y="2115"/>
                      </a:lnTo>
                      <a:lnTo>
                        <a:pt x="4253" y="2105"/>
                      </a:lnTo>
                      <a:lnTo>
                        <a:pt x="4263" y="2105"/>
                      </a:lnTo>
                      <a:lnTo>
                        <a:pt x="4263" y="2115"/>
                      </a:lnTo>
                      <a:lnTo>
                        <a:pt x="4272" y="2115"/>
                      </a:lnTo>
                      <a:lnTo>
                        <a:pt x="4272" y="2067"/>
                      </a:lnTo>
                      <a:lnTo>
                        <a:pt x="4282" y="2058"/>
                      </a:lnTo>
                      <a:lnTo>
                        <a:pt x="4282" y="2115"/>
                      </a:lnTo>
                      <a:lnTo>
                        <a:pt x="4290" y="2115"/>
                      </a:lnTo>
                      <a:lnTo>
                        <a:pt x="4290" y="2124"/>
                      </a:lnTo>
                      <a:lnTo>
                        <a:pt x="4300" y="2124"/>
                      </a:lnTo>
                      <a:lnTo>
                        <a:pt x="4300" y="2134"/>
                      </a:lnTo>
                      <a:lnTo>
                        <a:pt x="4319" y="2124"/>
                      </a:lnTo>
                      <a:lnTo>
                        <a:pt x="4319" y="2134"/>
                      </a:lnTo>
                      <a:lnTo>
                        <a:pt x="4328" y="2124"/>
                      </a:lnTo>
                      <a:lnTo>
                        <a:pt x="4338" y="2124"/>
                      </a:lnTo>
                      <a:lnTo>
                        <a:pt x="4338" y="2134"/>
                      </a:lnTo>
                      <a:lnTo>
                        <a:pt x="4346" y="2124"/>
                      </a:lnTo>
                      <a:lnTo>
                        <a:pt x="4346" y="2134"/>
                      </a:lnTo>
                      <a:lnTo>
                        <a:pt x="4356" y="2124"/>
                      </a:lnTo>
                      <a:lnTo>
                        <a:pt x="4365" y="2134"/>
                      </a:lnTo>
                      <a:lnTo>
                        <a:pt x="4365" y="2124"/>
                      </a:lnTo>
                      <a:lnTo>
                        <a:pt x="4375" y="2124"/>
                      </a:lnTo>
                      <a:lnTo>
                        <a:pt x="4383" y="2124"/>
                      </a:lnTo>
                      <a:lnTo>
                        <a:pt x="4394" y="2124"/>
                      </a:lnTo>
                      <a:lnTo>
                        <a:pt x="4402" y="2115"/>
                      </a:lnTo>
                      <a:lnTo>
                        <a:pt x="4402" y="2124"/>
                      </a:lnTo>
                      <a:lnTo>
                        <a:pt x="4412" y="2124"/>
                      </a:lnTo>
                      <a:lnTo>
                        <a:pt x="4421" y="2124"/>
                      </a:lnTo>
                      <a:lnTo>
                        <a:pt x="4421" y="2115"/>
                      </a:lnTo>
                      <a:lnTo>
                        <a:pt x="4431" y="2105"/>
                      </a:lnTo>
                      <a:lnTo>
                        <a:pt x="4431" y="2124"/>
                      </a:lnTo>
                      <a:lnTo>
                        <a:pt x="4439" y="2124"/>
                      </a:lnTo>
                      <a:lnTo>
                        <a:pt x="4439" y="2115"/>
                      </a:lnTo>
                      <a:lnTo>
                        <a:pt x="4450" y="2115"/>
                      </a:lnTo>
                      <a:lnTo>
                        <a:pt x="4450" y="2105"/>
                      </a:lnTo>
                      <a:lnTo>
                        <a:pt x="4458" y="2105"/>
                      </a:lnTo>
                      <a:lnTo>
                        <a:pt x="4458" y="2115"/>
                      </a:lnTo>
                      <a:lnTo>
                        <a:pt x="4468" y="2124"/>
                      </a:lnTo>
                      <a:lnTo>
                        <a:pt x="4468" y="2115"/>
                      </a:lnTo>
                      <a:lnTo>
                        <a:pt x="4477" y="2124"/>
                      </a:lnTo>
                      <a:lnTo>
                        <a:pt x="4477" y="2115"/>
                      </a:lnTo>
                      <a:lnTo>
                        <a:pt x="4487" y="2115"/>
                      </a:lnTo>
                      <a:lnTo>
                        <a:pt x="4487" y="2134"/>
                      </a:lnTo>
                      <a:lnTo>
                        <a:pt x="4495" y="2134"/>
                      </a:lnTo>
                      <a:lnTo>
                        <a:pt x="4495" y="2124"/>
                      </a:lnTo>
                      <a:lnTo>
                        <a:pt x="4514" y="2134"/>
                      </a:lnTo>
                      <a:lnTo>
                        <a:pt x="4524" y="2124"/>
                      </a:lnTo>
                      <a:lnTo>
                        <a:pt x="4524" y="2134"/>
                      </a:lnTo>
                      <a:lnTo>
                        <a:pt x="4533" y="2124"/>
                      </a:lnTo>
                      <a:lnTo>
                        <a:pt x="4533" y="2134"/>
                      </a:lnTo>
                      <a:lnTo>
                        <a:pt x="4551" y="2124"/>
                      </a:lnTo>
                      <a:lnTo>
                        <a:pt x="4561" y="2124"/>
                      </a:lnTo>
                      <a:lnTo>
                        <a:pt x="4561" y="2115"/>
                      </a:lnTo>
                      <a:lnTo>
                        <a:pt x="4570" y="2124"/>
                      </a:lnTo>
                      <a:lnTo>
                        <a:pt x="4570" y="2058"/>
                      </a:lnTo>
                      <a:lnTo>
                        <a:pt x="4580" y="2058"/>
                      </a:lnTo>
                      <a:lnTo>
                        <a:pt x="4580" y="1934"/>
                      </a:lnTo>
                      <a:lnTo>
                        <a:pt x="4589" y="1972"/>
                      </a:lnTo>
                      <a:lnTo>
                        <a:pt x="4589" y="2096"/>
                      </a:lnTo>
                      <a:lnTo>
                        <a:pt x="4599" y="2096"/>
                      </a:lnTo>
                      <a:lnTo>
                        <a:pt x="4599" y="2124"/>
                      </a:lnTo>
                      <a:lnTo>
                        <a:pt x="4607" y="2124"/>
                      </a:lnTo>
                      <a:lnTo>
                        <a:pt x="4617" y="2124"/>
                      </a:lnTo>
                      <a:lnTo>
                        <a:pt x="4617" y="2134"/>
                      </a:lnTo>
                      <a:lnTo>
                        <a:pt x="4626" y="2124"/>
                      </a:lnTo>
                      <a:lnTo>
                        <a:pt x="4636" y="2124"/>
                      </a:lnTo>
                      <a:lnTo>
                        <a:pt x="4663" y="2124"/>
                      </a:lnTo>
                      <a:lnTo>
                        <a:pt x="4663" y="2134"/>
                      </a:lnTo>
                      <a:lnTo>
                        <a:pt x="4673" y="2124"/>
                      </a:lnTo>
                      <a:lnTo>
                        <a:pt x="4682" y="2124"/>
                      </a:lnTo>
                      <a:lnTo>
                        <a:pt x="4692" y="2134"/>
                      </a:lnTo>
                      <a:lnTo>
                        <a:pt x="4692" y="2124"/>
                      </a:lnTo>
                      <a:lnTo>
                        <a:pt x="4700" y="2124"/>
                      </a:lnTo>
                      <a:lnTo>
                        <a:pt x="4711" y="2124"/>
                      </a:lnTo>
                      <a:lnTo>
                        <a:pt x="4719" y="2124"/>
                      </a:lnTo>
                      <a:lnTo>
                        <a:pt x="4719" y="2115"/>
                      </a:lnTo>
                      <a:lnTo>
                        <a:pt x="4729" y="2124"/>
                      </a:lnTo>
                      <a:lnTo>
                        <a:pt x="4729" y="2105"/>
                      </a:lnTo>
                      <a:lnTo>
                        <a:pt x="4738" y="2096"/>
                      </a:lnTo>
                      <a:lnTo>
                        <a:pt x="4738" y="2115"/>
                      </a:lnTo>
                      <a:lnTo>
                        <a:pt x="4748" y="2115"/>
                      </a:lnTo>
                      <a:lnTo>
                        <a:pt x="4748" y="2124"/>
                      </a:lnTo>
                      <a:lnTo>
                        <a:pt x="4756" y="2124"/>
                      </a:lnTo>
                      <a:lnTo>
                        <a:pt x="4766" y="2134"/>
                      </a:lnTo>
                      <a:lnTo>
                        <a:pt x="4766" y="2124"/>
                      </a:lnTo>
                      <a:lnTo>
                        <a:pt x="4775" y="2124"/>
                      </a:lnTo>
                      <a:lnTo>
                        <a:pt x="4785" y="2124"/>
                      </a:lnTo>
                      <a:lnTo>
                        <a:pt x="4785" y="2115"/>
                      </a:lnTo>
                      <a:lnTo>
                        <a:pt x="4794" y="2115"/>
                      </a:lnTo>
                      <a:lnTo>
                        <a:pt x="4794" y="2105"/>
                      </a:lnTo>
                      <a:lnTo>
                        <a:pt x="4804" y="2124"/>
                      </a:lnTo>
                      <a:lnTo>
                        <a:pt x="4812" y="2124"/>
                      </a:lnTo>
                      <a:lnTo>
                        <a:pt x="4812" y="2134"/>
                      </a:lnTo>
                      <a:lnTo>
                        <a:pt x="4822" y="2124"/>
                      </a:lnTo>
                      <a:lnTo>
                        <a:pt x="4822" y="2115"/>
                      </a:lnTo>
                      <a:lnTo>
                        <a:pt x="4831" y="2115"/>
                      </a:lnTo>
                      <a:lnTo>
                        <a:pt x="4831" y="2124"/>
                      </a:lnTo>
                      <a:lnTo>
                        <a:pt x="4841" y="2124"/>
                      </a:lnTo>
                      <a:lnTo>
                        <a:pt x="4849" y="2124"/>
                      </a:lnTo>
                      <a:lnTo>
                        <a:pt x="4868" y="2124"/>
                      </a:lnTo>
                      <a:lnTo>
                        <a:pt x="4878" y="2124"/>
                      </a:lnTo>
                      <a:lnTo>
                        <a:pt x="4887" y="2124"/>
                      </a:lnTo>
                      <a:lnTo>
                        <a:pt x="4887" y="2134"/>
                      </a:lnTo>
                      <a:lnTo>
                        <a:pt x="4897" y="2124"/>
                      </a:lnTo>
                      <a:lnTo>
                        <a:pt x="4897" y="2134"/>
                      </a:lnTo>
                      <a:lnTo>
                        <a:pt x="4905" y="2124"/>
                      </a:lnTo>
                      <a:lnTo>
                        <a:pt x="4916" y="2124"/>
                      </a:lnTo>
                      <a:lnTo>
                        <a:pt x="4924" y="2134"/>
                      </a:lnTo>
                      <a:lnTo>
                        <a:pt x="4953" y="2124"/>
                      </a:lnTo>
                      <a:lnTo>
                        <a:pt x="4953" y="2134"/>
                      </a:lnTo>
                      <a:lnTo>
                        <a:pt x="4961" y="2134"/>
                      </a:lnTo>
                      <a:lnTo>
                        <a:pt x="4961" y="2124"/>
                      </a:lnTo>
                      <a:lnTo>
                        <a:pt x="4980" y="2124"/>
                      </a:lnTo>
                      <a:lnTo>
                        <a:pt x="4980" y="2115"/>
                      </a:lnTo>
                      <a:lnTo>
                        <a:pt x="4990" y="2124"/>
                      </a:lnTo>
                      <a:lnTo>
                        <a:pt x="4990" y="2115"/>
                      </a:lnTo>
                      <a:lnTo>
                        <a:pt x="4999" y="2115"/>
                      </a:lnTo>
                      <a:lnTo>
                        <a:pt x="4999" y="2020"/>
                      </a:lnTo>
                      <a:lnTo>
                        <a:pt x="5009" y="2010"/>
                      </a:lnTo>
                      <a:lnTo>
                        <a:pt x="5009" y="1717"/>
                      </a:lnTo>
                      <a:lnTo>
                        <a:pt x="5017" y="1793"/>
                      </a:lnTo>
                      <a:lnTo>
                        <a:pt x="5017" y="2105"/>
                      </a:lnTo>
                      <a:lnTo>
                        <a:pt x="5027" y="2105"/>
                      </a:lnTo>
                      <a:lnTo>
                        <a:pt x="5027" y="2115"/>
                      </a:lnTo>
                      <a:lnTo>
                        <a:pt x="5036" y="2115"/>
                      </a:lnTo>
                      <a:lnTo>
                        <a:pt x="5036" y="2124"/>
                      </a:lnTo>
                      <a:lnTo>
                        <a:pt x="5046" y="2134"/>
                      </a:lnTo>
                      <a:lnTo>
                        <a:pt x="5046" y="2124"/>
                      </a:lnTo>
                      <a:lnTo>
                        <a:pt x="5055" y="2134"/>
                      </a:lnTo>
                      <a:lnTo>
                        <a:pt x="5055" y="2124"/>
                      </a:lnTo>
                      <a:lnTo>
                        <a:pt x="5065" y="2124"/>
                      </a:lnTo>
                      <a:lnTo>
                        <a:pt x="5083" y="2134"/>
                      </a:lnTo>
                      <a:lnTo>
                        <a:pt x="5083" y="2124"/>
                      </a:lnTo>
                      <a:lnTo>
                        <a:pt x="5092" y="2134"/>
                      </a:lnTo>
                      <a:lnTo>
                        <a:pt x="5092" y="2124"/>
                      </a:lnTo>
                      <a:lnTo>
                        <a:pt x="5102" y="2124"/>
                      </a:lnTo>
                      <a:lnTo>
                        <a:pt x="5110" y="2124"/>
                      </a:lnTo>
                      <a:lnTo>
                        <a:pt x="5121" y="2124"/>
                      </a:lnTo>
                      <a:lnTo>
                        <a:pt x="5139" y="2124"/>
                      </a:lnTo>
                      <a:lnTo>
                        <a:pt x="5139" y="2115"/>
                      </a:lnTo>
                      <a:lnTo>
                        <a:pt x="5148" y="2115"/>
                      </a:lnTo>
                      <a:lnTo>
                        <a:pt x="5148" y="2124"/>
                      </a:lnTo>
                      <a:lnTo>
                        <a:pt x="5158" y="2124"/>
                      </a:lnTo>
                      <a:lnTo>
                        <a:pt x="5166" y="2115"/>
                      </a:lnTo>
                      <a:lnTo>
                        <a:pt x="5166" y="2124"/>
                      </a:lnTo>
                      <a:lnTo>
                        <a:pt x="5187" y="2124"/>
                      </a:lnTo>
                      <a:lnTo>
                        <a:pt x="5195" y="2134"/>
                      </a:lnTo>
                      <a:lnTo>
                        <a:pt x="5195" y="2124"/>
                      </a:lnTo>
                      <a:lnTo>
                        <a:pt x="5205" y="2124"/>
                      </a:lnTo>
                      <a:lnTo>
                        <a:pt x="5214" y="2124"/>
                      </a:lnTo>
                      <a:lnTo>
                        <a:pt x="5214" y="2105"/>
                      </a:lnTo>
                      <a:lnTo>
                        <a:pt x="5224" y="2105"/>
                      </a:lnTo>
                      <a:lnTo>
                        <a:pt x="5224" y="2124"/>
                      </a:lnTo>
                      <a:lnTo>
                        <a:pt x="5232" y="2124"/>
                      </a:lnTo>
                      <a:lnTo>
                        <a:pt x="5243" y="2124"/>
                      </a:lnTo>
                      <a:lnTo>
                        <a:pt x="5251" y="2115"/>
                      </a:lnTo>
                      <a:lnTo>
                        <a:pt x="5251" y="2124"/>
                      </a:lnTo>
                      <a:lnTo>
                        <a:pt x="5261" y="2124"/>
                      </a:lnTo>
                      <a:lnTo>
                        <a:pt x="5270" y="2124"/>
                      </a:lnTo>
                      <a:lnTo>
                        <a:pt x="5288" y="2124"/>
                      </a:lnTo>
                      <a:lnTo>
                        <a:pt x="5299" y="2124"/>
                      </a:lnTo>
                      <a:lnTo>
                        <a:pt x="5307" y="2124"/>
                      </a:lnTo>
                      <a:lnTo>
                        <a:pt x="5326" y="2134"/>
                      </a:lnTo>
                      <a:lnTo>
                        <a:pt x="5326" y="2124"/>
                      </a:lnTo>
                      <a:lnTo>
                        <a:pt x="5336" y="2124"/>
                      </a:lnTo>
                      <a:lnTo>
                        <a:pt x="5336" y="2115"/>
                      </a:lnTo>
                      <a:lnTo>
                        <a:pt x="5344" y="2115"/>
                      </a:lnTo>
                      <a:lnTo>
                        <a:pt x="5344" y="2124"/>
                      </a:lnTo>
                      <a:lnTo>
                        <a:pt x="5354" y="2124"/>
                      </a:lnTo>
                      <a:lnTo>
                        <a:pt x="5354" y="2134"/>
                      </a:lnTo>
                      <a:lnTo>
                        <a:pt x="5363" y="2124"/>
                      </a:lnTo>
                      <a:lnTo>
                        <a:pt x="5382" y="2134"/>
                      </a:lnTo>
                      <a:lnTo>
                        <a:pt x="5392" y="2124"/>
                      </a:lnTo>
                      <a:lnTo>
                        <a:pt x="5400" y="2124"/>
                      </a:lnTo>
                      <a:lnTo>
                        <a:pt x="5400" y="2134"/>
                      </a:lnTo>
                      <a:lnTo>
                        <a:pt x="5410" y="2124"/>
                      </a:lnTo>
                      <a:lnTo>
                        <a:pt x="5419" y="2124"/>
                      </a:lnTo>
                      <a:lnTo>
                        <a:pt x="5429" y="2124"/>
                      </a:lnTo>
                      <a:lnTo>
                        <a:pt x="5429" y="2096"/>
                      </a:lnTo>
                      <a:lnTo>
                        <a:pt x="5438" y="2077"/>
                      </a:lnTo>
                      <a:lnTo>
                        <a:pt x="5438" y="2105"/>
                      </a:lnTo>
                      <a:lnTo>
                        <a:pt x="5448" y="2105"/>
                      </a:lnTo>
                      <a:lnTo>
                        <a:pt x="5448" y="2124"/>
                      </a:lnTo>
                      <a:lnTo>
                        <a:pt x="5456" y="2124"/>
                      </a:lnTo>
                      <a:lnTo>
                        <a:pt x="5456" y="2134"/>
                      </a:lnTo>
                      <a:lnTo>
                        <a:pt x="5466" y="2124"/>
                      </a:lnTo>
                      <a:lnTo>
                        <a:pt x="5475" y="2124"/>
                      </a:lnTo>
                      <a:lnTo>
                        <a:pt x="5485" y="2124"/>
                      </a:lnTo>
                      <a:lnTo>
                        <a:pt x="5485" y="2134"/>
                      </a:lnTo>
                      <a:lnTo>
                        <a:pt x="5493" y="2134"/>
                      </a:lnTo>
                      <a:lnTo>
                        <a:pt x="5493" y="2124"/>
                      </a:lnTo>
                      <a:lnTo>
                        <a:pt x="5504" y="2134"/>
                      </a:lnTo>
                      <a:lnTo>
                        <a:pt x="5512" y="2124"/>
                      </a:lnTo>
                      <a:lnTo>
                        <a:pt x="5512" y="2105"/>
                      </a:lnTo>
                      <a:lnTo>
                        <a:pt x="5522" y="2105"/>
                      </a:lnTo>
                      <a:lnTo>
                        <a:pt x="5522" y="2077"/>
                      </a:lnTo>
                      <a:lnTo>
                        <a:pt x="5531" y="2086"/>
                      </a:lnTo>
                      <a:lnTo>
                        <a:pt x="5531" y="2124"/>
                      </a:lnTo>
                      <a:lnTo>
                        <a:pt x="5541" y="2124"/>
                      </a:lnTo>
                      <a:lnTo>
                        <a:pt x="5549" y="2124"/>
                      </a:lnTo>
                      <a:lnTo>
                        <a:pt x="5549" y="2134"/>
                      </a:lnTo>
                      <a:lnTo>
                        <a:pt x="5560" y="2124"/>
                      </a:lnTo>
                      <a:lnTo>
                        <a:pt x="5568" y="2124"/>
                      </a:lnTo>
                      <a:lnTo>
                        <a:pt x="5578" y="2124"/>
                      </a:lnTo>
                      <a:lnTo>
                        <a:pt x="5578" y="2058"/>
                      </a:lnTo>
                      <a:lnTo>
                        <a:pt x="5587" y="2048"/>
                      </a:lnTo>
                      <a:lnTo>
                        <a:pt x="5587" y="2086"/>
                      </a:lnTo>
                      <a:lnTo>
                        <a:pt x="5597" y="2096"/>
                      </a:lnTo>
                      <a:lnTo>
                        <a:pt x="5597" y="2115"/>
                      </a:lnTo>
                      <a:lnTo>
                        <a:pt x="5605" y="2105"/>
                      </a:lnTo>
                      <a:lnTo>
                        <a:pt x="5605" y="2115"/>
                      </a:lnTo>
                      <a:lnTo>
                        <a:pt x="5615" y="2124"/>
                      </a:lnTo>
                      <a:lnTo>
                        <a:pt x="5615" y="2115"/>
                      </a:lnTo>
                      <a:lnTo>
                        <a:pt x="5624" y="2115"/>
                      </a:lnTo>
                      <a:lnTo>
                        <a:pt x="5624" y="2124"/>
                      </a:lnTo>
                      <a:lnTo>
                        <a:pt x="5634" y="2124"/>
                      </a:lnTo>
                      <a:lnTo>
                        <a:pt x="5643" y="2124"/>
                      </a:lnTo>
                      <a:lnTo>
                        <a:pt x="5653" y="2134"/>
                      </a:lnTo>
                      <a:lnTo>
                        <a:pt x="5653" y="2124"/>
                      </a:lnTo>
                      <a:lnTo>
                        <a:pt x="5661" y="2124"/>
                      </a:lnTo>
                      <a:lnTo>
                        <a:pt x="5671" y="2115"/>
                      </a:lnTo>
                      <a:lnTo>
                        <a:pt x="5671" y="2124"/>
                      </a:lnTo>
                      <a:lnTo>
                        <a:pt x="5680" y="2124"/>
                      </a:lnTo>
                      <a:lnTo>
                        <a:pt x="5698" y="2124"/>
                      </a:lnTo>
                      <a:lnTo>
                        <a:pt x="5709" y="2134"/>
                      </a:lnTo>
                      <a:lnTo>
                        <a:pt x="5709" y="2124"/>
                      </a:lnTo>
                      <a:lnTo>
                        <a:pt x="5717" y="2124"/>
                      </a:lnTo>
                      <a:lnTo>
                        <a:pt x="5717" y="2115"/>
                      </a:lnTo>
                      <a:lnTo>
                        <a:pt x="5727" y="2115"/>
                      </a:lnTo>
                      <a:lnTo>
                        <a:pt x="5727" y="2010"/>
                      </a:lnTo>
                      <a:lnTo>
                        <a:pt x="5736" y="1926"/>
                      </a:lnTo>
                      <a:lnTo>
                        <a:pt x="5736" y="2039"/>
                      </a:lnTo>
                      <a:lnTo>
                        <a:pt x="5746" y="2048"/>
                      </a:lnTo>
                      <a:lnTo>
                        <a:pt x="5746" y="2124"/>
                      </a:lnTo>
                      <a:lnTo>
                        <a:pt x="5754" y="2124"/>
                      </a:lnTo>
                      <a:lnTo>
                        <a:pt x="5765" y="2124"/>
                      </a:lnTo>
                      <a:lnTo>
                        <a:pt x="5765" y="2134"/>
                      </a:lnTo>
                      <a:lnTo>
                        <a:pt x="5773" y="2124"/>
                      </a:lnTo>
                      <a:lnTo>
                        <a:pt x="5783" y="2124"/>
                      </a:lnTo>
                      <a:lnTo>
                        <a:pt x="5792" y="2124"/>
                      </a:lnTo>
                      <a:lnTo>
                        <a:pt x="5792" y="2134"/>
                      </a:lnTo>
                      <a:lnTo>
                        <a:pt x="5802" y="2134"/>
                      </a:lnTo>
                      <a:lnTo>
                        <a:pt x="5802" y="2124"/>
                      </a:lnTo>
                      <a:lnTo>
                        <a:pt x="5810" y="2124"/>
                      </a:lnTo>
                      <a:lnTo>
                        <a:pt x="5820" y="2124"/>
                      </a:lnTo>
                      <a:lnTo>
                        <a:pt x="5829" y="2124"/>
                      </a:lnTo>
                      <a:lnTo>
                        <a:pt x="5839" y="2124"/>
                      </a:lnTo>
                      <a:lnTo>
                        <a:pt x="5848" y="2124"/>
                      </a:lnTo>
                      <a:lnTo>
                        <a:pt x="5848" y="2105"/>
                      </a:lnTo>
                      <a:lnTo>
                        <a:pt x="5858" y="2105"/>
                      </a:lnTo>
                      <a:lnTo>
                        <a:pt x="5858" y="2124"/>
                      </a:lnTo>
                      <a:lnTo>
                        <a:pt x="5866" y="2124"/>
                      </a:lnTo>
                      <a:lnTo>
                        <a:pt x="5866" y="2134"/>
                      </a:lnTo>
                      <a:lnTo>
                        <a:pt x="5876" y="2134"/>
                      </a:lnTo>
                      <a:lnTo>
                        <a:pt x="5876" y="2124"/>
                      </a:lnTo>
                      <a:lnTo>
                        <a:pt x="5885" y="2134"/>
                      </a:lnTo>
                      <a:lnTo>
                        <a:pt x="5885" y="2124"/>
                      </a:lnTo>
                      <a:lnTo>
                        <a:pt x="5904" y="2124"/>
                      </a:lnTo>
                      <a:lnTo>
                        <a:pt x="5914" y="2134"/>
                      </a:lnTo>
                      <a:lnTo>
                        <a:pt x="5914" y="2124"/>
                      </a:lnTo>
                      <a:lnTo>
                        <a:pt x="5922" y="2124"/>
                      </a:lnTo>
                      <a:lnTo>
                        <a:pt x="5922" y="2134"/>
                      </a:lnTo>
                      <a:lnTo>
                        <a:pt x="5932" y="2124"/>
                      </a:lnTo>
                      <a:lnTo>
                        <a:pt x="5941" y="2134"/>
                      </a:lnTo>
                      <a:lnTo>
                        <a:pt x="5941" y="2124"/>
                      </a:lnTo>
                      <a:lnTo>
                        <a:pt x="5959" y="2124"/>
                      </a:lnTo>
                      <a:lnTo>
                        <a:pt x="5970" y="2124"/>
                      </a:lnTo>
                      <a:lnTo>
                        <a:pt x="5970" y="2115"/>
                      </a:lnTo>
                      <a:lnTo>
                        <a:pt x="5978" y="2124"/>
                      </a:lnTo>
                      <a:lnTo>
                        <a:pt x="5988" y="2124"/>
                      </a:lnTo>
                      <a:lnTo>
                        <a:pt x="6007" y="2124"/>
                      </a:lnTo>
                      <a:lnTo>
                        <a:pt x="6007" y="2134"/>
                      </a:lnTo>
                      <a:lnTo>
                        <a:pt x="6026" y="2124"/>
                      </a:lnTo>
                      <a:lnTo>
                        <a:pt x="6034" y="2124"/>
                      </a:lnTo>
                      <a:lnTo>
                        <a:pt x="6044" y="2124"/>
                      </a:lnTo>
                      <a:lnTo>
                        <a:pt x="6053" y="2124"/>
                      </a:lnTo>
                      <a:lnTo>
                        <a:pt x="6071" y="2134"/>
                      </a:lnTo>
                      <a:lnTo>
                        <a:pt x="6071" y="2124"/>
                      </a:lnTo>
                      <a:lnTo>
                        <a:pt x="6081" y="2124"/>
                      </a:lnTo>
                      <a:lnTo>
                        <a:pt x="6092" y="2124"/>
                      </a:lnTo>
                      <a:lnTo>
                        <a:pt x="6110" y="2124"/>
                      </a:lnTo>
                      <a:lnTo>
                        <a:pt x="6110" y="2134"/>
                      </a:lnTo>
                      <a:lnTo>
                        <a:pt x="6129" y="2124"/>
                      </a:lnTo>
                      <a:lnTo>
                        <a:pt x="6137" y="2134"/>
                      </a:lnTo>
                      <a:lnTo>
                        <a:pt x="6156" y="2124"/>
                      </a:lnTo>
                      <a:lnTo>
                        <a:pt x="6166" y="2124"/>
                      </a:lnTo>
                      <a:lnTo>
                        <a:pt x="6175" y="2124"/>
                      </a:lnTo>
                      <a:lnTo>
                        <a:pt x="6185" y="2134"/>
                      </a:lnTo>
                      <a:lnTo>
                        <a:pt x="6203" y="2124"/>
                      </a:lnTo>
                      <a:lnTo>
                        <a:pt x="6203" y="2134"/>
                      </a:lnTo>
                      <a:lnTo>
                        <a:pt x="6212" y="2124"/>
                      </a:lnTo>
                      <a:lnTo>
                        <a:pt x="6222" y="2124"/>
                      </a:lnTo>
                      <a:lnTo>
                        <a:pt x="6222" y="2115"/>
                      </a:lnTo>
                      <a:lnTo>
                        <a:pt x="6231" y="2115"/>
                      </a:lnTo>
                      <a:lnTo>
                        <a:pt x="6231" y="2124"/>
                      </a:lnTo>
                      <a:lnTo>
                        <a:pt x="6241" y="2124"/>
                      </a:lnTo>
                      <a:lnTo>
                        <a:pt x="6241" y="2134"/>
                      </a:lnTo>
                      <a:lnTo>
                        <a:pt x="6249" y="2124"/>
                      </a:lnTo>
                      <a:lnTo>
                        <a:pt x="6259" y="2134"/>
                      </a:lnTo>
                      <a:lnTo>
                        <a:pt x="6259" y="2124"/>
                      </a:lnTo>
                      <a:lnTo>
                        <a:pt x="6268" y="2124"/>
                      </a:lnTo>
                      <a:lnTo>
                        <a:pt x="6268" y="2134"/>
                      </a:lnTo>
                      <a:lnTo>
                        <a:pt x="6286" y="2124"/>
                      </a:lnTo>
                      <a:lnTo>
                        <a:pt x="6315" y="2134"/>
                      </a:lnTo>
                      <a:lnTo>
                        <a:pt x="6315" y="2124"/>
                      </a:lnTo>
                      <a:lnTo>
                        <a:pt x="6324" y="2124"/>
                      </a:lnTo>
                      <a:lnTo>
                        <a:pt x="6324" y="2086"/>
                      </a:lnTo>
                      <a:lnTo>
                        <a:pt x="6334" y="2086"/>
                      </a:lnTo>
                      <a:lnTo>
                        <a:pt x="6334" y="1801"/>
                      </a:lnTo>
                      <a:lnTo>
                        <a:pt x="6342" y="1801"/>
                      </a:lnTo>
                      <a:lnTo>
                        <a:pt x="6342" y="2086"/>
                      </a:lnTo>
                      <a:lnTo>
                        <a:pt x="6353" y="2096"/>
                      </a:lnTo>
                      <a:lnTo>
                        <a:pt x="6353" y="2124"/>
                      </a:lnTo>
                      <a:lnTo>
                        <a:pt x="6361" y="2115"/>
                      </a:lnTo>
                      <a:lnTo>
                        <a:pt x="6361" y="2124"/>
                      </a:lnTo>
                      <a:lnTo>
                        <a:pt x="6371" y="2124"/>
                      </a:lnTo>
                      <a:lnTo>
                        <a:pt x="6380" y="2134"/>
                      </a:lnTo>
                      <a:lnTo>
                        <a:pt x="6380" y="2124"/>
                      </a:lnTo>
                      <a:lnTo>
                        <a:pt x="6390" y="2124"/>
                      </a:lnTo>
                      <a:lnTo>
                        <a:pt x="6398" y="2124"/>
                      </a:lnTo>
                      <a:lnTo>
                        <a:pt x="6398" y="2086"/>
                      </a:lnTo>
                      <a:lnTo>
                        <a:pt x="6408" y="2086"/>
                      </a:lnTo>
                      <a:lnTo>
                        <a:pt x="6408" y="2115"/>
                      </a:lnTo>
                      <a:lnTo>
                        <a:pt x="6417" y="2124"/>
                      </a:lnTo>
                      <a:lnTo>
                        <a:pt x="6417" y="1991"/>
                      </a:lnTo>
                      <a:lnTo>
                        <a:pt x="6427" y="1972"/>
                      </a:lnTo>
                      <a:lnTo>
                        <a:pt x="6427" y="1717"/>
                      </a:lnTo>
                      <a:lnTo>
                        <a:pt x="6436" y="1801"/>
                      </a:lnTo>
                      <a:lnTo>
                        <a:pt x="6436" y="2105"/>
                      </a:lnTo>
                      <a:lnTo>
                        <a:pt x="6446" y="2115"/>
                      </a:lnTo>
                      <a:lnTo>
                        <a:pt x="6446" y="2124"/>
                      </a:lnTo>
                      <a:lnTo>
                        <a:pt x="6454" y="2115"/>
                      </a:lnTo>
                      <a:lnTo>
                        <a:pt x="6454" y="2124"/>
                      </a:lnTo>
                      <a:lnTo>
                        <a:pt x="6464" y="2124"/>
                      </a:lnTo>
                      <a:lnTo>
                        <a:pt x="6464" y="2134"/>
                      </a:lnTo>
                      <a:lnTo>
                        <a:pt x="6473" y="2124"/>
                      </a:lnTo>
                      <a:lnTo>
                        <a:pt x="6483" y="2124"/>
                      </a:lnTo>
                      <a:lnTo>
                        <a:pt x="6492" y="2124"/>
                      </a:lnTo>
                      <a:lnTo>
                        <a:pt x="6502" y="2124"/>
                      </a:lnTo>
                      <a:lnTo>
                        <a:pt x="6502" y="2134"/>
                      </a:lnTo>
                      <a:lnTo>
                        <a:pt x="6510" y="2124"/>
                      </a:lnTo>
                      <a:lnTo>
                        <a:pt x="6510" y="2134"/>
                      </a:lnTo>
                      <a:lnTo>
                        <a:pt x="6520" y="2134"/>
                      </a:lnTo>
                      <a:lnTo>
                        <a:pt x="6520" y="2115"/>
                      </a:lnTo>
                      <a:lnTo>
                        <a:pt x="6529" y="2124"/>
                      </a:lnTo>
                      <a:lnTo>
                        <a:pt x="6539" y="2124"/>
                      </a:lnTo>
                      <a:lnTo>
                        <a:pt x="6539" y="2134"/>
                      </a:lnTo>
                      <a:lnTo>
                        <a:pt x="6558" y="2134"/>
                      </a:lnTo>
                      <a:lnTo>
                        <a:pt x="6558" y="2124"/>
                      </a:lnTo>
                      <a:lnTo>
                        <a:pt x="6566" y="2124"/>
                      </a:lnTo>
                      <a:lnTo>
                        <a:pt x="6576" y="2124"/>
                      </a:lnTo>
                      <a:lnTo>
                        <a:pt x="6576" y="2134"/>
                      </a:lnTo>
                      <a:lnTo>
                        <a:pt x="6585" y="2115"/>
                      </a:lnTo>
                      <a:lnTo>
                        <a:pt x="6585" y="2134"/>
                      </a:lnTo>
                      <a:lnTo>
                        <a:pt x="6595" y="2134"/>
                      </a:lnTo>
                      <a:lnTo>
                        <a:pt x="6595" y="2124"/>
                      </a:lnTo>
                      <a:lnTo>
                        <a:pt x="6603" y="2124"/>
                      </a:lnTo>
                      <a:lnTo>
                        <a:pt x="6614" y="2124"/>
                      </a:lnTo>
                      <a:lnTo>
                        <a:pt x="6614" y="2067"/>
                      </a:lnTo>
                      <a:lnTo>
                        <a:pt x="6622" y="2058"/>
                      </a:lnTo>
                      <a:lnTo>
                        <a:pt x="6622" y="1934"/>
                      </a:lnTo>
                      <a:lnTo>
                        <a:pt x="6632" y="2001"/>
                      </a:lnTo>
                      <a:lnTo>
                        <a:pt x="6632" y="2124"/>
                      </a:lnTo>
                      <a:lnTo>
                        <a:pt x="6641" y="2124"/>
                      </a:lnTo>
                      <a:lnTo>
                        <a:pt x="6651" y="2124"/>
                      </a:lnTo>
                      <a:lnTo>
                        <a:pt x="6669" y="2134"/>
                      </a:lnTo>
                      <a:lnTo>
                        <a:pt x="6678" y="2124"/>
                      </a:lnTo>
                      <a:lnTo>
                        <a:pt x="6688" y="2134"/>
                      </a:lnTo>
                      <a:lnTo>
                        <a:pt x="6707" y="2124"/>
                      </a:lnTo>
                      <a:lnTo>
                        <a:pt x="6715" y="2134"/>
                      </a:lnTo>
                      <a:lnTo>
                        <a:pt x="6715" y="2124"/>
                      </a:lnTo>
                      <a:lnTo>
                        <a:pt x="6725" y="2124"/>
                      </a:lnTo>
                      <a:lnTo>
                        <a:pt x="6734" y="2124"/>
                      </a:lnTo>
                      <a:lnTo>
                        <a:pt x="6734" y="2134"/>
                      </a:lnTo>
                      <a:lnTo>
                        <a:pt x="6744" y="2134"/>
                      </a:lnTo>
                      <a:lnTo>
                        <a:pt x="6744" y="2124"/>
                      </a:lnTo>
                      <a:lnTo>
                        <a:pt x="6752" y="2124"/>
                      </a:lnTo>
                      <a:lnTo>
                        <a:pt x="6771" y="2124"/>
                      </a:lnTo>
                      <a:lnTo>
                        <a:pt x="6781" y="2134"/>
                      </a:lnTo>
                      <a:lnTo>
                        <a:pt x="6790" y="2124"/>
                      </a:lnTo>
                      <a:lnTo>
                        <a:pt x="6790" y="2134"/>
                      </a:lnTo>
                      <a:lnTo>
                        <a:pt x="6800" y="2134"/>
                      </a:lnTo>
                      <a:lnTo>
                        <a:pt x="6800" y="2124"/>
                      </a:lnTo>
                      <a:lnTo>
                        <a:pt x="6808" y="2124"/>
                      </a:lnTo>
                      <a:lnTo>
                        <a:pt x="6819" y="2134"/>
                      </a:lnTo>
                      <a:lnTo>
                        <a:pt x="6827" y="2124"/>
                      </a:lnTo>
                      <a:lnTo>
                        <a:pt x="6837" y="2134"/>
                      </a:lnTo>
                      <a:lnTo>
                        <a:pt x="6837" y="2124"/>
                      </a:lnTo>
                      <a:lnTo>
                        <a:pt x="6846" y="2124"/>
                      </a:lnTo>
                      <a:lnTo>
                        <a:pt x="6856" y="2124"/>
                      </a:lnTo>
                      <a:lnTo>
                        <a:pt x="6856" y="2039"/>
                      </a:lnTo>
                      <a:lnTo>
                        <a:pt x="6864" y="2010"/>
                      </a:lnTo>
                      <a:lnTo>
                        <a:pt x="6864" y="2105"/>
                      </a:lnTo>
                      <a:lnTo>
                        <a:pt x="6874" y="2105"/>
                      </a:lnTo>
                      <a:lnTo>
                        <a:pt x="6874" y="2124"/>
                      </a:lnTo>
                      <a:lnTo>
                        <a:pt x="6883" y="2115"/>
                      </a:lnTo>
                      <a:lnTo>
                        <a:pt x="6883" y="2124"/>
                      </a:lnTo>
                      <a:lnTo>
                        <a:pt x="6902" y="2124"/>
                      </a:lnTo>
                      <a:lnTo>
                        <a:pt x="6912" y="2124"/>
                      </a:lnTo>
                      <a:lnTo>
                        <a:pt x="6930" y="2124"/>
                      </a:lnTo>
                      <a:lnTo>
                        <a:pt x="6930" y="2134"/>
                      </a:lnTo>
                      <a:lnTo>
                        <a:pt x="6949" y="2124"/>
                      </a:lnTo>
                      <a:lnTo>
                        <a:pt x="6958" y="2124"/>
                      </a:lnTo>
                      <a:lnTo>
                        <a:pt x="6968" y="2134"/>
                      </a:lnTo>
                      <a:lnTo>
                        <a:pt x="6968" y="2124"/>
                      </a:lnTo>
                      <a:lnTo>
                        <a:pt x="6976" y="2124"/>
                      </a:lnTo>
                      <a:lnTo>
                        <a:pt x="6986" y="2134"/>
                      </a:lnTo>
                      <a:lnTo>
                        <a:pt x="7015" y="2124"/>
                      </a:lnTo>
                      <a:lnTo>
                        <a:pt x="7034" y="2124"/>
                      </a:lnTo>
                      <a:lnTo>
                        <a:pt x="7042" y="2124"/>
                      </a:lnTo>
                      <a:lnTo>
                        <a:pt x="7052" y="2124"/>
                      </a:lnTo>
                      <a:lnTo>
                        <a:pt x="7071" y="2124"/>
                      </a:lnTo>
                      <a:lnTo>
                        <a:pt x="7080" y="2124"/>
                      </a:lnTo>
                      <a:lnTo>
                        <a:pt x="7090" y="2124"/>
                      </a:lnTo>
                      <a:lnTo>
                        <a:pt x="7098" y="2124"/>
                      </a:lnTo>
                      <a:lnTo>
                        <a:pt x="7098" y="2134"/>
                      </a:lnTo>
                      <a:lnTo>
                        <a:pt x="7108" y="2124"/>
                      </a:lnTo>
                      <a:lnTo>
                        <a:pt x="7117" y="2124"/>
                      </a:lnTo>
                      <a:lnTo>
                        <a:pt x="7127" y="2124"/>
                      </a:lnTo>
                      <a:lnTo>
                        <a:pt x="7135" y="2124"/>
                      </a:lnTo>
                      <a:lnTo>
                        <a:pt x="7154" y="2124"/>
                      </a:lnTo>
                      <a:lnTo>
                        <a:pt x="7164" y="2134"/>
                      </a:lnTo>
                      <a:lnTo>
                        <a:pt x="7164" y="2124"/>
                      </a:lnTo>
                      <a:lnTo>
                        <a:pt x="7173" y="2124"/>
                      </a:lnTo>
                      <a:lnTo>
                        <a:pt x="7173" y="2134"/>
                      </a:lnTo>
                      <a:lnTo>
                        <a:pt x="7183" y="2134"/>
                      </a:lnTo>
                      <a:lnTo>
                        <a:pt x="7183" y="2124"/>
                      </a:lnTo>
                      <a:lnTo>
                        <a:pt x="7202" y="2124"/>
                      </a:lnTo>
                      <a:lnTo>
                        <a:pt x="7220" y="2124"/>
                      </a:lnTo>
                      <a:lnTo>
                        <a:pt x="7220" y="2134"/>
                      </a:lnTo>
                      <a:lnTo>
                        <a:pt x="7229" y="2134"/>
                      </a:lnTo>
                      <a:lnTo>
                        <a:pt x="7229" y="2124"/>
                      </a:lnTo>
                      <a:lnTo>
                        <a:pt x="7247" y="2124"/>
                      </a:lnTo>
                      <a:lnTo>
                        <a:pt x="7257" y="2124"/>
                      </a:lnTo>
                      <a:lnTo>
                        <a:pt x="7266" y="2134"/>
                      </a:lnTo>
                      <a:lnTo>
                        <a:pt x="7266" y="2124"/>
                      </a:lnTo>
                      <a:lnTo>
                        <a:pt x="7295" y="2134"/>
                      </a:lnTo>
                      <a:lnTo>
                        <a:pt x="7295" y="2124"/>
                      </a:lnTo>
                      <a:lnTo>
                        <a:pt x="7322" y="2134"/>
                      </a:lnTo>
                      <a:lnTo>
                        <a:pt x="7332" y="2124"/>
                      </a:lnTo>
                      <a:lnTo>
                        <a:pt x="7341" y="2124"/>
                      </a:lnTo>
                      <a:lnTo>
                        <a:pt x="7359" y="2124"/>
                      </a:lnTo>
                      <a:lnTo>
                        <a:pt x="7369" y="2124"/>
                      </a:lnTo>
                      <a:lnTo>
                        <a:pt x="7388" y="2124"/>
                      </a:lnTo>
                      <a:lnTo>
                        <a:pt x="7415" y="2124"/>
                      </a:lnTo>
                      <a:lnTo>
                        <a:pt x="7415" y="2134"/>
                      </a:lnTo>
                      <a:lnTo>
                        <a:pt x="7425" y="2124"/>
                      </a:lnTo>
                      <a:lnTo>
                        <a:pt x="7434" y="2134"/>
                      </a:lnTo>
                      <a:lnTo>
                        <a:pt x="7434" y="2124"/>
                      </a:lnTo>
                      <a:lnTo>
                        <a:pt x="7452" y="2124"/>
                      </a:lnTo>
                      <a:lnTo>
                        <a:pt x="7452" y="2134"/>
                      </a:lnTo>
                      <a:lnTo>
                        <a:pt x="7463" y="2124"/>
                      </a:lnTo>
                      <a:lnTo>
                        <a:pt x="7471" y="2124"/>
                      </a:lnTo>
                      <a:lnTo>
                        <a:pt x="7490" y="2124"/>
                      </a:lnTo>
                      <a:lnTo>
                        <a:pt x="7500" y="2124"/>
                      </a:lnTo>
                      <a:lnTo>
                        <a:pt x="7508" y="2124"/>
                      </a:lnTo>
                      <a:lnTo>
                        <a:pt x="7556" y="2134"/>
                      </a:lnTo>
                      <a:lnTo>
                        <a:pt x="7564" y="2124"/>
                      </a:lnTo>
                      <a:lnTo>
                        <a:pt x="7574" y="2124"/>
                      </a:lnTo>
                      <a:lnTo>
                        <a:pt x="7583" y="2134"/>
                      </a:lnTo>
                      <a:lnTo>
                        <a:pt x="7601" y="2124"/>
                      </a:lnTo>
                      <a:lnTo>
                        <a:pt x="7620" y="2134"/>
                      </a:lnTo>
                      <a:lnTo>
                        <a:pt x="7620" y="2124"/>
                      </a:lnTo>
                      <a:lnTo>
                        <a:pt x="7630" y="2134"/>
                      </a:lnTo>
                      <a:lnTo>
                        <a:pt x="7630" y="2124"/>
                      </a:lnTo>
                      <a:lnTo>
                        <a:pt x="7657" y="2124"/>
                      </a:lnTo>
                      <a:lnTo>
                        <a:pt x="7657" y="2115"/>
                      </a:lnTo>
                      <a:lnTo>
                        <a:pt x="7668" y="2115"/>
                      </a:lnTo>
                      <a:lnTo>
                        <a:pt x="7668" y="2124"/>
                      </a:lnTo>
                      <a:lnTo>
                        <a:pt x="7676" y="2124"/>
                      </a:lnTo>
                      <a:lnTo>
                        <a:pt x="7686" y="2124"/>
                      </a:lnTo>
                      <a:lnTo>
                        <a:pt x="7686" y="2134"/>
                      </a:lnTo>
                      <a:lnTo>
                        <a:pt x="7695" y="2124"/>
                      </a:lnTo>
                      <a:lnTo>
                        <a:pt x="7695" y="2134"/>
                      </a:lnTo>
                      <a:lnTo>
                        <a:pt x="7705" y="2134"/>
                      </a:lnTo>
                      <a:lnTo>
                        <a:pt x="7705" y="2124"/>
                      </a:lnTo>
                      <a:lnTo>
                        <a:pt x="7713" y="2124"/>
                      </a:lnTo>
                      <a:lnTo>
                        <a:pt x="7723" y="2124"/>
                      </a:lnTo>
                      <a:lnTo>
                        <a:pt x="7723" y="2134"/>
                      </a:lnTo>
                      <a:lnTo>
                        <a:pt x="7732" y="2124"/>
                      </a:lnTo>
                      <a:lnTo>
                        <a:pt x="7769" y="2134"/>
                      </a:lnTo>
                      <a:lnTo>
                        <a:pt x="7769" y="2124"/>
                      </a:lnTo>
                      <a:lnTo>
                        <a:pt x="7788" y="2134"/>
                      </a:lnTo>
                      <a:lnTo>
                        <a:pt x="7798" y="2124"/>
                      </a:lnTo>
                      <a:lnTo>
                        <a:pt x="7807" y="2134"/>
                      </a:lnTo>
                      <a:lnTo>
                        <a:pt x="7807" y="2124"/>
                      </a:lnTo>
                      <a:lnTo>
                        <a:pt x="7825" y="2134"/>
                      </a:lnTo>
                      <a:lnTo>
                        <a:pt x="7835" y="2124"/>
                      </a:lnTo>
                      <a:lnTo>
                        <a:pt x="7835" y="2134"/>
                      </a:lnTo>
                      <a:lnTo>
                        <a:pt x="7844" y="2124"/>
                      </a:lnTo>
                      <a:lnTo>
                        <a:pt x="7854" y="2124"/>
                      </a:lnTo>
                      <a:lnTo>
                        <a:pt x="7854" y="2134"/>
                      </a:lnTo>
                      <a:lnTo>
                        <a:pt x="7862" y="2124"/>
                      </a:lnTo>
                      <a:lnTo>
                        <a:pt x="7873" y="2134"/>
                      </a:lnTo>
                      <a:lnTo>
                        <a:pt x="7881" y="2124"/>
                      </a:lnTo>
                      <a:lnTo>
                        <a:pt x="7901" y="2134"/>
                      </a:lnTo>
                      <a:lnTo>
                        <a:pt x="7910" y="2124"/>
                      </a:lnTo>
                      <a:lnTo>
                        <a:pt x="7920" y="2134"/>
                      </a:lnTo>
                      <a:lnTo>
                        <a:pt x="7929" y="2124"/>
                      </a:lnTo>
                      <a:lnTo>
                        <a:pt x="7939" y="2134"/>
                      </a:lnTo>
                      <a:lnTo>
                        <a:pt x="7947" y="2124"/>
                      </a:lnTo>
                      <a:lnTo>
                        <a:pt x="7957" y="2134"/>
                      </a:lnTo>
                      <a:lnTo>
                        <a:pt x="7966" y="2124"/>
                      </a:lnTo>
                      <a:lnTo>
                        <a:pt x="7976" y="2134"/>
                      </a:lnTo>
                      <a:lnTo>
                        <a:pt x="7984" y="2124"/>
                      </a:lnTo>
                      <a:lnTo>
                        <a:pt x="7995" y="2124"/>
                      </a:lnTo>
                      <a:lnTo>
                        <a:pt x="8013" y="2124"/>
                      </a:lnTo>
                      <a:lnTo>
                        <a:pt x="8032" y="2134"/>
                      </a:lnTo>
                      <a:lnTo>
                        <a:pt x="8040" y="2124"/>
                      </a:lnTo>
                      <a:lnTo>
                        <a:pt x="8051" y="2124"/>
                      </a:lnTo>
                      <a:lnTo>
                        <a:pt x="8051" y="2096"/>
                      </a:lnTo>
                      <a:lnTo>
                        <a:pt x="8059" y="2067"/>
                      </a:lnTo>
                      <a:lnTo>
                        <a:pt x="8059" y="2105"/>
                      </a:lnTo>
                      <a:lnTo>
                        <a:pt x="8069" y="2105"/>
                      </a:lnTo>
                      <a:lnTo>
                        <a:pt x="8069" y="2124"/>
                      </a:lnTo>
                      <a:lnTo>
                        <a:pt x="8078" y="2124"/>
                      </a:lnTo>
                      <a:lnTo>
                        <a:pt x="8078" y="2115"/>
                      </a:lnTo>
                      <a:lnTo>
                        <a:pt x="8088" y="2115"/>
                      </a:lnTo>
                      <a:lnTo>
                        <a:pt x="8096" y="2105"/>
                      </a:lnTo>
                      <a:lnTo>
                        <a:pt x="8096" y="2124"/>
                      </a:lnTo>
                      <a:lnTo>
                        <a:pt x="8106" y="2124"/>
                      </a:lnTo>
                      <a:lnTo>
                        <a:pt x="8115" y="2134"/>
                      </a:lnTo>
                      <a:lnTo>
                        <a:pt x="8125" y="2124"/>
                      </a:lnTo>
                      <a:lnTo>
                        <a:pt x="8134" y="2124"/>
                      </a:lnTo>
                      <a:lnTo>
                        <a:pt x="8144" y="2124"/>
                      </a:lnTo>
                      <a:lnTo>
                        <a:pt x="8171" y="2134"/>
                      </a:lnTo>
                      <a:lnTo>
                        <a:pt x="8171" y="2124"/>
                      </a:lnTo>
                      <a:lnTo>
                        <a:pt x="8189" y="2124"/>
                      </a:lnTo>
                      <a:lnTo>
                        <a:pt x="8200" y="2124"/>
                      </a:lnTo>
                      <a:lnTo>
                        <a:pt x="8218" y="2124"/>
                      </a:lnTo>
                      <a:lnTo>
                        <a:pt x="8227" y="2124"/>
                      </a:lnTo>
                      <a:lnTo>
                        <a:pt x="8237" y="2124"/>
                      </a:lnTo>
                      <a:lnTo>
                        <a:pt x="8256" y="2134"/>
                      </a:lnTo>
                      <a:lnTo>
                        <a:pt x="8264" y="2124"/>
                      </a:lnTo>
                      <a:lnTo>
                        <a:pt x="8293" y="2124"/>
                      </a:lnTo>
                      <a:lnTo>
                        <a:pt x="8301" y="2124"/>
                      </a:lnTo>
                      <a:lnTo>
                        <a:pt x="8301" y="2134"/>
                      </a:lnTo>
                      <a:lnTo>
                        <a:pt x="8339" y="2124"/>
                      </a:lnTo>
                      <a:lnTo>
                        <a:pt x="8349" y="2124"/>
                      </a:lnTo>
                      <a:lnTo>
                        <a:pt x="8357" y="2124"/>
                      </a:lnTo>
                      <a:lnTo>
                        <a:pt x="8376" y="2124"/>
                      </a:lnTo>
                      <a:lnTo>
                        <a:pt x="8386" y="2124"/>
                      </a:lnTo>
                      <a:lnTo>
                        <a:pt x="8405" y="2134"/>
                      </a:lnTo>
                      <a:lnTo>
                        <a:pt x="8413" y="2124"/>
                      </a:lnTo>
                    </a:path>
                  </a:pathLst>
                </a:custGeom>
                <a:noFill/>
                <a:ln w="19050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498" name="Rectangle 50"/>
                <p:cNvSpPr>
                  <a:spLocks noChangeArrowheads="1"/>
                </p:cNvSpPr>
                <p:nvPr/>
              </p:nvSpPr>
              <p:spPr bwMode="auto">
                <a:xfrm>
                  <a:off x="2683" y="1608"/>
                  <a:ext cx="1179" cy="680"/>
                </a:xfrm>
                <a:prstGeom prst="rect">
                  <a:avLst/>
                </a:prstGeom>
                <a:noFill/>
                <a:ln w="285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sp>
          <p:nvSpPr>
            <p:cNvPr id="104499" name="Line 51"/>
            <p:cNvSpPr>
              <a:spLocks noChangeShapeType="1"/>
            </p:cNvSpPr>
            <p:nvPr/>
          </p:nvSpPr>
          <p:spPr bwMode="auto">
            <a:xfrm flipV="1">
              <a:off x="4604" y="1071"/>
              <a:ext cx="136" cy="91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500" name="Line 52"/>
            <p:cNvSpPr>
              <a:spLocks noChangeShapeType="1"/>
            </p:cNvSpPr>
            <p:nvPr/>
          </p:nvSpPr>
          <p:spPr bwMode="auto">
            <a:xfrm>
              <a:off x="4649" y="1343"/>
              <a:ext cx="181" cy="1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501" name="Line 53"/>
            <p:cNvSpPr>
              <a:spLocks noChangeShapeType="1"/>
            </p:cNvSpPr>
            <p:nvPr/>
          </p:nvSpPr>
          <p:spPr bwMode="auto">
            <a:xfrm>
              <a:off x="4582" y="1552"/>
              <a:ext cx="136" cy="91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4503" name="Rectangle 55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4" name="Group 2"/>
          <p:cNvGrpSpPr>
            <a:grpSpLocks/>
          </p:cNvGrpSpPr>
          <p:nvPr/>
        </p:nvGrpSpPr>
        <p:grpSpPr bwMode="auto">
          <a:xfrm>
            <a:off x="969963" y="838200"/>
            <a:ext cx="7562850" cy="5759450"/>
            <a:chOff x="611" y="482"/>
            <a:chExt cx="4764" cy="3628"/>
          </a:xfrm>
        </p:grpSpPr>
        <p:sp>
          <p:nvSpPr>
            <p:cNvPr id="105475" name="AutoShape 3"/>
            <p:cNvSpPr>
              <a:spLocks noChangeAspect="1" noChangeArrowheads="1" noTextEdit="1"/>
            </p:cNvSpPr>
            <p:nvPr/>
          </p:nvSpPr>
          <p:spPr bwMode="auto">
            <a:xfrm>
              <a:off x="611" y="482"/>
              <a:ext cx="4627" cy="3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76" name="Rectangle 4"/>
            <p:cNvSpPr>
              <a:spLocks noChangeArrowheads="1"/>
            </p:cNvSpPr>
            <p:nvPr/>
          </p:nvSpPr>
          <p:spPr bwMode="auto">
            <a:xfrm>
              <a:off x="611" y="483"/>
              <a:ext cx="4618" cy="3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77" name="Rectangle 5"/>
            <p:cNvSpPr>
              <a:spLocks noChangeArrowheads="1"/>
            </p:cNvSpPr>
            <p:nvPr/>
          </p:nvSpPr>
          <p:spPr bwMode="auto">
            <a:xfrm>
              <a:off x="611" y="483"/>
              <a:ext cx="4618" cy="3618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78" name="Freeform 6"/>
            <p:cNvSpPr>
              <a:spLocks/>
            </p:cNvSpPr>
            <p:nvPr/>
          </p:nvSpPr>
          <p:spPr bwMode="auto">
            <a:xfrm>
              <a:off x="975" y="2978"/>
              <a:ext cx="4207" cy="891"/>
            </a:xfrm>
            <a:custGeom>
              <a:avLst/>
              <a:gdLst>
                <a:gd name="T0" fmla="*/ 112 w 8413"/>
                <a:gd name="T1" fmla="*/ 1734 h 1782"/>
                <a:gd name="T2" fmla="*/ 223 w 8413"/>
                <a:gd name="T3" fmla="*/ 1782 h 1782"/>
                <a:gd name="T4" fmla="*/ 344 w 8413"/>
                <a:gd name="T5" fmla="*/ 1782 h 1782"/>
                <a:gd name="T6" fmla="*/ 466 w 8413"/>
                <a:gd name="T7" fmla="*/ 1753 h 1782"/>
                <a:gd name="T8" fmla="*/ 578 w 8413"/>
                <a:gd name="T9" fmla="*/ 1753 h 1782"/>
                <a:gd name="T10" fmla="*/ 700 w 8413"/>
                <a:gd name="T11" fmla="*/ 1763 h 1782"/>
                <a:gd name="T12" fmla="*/ 820 w 8413"/>
                <a:gd name="T13" fmla="*/ 1763 h 1782"/>
                <a:gd name="T14" fmla="*/ 942 w 8413"/>
                <a:gd name="T15" fmla="*/ 1772 h 1782"/>
                <a:gd name="T16" fmla="*/ 1054 w 8413"/>
                <a:gd name="T17" fmla="*/ 1734 h 1782"/>
                <a:gd name="T18" fmla="*/ 1174 w 8413"/>
                <a:gd name="T19" fmla="*/ 1753 h 1782"/>
                <a:gd name="T20" fmla="*/ 1286 w 8413"/>
                <a:gd name="T21" fmla="*/ 1772 h 1782"/>
                <a:gd name="T22" fmla="*/ 1416 w 8413"/>
                <a:gd name="T23" fmla="*/ 1782 h 1782"/>
                <a:gd name="T24" fmla="*/ 1528 w 8413"/>
                <a:gd name="T25" fmla="*/ 1763 h 1782"/>
                <a:gd name="T26" fmla="*/ 1650 w 8413"/>
                <a:gd name="T27" fmla="*/ 1782 h 1782"/>
                <a:gd name="T28" fmla="*/ 1772 w 8413"/>
                <a:gd name="T29" fmla="*/ 1753 h 1782"/>
                <a:gd name="T30" fmla="*/ 1892 w 8413"/>
                <a:gd name="T31" fmla="*/ 872 h 1782"/>
                <a:gd name="T32" fmla="*/ 2014 w 8413"/>
                <a:gd name="T33" fmla="*/ 1753 h 1782"/>
                <a:gd name="T34" fmla="*/ 2135 w 8413"/>
                <a:gd name="T35" fmla="*/ 1734 h 1782"/>
                <a:gd name="T36" fmla="*/ 2257 w 8413"/>
                <a:gd name="T37" fmla="*/ 1763 h 1782"/>
                <a:gd name="T38" fmla="*/ 2396 w 8413"/>
                <a:gd name="T39" fmla="*/ 1782 h 1782"/>
                <a:gd name="T40" fmla="*/ 2518 w 8413"/>
                <a:gd name="T41" fmla="*/ 1772 h 1782"/>
                <a:gd name="T42" fmla="*/ 2640 w 8413"/>
                <a:gd name="T43" fmla="*/ 1772 h 1782"/>
                <a:gd name="T44" fmla="*/ 2789 w 8413"/>
                <a:gd name="T45" fmla="*/ 1753 h 1782"/>
                <a:gd name="T46" fmla="*/ 2909 w 8413"/>
                <a:gd name="T47" fmla="*/ 1782 h 1782"/>
                <a:gd name="T48" fmla="*/ 3031 w 8413"/>
                <a:gd name="T49" fmla="*/ 797 h 1782"/>
                <a:gd name="T50" fmla="*/ 3152 w 8413"/>
                <a:gd name="T51" fmla="*/ 1782 h 1782"/>
                <a:gd name="T52" fmla="*/ 3274 w 8413"/>
                <a:gd name="T53" fmla="*/ 1772 h 1782"/>
                <a:gd name="T54" fmla="*/ 3385 w 8413"/>
                <a:gd name="T55" fmla="*/ 1696 h 1782"/>
                <a:gd name="T56" fmla="*/ 3507 w 8413"/>
                <a:gd name="T57" fmla="*/ 1763 h 1782"/>
                <a:gd name="T58" fmla="*/ 3646 w 8413"/>
                <a:gd name="T59" fmla="*/ 1772 h 1782"/>
                <a:gd name="T60" fmla="*/ 3777 w 8413"/>
                <a:gd name="T61" fmla="*/ 1782 h 1782"/>
                <a:gd name="T62" fmla="*/ 3899 w 8413"/>
                <a:gd name="T63" fmla="*/ 1772 h 1782"/>
                <a:gd name="T64" fmla="*/ 4029 w 8413"/>
                <a:gd name="T65" fmla="*/ 1782 h 1782"/>
                <a:gd name="T66" fmla="*/ 4150 w 8413"/>
                <a:gd name="T67" fmla="*/ 1782 h 1782"/>
                <a:gd name="T68" fmla="*/ 4282 w 8413"/>
                <a:gd name="T69" fmla="*/ 1772 h 1782"/>
                <a:gd name="T70" fmla="*/ 4402 w 8413"/>
                <a:gd name="T71" fmla="*/ 1669 h 1782"/>
                <a:gd name="T72" fmla="*/ 4533 w 8413"/>
                <a:gd name="T73" fmla="*/ 1782 h 1782"/>
                <a:gd name="T74" fmla="*/ 4700 w 8413"/>
                <a:gd name="T75" fmla="*/ 1782 h 1782"/>
                <a:gd name="T76" fmla="*/ 4822 w 8413"/>
                <a:gd name="T77" fmla="*/ 1753 h 1782"/>
                <a:gd name="T78" fmla="*/ 4953 w 8413"/>
                <a:gd name="T79" fmla="*/ 1782 h 1782"/>
                <a:gd name="T80" fmla="*/ 5073 w 8413"/>
                <a:gd name="T81" fmla="*/ 1669 h 1782"/>
                <a:gd name="T82" fmla="*/ 5214 w 8413"/>
                <a:gd name="T83" fmla="*/ 1772 h 1782"/>
                <a:gd name="T84" fmla="*/ 5354 w 8413"/>
                <a:gd name="T85" fmla="*/ 1753 h 1782"/>
                <a:gd name="T86" fmla="*/ 5493 w 8413"/>
                <a:gd name="T87" fmla="*/ 1782 h 1782"/>
                <a:gd name="T88" fmla="*/ 5653 w 8413"/>
                <a:gd name="T89" fmla="*/ 1763 h 1782"/>
                <a:gd name="T90" fmla="*/ 5773 w 8413"/>
                <a:gd name="T91" fmla="*/ 1763 h 1782"/>
                <a:gd name="T92" fmla="*/ 5997 w 8413"/>
                <a:gd name="T93" fmla="*/ 1782 h 1782"/>
                <a:gd name="T94" fmla="*/ 6129 w 8413"/>
                <a:gd name="T95" fmla="*/ 1734 h 1782"/>
                <a:gd name="T96" fmla="*/ 6249 w 8413"/>
                <a:gd name="T97" fmla="*/ 1744 h 1782"/>
                <a:gd name="T98" fmla="*/ 6361 w 8413"/>
                <a:gd name="T99" fmla="*/ 1782 h 1782"/>
                <a:gd name="T100" fmla="*/ 6547 w 8413"/>
                <a:gd name="T101" fmla="*/ 1763 h 1782"/>
                <a:gd name="T102" fmla="*/ 6688 w 8413"/>
                <a:gd name="T103" fmla="*/ 1707 h 1782"/>
                <a:gd name="T104" fmla="*/ 6808 w 8413"/>
                <a:gd name="T105" fmla="*/ 1744 h 1782"/>
                <a:gd name="T106" fmla="*/ 6920 w 8413"/>
                <a:gd name="T107" fmla="*/ 1772 h 1782"/>
                <a:gd name="T108" fmla="*/ 7061 w 8413"/>
                <a:gd name="T109" fmla="*/ 1744 h 1782"/>
                <a:gd name="T110" fmla="*/ 7202 w 8413"/>
                <a:gd name="T111" fmla="*/ 1744 h 1782"/>
                <a:gd name="T112" fmla="*/ 7388 w 8413"/>
                <a:gd name="T113" fmla="*/ 1782 h 1782"/>
                <a:gd name="T114" fmla="*/ 7537 w 8413"/>
                <a:gd name="T115" fmla="*/ 1753 h 1782"/>
                <a:gd name="T116" fmla="*/ 7657 w 8413"/>
                <a:gd name="T117" fmla="*/ 1772 h 1782"/>
                <a:gd name="T118" fmla="*/ 7873 w 8413"/>
                <a:gd name="T119" fmla="*/ 1782 h 1782"/>
                <a:gd name="T120" fmla="*/ 8003 w 8413"/>
                <a:gd name="T121" fmla="*/ 1734 h 1782"/>
                <a:gd name="T122" fmla="*/ 8134 w 8413"/>
                <a:gd name="T123" fmla="*/ 1744 h 1782"/>
                <a:gd name="T124" fmla="*/ 8256 w 8413"/>
                <a:gd name="T125" fmla="*/ 1782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782">
                  <a:moveTo>
                    <a:pt x="0" y="1763"/>
                  </a:moveTo>
                  <a:lnTo>
                    <a:pt x="0" y="1726"/>
                  </a:lnTo>
                  <a:lnTo>
                    <a:pt x="8" y="1753"/>
                  </a:lnTo>
                  <a:lnTo>
                    <a:pt x="8" y="1782"/>
                  </a:lnTo>
                  <a:lnTo>
                    <a:pt x="18" y="1782"/>
                  </a:lnTo>
                  <a:lnTo>
                    <a:pt x="18" y="1753"/>
                  </a:lnTo>
                  <a:lnTo>
                    <a:pt x="27" y="1753"/>
                  </a:lnTo>
                  <a:lnTo>
                    <a:pt x="27" y="1782"/>
                  </a:lnTo>
                  <a:lnTo>
                    <a:pt x="37" y="1782"/>
                  </a:lnTo>
                  <a:lnTo>
                    <a:pt x="37" y="1734"/>
                  </a:lnTo>
                  <a:lnTo>
                    <a:pt x="45" y="1744"/>
                  </a:lnTo>
                  <a:lnTo>
                    <a:pt x="45" y="1688"/>
                  </a:lnTo>
                  <a:lnTo>
                    <a:pt x="56" y="1715"/>
                  </a:lnTo>
                  <a:lnTo>
                    <a:pt x="56" y="1772"/>
                  </a:lnTo>
                  <a:lnTo>
                    <a:pt x="64" y="1782"/>
                  </a:lnTo>
                  <a:lnTo>
                    <a:pt x="64" y="1707"/>
                  </a:lnTo>
                  <a:lnTo>
                    <a:pt x="74" y="1696"/>
                  </a:lnTo>
                  <a:lnTo>
                    <a:pt x="74" y="1763"/>
                  </a:lnTo>
                  <a:lnTo>
                    <a:pt x="83" y="1726"/>
                  </a:lnTo>
                  <a:lnTo>
                    <a:pt x="83" y="1782"/>
                  </a:lnTo>
                  <a:lnTo>
                    <a:pt x="93" y="1782"/>
                  </a:lnTo>
                  <a:lnTo>
                    <a:pt x="93" y="1734"/>
                  </a:lnTo>
                  <a:lnTo>
                    <a:pt x="101" y="1734"/>
                  </a:lnTo>
                  <a:lnTo>
                    <a:pt x="101" y="1763"/>
                  </a:lnTo>
                  <a:lnTo>
                    <a:pt x="112" y="1734"/>
                  </a:lnTo>
                  <a:lnTo>
                    <a:pt x="112" y="1782"/>
                  </a:lnTo>
                  <a:lnTo>
                    <a:pt x="120" y="1782"/>
                  </a:lnTo>
                  <a:lnTo>
                    <a:pt x="120" y="1772"/>
                  </a:lnTo>
                  <a:lnTo>
                    <a:pt x="130" y="1782"/>
                  </a:lnTo>
                  <a:lnTo>
                    <a:pt x="130" y="1753"/>
                  </a:lnTo>
                  <a:lnTo>
                    <a:pt x="139" y="1753"/>
                  </a:lnTo>
                  <a:lnTo>
                    <a:pt x="139" y="1772"/>
                  </a:lnTo>
                  <a:lnTo>
                    <a:pt x="149" y="1763"/>
                  </a:lnTo>
                  <a:lnTo>
                    <a:pt x="149" y="1782"/>
                  </a:lnTo>
                  <a:lnTo>
                    <a:pt x="157" y="1753"/>
                  </a:lnTo>
                  <a:lnTo>
                    <a:pt x="157" y="1782"/>
                  </a:lnTo>
                  <a:lnTo>
                    <a:pt x="167" y="1782"/>
                  </a:lnTo>
                  <a:lnTo>
                    <a:pt x="167" y="1753"/>
                  </a:lnTo>
                  <a:lnTo>
                    <a:pt x="176" y="1744"/>
                  </a:lnTo>
                  <a:lnTo>
                    <a:pt x="176" y="1782"/>
                  </a:lnTo>
                  <a:lnTo>
                    <a:pt x="186" y="1782"/>
                  </a:lnTo>
                  <a:lnTo>
                    <a:pt x="186" y="1763"/>
                  </a:lnTo>
                  <a:lnTo>
                    <a:pt x="195" y="1772"/>
                  </a:lnTo>
                  <a:lnTo>
                    <a:pt x="195" y="1753"/>
                  </a:lnTo>
                  <a:lnTo>
                    <a:pt x="205" y="1753"/>
                  </a:lnTo>
                  <a:lnTo>
                    <a:pt x="205" y="1782"/>
                  </a:lnTo>
                  <a:lnTo>
                    <a:pt x="213" y="1782"/>
                  </a:lnTo>
                  <a:lnTo>
                    <a:pt x="213" y="1772"/>
                  </a:lnTo>
                  <a:lnTo>
                    <a:pt x="223" y="1772"/>
                  </a:lnTo>
                  <a:lnTo>
                    <a:pt x="223" y="1782"/>
                  </a:lnTo>
                  <a:lnTo>
                    <a:pt x="232" y="1782"/>
                  </a:lnTo>
                  <a:lnTo>
                    <a:pt x="232" y="1753"/>
                  </a:lnTo>
                  <a:lnTo>
                    <a:pt x="242" y="1744"/>
                  </a:lnTo>
                  <a:lnTo>
                    <a:pt x="242" y="1772"/>
                  </a:lnTo>
                  <a:lnTo>
                    <a:pt x="250" y="1763"/>
                  </a:lnTo>
                  <a:lnTo>
                    <a:pt x="250" y="1734"/>
                  </a:lnTo>
                  <a:lnTo>
                    <a:pt x="261" y="1744"/>
                  </a:lnTo>
                  <a:lnTo>
                    <a:pt x="261" y="1782"/>
                  </a:lnTo>
                  <a:lnTo>
                    <a:pt x="269" y="1782"/>
                  </a:lnTo>
                  <a:lnTo>
                    <a:pt x="269" y="1726"/>
                  </a:lnTo>
                  <a:lnTo>
                    <a:pt x="279" y="1734"/>
                  </a:lnTo>
                  <a:lnTo>
                    <a:pt x="279" y="1612"/>
                  </a:lnTo>
                  <a:lnTo>
                    <a:pt x="288" y="1782"/>
                  </a:lnTo>
                  <a:lnTo>
                    <a:pt x="298" y="1782"/>
                  </a:lnTo>
                  <a:lnTo>
                    <a:pt x="298" y="1715"/>
                  </a:lnTo>
                  <a:lnTo>
                    <a:pt x="306" y="1677"/>
                  </a:lnTo>
                  <a:lnTo>
                    <a:pt x="306" y="1715"/>
                  </a:lnTo>
                  <a:lnTo>
                    <a:pt x="317" y="1726"/>
                  </a:lnTo>
                  <a:lnTo>
                    <a:pt x="317" y="1782"/>
                  </a:lnTo>
                  <a:lnTo>
                    <a:pt x="325" y="1763"/>
                  </a:lnTo>
                  <a:lnTo>
                    <a:pt x="325" y="1726"/>
                  </a:lnTo>
                  <a:lnTo>
                    <a:pt x="335" y="1726"/>
                  </a:lnTo>
                  <a:lnTo>
                    <a:pt x="335" y="1772"/>
                  </a:lnTo>
                  <a:lnTo>
                    <a:pt x="344" y="1763"/>
                  </a:lnTo>
                  <a:lnTo>
                    <a:pt x="344" y="1782"/>
                  </a:lnTo>
                  <a:lnTo>
                    <a:pt x="354" y="1782"/>
                  </a:lnTo>
                  <a:lnTo>
                    <a:pt x="354" y="1744"/>
                  </a:lnTo>
                  <a:lnTo>
                    <a:pt x="362" y="1744"/>
                  </a:lnTo>
                  <a:lnTo>
                    <a:pt x="362" y="1782"/>
                  </a:lnTo>
                  <a:lnTo>
                    <a:pt x="372" y="1782"/>
                  </a:lnTo>
                  <a:lnTo>
                    <a:pt x="372" y="1753"/>
                  </a:lnTo>
                  <a:lnTo>
                    <a:pt x="381" y="1744"/>
                  </a:lnTo>
                  <a:lnTo>
                    <a:pt x="381" y="1763"/>
                  </a:lnTo>
                  <a:lnTo>
                    <a:pt x="391" y="1763"/>
                  </a:lnTo>
                  <a:lnTo>
                    <a:pt x="391" y="1782"/>
                  </a:lnTo>
                  <a:lnTo>
                    <a:pt x="400" y="1782"/>
                  </a:lnTo>
                  <a:lnTo>
                    <a:pt x="400" y="1744"/>
                  </a:lnTo>
                  <a:lnTo>
                    <a:pt x="410" y="1772"/>
                  </a:lnTo>
                  <a:lnTo>
                    <a:pt x="410" y="1753"/>
                  </a:lnTo>
                  <a:lnTo>
                    <a:pt x="418" y="1744"/>
                  </a:lnTo>
                  <a:lnTo>
                    <a:pt x="418" y="1782"/>
                  </a:lnTo>
                  <a:lnTo>
                    <a:pt x="428" y="1782"/>
                  </a:lnTo>
                  <a:lnTo>
                    <a:pt x="428" y="1763"/>
                  </a:lnTo>
                  <a:lnTo>
                    <a:pt x="437" y="1763"/>
                  </a:lnTo>
                  <a:lnTo>
                    <a:pt x="437" y="1782"/>
                  </a:lnTo>
                  <a:lnTo>
                    <a:pt x="447" y="1782"/>
                  </a:lnTo>
                  <a:lnTo>
                    <a:pt x="447" y="1753"/>
                  </a:lnTo>
                  <a:lnTo>
                    <a:pt x="455" y="1744"/>
                  </a:lnTo>
                  <a:lnTo>
                    <a:pt x="455" y="1782"/>
                  </a:lnTo>
                  <a:lnTo>
                    <a:pt x="466" y="1753"/>
                  </a:lnTo>
                  <a:lnTo>
                    <a:pt x="466" y="1782"/>
                  </a:lnTo>
                  <a:lnTo>
                    <a:pt x="474" y="1763"/>
                  </a:lnTo>
                  <a:lnTo>
                    <a:pt x="474" y="1772"/>
                  </a:lnTo>
                  <a:lnTo>
                    <a:pt x="484" y="1782"/>
                  </a:lnTo>
                  <a:lnTo>
                    <a:pt x="484" y="1772"/>
                  </a:lnTo>
                  <a:lnTo>
                    <a:pt x="493" y="1763"/>
                  </a:lnTo>
                  <a:lnTo>
                    <a:pt x="493" y="1782"/>
                  </a:lnTo>
                  <a:lnTo>
                    <a:pt x="503" y="1782"/>
                  </a:lnTo>
                  <a:lnTo>
                    <a:pt x="503" y="1753"/>
                  </a:lnTo>
                  <a:lnTo>
                    <a:pt x="511" y="1782"/>
                  </a:lnTo>
                  <a:lnTo>
                    <a:pt x="511" y="1744"/>
                  </a:lnTo>
                  <a:lnTo>
                    <a:pt x="522" y="1734"/>
                  </a:lnTo>
                  <a:lnTo>
                    <a:pt x="522" y="1677"/>
                  </a:lnTo>
                  <a:lnTo>
                    <a:pt x="530" y="1744"/>
                  </a:lnTo>
                  <a:lnTo>
                    <a:pt x="530" y="1688"/>
                  </a:lnTo>
                  <a:lnTo>
                    <a:pt x="540" y="1677"/>
                  </a:lnTo>
                  <a:lnTo>
                    <a:pt x="540" y="1753"/>
                  </a:lnTo>
                  <a:lnTo>
                    <a:pt x="549" y="1715"/>
                  </a:lnTo>
                  <a:lnTo>
                    <a:pt x="549" y="1763"/>
                  </a:lnTo>
                  <a:lnTo>
                    <a:pt x="559" y="1744"/>
                  </a:lnTo>
                  <a:lnTo>
                    <a:pt x="559" y="1782"/>
                  </a:lnTo>
                  <a:lnTo>
                    <a:pt x="567" y="1772"/>
                  </a:lnTo>
                  <a:lnTo>
                    <a:pt x="567" y="1734"/>
                  </a:lnTo>
                  <a:lnTo>
                    <a:pt x="578" y="1707"/>
                  </a:lnTo>
                  <a:lnTo>
                    <a:pt x="578" y="1753"/>
                  </a:lnTo>
                  <a:lnTo>
                    <a:pt x="586" y="1734"/>
                  </a:lnTo>
                  <a:lnTo>
                    <a:pt x="586" y="1763"/>
                  </a:lnTo>
                  <a:lnTo>
                    <a:pt x="596" y="1763"/>
                  </a:lnTo>
                  <a:lnTo>
                    <a:pt x="605" y="1782"/>
                  </a:lnTo>
                  <a:lnTo>
                    <a:pt x="605" y="1772"/>
                  </a:lnTo>
                  <a:lnTo>
                    <a:pt x="615" y="1772"/>
                  </a:lnTo>
                  <a:lnTo>
                    <a:pt x="615" y="1763"/>
                  </a:lnTo>
                  <a:lnTo>
                    <a:pt x="625" y="1753"/>
                  </a:lnTo>
                  <a:lnTo>
                    <a:pt x="625" y="1772"/>
                  </a:lnTo>
                  <a:lnTo>
                    <a:pt x="633" y="1772"/>
                  </a:lnTo>
                  <a:lnTo>
                    <a:pt x="633" y="1734"/>
                  </a:lnTo>
                  <a:lnTo>
                    <a:pt x="644" y="1726"/>
                  </a:lnTo>
                  <a:lnTo>
                    <a:pt x="644" y="1763"/>
                  </a:lnTo>
                  <a:lnTo>
                    <a:pt x="652" y="1772"/>
                  </a:lnTo>
                  <a:lnTo>
                    <a:pt x="652" y="1734"/>
                  </a:lnTo>
                  <a:lnTo>
                    <a:pt x="662" y="1734"/>
                  </a:lnTo>
                  <a:lnTo>
                    <a:pt x="662" y="1782"/>
                  </a:lnTo>
                  <a:lnTo>
                    <a:pt x="671" y="1782"/>
                  </a:lnTo>
                  <a:lnTo>
                    <a:pt x="671" y="1763"/>
                  </a:lnTo>
                  <a:lnTo>
                    <a:pt x="681" y="1782"/>
                  </a:lnTo>
                  <a:lnTo>
                    <a:pt x="681" y="1753"/>
                  </a:lnTo>
                  <a:lnTo>
                    <a:pt x="689" y="1744"/>
                  </a:lnTo>
                  <a:lnTo>
                    <a:pt x="689" y="1763"/>
                  </a:lnTo>
                  <a:lnTo>
                    <a:pt x="700" y="1782"/>
                  </a:lnTo>
                  <a:lnTo>
                    <a:pt x="700" y="1763"/>
                  </a:lnTo>
                  <a:lnTo>
                    <a:pt x="708" y="1782"/>
                  </a:lnTo>
                  <a:lnTo>
                    <a:pt x="708" y="1734"/>
                  </a:lnTo>
                  <a:lnTo>
                    <a:pt x="718" y="1753"/>
                  </a:lnTo>
                  <a:lnTo>
                    <a:pt x="718" y="1782"/>
                  </a:lnTo>
                  <a:lnTo>
                    <a:pt x="727" y="1782"/>
                  </a:lnTo>
                  <a:lnTo>
                    <a:pt x="727" y="1744"/>
                  </a:lnTo>
                  <a:lnTo>
                    <a:pt x="737" y="1744"/>
                  </a:lnTo>
                  <a:lnTo>
                    <a:pt x="737" y="1782"/>
                  </a:lnTo>
                  <a:lnTo>
                    <a:pt x="745" y="1753"/>
                  </a:lnTo>
                  <a:lnTo>
                    <a:pt x="745" y="1782"/>
                  </a:lnTo>
                  <a:lnTo>
                    <a:pt x="755" y="1782"/>
                  </a:lnTo>
                  <a:lnTo>
                    <a:pt x="755" y="1763"/>
                  </a:lnTo>
                  <a:lnTo>
                    <a:pt x="764" y="1763"/>
                  </a:lnTo>
                  <a:lnTo>
                    <a:pt x="764" y="1744"/>
                  </a:lnTo>
                  <a:lnTo>
                    <a:pt x="774" y="1753"/>
                  </a:lnTo>
                  <a:lnTo>
                    <a:pt x="774" y="1782"/>
                  </a:lnTo>
                  <a:lnTo>
                    <a:pt x="783" y="1782"/>
                  </a:lnTo>
                  <a:lnTo>
                    <a:pt x="783" y="1753"/>
                  </a:lnTo>
                  <a:lnTo>
                    <a:pt x="793" y="1753"/>
                  </a:lnTo>
                  <a:lnTo>
                    <a:pt x="793" y="1763"/>
                  </a:lnTo>
                  <a:lnTo>
                    <a:pt x="801" y="1763"/>
                  </a:lnTo>
                  <a:lnTo>
                    <a:pt x="801" y="1707"/>
                  </a:lnTo>
                  <a:lnTo>
                    <a:pt x="811" y="1696"/>
                  </a:lnTo>
                  <a:lnTo>
                    <a:pt x="811" y="1763"/>
                  </a:lnTo>
                  <a:lnTo>
                    <a:pt x="820" y="1763"/>
                  </a:lnTo>
                  <a:lnTo>
                    <a:pt x="820" y="1782"/>
                  </a:lnTo>
                  <a:lnTo>
                    <a:pt x="830" y="1782"/>
                  </a:lnTo>
                  <a:lnTo>
                    <a:pt x="830" y="1753"/>
                  </a:lnTo>
                  <a:lnTo>
                    <a:pt x="838" y="1772"/>
                  </a:lnTo>
                  <a:lnTo>
                    <a:pt x="838" y="1744"/>
                  </a:lnTo>
                  <a:lnTo>
                    <a:pt x="849" y="1763"/>
                  </a:lnTo>
                  <a:lnTo>
                    <a:pt x="849" y="1753"/>
                  </a:lnTo>
                  <a:lnTo>
                    <a:pt x="857" y="1782"/>
                  </a:lnTo>
                  <a:lnTo>
                    <a:pt x="857" y="1744"/>
                  </a:lnTo>
                  <a:lnTo>
                    <a:pt x="867" y="1715"/>
                  </a:lnTo>
                  <a:lnTo>
                    <a:pt x="867" y="1763"/>
                  </a:lnTo>
                  <a:lnTo>
                    <a:pt x="876" y="1753"/>
                  </a:lnTo>
                  <a:lnTo>
                    <a:pt x="876" y="1782"/>
                  </a:lnTo>
                  <a:lnTo>
                    <a:pt x="886" y="1753"/>
                  </a:lnTo>
                  <a:lnTo>
                    <a:pt x="894" y="1763"/>
                  </a:lnTo>
                  <a:lnTo>
                    <a:pt x="894" y="1726"/>
                  </a:lnTo>
                  <a:lnTo>
                    <a:pt x="905" y="1726"/>
                  </a:lnTo>
                  <a:lnTo>
                    <a:pt x="905" y="1763"/>
                  </a:lnTo>
                  <a:lnTo>
                    <a:pt x="913" y="1763"/>
                  </a:lnTo>
                  <a:lnTo>
                    <a:pt x="913" y="1772"/>
                  </a:lnTo>
                  <a:lnTo>
                    <a:pt x="923" y="1772"/>
                  </a:lnTo>
                  <a:lnTo>
                    <a:pt x="923" y="1715"/>
                  </a:lnTo>
                  <a:lnTo>
                    <a:pt x="932" y="1726"/>
                  </a:lnTo>
                  <a:lnTo>
                    <a:pt x="932" y="1772"/>
                  </a:lnTo>
                  <a:lnTo>
                    <a:pt x="942" y="1772"/>
                  </a:lnTo>
                  <a:lnTo>
                    <a:pt x="942" y="1782"/>
                  </a:lnTo>
                  <a:lnTo>
                    <a:pt x="950" y="1782"/>
                  </a:lnTo>
                  <a:lnTo>
                    <a:pt x="950" y="1753"/>
                  </a:lnTo>
                  <a:lnTo>
                    <a:pt x="960" y="1734"/>
                  </a:lnTo>
                  <a:lnTo>
                    <a:pt x="960" y="1772"/>
                  </a:lnTo>
                  <a:lnTo>
                    <a:pt x="969" y="1744"/>
                  </a:lnTo>
                  <a:lnTo>
                    <a:pt x="969" y="1763"/>
                  </a:lnTo>
                  <a:lnTo>
                    <a:pt x="979" y="1763"/>
                  </a:lnTo>
                  <a:lnTo>
                    <a:pt x="979" y="1782"/>
                  </a:lnTo>
                  <a:lnTo>
                    <a:pt x="988" y="1782"/>
                  </a:lnTo>
                  <a:lnTo>
                    <a:pt x="988" y="1753"/>
                  </a:lnTo>
                  <a:lnTo>
                    <a:pt x="998" y="1772"/>
                  </a:lnTo>
                  <a:lnTo>
                    <a:pt x="998" y="1744"/>
                  </a:lnTo>
                  <a:lnTo>
                    <a:pt x="1006" y="1782"/>
                  </a:lnTo>
                  <a:lnTo>
                    <a:pt x="1006" y="1734"/>
                  </a:lnTo>
                  <a:lnTo>
                    <a:pt x="1016" y="1734"/>
                  </a:lnTo>
                  <a:lnTo>
                    <a:pt x="1016" y="1753"/>
                  </a:lnTo>
                  <a:lnTo>
                    <a:pt x="1025" y="1763"/>
                  </a:lnTo>
                  <a:lnTo>
                    <a:pt x="1025" y="1658"/>
                  </a:lnTo>
                  <a:lnTo>
                    <a:pt x="1035" y="1658"/>
                  </a:lnTo>
                  <a:lnTo>
                    <a:pt x="1035" y="900"/>
                  </a:lnTo>
                  <a:lnTo>
                    <a:pt x="1044" y="342"/>
                  </a:lnTo>
                  <a:lnTo>
                    <a:pt x="1044" y="1165"/>
                  </a:lnTo>
                  <a:lnTo>
                    <a:pt x="1054" y="1195"/>
                  </a:lnTo>
                  <a:lnTo>
                    <a:pt x="1054" y="1734"/>
                  </a:lnTo>
                  <a:lnTo>
                    <a:pt x="1062" y="1744"/>
                  </a:lnTo>
                  <a:lnTo>
                    <a:pt x="1062" y="1782"/>
                  </a:lnTo>
                  <a:lnTo>
                    <a:pt x="1072" y="1782"/>
                  </a:lnTo>
                  <a:lnTo>
                    <a:pt x="1072" y="1753"/>
                  </a:lnTo>
                  <a:lnTo>
                    <a:pt x="1081" y="1744"/>
                  </a:lnTo>
                  <a:lnTo>
                    <a:pt x="1081" y="1772"/>
                  </a:lnTo>
                  <a:lnTo>
                    <a:pt x="1091" y="1772"/>
                  </a:lnTo>
                  <a:lnTo>
                    <a:pt x="1091" y="1782"/>
                  </a:lnTo>
                  <a:lnTo>
                    <a:pt x="1099" y="1782"/>
                  </a:lnTo>
                  <a:lnTo>
                    <a:pt x="1099" y="1734"/>
                  </a:lnTo>
                  <a:lnTo>
                    <a:pt x="1110" y="1734"/>
                  </a:lnTo>
                  <a:lnTo>
                    <a:pt x="1110" y="1782"/>
                  </a:lnTo>
                  <a:lnTo>
                    <a:pt x="1118" y="1782"/>
                  </a:lnTo>
                  <a:lnTo>
                    <a:pt x="1118" y="1772"/>
                  </a:lnTo>
                  <a:lnTo>
                    <a:pt x="1128" y="1782"/>
                  </a:lnTo>
                  <a:lnTo>
                    <a:pt x="1128" y="1763"/>
                  </a:lnTo>
                  <a:lnTo>
                    <a:pt x="1137" y="1763"/>
                  </a:lnTo>
                  <a:lnTo>
                    <a:pt x="1137" y="1744"/>
                  </a:lnTo>
                  <a:lnTo>
                    <a:pt x="1147" y="1772"/>
                  </a:lnTo>
                  <a:lnTo>
                    <a:pt x="1147" y="1734"/>
                  </a:lnTo>
                  <a:lnTo>
                    <a:pt x="1155" y="1744"/>
                  </a:lnTo>
                  <a:lnTo>
                    <a:pt x="1155" y="1772"/>
                  </a:lnTo>
                  <a:lnTo>
                    <a:pt x="1166" y="1763"/>
                  </a:lnTo>
                  <a:lnTo>
                    <a:pt x="1166" y="1744"/>
                  </a:lnTo>
                  <a:lnTo>
                    <a:pt x="1174" y="1753"/>
                  </a:lnTo>
                  <a:lnTo>
                    <a:pt x="1174" y="1744"/>
                  </a:lnTo>
                  <a:lnTo>
                    <a:pt x="1184" y="1782"/>
                  </a:lnTo>
                  <a:lnTo>
                    <a:pt x="1184" y="1753"/>
                  </a:lnTo>
                  <a:lnTo>
                    <a:pt x="1193" y="1753"/>
                  </a:lnTo>
                  <a:lnTo>
                    <a:pt x="1193" y="1734"/>
                  </a:lnTo>
                  <a:lnTo>
                    <a:pt x="1203" y="1744"/>
                  </a:lnTo>
                  <a:lnTo>
                    <a:pt x="1203" y="1772"/>
                  </a:lnTo>
                  <a:lnTo>
                    <a:pt x="1211" y="1726"/>
                  </a:lnTo>
                  <a:lnTo>
                    <a:pt x="1211" y="1772"/>
                  </a:lnTo>
                  <a:lnTo>
                    <a:pt x="1221" y="1782"/>
                  </a:lnTo>
                  <a:lnTo>
                    <a:pt x="1221" y="1707"/>
                  </a:lnTo>
                  <a:lnTo>
                    <a:pt x="1230" y="1726"/>
                  </a:lnTo>
                  <a:lnTo>
                    <a:pt x="1230" y="1772"/>
                  </a:lnTo>
                  <a:lnTo>
                    <a:pt x="1240" y="1715"/>
                  </a:lnTo>
                  <a:lnTo>
                    <a:pt x="1240" y="1782"/>
                  </a:lnTo>
                  <a:lnTo>
                    <a:pt x="1249" y="1782"/>
                  </a:lnTo>
                  <a:lnTo>
                    <a:pt x="1249" y="1744"/>
                  </a:lnTo>
                  <a:lnTo>
                    <a:pt x="1259" y="1763"/>
                  </a:lnTo>
                  <a:lnTo>
                    <a:pt x="1259" y="1782"/>
                  </a:lnTo>
                  <a:lnTo>
                    <a:pt x="1267" y="1772"/>
                  </a:lnTo>
                  <a:lnTo>
                    <a:pt x="1267" y="1753"/>
                  </a:lnTo>
                  <a:lnTo>
                    <a:pt x="1277" y="1753"/>
                  </a:lnTo>
                  <a:lnTo>
                    <a:pt x="1277" y="1782"/>
                  </a:lnTo>
                  <a:lnTo>
                    <a:pt x="1286" y="1782"/>
                  </a:lnTo>
                  <a:lnTo>
                    <a:pt x="1286" y="1772"/>
                  </a:lnTo>
                  <a:lnTo>
                    <a:pt x="1296" y="1782"/>
                  </a:lnTo>
                  <a:lnTo>
                    <a:pt x="1296" y="1763"/>
                  </a:lnTo>
                  <a:lnTo>
                    <a:pt x="1304" y="1753"/>
                  </a:lnTo>
                  <a:lnTo>
                    <a:pt x="1304" y="1782"/>
                  </a:lnTo>
                  <a:lnTo>
                    <a:pt x="1315" y="1772"/>
                  </a:lnTo>
                  <a:lnTo>
                    <a:pt x="1315" y="1782"/>
                  </a:lnTo>
                  <a:lnTo>
                    <a:pt x="1323" y="1753"/>
                  </a:lnTo>
                  <a:lnTo>
                    <a:pt x="1323" y="1782"/>
                  </a:lnTo>
                  <a:lnTo>
                    <a:pt x="1333" y="1782"/>
                  </a:lnTo>
                  <a:lnTo>
                    <a:pt x="1333" y="1753"/>
                  </a:lnTo>
                  <a:lnTo>
                    <a:pt x="1342" y="1753"/>
                  </a:lnTo>
                  <a:lnTo>
                    <a:pt x="1342" y="1772"/>
                  </a:lnTo>
                  <a:lnTo>
                    <a:pt x="1352" y="1763"/>
                  </a:lnTo>
                  <a:lnTo>
                    <a:pt x="1352" y="1782"/>
                  </a:lnTo>
                  <a:lnTo>
                    <a:pt x="1360" y="1782"/>
                  </a:lnTo>
                  <a:lnTo>
                    <a:pt x="1360" y="1753"/>
                  </a:lnTo>
                  <a:lnTo>
                    <a:pt x="1371" y="1753"/>
                  </a:lnTo>
                  <a:lnTo>
                    <a:pt x="1371" y="1782"/>
                  </a:lnTo>
                  <a:lnTo>
                    <a:pt x="1379" y="1763"/>
                  </a:lnTo>
                  <a:lnTo>
                    <a:pt x="1379" y="1782"/>
                  </a:lnTo>
                  <a:lnTo>
                    <a:pt x="1389" y="1772"/>
                  </a:lnTo>
                  <a:lnTo>
                    <a:pt x="1389" y="1782"/>
                  </a:lnTo>
                  <a:lnTo>
                    <a:pt x="1398" y="1782"/>
                  </a:lnTo>
                  <a:lnTo>
                    <a:pt x="1408" y="1782"/>
                  </a:lnTo>
                  <a:lnTo>
                    <a:pt x="1416" y="1782"/>
                  </a:lnTo>
                  <a:lnTo>
                    <a:pt x="1416" y="1763"/>
                  </a:lnTo>
                  <a:lnTo>
                    <a:pt x="1426" y="1753"/>
                  </a:lnTo>
                  <a:lnTo>
                    <a:pt x="1426" y="1772"/>
                  </a:lnTo>
                  <a:lnTo>
                    <a:pt x="1435" y="1772"/>
                  </a:lnTo>
                  <a:lnTo>
                    <a:pt x="1435" y="1688"/>
                  </a:lnTo>
                  <a:lnTo>
                    <a:pt x="1445" y="1688"/>
                  </a:lnTo>
                  <a:lnTo>
                    <a:pt x="1445" y="1772"/>
                  </a:lnTo>
                  <a:lnTo>
                    <a:pt x="1454" y="1782"/>
                  </a:lnTo>
                  <a:lnTo>
                    <a:pt x="1454" y="1744"/>
                  </a:lnTo>
                  <a:lnTo>
                    <a:pt x="1464" y="1772"/>
                  </a:lnTo>
                  <a:lnTo>
                    <a:pt x="1464" y="1707"/>
                  </a:lnTo>
                  <a:lnTo>
                    <a:pt x="1472" y="1744"/>
                  </a:lnTo>
                  <a:lnTo>
                    <a:pt x="1472" y="1782"/>
                  </a:lnTo>
                  <a:lnTo>
                    <a:pt x="1482" y="1782"/>
                  </a:lnTo>
                  <a:lnTo>
                    <a:pt x="1482" y="1763"/>
                  </a:lnTo>
                  <a:lnTo>
                    <a:pt x="1491" y="1782"/>
                  </a:lnTo>
                  <a:lnTo>
                    <a:pt x="1491" y="1677"/>
                  </a:lnTo>
                  <a:lnTo>
                    <a:pt x="1501" y="1715"/>
                  </a:lnTo>
                  <a:lnTo>
                    <a:pt x="1501" y="1669"/>
                  </a:lnTo>
                  <a:lnTo>
                    <a:pt x="1510" y="1715"/>
                  </a:lnTo>
                  <a:lnTo>
                    <a:pt x="1510" y="1669"/>
                  </a:lnTo>
                  <a:lnTo>
                    <a:pt x="1520" y="1696"/>
                  </a:lnTo>
                  <a:lnTo>
                    <a:pt x="1520" y="1726"/>
                  </a:lnTo>
                  <a:lnTo>
                    <a:pt x="1528" y="1707"/>
                  </a:lnTo>
                  <a:lnTo>
                    <a:pt x="1528" y="1763"/>
                  </a:lnTo>
                  <a:lnTo>
                    <a:pt x="1538" y="1734"/>
                  </a:lnTo>
                  <a:lnTo>
                    <a:pt x="1538" y="1763"/>
                  </a:lnTo>
                  <a:lnTo>
                    <a:pt x="1548" y="1772"/>
                  </a:lnTo>
                  <a:lnTo>
                    <a:pt x="1557" y="1744"/>
                  </a:lnTo>
                  <a:lnTo>
                    <a:pt x="1557" y="1763"/>
                  </a:lnTo>
                  <a:lnTo>
                    <a:pt x="1567" y="1763"/>
                  </a:lnTo>
                  <a:lnTo>
                    <a:pt x="1567" y="1782"/>
                  </a:lnTo>
                  <a:lnTo>
                    <a:pt x="1576" y="1782"/>
                  </a:lnTo>
                  <a:lnTo>
                    <a:pt x="1576" y="1772"/>
                  </a:lnTo>
                  <a:lnTo>
                    <a:pt x="1586" y="1772"/>
                  </a:lnTo>
                  <a:lnTo>
                    <a:pt x="1586" y="1744"/>
                  </a:lnTo>
                  <a:lnTo>
                    <a:pt x="1594" y="1734"/>
                  </a:lnTo>
                  <a:lnTo>
                    <a:pt x="1594" y="1753"/>
                  </a:lnTo>
                  <a:lnTo>
                    <a:pt x="1604" y="1753"/>
                  </a:lnTo>
                  <a:lnTo>
                    <a:pt x="1604" y="1688"/>
                  </a:lnTo>
                  <a:lnTo>
                    <a:pt x="1613" y="1696"/>
                  </a:lnTo>
                  <a:lnTo>
                    <a:pt x="1613" y="1024"/>
                  </a:lnTo>
                  <a:lnTo>
                    <a:pt x="1623" y="976"/>
                  </a:lnTo>
                  <a:lnTo>
                    <a:pt x="1623" y="161"/>
                  </a:lnTo>
                  <a:lnTo>
                    <a:pt x="1632" y="1014"/>
                  </a:lnTo>
                  <a:lnTo>
                    <a:pt x="1632" y="1650"/>
                  </a:lnTo>
                  <a:lnTo>
                    <a:pt x="1642" y="1658"/>
                  </a:lnTo>
                  <a:lnTo>
                    <a:pt x="1642" y="1763"/>
                  </a:lnTo>
                  <a:lnTo>
                    <a:pt x="1650" y="1744"/>
                  </a:lnTo>
                  <a:lnTo>
                    <a:pt x="1650" y="1782"/>
                  </a:lnTo>
                  <a:lnTo>
                    <a:pt x="1660" y="1782"/>
                  </a:lnTo>
                  <a:lnTo>
                    <a:pt x="1660" y="1763"/>
                  </a:lnTo>
                  <a:lnTo>
                    <a:pt x="1669" y="1782"/>
                  </a:lnTo>
                  <a:lnTo>
                    <a:pt x="1669" y="1744"/>
                  </a:lnTo>
                  <a:lnTo>
                    <a:pt x="1679" y="1763"/>
                  </a:lnTo>
                  <a:lnTo>
                    <a:pt x="1679" y="1782"/>
                  </a:lnTo>
                  <a:lnTo>
                    <a:pt x="1687" y="1782"/>
                  </a:lnTo>
                  <a:lnTo>
                    <a:pt x="1687" y="1772"/>
                  </a:lnTo>
                  <a:lnTo>
                    <a:pt x="1698" y="1772"/>
                  </a:lnTo>
                  <a:lnTo>
                    <a:pt x="1698" y="1782"/>
                  </a:lnTo>
                  <a:lnTo>
                    <a:pt x="1706" y="1782"/>
                  </a:lnTo>
                  <a:lnTo>
                    <a:pt x="1716" y="1782"/>
                  </a:lnTo>
                  <a:lnTo>
                    <a:pt x="1716" y="1772"/>
                  </a:lnTo>
                  <a:lnTo>
                    <a:pt x="1725" y="1772"/>
                  </a:lnTo>
                  <a:lnTo>
                    <a:pt x="1725" y="1782"/>
                  </a:lnTo>
                  <a:lnTo>
                    <a:pt x="1735" y="1782"/>
                  </a:lnTo>
                  <a:lnTo>
                    <a:pt x="1735" y="1707"/>
                  </a:lnTo>
                  <a:lnTo>
                    <a:pt x="1743" y="1669"/>
                  </a:lnTo>
                  <a:lnTo>
                    <a:pt x="1743" y="1734"/>
                  </a:lnTo>
                  <a:lnTo>
                    <a:pt x="1754" y="1734"/>
                  </a:lnTo>
                  <a:lnTo>
                    <a:pt x="1754" y="1677"/>
                  </a:lnTo>
                  <a:lnTo>
                    <a:pt x="1762" y="1677"/>
                  </a:lnTo>
                  <a:lnTo>
                    <a:pt x="1762" y="1726"/>
                  </a:lnTo>
                  <a:lnTo>
                    <a:pt x="1772" y="1707"/>
                  </a:lnTo>
                  <a:lnTo>
                    <a:pt x="1772" y="1753"/>
                  </a:lnTo>
                  <a:lnTo>
                    <a:pt x="1781" y="1744"/>
                  </a:lnTo>
                  <a:lnTo>
                    <a:pt x="1781" y="1677"/>
                  </a:lnTo>
                  <a:lnTo>
                    <a:pt x="1791" y="1688"/>
                  </a:lnTo>
                  <a:lnTo>
                    <a:pt x="1791" y="1763"/>
                  </a:lnTo>
                  <a:lnTo>
                    <a:pt x="1799" y="1753"/>
                  </a:lnTo>
                  <a:lnTo>
                    <a:pt x="1799" y="1782"/>
                  </a:lnTo>
                  <a:lnTo>
                    <a:pt x="1809" y="1772"/>
                  </a:lnTo>
                  <a:lnTo>
                    <a:pt x="1809" y="1726"/>
                  </a:lnTo>
                  <a:lnTo>
                    <a:pt x="1818" y="1726"/>
                  </a:lnTo>
                  <a:lnTo>
                    <a:pt x="1818" y="1782"/>
                  </a:lnTo>
                  <a:lnTo>
                    <a:pt x="1828" y="1744"/>
                  </a:lnTo>
                  <a:lnTo>
                    <a:pt x="1828" y="1782"/>
                  </a:lnTo>
                  <a:lnTo>
                    <a:pt x="1837" y="1782"/>
                  </a:lnTo>
                  <a:lnTo>
                    <a:pt x="1847" y="1782"/>
                  </a:lnTo>
                  <a:lnTo>
                    <a:pt x="1847" y="1763"/>
                  </a:lnTo>
                  <a:lnTo>
                    <a:pt x="1855" y="1763"/>
                  </a:lnTo>
                  <a:lnTo>
                    <a:pt x="1855" y="1744"/>
                  </a:lnTo>
                  <a:lnTo>
                    <a:pt x="1865" y="1763"/>
                  </a:lnTo>
                  <a:lnTo>
                    <a:pt x="1865" y="1734"/>
                  </a:lnTo>
                  <a:lnTo>
                    <a:pt x="1874" y="1763"/>
                  </a:lnTo>
                  <a:lnTo>
                    <a:pt x="1874" y="1734"/>
                  </a:lnTo>
                  <a:lnTo>
                    <a:pt x="1884" y="1744"/>
                  </a:lnTo>
                  <a:lnTo>
                    <a:pt x="1884" y="1707"/>
                  </a:lnTo>
                  <a:lnTo>
                    <a:pt x="1892" y="1707"/>
                  </a:lnTo>
                  <a:lnTo>
                    <a:pt x="1892" y="872"/>
                  </a:lnTo>
                  <a:lnTo>
                    <a:pt x="1903" y="872"/>
                  </a:lnTo>
                  <a:lnTo>
                    <a:pt x="1903" y="1601"/>
                  </a:lnTo>
                  <a:lnTo>
                    <a:pt x="1911" y="1612"/>
                  </a:lnTo>
                  <a:lnTo>
                    <a:pt x="1911" y="1763"/>
                  </a:lnTo>
                  <a:lnTo>
                    <a:pt x="1921" y="1772"/>
                  </a:lnTo>
                  <a:lnTo>
                    <a:pt x="1921" y="1753"/>
                  </a:lnTo>
                  <a:lnTo>
                    <a:pt x="1930" y="1763"/>
                  </a:lnTo>
                  <a:lnTo>
                    <a:pt x="1930" y="1744"/>
                  </a:lnTo>
                  <a:lnTo>
                    <a:pt x="1940" y="1734"/>
                  </a:lnTo>
                  <a:lnTo>
                    <a:pt x="1940" y="1772"/>
                  </a:lnTo>
                  <a:lnTo>
                    <a:pt x="1948" y="1772"/>
                  </a:lnTo>
                  <a:lnTo>
                    <a:pt x="1948" y="1753"/>
                  </a:lnTo>
                  <a:lnTo>
                    <a:pt x="1959" y="1772"/>
                  </a:lnTo>
                  <a:lnTo>
                    <a:pt x="1959" y="1715"/>
                  </a:lnTo>
                  <a:lnTo>
                    <a:pt x="1967" y="1726"/>
                  </a:lnTo>
                  <a:lnTo>
                    <a:pt x="1967" y="1772"/>
                  </a:lnTo>
                  <a:lnTo>
                    <a:pt x="1977" y="1772"/>
                  </a:lnTo>
                  <a:lnTo>
                    <a:pt x="1977" y="1782"/>
                  </a:lnTo>
                  <a:lnTo>
                    <a:pt x="1986" y="1782"/>
                  </a:lnTo>
                  <a:lnTo>
                    <a:pt x="1986" y="1744"/>
                  </a:lnTo>
                  <a:lnTo>
                    <a:pt x="1996" y="1744"/>
                  </a:lnTo>
                  <a:lnTo>
                    <a:pt x="1996" y="1782"/>
                  </a:lnTo>
                  <a:lnTo>
                    <a:pt x="2004" y="1782"/>
                  </a:lnTo>
                  <a:lnTo>
                    <a:pt x="2004" y="1744"/>
                  </a:lnTo>
                  <a:lnTo>
                    <a:pt x="2014" y="1753"/>
                  </a:lnTo>
                  <a:lnTo>
                    <a:pt x="2014" y="1772"/>
                  </a:lnTo>
                  <a:lnTo>
                    <a:pt x="2023" y="1772"/>
                  </a:lnTo>
                  <a:lnTo>
                    <a:pt x="2023" y="1734"/>
                  </a:lnTo>
                  <a:lnTo>
                    <a:pt x="2033" y="1715"/>
                  </a:lnTo>
                  <a:lnTo>
                    <a:pt x="2033" y="1753"/>
                  </a:lnTo>
                  <a:lnTo>
                    <a:pt x="2042" y="1753"/>
                  </a:lnTo>
                  <a:lnTo>
                    <a:pt x="2042" y="1782"/>
                  </a:lnTo>
                  <a:lnTo>
                    <a:pt x="2052" y="1763"/>
                  </a:lnTo>
                  <a:lnTo>
                    <a:pt x="2060" y="1772"/>
                  </a:lnTo>
                  <a:lnTo>
                    <a:pt x="2060" y="1763"/>
                  </a:lnTo>
                  <a:lnTo>
                    <a:pt x="2070" y="1772"/>
                  </a:lnTo>
                  <a:lnTo>
                    <a:pt x="2070" y="1715"/>
                  </a:lnTo>
                  <a:lnTo>
                    <a:pt x="2079" y="1707"/>
                  </a:lnTo>
                  <a:lnTo>
                    <a:pt x="2079" y="1763"/>
                  </a:lnTo>
                  <a:lnTo>
                    <a:pt x="2089" y="1744"/>
                  </a:lnTo>
                  <a:lnTo>
                    <a:pt x="2089" y="1782"/>
                  </a:lnTo>
                  <a:lnTo>
                    <a:pt x="2098" y="1782"/>
                  </a:lnTo>
                  <a:lnTo>
                    <a:pt x="2108" y="1782"/>
                  </a:lnTo>
                  <a:lnTo>
                    <a:pt x="2108" y="1753"/>
                  </a:lnTo>
                  <a:lnTo>
                    <a:pt x="2116" y="1753"/>
                  </a:lnTo>
                  <a:lnTo>
                    <a:pt x="2116" y="1782"/>
                  </a:lnTo>
                  <a:lnTo>
                    <a:pt x="2126" y="1763"/>
                  </a:lnTo>
                  <a:lnTo>
                    <a:pt x="2126" y="1782"/>
                  </a:lnTo>
                  <a:lnTo>
                    <a:pt x="2135" y="1782"/>
                  </a:lnTo>
                  <a:lnTo>
                    <a:pt x="2135" y="1734"/>
                  </a:lnTo>
                  <a:lnTo>
                    <a:pt x="2145" y="1772"/>
                  </a:lnTo>
                  <a:lnTo>
                    <a:pt x="2145" y="1726"/>
                  </a:lnTo>
                  <a:lnTo>
                    <a:pt x="2153" y="1753"/>
                  </a:lnTo>
                  <a:lnTo>
                    <a:pt x="2153" y="1782"/>
                  </a:lnTo>
                  <a:lnTo>
                    <a:pt x="2164" y="1782"/>
                  </a:lnTo>
                  <a:lnTo>
                    <a:pt x="2164" y="1772"/>
                  </a:lnTo>
                  <a:lnTo>
                    <a:pt x="2172" y="1772"/>
                  </a:lnTo>
                  <a:lnTo>
                    <a:pt x="2172" y="1753"/>
                  </a:lnTo>
                  <a:lnTo>
                    <a:pt x="2182" y="1744"/>
                  </a:lnTo>
                  <a:lnTo>
                    <a:pt x="2182" y="1763"/>
                  </a:lnTo>
                  <a:lnTo>
                    <a:pt x="2191" y="1763"/>
                  </a:lnTo>
                  <a:lnTo>
                    <a:pt x="2191" y="1782"/>
                  </a:lnTo>
                  <a:lnTo>
                    <a:pt x="2201" y="1782"/>
                  </a:lnTo>
                  <a:lnTo>
                    <a:pt x="2201" y="1763"/>
                  </a:lnTo>
                  <a:lnTo>
                    <a:pt x="2209" y="1753"/>
                  </a:lnTo>
                  <a:lnTo>
                    <a:pt x="2209" y="1734"/>
                  </a:lnTo>
                  <a:lnTo>
                    <a:pt x="2220" y="1734"/>
                  </a:lnTo>
                  <a:lnTo>
                    <a:pt x="2220" y="1772"/>
                  </a:lnTo>
                  <a:lnTo>
                    <a:pt x="2228" y="1763"/>
                  </a:lnTo>
                  <a:lnTo>
                    <a:pt x="2228" y="1782"/>
                  </a:lnTo>
                  <a:lnTo>
                    <a:pt x="2238" y="1772"/>
                  </a:lnTo>
                  <a:lnTo>
                    <a:pt x="2238" y="1715"/>
                  </a:lnTo>
                  <a:lnTo>
                    <a:pt x="2247" y="1669"/>
                  </a:lnTo>
                  <a:lnTo>
                    <a:pt x="2247" y="1763"/>
                  </a:lnTo>
                  <a:lnTo>
                    <a:pt x="2257" y="1763"/>
                  </a:lnTo>
                  <a:lnTo>
                    <a:pt x="2257" y="1744"/>
                  </a:lnTo>
                  <a:lnTo>
                    <a:pt x="2265" y="1744"/>
                  </a:lnTo>
                  <a:lnTo>
                    <a:pt x="2265" y="1772"/>
                  </a:lnTo>
                  <a:lnTo>
                    <a:pt x="2275" y="1772"/>
                  </a:lnTo>
                  <a:lnTo>
                    <a:pt x="2275" y="1782"/>
                  </a:lnTo>
                  <a:lnTo>
                    <a:pt x="2284" y="1782"/>
                  </a:lnTo>
                  <a:lnTo>
                    <a:pt x="2284" y="1753"/>
                  </a:lnTo>
                  <a:lnTo>
                    <a:pt x="2294" y="1734"/>
                  </a:lnTo>
                  <a:lnTo>
                    <a:pt x="2294" y="1772"/>
                  </a:lnTo>
                  <a:lnTo>
                    <a:pt x="2303" y="1782"/>
                  </a:lnTo>
                  <a:lnTo>
                    <a:pt x="2303" y="1772"/>
                  </a:lnTo>
                  <a:lnTo>
                    <a:pt x="2313" y="1772"/>
                  </a:lnTo>
                  <a:lnTo>
                    <a:pt x="2313" y="1763"/>
                  </a:lnTo>
                  <a:lnTo>
                    <a:pt x="2321" y="1782"/>
                  </a:lnTo>
                  <a:lnTo>
                    <a:pt x="2321" y="1753"/>
                  </a:lnTo>
                  <a:lnTo>
                    <a:pt x="2331" y="1763"/>
                  </a:lnTo>
                  <a:lnTo>
                    <a:pt x="2331" y="1744"/>
                  </a:lnTo>
                  <a:lnTo>
                    <a:pt x="2340" y="1753"/>
                  </a:lnTo>
                  <a:lnTo>
                    <a:pt x="2340" y="1782"/>
                  </a:lnTo>
                  <a:lnTo>
                    <a:pt x="2377" y="1782"/>
                  </a:lnTo>
                  <a:lnTo>
                    <a:pt x="2377" y="1763"/>
                  </a:lnTo>
                  <a:lnTo>
                    <a:pt x="2387" y="1763"/>
                  </a:lnTo>
                  <a:lnTo>
                    <a:pt x="2387" y="1772"/>
                  </a:lnTo>
                  <a:lnTo>
                    <a:pt x="2396" y="1772"/>
                  </a:lnTo>
                  <a:lnTo>
                    <a:pt x="2396" y="1782"/>
                  </a:lnTo>
                  <a:lnTo>
                    <a:pt x="2406" y="1782"/>
                  </a:lnTo>
                  <a:lnTo>
                    <a:pt x="2406" y="1753"/>
                  </a:lnTo>
                  <a:lnTo>
                    <a:pt x="2414" y="1753"/>
                  </a:lnTo>
                  <a:lnTo>
                    <a:pt x="2414" y="1763"/>
                  </a:lnTo>
                  <a:lnTo>
                    <a:pt x="2425" y="1763"/>
                  </a:lnTo>
                  <a:lnTo>
                    <a:pt x="2425" y="1782"/>
                  </a:lnTo>
                  <a:lnTo>
                    <a:pt x="2433" y="1782"/>
                  </a:lnTo>
                  <a:lnTo>
                    <a:pt x="2433" y="1763"/>
                  </a:lnTo>
                  <a:lnTo>
                    <a:pt x="2443" y="1753"/>
                  </a:lnTo>
                  <a:lnTo>
                    <a:pt x="2443" y="1772"/>
                  </a:lnTo>
                  <a:lnTo>
                    <a:pt x="2453" y="1753"/>
                  </a:lnTo>
                  <a:lnTo>
                    <a:pt x="2453" y="1772"/>
                  </a:lnTo>
                  <a:lnTo>
                    <a:pt x="2462" y="1772"/>
                  </a:lnTo>
                  <a:lnTo>
                    <a:pt x="2462" y="1744"/>
                  </a:lnTo>
                  <a:lnTo>
                    <a:pt x="2472" y="1753"/>
                  </a:lnTo>
                  <a:lnTo>
                    <a:pt x="2472" y="1772"/>
                  </a:lnTo>
                  <a:lnTo>
                    <a:pt x="2480" y="1763"/>
                  </a:lnTo>
                  <a:lnTo>
                    <a:pt x="2480" y="1782"/>
                  </a:lnTo>
                  <a:lnTo>
                    <a:pt x="2491" y="1782"/>
                  </a:lnTo>
                  <a:lnTo>
                    <a:pt x="2491" y="1763"/>
                  </a:lnTo>
                  <a:lnTo>
                    <a:pt x="2499" y="1772"/>
                  </a:lnTo>
                  <a:lnTo>
                    <a:pt x="2499" y="1782"/>
                  </a:lnTo>
                  <a:lnTo>
                    <a:pt x="2509" y="1782"/>
                  </a:lnTo>
                  <a:lnTo>
                    <a:pt x="2509" y="1772"/>
                  </a:lnTo>
                  <a:lnTo>
                    <a:pt x="2518" y="1772"/>
                  </a:lnTo>
                  <a:lnTo>
                    <a:pt x="2518" y="1753"/>
                  </a:lnTo>
                  <a:lnTo>
                    <a:pt x="2528" y="1753"/>
                  </a:lnTo>
                  <a:lnTo>
                    <a:pt x="2528" y="1782"/>
                  </a:lnTo>
                  <a:lnTo>
                    <a:pt x="2536" y="1782"/>
                  </a:lnTo>
                  <a:lnTo>
                    <a:pt x="2536" y="1726"/>
                  </a:lnTo>
                  <a:lnTo>
                    <a:pt x="2547" y="1772"/>
                  </a:lnTo>
                  <a:lnTo>
                    <a:pt x="2547" y="1707"/>
                  </a:lnTo>
                  <a:lnTo>
                    <a:pt x="2555" y="1734"/>
                  </a:lnTo>
                  <a:lnTo>
                    <a:pt x="2555" y="1782"/>
                  </a:lnTo>
                  <a:lnTo>
                    <a:pt x="2565" y="1782"/>
                  </a:lnTo>
                  <a:lnTo>
                    <a:pt x="2565" y="1726"/>
                  </a:lnTo>
                  <a:lnTo>
                    <a:pt x="2574" y="1715"/>
                  </a:lnTo>
                  <a:lnTo>
                    <a:pt x="2574" y="1782"/>
                  </a:lnTo>
                  <a:lnTo>
                    <a:pt x="2584" y="1734"/>
                  </a:lnTo>
                  <a:lnTo>
                    <a:pt x="2584" y="1782"/>
                  </a:lnTo>
                  <a:lnTo>
                    <a:pt x="2592" y="1753"/>
                  </a:lnTo>
                  <a:lnTo>
                    <a:pt x="2592" y="1782"/>
                  </a:lnTo>
                  <a:lnTo>
                    <a:pt x="2603" y="1763"/>
                  </a:lnTo>
                  <a:lnTo>
                    <a:pt x="2603" y="1336"/>
                  </a:lnTo>
                  <a:lnTo>
                    <a:pt x="2611" y="1317"/>
                  </a:lnTo>
                  <a:lnTo>
                    <a:pt x="2611" y="1715"/>
                  </a:lnTo>
                  <a:lnTo>
                    <a:pt x="2621" y="1726"/>
                  </a:lnTo>
                  <a:lnTo>
                    <a:pt x="2621" y="1772"/>
                  </a:lnTo>
                  <a:lnTo>
                    <a:pt x="2630" y="1782"/>
                  </a:lnTo>
                  <a:lnTo>
                    <a:pt x="2640" y="1772"/>
                  </a:lnTo>
                  <a:lnTo>
                    <a:pt x="2640" y="1782"/>
                  </a:lnTo>
                  <a:lnTo>
                    <a:pt x="2648" y="1782"/>
                  </a:lnTo>
                  <a:lnTo>
                    <a:pt x="2648" y="1753"/>
                  </a:lnTo>
                  <a:lnTo>
                    <a:pt x="2658" y="1782"/>
                  </a:lnTo>
                  <a:lnTo>
                    <a:pt x="2667" y="1782"/>
                  </a:lnTo>
                  <a:lnTo>
                    <a:pt x="2667" y="1763"/>
                  </a:lnTo>
                  <a:lnTo>
                    <a:pt x="2677" y="1782"/>
                  </a:lnTo>
                  <a:lnTo>
                    <a:pt x="2677" y="1763"/>
                  </a:lnTo>
                  <a:lnTo>
                    <a:pt x="2686" y="1753"/>
                  </a:lnTo>
                  <a:lnTo>
                    <a:pt x="2686" y="1772"/>
                  </a:lnTo>
                  <a:lnTo>
                    <a:pt x="2696" y="1753"/>
                  </a:lnTo>
                  <a:lnTo>
                    <a:pt x="2696" y="1782"/>
                  </a:lnTo>
                  <a:lnTo>
                    <a:pt x="2704" y="1782"/>
                  </a:lnTo>
                  <a:lnTo>
                    <a:pt x="2704" y="1772"/>
                  </a:lnTo>
                  <a:lnTo>
                    <a:pt x="2714" y="1772"/>
                  </a:lnTo>
                  <a:lnTo>
                    <a:pt x="2714" y="1782"/>
                  </a:lnTo>
                  <a:lnTo>
                    <a:pt x="2723" y="1782"/>
                  </a:lnTo>
                  <a:lnTo>
                    <a:pt x="2733" y="1782"/>
                  </a:lnTo>
                  <a:lnTo>
                    <a:pt x="2741" y="1782"/>
                  </a:lnTo>
                  <a:lnTo>
                    <a:pt x="2770" y="1782"/>
                  </a:lnTo>
                  <a:lnTo>
                    <a:pt x="2770" y="1772"/>
                  </a:lnTo>
                  <a:lnTo>
                    <a:pt x="2779" y="1772"/>
                  </a:lnTo>
                  <a:lnTo>
                    <a:pt x="2779" y="1763"/>
                  </a:lnTo>
                  <a:lnTo>
                    <a:pt x="2789" y="1772"/>
                  </a:lnTo>
                  <a:lnTo>
                    <a:pt x="2789" y="1753"/>
                  </a:lnTo>
                  <a:lnTo>
                    <a:pt x="2797" y="1763"/>
                  </a:lnTo>
                  <a:lnTo>
                    <a:pt x="2797" y="1782"/>
                  </a:lnTo>
                  <a:lnTo>
                    <a:pt x="2808" y="1782"/>
                  </a:lnTo>
                  <a:lnTo>
                    <a:pt x="2816" y="1782"/>
                  </a:lnTo>
                  <a:lnTo>
                    <a:pt x="2816" y="1744"/>
                  </a:lnTo>
                  <a:lnTo>
                    <a:pt x="2826" y="1772"/>
                  </a:lnTo>
                  <a:lnTo>
                    <a:pt x="2826" y="1726"/>
                  </a:lnTo>
                  <a:lnTo>
                    <a:pt x="2835" y="1753"/>
                  </a:lnTo>
                  <a:lnTo>
                    <a:pt x="2835" y="1772"/>
                  </a:lnTo>
                  <a:lnTo>
                    <a:pt x="2845" y="1782"/>
                  </a:lnTo>
                  <a:lnTo>
                    <a:pt x="2845" y="1753"/>
                  </a:lnTo>
                  <a:lnTo>
                    <a:pt x="2853" y="1782"/>
                  </a:lnTo>
                  <a:lnTo>
                    <a:pt x="2853" y="1734"/>
                  </a:lnTo>
                  <a:lnTo>
                    <a:pt x="2863" y="1726"/>
                  </a:lnTo>
                  <a:lnTo>
                    <a:pt x="2863" y="1677"/>
                  </a:lnTo>
                  <a:lnTo>
                    <a:pt x="2872" y="1688"/>
                  </a:lnTo>
                  <a:lnTo>
                    <a:pt x="2872" y="1753"/>
                  </a:lnTo>
                  <a:lnTo>
                    <a:pt x="2882" y="1763"/>
                  </a:lnTo>
                  <a:lnTo>
                    <a:pt x="2882" y="1744"/>
                  </a:lnTo>
                  <a:lnTo>
                    <a:pt x="2891" y="1753"/>
                  </a:lnTo>
                  <a:lnTo>
                    <a:pt x="2891" y="1734"/>
                  </a:lnTo>
                  <a:lnTo>
                    <a:pt x="2901" y="1726"/>
                  </a:lnTo>
                  <a:lnTo>
                    <a:pt x="2901" y="1772"/>
                  </a:lnTo>
                  <a:lnTo>
                    <a:pt x="2909" y="1744"/>
                  </a:lnTo>
                  <a:lnTo>
                    <a:pt x="2909" y="1782"/>
                  </a:lnTo>
                  <a:lnTo>
                    <a:pt x="2919" y="1772"/>
                  </a:lnTo>
                  <a:lnTo>
                    <a:pt x="2919" y="1782"/>
                  </a:lnTo>
                  <a:lnTo>
                    <a:pt x="2928" y="1772"/>
                  </a:lnTo>
                  <a:lnTo>
                    <a:pt x="2928" y="1744"/>
                  </a:lnTo>
                  <a:lnTo>
                    <a:pt x="2938" y="1763"/>
                  </a:lnTo>
                  <a:lnTo>
                    <a:pt x="2938" y="1782"/>
                  </a:lnTo>
                  <a:lnTo>
                    <a:pt x="2947" y="1782"/>
                  </a:lnTo>
                  <a:lnTo>
                    <a:pt x="2957" y="1782"/>
                  </a:lnTo>
                  <a:lnTo>
                    <a:pt x="2957" y="1753"/>
                  </a:lnTo>
                  <a:lnTo>
                    <a:pt x="2965" y="1763"/>
                  </a:lnTo>
                  <a:lnTo>
                    <a:pt x="2965" y="1744"/>
                  </a:lnTo>
                  <a:lnTo>
                    <a:pt x="2975" y="1744"/>
                  </a:lnTo>
                  <a:lnTo>
                    <a:pt x="2975" y="1772"/>
                  </a:lnTo>
                  <a:lnTo>
                    <a:pt x="2984" y="1782"/>
                  </a:lnTo>
                  <a:lnTo>
                    <a:pt x="2984" y="1753"/>
                  </a:lnTo>
                  <a:lnTo>
                    <a:pt x="2994" y="1744"/>
                  </a:lnTo>
                  <a:lnTo>
                    <a:pt x="2994" y="1763"/>
                  </a:lnTo>
                  <a:lnTo>
                    <a:pt x="3002" y="1763"/>
                  </a:lnTo>
                  <a:lnTo>
                    <a:pt x="3002" y="1744"/>
                  </a:lnTo>
                  <a:lnTo>
                    <a:pt x="3013" y="1734"/>
                  </a:lnTo>
                  <a:lnTo>
                    <a:pt x="3013" y="1744"/>
                  </a:lnTo>
                  <a:lnTo>
                    <a:pt x="3021" y="1744"/>
                  </a:lnTo>
                  <a:lnTo>
                    <a:pt x="3021" y="1696"/>
                  </a:lnTo>
                  <a:lnTo>
                    <a:pt x="3031" y="1688"/>
                  </a:lnTo>
                  <a:lnTo>
                    <a:pt x="3031" y="797"/>
                  </a:lnTo>
                  <a:lnTo>
                    <a:pt x="3040" y="407"/>
                  </a:lnTo>
                  <a:lnTo>
                    <a:pt x="3040" y="1298"/>
                  </a:lnTo>
                  <a:lnTo>
                    <a:pt x="3050" y="1327"/>
                  </a:lnTo>
                  <a:lnTo>
                    <a:pt x="3050" y="1612"/>
                  </a:lnTo>
                  <a:lnTo>
                    <a:pt x="3058" y="1612"/>
                  </a:lnTo>
                  <a:lnTo>
                    <a:pt x="3058" y="1763"/>
                  </a:lnTo>
                  <a:lnTo>
                    <a:pt x="3069" y="1753"/>
                  </a:lnTo>
                  <a:lnTo>
                    <a:pt x="3069" y="1772"/>
                  </a:lnTo>
                  <a:lnTo>
                    <a:pt x="3077" y="1772"/>
                  </a:lnTo>
                  <a:lnTo>
                    <a:pt x="3077" y="1658"/>
                  </a:lnTo>
                  <a:lnTo>
                    <a:pt x="3087" y="1620"/>
                  </a:lnTo>
                  <a:lnTo>
                    <a:pt x="3087" y="1707"/>
                  </a:lnTo>
                  <a:lnTo>
                    <a:pt x="3096" y="1707"/>
                  </a:lnTo>
                  <a:lnTo>
                    <a:pt x="3096" y="1734"/>
                  </a:lnTo>
                  <a:lnTo>
                    <a:pt x="3106" y="1734"/>
                  </a:lnTo>
                  <a:lnTo>
                    <a:pt x="3106" y="1014"/>
                  </a:lnTo>
                  <a:lnTo>
                    <a:pt x="3114" y="816"/>
                  </a:lnTo>
                  <a:lnTo>
                    <a:pt x="3114" y="1498"/>
                  </a:lnTo>
                  <a:lnTo>
                    <a:pt x="3124" y="1507"/>
                  </a:lnTo>
                  <a:lnTo>
                    <a:pt x="3124" y="1707"/>
                  </a:lnTo>
                  <a:lnTo>
                    <a:pt x="3133" y="1707"/>
                  </a:lnTo>
                  <a:lnTo>
                    <a:pt x="3133" y="1772"/>
                  </a:lnTo>
                  <a:lnTo>
                    <a:pt x="3143" y="1772"/>
                  </a:lnTo>
                  <a:lnTo>
                    <a:pt x="3143" y="1753"/>
                  </a:lnTo>
                  <a:lnTo>
                    <a:pt x="3152" y="1782"/>
                  </a:lnTo>
                  <a:lnTo>
                    <a:pt x="3152" y="1734"/>
                  </a:lnTo>
                  <a:lnTo>
                    <a:pt x="3162" y="1734"/>
                  </a:lnTo>
                  <a:lnTo>
                    <a:pt x="3162" y="1696"/>
                  </a:lnTo>
                  <a:lnTo>
                    <a:pt x="3170" y="1715"/>
                  </a:lnTo>
                  <a:lnTo>
                    <a:pt x="3170" y="1744"/>
                  </a:lnTo>
                  <a:lnTo>
                    <a:pt x="3180" y="1726"/>
                  </a:lnTo>
                  <a:lnTo>
                    <a:pt x="3180" y="1763"/>
                  </a:lnTo>
                  <a:lnTo>
                    <a:pt x="3189" y="1734"/>
                  </a:lnTo>
                  <a:lnTo>
                    <a:pt x="3189" y="1753"/>
                  </a:lnTo>
                  <a:lnTo>
                    <a:pt x="3199" y="1753"/>
                  </a:lnTo>
                  <a:lnTo>
                    <a:pt x="3199" y="1782"/>
                  </a:lnTo>
                  <a:lnTo>
                    <a:pt x="3207" y="1782"/>
                  </a:lnTo>
                  <a:lnTo>
                    <a:pt x="3207" y="1772"/>
                  </a:lnTo>
                  <a:lnTo>
                    <a:pt x="3218" y="1772"/>
                  </a:lnTo>
                  <a:lnTo>
                    <a:pt x="3218" y="1734"/>
                  </a:lnTo>
                  <a:lnTo>
                    <a:pt x="3226" y="1744"/>
                  </a:lnTo>
                  <a:lnTo>
                    <a:pt x="3226" y="1782"/>
                  </a:lnTo>
                  <a:lnTo>
                    <a:pt x="3236" y="1753"/>
                  </a:lnTo>
                  <a:lnTo>
                    <a:pt x="3236" y="1772"/>
                  </a:lnTo>
                  <a:lnTo>
                    <a:pt x="3245" y="1772"/>
                  </a:lnTo>
                  <a:lnTo>
                    <a:pt x="3255" y="1772"/>
                  </a:lnTo>
                  <a:lnTo>
                    <a:pt x="3255" y="1782"/>
                  </a:lnTo>
                  <a:lnTo>
                    <a:pt x="3263" y="1782"/>
                  </a:lnTo>
                  <a:lnTo>
                    <a:pt x="3263" y="1772"/>
                  </a:lnTo>
                  <a:lnTo>
                    <a:pt x="3274" y="1772"/>
                  </a:lnTo>
                  <a:lnTo>
                    <a:pt x="3274" y="1782"/>
                  </a:lnTo>
                  <a:lnTo>
                    <a:pt x="3282" y="1772"/>
                  </a:lnTo>
                  <a:lnTo>
                    <a:pt x="3282" y="1782"/>
                  </a:lnTo>
                  <a:lnTo>
                    <a:pt x="3292" y="1782"/>
                  </a:lnTo>
                  <a:lnTo>
                    <a:pt x="3292" y="1753"/>
                  </a:lnTo>
                  <a:lnTo>
                    <a:pt x="3301" y="1772"/>
                  </a:lnTo>
                  <a:lnTo>
                    <a:pt x="3301" y="1734"/>
                  </a:lnTo>
                  <a:lnTo>
                    <a:pt x="3311" y="1734"/>
                  </a:lnTo>
                  <a:lnTo>
                    <a:pt x="3311" y="1772"/>
                  </a:lnTo>
                  <a:lnTo>
                    <a:pt x="3319" y="1753"/>
                  </a:lnTo>
                  <a:lnTo>
                    <a:pt x="3319" y="1734"/>
                  </a:lnTo>
                  <a:lnTo>
                    <a:pt x="3329" y="1734"/>
                  </a:lnTo>
                  <a:lnTo>
                    <a:pt x="3329" y="1763"/>
                  </a:lnTo>
                  <a:lnTo>
                    <a:pt x="3338" y="1782"/>
                  </a:lnTo>
                  <a:lnTo>
                    <a:pt x="3338" y="1734"/>
                  </a:lnTo>
                  <a:lnTo>
                    <a:pt x="3348" y="1763"/>
                  </a:lnTo>
                  <a:lnTo>
                    <a:pt x="3348" y="1555"/>
                  </a:lnTo>
                  <a:lnTo>
                    <a:pt x="3358" y="1536"/>
                  </a:lnTo>
                  <a:lnTo>
                    <a:pt x="3358" y="778"/>
                  </a:lnTo>
                  <a:lnTo>
                    <a:pt x="3367" y="1062"/>
                  </a:lnTo>
                  <a:lnTo>
                    <a:pt x="3367" y="1612"/>
                  </a:lnTo>
                  <a:lnTo>
                    <a:pt x="3377" y="1612"/>
                  </a:lnTo>
                  <a:lnTo>
                    <a:pt x="3377" y="1707"/>
                  </a:lnTo>
                  <a:lnTo>
                    <a:pt x="3385" y="1744"/>
                  </a:lnTo>
                  <a:lnTo>
                    <a:pt x="3385" y="1696"/>
                  </a:lnTo>
                  <a:lnTo>
                    <a:pt x="3396" y="1744"/>
                  </a:lnTo>
                  <a:lnTo>
                    <a:pt x="3396" y="1536"/>
                  </a:lnTo>
                  <a:lnTo>
                    <a:pt x="3404" y="1365"/>
                  </a:lnTo>
                  <a:lnTo>
                    <a:pt x="3404" y="1631"/>
                  </a:lnTo>
                  <a:lnTo>
                    <a:pt x="3414" y="1639"/>
                  </a:lnTo>
                  <a:lnTo>
                    <a:pt x="3414" y="1715"/>
                  </a:lnTo>
                  <a:lnTo>
                    <a:pt x="3423" y="1726"/>
                  </a:lnTo>
                  <a:lnTo>
                    <a:pt x="3423" y="1772"/>
                  </a:lnTo>
                  <a:lnTo>
                    <a:pt x="3433" y="1772"/>
                  </a:lnTo>
                  <a:lnTo>
                    <a:pt x="3433" y="1782"/>
                  </a:lnTo>
                  <a:lnTo>
                    <a:pt x="3441" y="1763"/>
                  </a:lnTo>
                  <a:lnTo>
                    <a:pt x="3441" y="1782"/>
                  </a:lnTo>
                  <a:lnTo>
                    <a:pt x="3451" y="1782"/>
                  </a:lnTo>
                  <a:lnTo>
                    <a:pt x="3451" y="1763"/>
                  </a:lnTo>
                  <a:lnTo>
                    <a:pt x="3460" y="1772"/>
                  </a:lnTo>
                  <a:lnTo>
                    <a:pt x="3460" y="1753"/>
                  </a:lnTo>
                  <a:lnTo>
                    <a:pt x="3470" y="1734"/>
                  </a:lnTo>
                  <a:lnTo>
                    <a:pt x="3470" y="1772"/>
                  </a:lnTo>
                  <a:lnTo>
                    <a:pt x="3479" y="1772"/>
                  </a:lnTo>
                  <a:lnTo>
                    <a:pt x="3479" y="1782"/>
                  </a:lnTo>
                  <a:lnTo>
                    <a:pt x="3489" y="1782"/>
                  </a:lnTo>
                  <a:lnTo>
                    <a:pt x="3489" y="1734"/>
                  </a:lnTo>
                  <a:lnTo>
                    <a:pt x="3497" y="1734"/>
                  </a:lnTo>
                  <a:lnTo>
                    <a:pt x="3497" y="1772"/>
                  </a:lnTo>
                  <a:lnTo>
                    <a:pt x="3507" y="1763"/>
                  </a:lnTo>
                  <a:lnTo>
                    <a:pt x="3516" y="1707"/>
                  </a:lnTo>
                  <a:lnTo>
                    <a:pt x="3516" y="1763"/>
                  </a:lnTo>
                  <a:lnTo>
                    <a:pt x="3526" y="1744"/>
                  </a:lnTo>
                  <a:lnTo>
                    <a:pt x="3526" y="1782"/>
                  </a:lnTo>
                  <a:lnTo>
                    <a:pt x="3545" y="1782"/>
                  </a:lnTo>
                  <a:lnTo>
                    <a:pt x="3545" y="1772"/>
                  </a:lnTo>
                  <a:lnTo>
                    <a:pt x="3553" y="1782"/>
                  </a:lnTo>
                  <a:lnTo>
                    <a:pt x="3553" y="1753"/>
                  </a:lnTo>
                  <a:lnTo>
                    <a:pt x="3563" y="1753"/>
                  </a:lnTo>
                  <a:lnTo>
                    <a:pt x="3563" y="1782"/>
                  </a:lnTo>
                  <a:lnTo>
                    <a:pt x="3572" y="1772"/>
                  </a:lnTo>
                  <a:lnTo>
                    <a:pt x="3572" y="1782"/>
                  </a:lnTo>
                  <a:lnTo>
                    <a:pt x="3582" y="1782"/>
                  </a:lnTo>
                  <a:lnTo>
                    <a:pt x="3590" y="1782"/>
                  </a:lnTo>
                  <a:lnTo>
                    <a:pt x="3590" y="1753"/>
                  </a:lnTo>
                  <a:lnTo>
                    <a:pt x="3601" y="1753"/>
                  </a:lnTo>
                  <a:lnTo>
                    <a:pt x="3601" y="1782"/>
                  </a:lnTo>
                  <a:lnTo>
                    <a:pt x="3609" y="1782"/>
                  </a:lnTo>
                  <a:lnTo>
                    <a:pt x="3619" y="1782"/>
                  </a:lnTo>
                  <a:lnTo>
                    <a:pt x="3619" y="1763"/>
                  </a:lnTo>
                  <a:lnTo>
                    <a:pt x="3628" y="1772"/>
                  </a:lnTo>
                  <a:lnTo>
                    <a:pt x="3628" y="1744"/>
                  </a:lnTo>
                  <a:lnTo>
                    <a:pt x="3638" y="1744"/>
                  </a:lnTo>
                  <a:lnTo>
                    <a:pt x="3638" y="1772"/>
                  </a:lnTo>
                  <a:lnTo>
                    <a:pt x="3646" y="1772"/>
                  </a:lnTo>
                  <a:lnTo>
                    <a:pt x="3646" y="1782"/>
                  </a:lnTo>
                  <a:lnTo>
                    <a:pt x="3657" y="1782"/>
                  </a:lnTo>
                  <a:lnTo>
                    <a:pt x="3657" y="1772"/>
                  </a:lnTo>
                  <a:lnTo>
                    <a:pt x="3665" y="1772"/>
                  </a:lnTo>
                  <a:lnTo>
                    <a:pt x="3665" y="1734"/>
                  </a:lnTo>
                  <a:lnTo>
                    <a:pt x="3675" y="1744"/>
                  </a:lnTo>
                  <a:lnTo>
                    <a:pt x="3675" y="1763"/>
                  </a:lnTo>
                  <a:lnTo>
                    <a:pt x="3684" y="1763"/>
                  </a:lnTo>
                  <a:lnTo>
                    <a:pt x="3684" y="1782"/>
                  </a:lnTo>
                  <a:lnTo>
                    <a:pt x="3702" y="1782"/>
                  </a:lnTo>
                  <a:lnTo>
                    <a:pt x="3702" y="1772"/>
                  </a:lnTo>
                  <a:lnTo>
                    <a:pt x="3712" y="1763"/>
                  </a:lnTo>
                  <a:lnTo>
                    <a:pt x="3712" y="1782"/>
                  </a:lnTo>
                  <a:lnTo>
                    <a:pt x="3721" y="1782"/>
                  </a:lnTo>
                  <a:lnTo>
                    <a:pt x="3721" y="1753"/>
                  </a:lnTo>
                  <a:lnTo>
                    <a:pt x="3731" y="1763"/>
                  </a:lnTo>
                  <a:lnTo>
                    <a:pt x="3731" y="1782"/>
                  </a:lnTo>
                  <a:lnTo>
                    <a:pt x="3740" y="1782"/>
                  </a:lnTo>
                  <a:lnTo>
                    <a:pt x="3750" y="1782"/>
                  </a:lnTo>
                  <a:lnTo>
                    <a:pt x="3750" y="1753"/>
                  </a:lnTo>
                  <a:lnTo>
                    <a:pt x="3758" y="1772"/>
                  </a:lnTo>
                  <a:lnTo>
                    <a:pt x="3758" y="1744"/>
                  </a:lnTo>
                  <a:lnTo>
                    <a:pt x="3768" y="1753"/>
                  </a:lnTo>
                  <a:lnTo>
                    <a:pt x="3768" y="1772"/>
                  </a:lnTo>
                  <a:lnTo>
                    <a:pt x="3777" y="1782"/>
                  </a:lnTo>
                  <a:lnTo>
                    <a:pt x="3777" y="1753"/>
                  </a:lnTo>
                  <a:lnTo>
                    <a:pt x="3787" y="1753"/>
                  </a:lnTo>
                  <a:lnTo>
                    <a:pt x="3787" y="1763"/>
                  </a:lnTo>
                  <a:lnTo>
                    <a:pt x="3795" y="1763"/>
                  </a:lnTo>
                  <a:lnTo>
                    <a:pt x="3795" y="1715"/>
                  </a:lnTo>
                  <a:lnTo>
                    <a:pt x="3806" y="1715"/>
                  </a:lnTo>
                  <a:lnTo>
                    <a:pt x="3806" y="1157"/>
                  </a:lnTo>
                  <a:lnTo>
                    <a:pt x="3814" y="1127"/>
                  </a:lnTo>
                  <a:lnTo>
                    <a:pt x="3814" y="133"/>
                  </a:lnTo>
                  <a:lnTo>
                    <a:pt x="3824" y="142"/>
                  </a:lnTo>
                  <a:lnTo>
                    <a:pt x="3824" y="1336"/>
                  </a:lnTo>
                  <a:lnTo>
                    <a:pt x="3833" y="1355"/>
                  </a:lnTo>
                  <a:lnTo>
                    <a:pt x="3833" y="1696"/>
                  </a:lnTo>
                  <a:lnTo>
                    <a:pt x="3843" y="1707"/>
                  </a:lnTo>
                  <a:lnTo>
                    <a:pt x="3843" y="1772"/>
                  </a:lnTo>
                  <a:lnTo>
                    <a:pt x="3851" y="1782"/>
                  </a:lnTo>
                  <a:lnTo>
                    <a:pt x="3851" y="1772"/>
                  </a:lnTo>
                  <a:lnTo>
                    <a:pt x="3862" y="1772"/>
                  </a:lnTo>
                  <a:lnTo>
                    <a:pt x="3862" y="1753"/>
                  </a:lnTo>
                  <a:lnTo>
                    <a:pt x="3870" y="1753"/>
                  </a:lnTo>
                  <a:lnTo>
                    <a:pt x="3870" y="1772"/>
                  </a:lnTo>
                  <a:lnTo>
                    <a:pt x="3880" y="1772"/>
                  </a:lnTo>
                  <a:lnTo>
                    <a:pt x="3880" y="1782"/>
                  </a:lnTo>
                  <a:lnTo>
                    <a:pt x="3899" y="1782"/>
                  </a:lnTo>
                  <a:lnTo>
                    <a:pt x="3899" y="1772"/>
                  </a:lnTo>
                  <a:lnTo>
                    <a:pt x="3907" y="1772"/>
                  </a:lnTo>
                  <a:lnTo>
                    <a:pt x="3917" y="1782"/>
                  </a:lnTo>
                  <a:lnTo>
                    <a:pt x="3926" y="1782"/>
                  </a:lnTo>
                  <a:lnTo>
                    <a:pt x="3936" y="1772"/>
                  </a:lnTo>
                  <a:lnTo>
                    <a:pt x="3936" y="1753"/>
                  </a:lnTo>
                  <a:lnTo>
                    <a:pt x="3945" y="1772"/>
                  </a:lnTo>
                  <a:lnTo>
                    <a:pt x="3945" y="1734"/>
                  </a:lnTo>
                  <a:lnTo>
                    <a:pt x="3955" y="1753"/>
                  </a:lnTo>
                  <a:lnTo>
                    <a:pt x="3955" y="1707"/>
                  </a:lnTo>
                  <a:lnTo>
                    <a:pt x="3963" y="1734"/>
                  </a:lnTo>
                  <a:lnTo>
                    <a:pt x="3963" y="1763"/>
                  </a:lnTo>
                  <a:lnTo>
                    <a:pt x="3973" y="1772"/>
                  </a:lnTo>
                  <a:lnTo>
                    <a:pt x="3973" y="1782"/>
                  </a:lnTo>
                  <a:lnTo>
                    <a:pt x="3982" y="1772"/>
                  </a:lnTo>
                  <a:lnTo>
                    <a:pt x="3982" y="1763"/>
                  </a:lnTo>
                  <a:lnTo>
                    <a:pt x="3992" y="1763"/>
                  </a:lnTo>
                  <a:lnTo>
                    <a:pt x="3992" y="1734"/>
                  </a:lnTo>
                  <a:lnTo>
                    <a:pt x="4001" y="1763"/>
                  </a:lnTo>
                  <a:lnTo>
                    <a:pt x="4001" y="1631"/>
                  </a:lnTo>
                  <a:lnTo>
                    <a:pt x="4011" y="1601"/>
                  </a:lnTo>
                  <a:lnTo>
                    <a:pt x="4011" y="1726"/>
                  </a:lnTo>
                  <a:lnTo>
                    <a:pt x="4019" y="1726"/>
                  </a:lnTo>
                  <a:lnTo>
                    <a:pt x="4019" y="1763"/>
                  </a:lnTo>
                  <a:lnTo>
                    <a:pt x="4029" y="1763"/>
                  </a:lnTo>
                  <a:lnTo>
                    <a:pt x="4029" y="1782"/>
                  </a:lnTo>
                  <a:lnTo>
                    <a:pt x="4038" y="1782"/>
                  </a:lnTo>
                  <a:lnTo>
                    <a:pt x="4038" y="1726"/>
                  </a:lnTo>
                  <a:lnTo>
                    <a:pt x="4048" y="1772"/>
                  </a:lnTo>
                  <a:lnTo>
                    <a:pt x="4048" y="1707"/>
                  </a:lnTo>
                  <a:lnTo>
                    <a:pt x="4056" y="1715"/>
                  </a:lnTo>
                  <a:lnTo>
                    <a:pt x="4056" y="1772"/>
                  </a:lnTo>
                  <a:lnTo>
                    <a:pt x="4067" y="1772"/>
                  </a:lnTo>
                  <a:lnTo>
                    <a:pt x="4067" y="1726"/>
                  </a:lnTo>
                  <a:lnTo>
                    <a:pt x="4075" y="1715"/>
                  </a:lnTo>
                  <a:lnTo>
                    <a:pt x="4075" y="1772"/>
                  </a:lnTo>
                  <a:lnTo>
                    <a:pt x="4085" y="1744"/>
                  </a:lnTo>
                  <a:lnTo>
                    <a:pt x="4085" y="1772"/>
                  </a:lnTo>
                  <a:lnTo>
                    <a:pt x="4094" y="1772"/>
                  </a:lnTo>
                  <a:lnTo>
                    <a:pt x="4094" y="1763"/>
                  </a:lnTo>
                  <a:lnTo>
                    <a:pt x="4104" y="1782"/>
                  </a:lnTo>
                  <a:lnTo>
                    <a:pt x="4104" y="1763"/>
                  </a:lnTo>
                  <a:lnTo>
                    <a:pt x="4112" y="1753"/>
                  </a:lnTo>
                  <a:lnTo>
                    <a:pt x="4112" y="1772"/>
                  </a:lnTo>
                  <a:lnTo>
                    <a:pt x="4123" y="1753"/>
                  </a:lnTo>
                  <a:lnTo>
                    <a:pt x="4123" y="1782"/>
                  </a:lnTo>
                  <a:lnTo>
                    <a:pt x="4131" y="1772"/>
                  </a:lnTo>
                  <a:lnTo>
                    <a:pt x="4131" y="1782"/>
                  </a:lnTo>
                  <a:lnTo>
                    <a:pt x="4141" y="1782"/>
                  </a:lnTo>
                  <a:lnTo>
                    <a:pt x="4141" y="1772"/>
                  </a:lnTo>
                  <a:lnTo>
                    <a:pt x="4150" y="1782"/>
                  </a:lnTo>
                  <a:lnTo>
                    <a:pt x="4150" y="1763"/>
                  </a:lnTo>
                  <a:lnTo>
                    <a:pt x="4160" y="1763"/>
                  </a:lnTo>
                  <a:lnTo>
                    <a:pt x="4160" y="1782"/>
                  </a:lnTo>
                  <a:lnTo>
                    <a:pt x="4168" y="1782"/>
                  </a:lnTo>
                  <a:lnTo>
                    <a:pt x="4178" y="1782"/>
                  </a:lnTo>
                  <a:lnTo>
                    <a:pt x="4178" y="1763"/>
                  </a:lnTo>
                  <a:lnTo>
                    <a:pt x="4187" y="1782"/>
                  </a:lnTo>
                  <a:lnTo>
                    <a:pt x="4187" y="1763"/>
                  </a:lnTo>
                  <a:lnTo>
                    <a:pt x="4197" y="1782"/>
                  </a:lnTo>
                  <a:lnTo>
                    <a:pt x="4197" y="1744"/>
                  </a:lnTo>
                  <a:lnTo>
                    <a:pt x="4206" y="1772"/>
                  </a:lnTo>
                  <a:lnTo>
                    <a:pt x="4206" y="1744"/>
                  </a:lnTo>
                  <a:lnTo>
                    <a:pt x="4216" y="1763"/>
                  </a:lnTo>
                  <a:lnTo>
                    <a:pt x="4216" y="1782"/>
                  </a:lnTo>
                  <a:lnTo>
                    <a:pt x="4224" y="1782"/>
                  </a:lnTo>
                  <a:lnTo>
                    <a:pt x="4234" y="1782"/>
                  </a:lnTo>
                  <a:lnTo>
                    <a:pt x="4234" y="1688"/>
                  </a:lnTo>
                  <a:lnTo>
                    <a:pt x="4243" y="1631"/>
                  </a:lnTo>
                  <a:lnTo>
                    <a:pt x="4243" y="1726"/>
                  </a:lnTo>
                  <a:lnTo>
                    <a:pt x="4253" y="1734"/>
                  </a:lnTo>
                  <a:lnTo>
                    <a:pt x="4253" y="1772"/>
                  </a:lnTo>
                  <a:lnTo>
                    <a:pt x="4263" y="1772"/>
                  </a:lnTo>
                  <a:lnTo>
                    <a:pt x="4263" y="1782"/>
                  </a:lnTo>
                  <a:lnTo>
                    <a:pt x="4282" y="1782"/>
                  </a:lnTo>
                  <a:lnTo>
                    <a:pt x="4282" y="1772"/>
                  </a:lnTo>
                  <a:lnTo>
                    <a:pt x="4290" y="1772"/>
                  </a:lnTo>
                  <a:lnTo>
                    <a:pt x="4290" y="1744"/>
                  </a:lnTo>
                  <a:lnTo>
                    <a:pt x="4300" y="1744"/>
                  </a:lnTo>
                  <a:lnTo>
                    <a:pt x="4300" y="95"/>
                  </a:lnTo>
                  <a:lnTo>
                    <a:pt x="4309" y="0"/>
                  </a:lnTo>
                  <a:lnTo>
                    <a:pt x="4309" y="1298"/>
                  </a:lnTo>
                  <a:lnTo>
                    <a:pt x="4319" y="1317"/>
                  </a:lnTo>
                  <a:lnTo>
                    <a:pt x="4319" y="1620"/>
                  </a:lnTo>
                  <a:lnTo>
                    <a:pt x="4328" y="1631"/>
                  </a:lnTo>
                  <a:lnTo>
                    <a:pt x="4328" y="1772"/>
                  </a:lnTo>
                  <a:lnTo>
                    <a:pt x="4338" y="1772"/>
                  </a:lnTo>
                  <a:lnTo>
                    <a:pt x="4346" y="1772"/>
                  </a:lnTo>
                  <a:lnTo>
                    <a:pt x="4346" y="1782"/>
                  </a:lnTo>
                  <a:lnTo>
                    <a:pt x="4356" y="1744"/>
                  </a:lnTo>
                  <a:lnTo>
                    <a:pt x="4356" y="1782"/>
                  </a:lnTo>
                  <a:lnTo>
                    <a:pt x="4365" y="1726"/>
                  </a:lnTo>
                  <a:lnTo>
                    <a:pt x="4365" y="1782"/>
                  </a:lnTo>
                  <a:lnTo>
                    <a:pt x="4375" y="1753"/>
                  </a:lnTo>
                  <a:lnTo>
                    <a:pt x="4375" y="1782"/>
                  </a:lnTo>
                  <a:lnTo>
                    <a:pt x="4383" y="1753"/>
                  </a:lnTo>
                  <a:lnTo>
                    <a:pt x="4383" y="1782"/>
                  </a:lnTo>
                  <a:lnTo>
                    <a:pt x="4394" y="1782"/>
                  </a:lnTo>
                  <a:lnTo>
                    <a:pt x="4394" y="1715"/>
                  </a:lnTo>
                  <a:lnTo>
                    <a:pt x="4402" y="1715"/>
                  </a:lnTo>
                  <a:lnTo>
                    <a:pt x="4402" y="1669"/>
                  </a:lnTo>
                  <a:lnTo>
                    <a:pt x="4412" y="1631"/>
                  </a:lnTo>
                  <a:lnTo>
                    <a:pt x="4412" y="1734"/>
                  </a:lnTo>
                  <a:lnTo>
                    <a:pt x="4421" y="1734"/>
                  </a:lnTo>
                  <a:lnTo>
                    <a:pt x="4421" y="1763"/>
                  </a:lnTo>
                  <a:lnTo>
                    <a:pt x="4431" y="1753"/>
                  </a:lnTo>
                  <a:lnTo>
                    <a:pt x="4431" y="1715"/>
                  </a:lnTo>
                  <a:lnTo>
                    <a:pt x="4439" y="1715"/>
                  </a:lnTo>
                  <a:lnTo>
                    <a:pt x="4439" y="1744"/>
                  </a:lnTo>
                  <a:lnTo>
                    <a:pt x="4450" y="1763"/>
                  </a:lnTo>
                  <a:lnTo>
                    <a:pt x="4450" y="1734"/>
                  </a:lnTo>
                  <a:lnTo>
                    <a:pt x="4458" y="1753"/>
                  </a:lnTo>
                  <a:lnTo>
                    <a:pt x="4458" y="1782"/>
                  </a:lnTo>
                  <a:lnTo>
                    <a:pt x="4468" y="1782"/>
                  </a:lnTo>
                  <a:lnTo>
                    <a:pt x="4477" y="1772"/>
                  </a:lnTo>
                  <a:lnTo>
                    <a:pt x="4477" y="1753"/>
                  </a:lnTo>
                  <a:lnTo>
                    <a:pt x="4487" y="1772"/>
                  </a:lnTo>
                  <a:lnTo>
                    <a:pt x="4487" y="1782"/>
                  </a:lnTo>
                  <a:lnTo>
                    <a:pt x="4506" y="1782"/>
                  </a:lnTo>
                  <a:lnTo>
                    <a:pt x="4506" y="1763"/>
                  </a:lnTo>
                  <a:lnTo>
                    <a:pt x="4514" y="1763"/>
                  </a:lnTo>
                  <a:lnTo>
                    <a:pt x="4514" y="1744"/>
                  </a:lnTo>
                  <a:lnTo>
                    <a:pt x="4524" y="1744"/>
                  </a:lnTo>
                  <a:lnTo>
                    <a:pt x="4524" y="1763"/>
                  </a:lnTo>
                  <a:lnTo>
                    <a:pt x="4533" y="1763"/>
                  </a:lnTo>
                  <a:lnTo>
                    <a:pt x="4533" y="1782"/>
                  </a:lnTo>
                  <a:lnTo>
                    <a:pt x="4543" y="1763"/>
                  </a:lnTo>
                  <a:lnTo>
                    <a:pt x="4543" y="1744"/>
                  </a:lnTo>
                  <a:lnTo>
                    <a:pt x="4551" y="1744"/>
                  </a:lnTo>
                  <a:lnTo>
                    <a:pt x="4551" y="1772"/>
                  </a:lnTo>
                  <a:lnTo>
                    <a:pt x="4561" y="1772"/>
                  </a:lnTo>
                  <a:lnTo>
                    <a:pt x="4561" y="1763"/>
                  </a:lnTo>
                  <a:lnTo>
                    <a:pt x="4570" y="1772"/>
                  </a:lnTo>
                  <a:lnTo>
                    <a:pt x="4570" y="1782"/>
                  </a:lnTo>
                  <a:lnTo>
                    <a:pt x="4580" y="1772"/>
                  </a:lnTo>
                  <a:lnTo>
                    <a:pt x="4580" y="1782"/>
                  </a:lnTo>
                  <a:lnTo>
                    <a:pt x="4589" y="1763"/>
                  </a:lnTo>
                  <a:lnTo>
                    <a:pt x="4589" y="1782"/>
                  </a:lnTo>
                  <a:lnTo>
                    <a:pt x="4599" y="1772"/>
                  </a:lnTo>
                  <a:lnTo>
                    <a:pt x="4599" y="1782"/>
                  </a:lnTo>
                  <a:lnTo>
                    <a:pt x="4607" y="1782"/>
                  </a:lnTo>
                  <a:lnTo>
                    <a:pt x="4607" y="1753"/>
                  </a:lnTo>
                  <a:lnTo>
                    <a:pt x="4617" y="1744"/>
                  </a:lnTo>
                  <a:lnTo>
                    <a:pt x="4617" y="1782"/>
                  </a:lnTo>
                  <a:lnTo>
                    <a:pt x="4626" y="1763"/>
                  </a:lnTo>
                  <a:lnTo>
                    <a:pt x="4626" y="1782"/>
                  </a:lnTo>
                  <a:lnTo>
                    <a:pt x="4673" y="1782"/>
                  </a:lnTo>
                  <a:lnTo>
                    <a:pt x="4682" y="1782"/>
                  </a:lnTo>
                  <a:lnTo>
                    <a:pt x="4692" y="1782"/>
                  </a:lnTo>
                  <a:lnTo>
                    <a:pt x="4692" y="1772"/>
                  </a:lnTo>
                  <a:lnTo>
                    <a:pt x="4700" y="1782"/>
                  </a:lnTo>
                  <a:lnTo>
                    <a:pt x="4711" y="1782"/>
                  </a:lnTo>
                  <a:lnTo>
                    <a:pt x="4711" y="1763"/>
                  </a:lnTo>
                  <a:lnTo>
                    <a:pt x="4719" y="1763"/>
                  </a:lnTo>
                  <a:lnTo>
                    <a:pt x="4719" y="1753"/>
                  </a:lnTo>
                  <a:lnTo>
                    <a:pt x="4729" y="1782"/>
                  </a:lnTo>
                  <a:lnTo>
                    <a:pt x="4729" y="1734"/>
                  </a:lnTo>
                  <a:lnTo>
                    <a:pt x="4738" y="1763"/>
                  </a:lnTo>
                  <a:lnTo>
                    <a:pt x="4738" y="1734"/>
                  </a:lnTo>
                  <a:lnTo>
                    <a:pt x="4748" y="1744"/>
                  </a:lnTo>
                  <a:lnTo>
                    <a:pt x="4748" y="1772"/>
                  </a:lnTo>
                  <a:lnTo>
                    <a:pt x="4756" y="1763"/>
                  </a:lnTo>
                  <a:lnTo>
                    <a:pt x="4756" y="1734"/>
                  </a:lnTo>
                  <a:lnTo>
                    <a:pt x="4766" y="1753"/>
                  </a:lnTo>
                  <a:lnTo>
                    <a:pt x="4766" y="1763"/>
                  </a:lnTo>
                  <a:lnTo>
                    <a:pt x="4775" y="1753"/>
                  </a:lnTo>
                  <a:lnTo>
                    <a:pt x="4775" y="1782"/>
                  </a:lnTo>
                  <a:lnTo>
                    <a:pt x="4785" y="1763"/>
                  </a:lnTo>
                  <a:lnTo>
                    <a:pt x="4785" y="1782"/>
                  </a:lnTo>
                  <a:lnTo>
                    <a:pt x="4794" y="1763"/>
                  </a:lnTo>
                  <a:lnTo>
                    <a:pt x="4794" y="1744"/>
                  </a:lnTo>
                  <a:lnTo>
                    <a:pt x="4804" y="1744"/>
                  </a:lnTo>
                  <a:lnTo>
                    <a:pt x="4804" y="1772"/>
                  </a:lnTo>
                  <a:lnTo>
                    <a:pt x="4812" y="1753"/>
                  </a:lnTo>
                  <a:lnTo>
                    <a:pt x="4812" y="1772"/>
                  </a:lnTo>
                  <a:lnTo>
                    <a:pt x="4822" y="1753"/>
                  </a:lnTo>
                  <a:lnTo>
                    <a:pt x="4822" y="1782"/>
                  </a:lnTo>
                  <a:lnTo>
                    <a:pt x="4831" y="1782"/>
                  </a:lnTo>
                  <a:lnTo>
                    <a:pt x="4849" y="1782"/>
                  </a:lnTo>
                  <a:lnTo>
                    <a:pt x="4849" y="1772"/>
                  </a:lnTo>
                  <a:lnTo>
                    <a:pt x="4860" y="1772"/>
                  </a:lnTo>
                  <a:lnTo>
                    <a:pt x="4860" y="1782"/>
                  </a:lnTo>
                  <a:lnTo>
                    <a:pt x="4868" y="1782"/>
                  </a:lnTo>
                  <a:lnTo>
                    <a:pt x="4868" y="1772"/>
                  </a:lnTo>
                  <a:lnTo>
                    <a:pt x="4878" y="1782"/>
                  </a:lnTo>
                  <a:lnTo>
                    <a:pt x="4878" y="1753"/>
                  </a:lnTo>
                  <a:lnTo>
                    <a:pt x="4887" y="1782"/>
                  </a:lnTo>
                  <a:lnTo>
                    <a:pt x="4887" y="1734"/>
                  </a:lnTo>
                  <a:lnTo>
                    <a:pt x="4897" y="1734"/>
                  </a:lnTo>
                  <a:lnTo>
                    <a:pt x="4897" y="1772"/>
                  </a:lnTo>
                  <a:lnTo>
                    <a:pt x="4905" y="1782"/>
                  </a:lnTo>
                  <a:lnTo>
                    <a:pt x="4905" y="1753"/>
                  </a:lnTo>
                  <a:lnTo>
                    <a:pt x="4916" y="1744"/>
                  </a:lnTo>
                  <a:lnTo>
                    <a:pt x="4916" y="1763"/>
                  </a:lnTo>
                  <a:lnTo>
                    <a:pt x="4924" y="1763"/>
                  </a:lnTo>
                  <a:lnTo>
                    <a:pt x="4924" y="1782"/>
                  </a:lnTo>
                  <a:lnTo>
                    <a:pt x="4934" y="1782"/>
                  </a:lnTo>
                  <a:lnTo>
                    <a:pt x="4934" y="1772"/>
                  </a:lnTo>
                  <a:lnTo>
                    <a:pt x="4943" y="1772"/>
                  </a:lnTo>
                  <a:lnTo>
                    <a:pt x="4943" y="1782"/>
                  </a:lnTo>
                  <a:lnTo>
                    <a:pt x="4953" y="1782"/>
                  </a:lnTo>
                  <a:lnTo>
                    <a:pt x="4953" y="1763"/>
                  </a:lnTo>
                  <a:lnTo>
                    <a:pt x="4961" y="1763"/>
                  </a:lnTo>
                  <a:lnTo>
                    <a:pt x="4961" y="1782"/>
                  </a:lnTo>
                  <a:lnTo>
                    <a:pt x="4972" y="1782"/>
                  </a:lnTo>
                  <a:lnTo>
                    <a:pt x="4972" y="1772"/>
                  </a:lnTo>
                  <a:lnTo>
                    <a:pt x="4980" y="1782"/>
                  </a:lnTo>
                  <a:lnTo>
                    <a:pt x="4980" y="1763"/>
                  </a:lnTo>
                  <a:lnTo>
                    <a:pt x="4990" y="1734"/>
                  </a:lnTo>
                  <a:lnTo>
                    <a:pt x="4990" y="1772"/>
                  </a:lnTo>
                  <a:lnTo>
                    <a:pt x="4999" y="1753"/>
                  </a:lnTo>
                  <a:lnTo>
                    <a:pt x="4999" y="1782"/>
                  </a:lnTo>
                  <a:lnTo>
                    <a:pt x="5017" y="1782"/>
                  </a:lnTo>
                  <a:lnTo>
                    <a:pt x="5017" y="1753"/>
                  </a:lnTo>
                  <a:lnTo>
                    <a:pt x="5027" y="1782"/>
                  </a:lnTo>
                  <a:lnTo>
                    <a:pt x="5027" y="1744"/>
                  </a:lnTo>
                  <a:lnTo>
                    <a:pt x="5036" y="1782"/>
                  </a:lnTo>
                  <a:lnTo>
                    <a:pt x="5036" y="1772"/>
                  </a:lnTo>
                  <a:lnTo>
                    <a:pt x="5046" y="1763"/>
                  </a:lnTo>
                  <a:lnTo>
                    <a:pt x="5046" y="1782"/>
                  </a:lnTo>
                  <a:lnTo>
                    <a:pt x="5055" y="1772"/>
                  </a:lnTo>
                  <a:lnTo>
                    <a:pt x="5055" y="1782"/>
                  </a:lnTo>
                  <a:lnTo>
                    <a:pt x="5065" y="1782"/>
                  </a:lnTo>
                  <a:lnTo>
                    <a:pt x="5065" y="1744"/>
                  </a:lnTo>
                  <a:lnTo>
                    <a:pt x="5073" y="1734"/>
                  </a:lnTo>
                  <a:lnTo>
                    <a:pt x="5073" y="1669"/>
                  </a:lnTo>
                  <a:lnTo>
                    <a:pt x="5083" y="1782"/>
                  </a:lnTo>
                  <a:lnTo>
                    <a:pt x="5092" y="1782"/>
                  </a:lnTo>
                  <a:lnTo>
                    <a:pt x="5092" y="1772"/>
                  </a:lnTo>
                  <a:lnTo>
                    <a:pt x="5102" y="1772"/>
                  </a:lnTo>
                  <a:lnTo>
                    <a:pt x="5102" y="1763"/>
                  </a:lnTo>
                  <a:lnTo>
                    <a:pt x="5110" y="1763"/>
                  </a:lnTo>
                  <a:lnTo>
                    <a:pt x="5110" y="1772"/>
                  </a:lnTo>
                  <a:lnTo>
                    <a:pt x="5121" y="1753"/>
                  </a:lnTo>
                  <a:lnTo>
                    <a:pt x="5121" y="1772"/>
                  </a:lnTo>
                  <a:lnTo>
                    <a:pt x="5129" y="1772"/>
                  </a:lnTo>
                  <a:lnTo>
                    <a:pt x="5129" y="1715"/>
                  </a:lnTo>
                  <a:lnTo>
                    <a:pt x="5139" y="1744"/>
                  </a:lnTo>
                  <a:lnTo>
                    <a:pt x="5139" y="1782"/>
                  </a:lnTo>
                  <a:lnTo>
                    <a:pt x="5166" y="1782"/>
                  </a:lnTo>
                  <a:lnTo>
                    <a:pt x="5166" y="1772"/>
                  </a:lnTo>
                  <a:lnTo>
                    <a:pt x="5177" y="1782"/>
                  </a:lnTo>
                  <a:lnTo>
                    <a:pt x="5177" y="1753"/>
                  </a:lnTo>
                  <a:lnTo>
                    <a:pt x="5187" y="1782"/>
                  </a:lnTo>
                  <a:lnTo>
                    <a:pt x="5187" y="1772"/>
                  </a:lnTo>
                  <a:lnTo>
                    <a:pt x="5195" y="1772"/>
                  </a:lnTo>
                  <a:lnTo>
                    <a:pt x="5195" y="1763"/>
                  </a:lnTo>
                  <a:lnTo>
                    <a:pt x="5205" y="1763"/>
                  </a:lnTo>
                  <a:lnTo>
                    <a:pt x="5205" y="1726"/>
                  </a:lnTo>
                  <a:lnTo>
                    <a:pt x="5214" y="1726"/>
                  </a:lnTo>
                  <a:lnTo>
                    <a:pt x="5214" y="1772"/>
                  </a:lnTo>
                  <a:lnTo>
                    <a:pt x="5224" y="1753"/>
                  </a:lnTo>
                  <a:lnTo>
                    <a:pt x="5224" y="1782"/>
                  </a:lnTo>
                  <a:lnTo>
                    <a:pt x="5243" y="1782"/>
                  </a:lnTo>
                  <a:lnTo>
                    <a:pt x="5243" y="1772"/>
                  </a:lnTo>
                  <a:lnTo>
                    <a:pt x="5251" y="1782"/>
                  </a:lnTo>
                  <a:lnTo>
                    <a:pt x="5251" y="1763"/>
                  </a:lnTo>
                  <a:lnTo>
                    <a:pt x="5261" y="1772"/>
                  </a:lnTo>
                  <a:lnTo>
                    <a:pt x="5261" y="1744"/>
                  </a:lnTo>
                  <a:lnTo>
                    <a:pt x="5270" y="1753"/>
                  </a:lnTo>
                  <a:lnTo>
                    <a:pt x="5270" y="1782"/>
                  </a:lnTo>
                  <a:lnTo>
                    <a:pt x="5288" y="1782"/>
                  </a:lnTo>
                  <a:lnTo>
                    <a:pt x="5288" y="1763"/>
                  </a:lnTo>
                  <a:lnTo>
                    <a:pt x="5299" y="1734"/>
                  </a:lnTo>
                  <a:lnTo>
                    <a:pt x="5299" y="1763"/>
                  </a:lnTo>
                  <a:lnTo>
                    <a:pt x="5307" y="1763"/>
                  </a:lnTo>
                  <a:lnTo>
                    <a:pt x="5307" y="1744"/>
                  </a:lnTo>
                  <a:lnTo>
                    <a:pt x="5317" y="1782"/>
                  </a:lnTo>
                  <a:lnTo>
                    <a:pt x="5326" y="1772"/>
                  </a:lnTo>
                  <a:lnTo>
                    <a:pt x="5326" y="1782"/>
                  </a:lnTo>
                  <a:lnTo>
                    <a:pt x="5336" y="1782"/>
                  </a:lnTo>
                  <a:lnTo>
                    <a:pt x="5336" y="1772"/>
                  </a:lnTo>
                  <a:lnTo>
                    <a:pt x="5344" y="1782"/>
                  </a:lnTo>
                  <a:lnTo>
                    <a:pt x="5344" y="1753"/>
                  </a:lnTo>
                  <a:lnTo>
                    <a:pt x="5354" y="1782"/>
                  </a:lnTo>
                  <a:lnTo>
                    <a:pt x="5354" y="1753"/>
                  </a:lnTo>
                  <a:lnTo>
                    <a:pt x="5363" y="1763"/>
                  </a:lnTo>
                  <a:lnTo>
                    <a:pt x="5363" y="1772"/>
                  </a:lnTo>
                  <a:lnTo>
                    <a:pt x="5373" y="1772"/>
                  </a:lnTo>
                  <a:lnTo>
                    <a:pt x="5373" y="1782"/>
                  </a:lnTo>
                  <a:lnTo>
                    <a:pt x="5392" y="1782"/>
                  </a:lnTo>
                  <a:lnTo>
                    <a:pt x="5392" y="1753"/>
                  </a:lnTo>
                  <a:lnTo>
                    <a:pt x="5400" y="1772"/>
                  </a:lnTo>
                  <a:lnTo>
                    <a:pt x="5400" y="1753"/>
                  </a:lnTo>
                  <a:lnTo>
                    <a:pt x="5410" y="1763"/>
                  </a:lnTo>
                  <a:lnTo>
                    <a:pt x="5410" y="1782"/>
                  </a:lnTo>
                  <a:lnTo>
                    <a:pt x="5419" y="1782"/>
                  </a:lnTo>
                  <a:lnTo>
                    <a:pt x="5419" y="1772"/>
                  </a:lnTo>
                  <a:lnTo>
                    <a:pt x="5438" y="1772"/>
                  </a:lnTo>
                  <a:lnTo>
                    <a:pt x="5438" y="1782"/>
                  </a:lnTo>
                  <a:lnTo>
                    <a:pt x="5448" y="1772"/>
                  </a:lnTo>
                  <a:lnTo>
                    <a:pt x="5448" y="1744"/>
                  </a:lnTo>
                  <a:lnTo>
                    <a:pt x="5456" y="1744"/>
                  </a:lnTo>
                  <a:lnTo>
                    <a:pt x="5456" y="1696"/>
                  </a:lnTo>
                  <a:lnTo>
                    <a:pt x="5466" y="1688"/>
                  </a:lnTo>
                  <a:lnTo>
                    <a:pt x="5466" y="1488"/>
                  </a:lnTo>
                  <a:lnTo>
                    <a:pt x="5475" y="1582"/>
                  </a:lnTo>
                  <a:lnTo>
                    <a:pt x="5475" y="1763"/>
                  </a:lnTo>
                  <a:lnTo>
                    <a:pt x="5485" y="1753"/>
                  </a:lnTo>
                  <a:lnTo>
                    <a:pt x="5485" y="1782"/>
                  </a:lnTo>
                  <a:lnTo>
                    <a:pt x="5493" y="1782"/>
                  </a:lnTo>
                  <a:lnTo>
                    <a:pt x="5504" y="1782"/>
                  </a:lnTo>
                  <a:lnTo>
                    <a:pt x="5504" y="1696"/>
                  </a:lnTo>
                  <a:lnTo>
                    <a:pt x="5512" y="1696"/>
                  </a:lnTo>
                  <a:lnTo>
                    <a:pt x="5512" y="1763"/>
                  </a:lnTo>
                  <a:lnTo>
                    <a:pt x="5522" y="1753"/>
                  </a:lnTo>
                  <a:lnTo>
                    <a:pt x="5522" y="1772"/>
                  </a:lnTo>
                  <a:lnTo>
                    <a:pt x="5531" y="1772"/>
                  </a:lnTo>
                  <a:lnTo>
                    <a:pt x="5531" y="1782"/>
                  </a:lnTo>
                  <a:lnTo>
                    <a:pt x="5549" y="1782"/>
                  </a:lnTo>
                  <a:lnTo>
                    <a:pt x="5549" y="1772"/>
                  </a:lnTo>
                  <a:lnTo>
                    <a:pt x="5568" y="1772"/>
                  </a:lnTo>
                  <a:lnTo>
                    <a:pt x="5568" y="1782"/>
                  </a:lnTo>
                  <a:lnTo>
                    <a:pt x="5587" y="1782"/>
                  </a:lnTo>
                  <a:lnTo>
                    <a:pt x="5587" y="1772"/>
                  </a:lnTo>
                  <a:lnTo>
                    <a:pt x="5597" y="1772"/>
                  </a:lnTo>
                  <a:lnTo>
                    <a:pt x="5597" y="1753"/>
                  </a:lnTo>
                  <a:lnTo>
                    <a:pt x="5605" y="1763"/>
                  </a:lnTo>
                  <a:lnTo>
                    <a:pt x="5605" y="1753"/>
                  </a:lnTo>
                  <a:lnTo>
                    <a:pt x="5615" y="1782"/>
                  </a:lnTo>
                  <a:lnTo>
                    <a:pt x="5615" y="1744"/>
                  </a:lnTo>
                  <a:lnTo>
                    <a:pt x="5624" y="1753"/>
                  </a:lnTo>
                  <a:lnTo>
                    <a:pt x="5624" y="1772"/>
                  </a:lnTo>
                  <a:lnTo>
                    <a:pt x="5634" y="1763"/>
                  </a:lnTo>
                  <a:lnTo>
                    <a:pt x="5634" y="1782"/>
                  </a:lnTo>
                  <a:lnTo>
                    <a:pt x="5653" y="1763"/>
                  </a:lnTo>
                  <a:lnTo>
                    <a:pt x="5653" y="1772"/>
                  </a:lnTo>
                  <a:lnTo>
                    <a:pt x="5661" y="1772"/>
                  </a:lnTo>
                  <a:lnTo>
                    <a:pt x="5661" y="1782"/>
                  </a:lnTo>
                  <a:lnTo>
                    <a:pt x="5671" y="1782"/>
                  </a:lnTo>
                  <a:lnTo>
                    <a:pt x="5680" y="1782"/>
                  </a:lnTo>
                  <a:lnTo>
                    <a:pt x="5680" y="1753"/>
                  </a:lnTo>
                  <a:lnTo>
                    <a:pt x="5690" y="1753"/>
                  </a:lnTo>
                  <a:lnTo>
                    <a:pt x="5690" y="1772"/>
                  </a:lnTo>
                  <a:lnTo>
                    <a:pt x="5698" y="1782"/>
                  </a:lnTo>
                  <a:lnTo>
                    <a:pt x="5698" y="1772"/>
                  </a:lnTo>
                  <a:lnTo>
                    <a:pt x="5709" y="1782"/>
                  </a:lnTo>
                  <a:lnTo>
                    <a:pt x="5709" y="1734"/>
                  </a:lnTo>
                  <a:lnTo>
                    <a:pt x="5717" y="1772"/>
                  </a:lnTo>
                  <a:lnTo>
                    <a:pt x="5717" y="1707"/>
                  </a:lnTo>
                  <a:lnTo>
                    <a:pt x="5727" y="1715"/>
                  </a:lnTo>
                  <a:lnTo>
                    <a:pt x="5727" y="1753"/>
                  </a:lnTo>
                  <a:lnTo>
                    <a:pt x="5736" y="1734"/>
                  </a:lnTo>
                  <a:lnTo>
                    <a:pt x="5736" y="1772"/>
                  </a:lnTo>
                  <a:lnTo>
                    <a:pt x="5746" y="1772"/>
                  </a:lnTo>
                  <a:lnTo>
                    <a:pt x="5746" y="1715"/>
                  </a:lnTo>
                  <a:lnTo>
                    <a:pt x="5754" y="1726"/>
                  </a:lnTo>
                  <a:lnTo>
                    <a:pt x="5754" y="1782"/>
                  </a:lnTo>
                  <a:lnTo>
                    <a:pt x="5765" y="1734"/>
                  </a:lnTo>
                  <a:lnTo>
                    <a:pt x="5765" y="1763"/>
                  </a:lnTo>
                  <a:lnTo>
                    <a:pt x="5773" y="1763"/>
                  </a:lnTo>
                  <a:lnTo>
                    <a:pt x="5773" y="1772"/>
                  </a:lnTo>
                  <a:lnTo>
                    <a:pt x="5783" y="1772"/>
                  </a:lnTo>
                  <a:lnTo>
                    <a:pt x="5783" y="1753"/>
                  </a:lnTo>
                  <a:lnTo>
                    <a:pt x="5792" y="1753"/>
                  </a:lnTo>
                  <a:lnTo>
                    <a:pt x="5792" y="1782"/>
                  </a:lnTo>
                  <a:lnTo>
                    <a:pt x="5802" y="1772"/>
                  </a:lnTo>
                  <a:lnTo>
                    <a:pt x="5802" y="1782"/>
                  </a:lnTo>
                  <a:lnTo>
                    <a:pt x="5820" y="1782"/>
                  </a:lnTo>
                  <a:lnTo>
                    <a:pt x="5829" y="1782"/>
                  </a:lnTo>
                  <a:lnTo>
                    <a:pt x="5839" y="1772"/>
                  </a:lnTo>
                  <a:lnTo>
                    <a:pt x="5839" y="1782"/>
                  </a:lnTo>
                  <a:lnTo>
                    <a:pt x="5848" y="1772"/>
                  </a:lnTo>
                  <a:lnTo>
                    <a:pt x="5848" y="1782"/>
                  </a:lnTo>
                  <a:lnTo>
                    <a:pt x="5866" y="1782"/>
                  </a:lnTo>
                  <a:lnTo>
                    <a:pt x="5866" y="1763"/>
                  </a:lnTo>
                  <a:lnTo>
                    <a:pt x="5876" y="1782"/>
                  </a:lnTo>
                  <a:lnTo>
                    <a:pt x="5876" y="1772"/>
                  </a:lnTo>
                  <a:lnTo>
                    <a:pt x="5885" y="1782"/>
                  </a:lnTo>
                  <a:lnTo>
                    <a:pt x="5885" y="1753"/>
                  </a:lnTo>
                  <a:lnTo>
                    <a:pt x="5895" y="1772"/>
                  </a:lnTo>
                  <a:lnTo>
                    <a:pt x="5895" y="1734"/>
                  </a:lnTo>
                  <a:lnTo>
                    <a:pt x="5904" y="1744"/>
                  </a:lnTo>
                  <a:lnTo>
                    <a:pt x="5904" y="1782"/>
                  </a:lnTo>
                  <a:lnTo>
                    <a:pt x="5932" y="1782"/>
                  </a:lnTo>
                  <a:lnTo>
                    <a:pt x="5997" y="1782"/>
                  </a:lnTo>
                  <a:lnTo>
                    <a:pt x="5997" y="1772"/>
                  </a:lnTo>
                  <a:lnTo>
                    <a:pt x="6007" y="1772"/>
                  </a:lnTo>
                  <a:lnTo>
                    <a:pt x="6007" y="1763"/>
                  </a:lnTo>
                  <a:lnTo>
                    <a:pt x="6015" y="1772"/>
                  </a:lnTo>
                  <a:lnTo>
                    <a:pt x="6026" y="1753"/>
                  </a:lnTo>
                  <a:lnTo>
                    <a:pt x="6026" y="1772"/>
                  </a:lnTo>
                  <a:lnTo>
                    <a:pt x="6034" y="1763"/>
                  </a:lnTo>
                  <a:lnTo>
                    <a:pt x="6034" y="1782"/>
                  </a:lnTo>
                  <a:lnTo>
                    <a:pt x="6053" y="1782"/>
                  </a:lnTo>
                  <a:lnTo>
                    <a:pt x="6053" y="1763"/>
                  </a:lnTo>
                  <a:lnTo>
                    <a:pt x="6063" y="1782"/>
                  </a:lnTo>
                  <a:lnTo>
                    <a:pt x="6063" y="1744"/>
                  </a:lnTo>
                  <a:lnTo>
                    <a:pt x="6071" y="1734"/>
                  </a:lnTo>
                  <a:lnTo>
                    <a:pt x="6071" y="1782"/>
                  </a:lnTo>
                  <a:lnTo>
                    <a:pt x="6081" y="1763"/>
                  </a:lnTo>
                  <a:lnTo>
                    <a:pt x="6081" y="1782"/>
                  </a:lnTo>
                  <a:lnTo>
                    <a:pt x="6092" y="1782"/>
                  </a:lnTo>
                  <a:lnTo>
                    <a:pt x="6092" y="1753"/>
                  </a:lnTo>
                  <a:lnTo>
                    <a:pt x="6100" y="1782"/>
                  </a:lnTo>
                  <a:lnTo>
                    <a:pt x="6100" y="1734"/>
                  </a:lnTo>
                  <a:lnTo>
                    <a:pt x="6110" y="1734"/>
                  </a:lnTo>
                  <a:lnTo>
                    <a:pt x="6110" y="1688"/>
                  </a:lnTo>
                  <a:lnTo>
                    <a:pt x="6119" y="1715"/>
                  </a:lnTo>
                  <a:lnTo>
                    <a:pt x="6119" y="1669"/>
                  </a:lnTo>
                  <a:lnTo>
                    <a:pt x="6129" y="1734"/>
                  </a:lnTo>
                  <a:lnTo>
                    <a:pt x="6129" y="1574"/>
                  </a:lnTo>
                  <a:lnTo>
                    <a:pt x="6137" y="1564"/>
                  </a:lnTo>
                  <a:lnTo>
                    <a:pt x="6137" y="1403"/>
                  </a:lnTo>
                  <a:lnTo>
                    <a:pt x="6148" y="1564"/>
                  </a:lnTo>
                  <a:lnTo>
                    <a:pt x="6148" y="1715"/>
                  </a:lnTo>
                  <a:lnTo>
                    <a:pt x="6156" y="1715"/>
                  </a:lnTo>
                  <a:lnTo>
                    <a:pt x="6156" y="1753"/>
                  </a:lnTo>
                  <a:lnTo>
                    <a:pt x="6166" y="1763"/>
                  </a:lnTo>
                  <a:lnTo>
                    <a:pt x="6166" y="1726"/>
                  </a:lnTo>
                  <a:lnTo>
                    <a:pt x="6175" y="1753"/>
                  </a:lnTo>
                  <a:lnTo>
                    <a:pt x="6175" y="1726"/>
                  </a:lnTo>
                  <a:lnTo>
                    <a:pt x="6185" y="1726"/>
                  </a:lnTo>
                  <a:lnTo>
                    <a:pt x="6185" y="1677"/>
                  </a:lnTo>
                  <a:lnTo>
                    <a:pt x="6193" y="1707"/>
                  </a:lnTo>
                  <a:lnTo>
                    <a:pt x="6193" y="1753"/>
                  </a:lnTo>
                  <a:lnTo>
                    <a:pt x="6203" y="1744"/>
                  </a:lnTo>
                  <a:lnTo>
                    <a:pt x="6203" y="1772"/>
                  </a:lnTo>
                  <a:lnTo>
                    <a:pt x="6212" y="1772"/>
                  </a:lnTo>
                  <a:lnTo>
                    <a:pt x="6212" y="1782"/>
                  </a:lnTo>
                  <a:lnTo>
                    <a:pt x="6222" y="1782"/>
                  </a:lnTo>
                  <a:lnTo>
                    <a:pt x="6231" y="1782"/>
                  </a:lnTo>
                  <a:lnTo>
                    <a:pt x="6231" y="1744"/>
                  </a:lnTo>
                  <a:lnTo>
                    <a:pt x="6241" y="1744"/>
                  </a:lnTo>
                  <a:lnTo>
                    <a:pt x="6241" y="1734"/>
                  </a:lnTo>
                  <a:lnTo>
                    <a:pt x="6249" y="1744"/>
                  </a:lnTo>
                  <a:lnTo>
                    <a:pt x="6249" y="1772"/>
                  </a:lnTo>
                  <a:lnTo>
                    <a:pt x="6259" y="1772"/>
                  </a:lnTo>
                  <a:lnTo>
                    <a:pt x="6259" y="1744"/>
                  </a:lnTo>
                  <a:lnTo>
                    <a:pt x="6268" y="1753"/>
                  </a:lnTo>
                  <a:lnTo>
                    <a:pt x="6268" y="1669"/>
                  </a:lnTo>
                  <a:lnTo>
                    <a:pt x="6278" y="1658"/>
                  </a:lnTo>
                  <a:lnTo>
                    <a:pt x="6278" y="1365"/>
                  </a:lnTo>
                  <a:lnTo>
                    <a:pt x="6286" y="1412"/>
                  </a:lnTo>
                  <a:lnTo>
                    <a:pt x="6286" y="1707"/>
                  </a:lnTo>
                  <a:lnTo>
                    <a:pt x="6297" y="1707"/>
                  </a:lnTo>
                  <a:lnTo>
                    <a:pt x="6297" y="1763"/>
                  </a:lnTo>
                  <a:lnTo>
                    <a:pt x="6305" y="1753"/>
                  </a:lnTo>
                  <a:lnTo>
                    <a:pt x="6305" y="1782"/>
                  </a:lnTo>
                  <a:lnTo>
                    <a:pt x="6315" y="1782"/>
                  </a:lnTo>
                  <a:lnTo>
                    <a:pt x="6315" y="1744"/>
                  </a:lnTo>
                  <a:lnTo>
                    <a:pt x="6324" y="1753"/>
                  </a:lnTo>
                  <a:lnTo>
                    <a:pt x="6324" y="1782"/>
                  </a:lnTo>
                  <a:lnTo>
                    <a:pt x="6334" y="1763"/>
                  </a:lnTo>
                  <a:lnTo>
                    <a:pt x="6334" y="1782"/>
                  </a:lnTo>
                  <a:lnTo>
                    <a:pt x="6342" y="1782"/>
                  </a:lnTo>
                  <a:lnTo>
                    <a:pt x="6342" y="1744"/>
                  </a:lnTo>
                  <a:lnTo>
                    <a:pt x="6353" y="1753"/>
                  </a:lnTo>
                  <a:lnTo>
                    <a:pt x="6353" y="1782"/>
                  </a:lnTo>
                  <a:lnTo>
                    <a:pt x="6361" y="1763"/>
                  </a:lnTo>
                  <a:lnTo>
                    <a:pt x="6361" y="1782"/>
                  </a:lnTo>
                  <a:lnTo>
                    <a:pt x="6371" y="1782"/>
                  </a:lnTo>
                  <a:lnTo>
                    <a:pt x="6408" y="1782"/>
                  </a:lnTo>
                  <a:lnTo>
                    <a:pt x="6427" y="1782"/>
                  </a:lnTo>
                  <a:lnTo>
                    <a:pt x="6427" y="1772"/>
                  </a:lnTo>
                  <a:lnTo>
                    <a:pt x="6436" y="1782"/>
                  </a:lnTo>
                  <a:lnTo>
                    <a:pt x="6454" y="1782"/>
                  </a:lnTo>
                  <a:lnTo>
                    <a:pt x="6454" y="1763"/>
                  </a:lnTo>
                  <a:lnTo>
                    <a:pt x="6464" y="1772"/>
                  </a:lnTo>
                  <a:lnTo>
                    <a:pt x="6464" y="1753"/>
                  </a:lnTo>
                  <a:lnTo>
                    <a:pt x="6473" y="1782"/>
                  </a:lnTo>
                  <a:lnTo>
                    <a:pt x="6473" y="1734"/>
                  </a:lnTo>
                  <a:lnTo>
                    <a:pt x="6483" y="1744"/>
                  </a:lnTo>
                  <a:lnTo>
                    <a:pt x="6483" y="1763"/>
                  </a:lnTo>
                  <a:lnTo>
                    <a:pt x="6492" y="1744"/>
                  </a:lnTo>
                  <a:lnTo>
                    <a:pt x="6492" y="1772"/>
                  </a:lnTo>
                  <a:lnTo>
                    <a:pt x="6502" y="1763"/>
                  </a:lnTo>
                  <a:lnTo>
                    <a:pt x="6502" y="1734"/>
                  </a:lnTo>
                  <a:lnTo>
                    <a:pt x="6510" y="1734"/>
                  </a:lnTo>
                  <a:lnTo>
                    <a:pt x="6510" y="1763"/>
                  </a:lnTo>
                  <a:lnTo>
                    <a:pt x="6520" y="1763"/>
                  </a:lnTo>
                  <a:lnTo>
                    <a:pt x="6520" y="1782"/>
                  </a:lnTo>
                  <a:lnTo>
                    <a:pt x="6529" y="1782"/>
                  </a:lnTo>
                  <a:lnTo>
                    <a:pt x="6539" y="1782"/>
                  </a:lnTo>
                  <a:lnTo>
                    <a:pt x="6539" y="1763"/>
                  </a:lnTo>
                  <a:lnTo>
                    <a:pt x="6547" y="1763"/>
                  </a:lnTo>
                  <a:lnTo>
                    <a:pt x="6547" y="1744"/>
                  </a:lnTo>
                  <a:lnTo>
                    <a:pt x="6558" y="1753"/>
                  </a:lnTo>
                  <a:lnTo>
                    <a:pt x="6558" y="1772"/>
                  </a:lnTo>
                  <a:lnTo>
                    <a:pt x="6566" y="1782"/>
                  </a:lnTo>
                  <a:lnTo>
                    <a:pt x="6566" y="1763"/>
                  </a:lnTo>
                  <a:lnTo>
                    <a:pt x="6576" y="1763"/>
                  </a:lnTo>
                  <a:lnTo>
                    <a:pt x="6576" y="1782"/>
                  </a:lnTo>
                  <a:lnTo>
                    <a:pt x="6603" y="1782"/>
                  </a:lnTo>
                  <a:lnTo>
                    <a:pt x="6603" y="1772"/>
                  </a:lnTo>
                  <a:lnTo>
                    <a:pt x="6614" y="1782"/>
                  </a:lnTo>
                  <a:lnTo>
                    <a:pt x="6622" y="1782"/>
                  </a:lnTo>
                  <a:lnTo>
                    <a:pt x="6622" y="1772"/>
                  </a:lnTo>
                  <a:lnTo>
                    <a:pt x="6632" y="1763"/>
                  </a:lnTo>
                  <a:lnTo>
                    <a:pt x="6632" y="1782"/>
                  </a:lnTo>
                  <a:lnTo>
                    <a:pt x="6641" y="1753"/>
                  </a:lnTo>
                  <a:lnTo>
                    <a:pt x="6641" y="1772"/>
                  </a:lnTo>
                  <a:lnTo>
                    <a:pt x="6651" y="1763"/>
                  </a:lnTo>
                  <a:lnTo>
                    <a:pt x="6651" y="1734"/>
                  </a:lnTo>
                  <a:lnTo>
                    <a:pt x="6659" y="1744"/>
                  </a:lnTo>
                  <a:lnTo>
                    <a:pt x="6659" y="1782"/>
                  </a:lnTo>
                  <a:lnTo>
                    <a:pt x="6669" y="1782"/>
                  </a:lnTo>
                  <a:lnTo>
                    <a:pt x="6669" y="1753"/>
                  </a:lnTo>
                  <a:lnTo>
                    <a:pt x="6678" y="1753"/>
                  </a:lnTo>
                  <a:lnTo>
                    <a:pt x="6678" y="1696"/>
                  </a:lnTo>
                  <a:lnTo>
                    <a:pt x="6688" y="1707"/>
                  </a:lnTo>
                  <a:lnTo>
                    <a:pt x="6688" y="1763"/>
                  </a:lnTo>
                  <a:lnTo>
                    <a:pt x="6697" y="1782"/>
                  </a:lnTo>
                  <a:lnTo>
                    <a:pt x="6697" y="1753"/>
                  </a:lnTo>
                  <a:lnTo>
                    <a:pt x="6707" y="1753"/>
                  </a:lnTo>
                  <a:lnTo>
                    <a:pt x="6707" y="1782"/>
                  </a:lnTo>
                  <a:lnTo>
                    <a:pt x="6715" y="1782"/>
                  </a:lnTo>
                  <a:lnTo>
                    <a:pt x="6715" y="1734"/>
                  </a:lnTo>
                  <a:lnTo>
                    <a:pt x="6725" y="1734"/>
                  </a:lnTo>
                  <a:lnTo>
                    <a:pt x="6725" y="1593"/>
                  </a:lnTo>
                  <a:lnTo>
                    <a:pt x="6734" y="1574"/>
                  </a:lnTo>
                  <a:lnTo>
                    <a:pt x="6734" y="1271"/>
                  </a:lnTo>
                  <a:lnTo>
                    <a:pt x="6744" y="1327"/>
                  </a:lnTo>
                  <a:lnTo>
                    <a:pt x="6744" y="1545"/>
                  </a:lnTo>
                  <a:lnTo>
                    <a:pt x="6752" y="1555"/>
                  </a:lnTo>
                  <a:lnTo>
                    <a:pt x="6752" y="1688"/>
                  </a:lnTo>
                  <a:lnTo>
                    <a:pt x="6763" y="1677"/>
                  </a:lnTo>
                  <a:lnTo>
                    <a:pt x="6763" y="1763"/>
                  </a:lnTo>
                  <a:lnTo>
                    <a:pt x="6771" y="1753"/>
                  </a:lnTo>
                  <a:lnTo>
                    <a:pt x="6771" y="1782"/>
                  </a:lnTo>
                  <a:lnTo>
                    <a:pt x="6781" y="1782"/>
                  </a:lnTo>
                  <a:lnTo>
                    <a:pt x="6790" y="1782"/>
                  </a:lnTo>
                  <a:lnTo>
                    <a:pt x="6790" y="1744"/>
                  </a:lnTo>
                  <a:lnTo>
                    <a:pt x="6800" y="1772"/>
                  </a:lnTo>
                  <a:lnTo>
                    <a:pt x="6800" y="1744"/>
                  </a:lnTo>
                  <a:lnTo>
                    <a:pt x="6808" y="1744"/>
                  </a:lnTo>
                  <a:lnTo>
                    <a:pt x="6808" y="1763"/>
                  </a:lnTo>
                  <a:lnTo>
                    <a:pt x="6819" y="1744"/>
                  </a:lnTo>
                  <a:lnTo>
                    <a:pt x="6819" y="1355"/>
                  </a:lnTo>
                  <a:lnTo>
                    <a:pt x="6827" y="1289"/>
                  </a:lnTo>
                  <a:lnTo>
                    <a:pt x="6827" y="1536"/>
                  </a:lnTo>
                  <a:lnTo>
                    <a:pt x="6837" y="1536"/>
                  </a:lnTo>
                  <a:lnTo>
                    <a:pt x="6837" y="1631"/>
                  </a:lnTo>
                  <a:lnTo>
                    <a:pt x="6846" y="1601"/>
                  </a:lnTo>
                  <a:lnTo>
                    <a:pt x="6846" y="1715"/>
                  </a:lnTo>
                  <a:lnTo>
                    <a:pt x="6856" y="1715"/>
                  </a:lnTo>
                  <a:lnTo>
                    <a:pt x="6856" y="1763"/>
                  </a:lnTo>
                  <a:lnTo>
                    <a:pt x="6864" y="1753"/>
                  </a:lnTo>
                  <a:lnTo>
                    <a:pt x="6864" y="1782"/>
                  </a:lnTo>
                  <a:lnTo>
                    <a:pt x="6874" y="1782"/>
                  </a:lnTo>
                  <a:lnTo>
                    <a:pt x="6874" y="1753"/>
                  </a:lnTo>
                  <a:lnTo>
                    <a:pt x="6883" y="1763"/>
                  </a:lnTo>
                  <a:lnTo>
                    <a:pt x="6883" y="1772"/>
                  </a:lnTo>
                  <a:lnTo>
                    <a:pt x="6893" y="1763"/>
                  </a:lnTo>
                  <a:lnTo>
                    <a:pt x="6893" y="1772"/>
                  </a:lnTo>
                  <a:lnTo>
                    <a:pt x="6902" y="1772"/>
                  </a:lnTo>
                  <a:lnTo>
                    <a:pt x="6902" y="1753"/>
                  </a:lnTo>
                  <a:lnTo>
                    <a:pt x="6912" y="1763"/>
                  </a:lnTo>
                  <a:lnTo>
                    <a:pt x="6912" y="1715"/>
                  </a:lnTo>
                  <a:lnTo>
                    <a:pt x="6920" y="1715"/>
                  </a:lnTo>
                  <a:lnTo>
                    <a:pt x="6920" y="1772"/>
                  </a:lnTo>
                  <a:lnTo>
                    <a:pt x="6930" y="1734"/>
                  </a:lnTo>
                  <a:lnTo>
                    <a:pt x="6930" y="1782"/>
                  </a:lnTo>
                  <a:lnTo>
                    <a:pt x="6958" y="1782"/>
                  </a:lnTo>
                  <a:lnTo>
                    <a:pt x="6958" y="1763"/>
                  </a:lnTo>
                  <a:lnTo>
                    <a:pt x="6968" y="1753"/>
                  </a:lnTo>
                  <a:lnTo>
                    <a:pt x="6968" y="1772"/>
                  </a:lnTo>
                  <a:lnTo>
                    <a:pt x="6976" y="1772"/>
                  </a:lnTo>
                  <a:lnTo>
                    <a:pt x="6986" y="1772"/>
                  </a:lnTo>
                  <a:lnTo>
                    <a:pt x="6986" y="1744"/>
                  </a:lnTo>
                  <a:lnTo>
                    <a:pt x="6997" y="1744"/>
                  </a:lnTo>
                  <a:lnTo>
                    <a:pt x="6997" y="1726"/>
                  </a:lnTo>
                  <a:lnTo>
                    <a:pt x="7005" y="1734"/>
                  </a:lnTo>
                  <a:lnTo>
                    <a:pt x="7005" y="1763"/>
                  </a:lnTo>
                  <a:lnTo>
                    <a:pt x="7015" y="1772"/>
                  </a:lnTo>
                  <a:lnTo>
                    <a:pt x="7015" y="1744"/>
                  </a:lnTo>
                  <a:lnTo>
                    <a:pt x="7024" y="1763"/>
                  </a:lnTo>
                  <a:lnTo>
                    <a:pt x="7024" y="1782"/>
                  </a:lnTo>
                  <a:lnTo>
                    <a:pt x="7034" y="1782"/>
                  </a:lnTo>
                  <a:lnTo>
                    <a:pt x="7034" y="1772"/>
                  </a:lnTo>
                  <a:lnTo>
                    <a:pt x="7042" y="1782"/>
                  </a:lnTo>
                  <a:lnTo>
                    <a:pt x="7042" y="1772"/>
                  </a:lnTo>
                  <a:lnTo>
                    <a:pt x="7052" y="1772"/>
                  </a:lnTo>
                  <a:lnTo>
                    <a:pt x="7052" y="1763"/>
                  </a:lnTo>
                  <a:lnTo>
                    <a:pt x="7061" y="1753"/>
                  </a:lnTo>
                  <a:lnTo>
                    <a:pt x="7061" y="1744"/>
                  </a:lnTo>
                  <a:lnTo>
                    <a:pt x="7071" y="1753"/>
                  </a:lnTo>
                  <a:lnTo>
                    <a:pt x="7071" y="1782"/>
                  </a:lnTo>
                  <a:lnTo>
                    <a:pt x="7090" y="1782"/>
                  </a:lnTo>
                  <a:lnTo>
                    <a:pt x="7090" y="1772"/>
                  </a:lnTo>
                  <a:lnTo>
                    <a:pt x="7098" y="1772"/>
                  </a:lnTo>
                  <a:lnTo>
                    <a:pt x="7098" y="1744"/>
                  </a:lnTo>
                  <a:lnTo>
                    <a:pt x="7108" y="1763"/>
                  </a:lnTo>
                  <a:lnTo>
                    <a:pt x="7108" y="1753"/>
                  </a:lnTo>
                  <a:lnTo>
                    <a:pt x="7117" y="1753"/>
                  </a:lnTo>
                  <a:lnTo>
                    <a:pt x="7117" y="1782"/>
                  </a:lnTo>
                  <a:lnTo>
                    <a:pt x="7127" y="1782"/>
                  </a:lnTo>
                  <a:lnTo>
                    <a:pt x="7135" y="1782"/>
                  </a:lnTo>
                  <a:lnTo>
                    <a:pt x="7135" y="1772"/>
                  </a:lnTo>
                  <a:lnTo>
                    <a:pt x="7146" y="1763"/>
                  </a:lnTo>
                  <a:lnTo>
                    <a:pt x="7146" y="1782"/>
                  </a:lnTo>
                  <a:lnTo>
                    <a:pt x="7154" y="1753"/>
                  </a:lnTo>
                  <a:lnTo>
                    <a:pt x="7154" y="1782"/>
                  </a:lnTo>
                  <a:lnTo>
                    <a:pt x="7164" y="1782"/>
                  </a:lnTo>
                  <a:lnTo>
                    <a:pt x="7164" y="1753"/>
                  </a:lnTo>
                  <a:lnTo>
                    <a:pt x="7173" y="1772"/>
                  </a:lnTo>
                  <a:lnTo>
                    <a:pt x="7183" y="1772"/>
                  </a:lnTo>
                  <a:lnTo>
                    <a:pt x="7183" y="1782"/>
                  </a:lnTo>
                  <a:lnTo>
                    <a:pt x="7191" y="1782"/>
                  </a:lnTo>
                  <a:lnTo>
                    <a:pt x="7202" y="1782"/>
                  </a:lnTo>
                  <a:lnTo>
                    <a:pt x="7202" y="1744"/>
                  </a:lnTo>
                  <a:lnTo>
                    <a:pt x="7210" y="1744"/>
                  </a:lnTo>
                  <a:lnTo>
                    <a:pt x="7210" y="1772"/>
                  </a:lnTo>
                  <a:lnTo>
                    <a:pt x="7220" y="1753"/>
                  </a:lnTo>
                  <a:lnTo>
                    <a:pt x="7220" y="1782"/>
                  </a:lnTo>
                  <a:lnTo>
                    <a:pt x="7229" y="1782"/>
                  </a:lnTo>
                  <a:lnTo>
                    <a:pt x="7239" y="1782"/>
                  </a:lnTo>
                  <a:lnTo>
                    <a:pt x="7239" y="1772"/>
                  </a:lnTo>
                  <a:lnTo>
                    <a:pt x="7247" y="1772"/>
                  </a:lnTo>
                  <a:lnTo>
                    <a:pt x="7247" y="1782"/>
                  </a:lnTo>
                  <a:lnTo>
                    <a:pt x="7257" y="1782"/>
                  </a:lnTo>
                  <a:lnTo>
                    <a:pt x="7257" y="1772"/>
                  </a:lnTo>
                  <a:lnTo>
                    <a:pt x="7266" y="1772"/>
                  </a:lnTo>
                  <a:lnTo>
                    <a:pt x="7266" y="1753"/>
                  </a:lnTo>
                  <a:lnTo>
                    <a:pt x="7276" y="1753"/>
                  </a:lnTo>
                  <a:lnTo>
                    <a:pt x="7276" y="1782"/>
                  </a:lnTo>
                  <a:lnTo>
                    <a:pt x="7285" y="1782"/>
                  </a:lnTo>
                  <a:lnTo>
                    <a:pt x="7332" y="1782"/>
                  </a:lnTo>
                  <a:lnTo>
                    <a:pt x="7332" y="1772"/>
                  </a:lnTo>
                  <a:lnTo>
                    <a:pt x="7341" y="1772"/>
                  </a:lnTo>
                  <a:lnTo>
                    <a:pt x="7341" y="1753"/>
                  </a:lnTo>
                  <a:lnTo>
                    <a:pt x="7351" y="1753"/>
                  </a:lnTo>
                  <a:lnTo>
                    <a:pt x="7351" y="1782"/>
                  </a:lnTo>
                  <a:lnTo>
                    <a:pt x="7359" y="1782"/>
                  </a:lnTo>
                  <a:lnTo>
                    <a:pt x="7378" y="1782"/>
                  </a:lnTo>
                  <a:lnTo>
                    <a:pt x="7388" y="1782"/>
                  </a:lnTo>
                  <a:lnTo>
                    <a:pt x="7388" y="1772"/>
                  </a:lnTo>
                  <a:lnTo>
                    <a:pt x="7396" y="1782"/>
                  </a:lnTo>
                  <a:lnTo>
                    <a:pt x="7425" y="1782"/>
                  </a:lnTo>
                  <a:lnTo>
                    <a:pt x="7425" y="1763"/>
                  </a:lnTo>
                  <a:lnTo>
                    <a:pt x="7434" y="1763"/>
                  </a:lnTo>
                  <a:lnTo>
                    <a:pt x="7434" y="1782"/>
                  </a:lnTo>
                  <a:lnTo>
                    <a:pt x="7444" y="1772"/>
                  </a:lnTo>
                  <a:lnTo>
                    <a:pt x="7444" y="1782"/>
                  </a:lnTo>
                  <a:lnTo>
                    <a:pt x="7452" y="1782"/>
                  </a:lnTo>
                  <a:lnTo>
                    <a:pt x="7452" y="1753"/>
                  </a:lnTo>
                  <a:lnTo>
                    <a:pt x="7463" y="1763"/>
                  </a:lnTo>
                  <a:lnTo>
                    <a:pt x="7463" y="1772"/>
                  </a:lnTo>
                  <a:lnTo>
                    <a:pt x="7471" y="1772"/>
                  </a:lnTo>
                  <a:lnTo>
                    <a:pt x="7471" y="1782"/>
                  </a:lnTo>
                  <a:lnTo>
                    <a:pt x="7481" y="1772"/>
                  </a:lnTo>
                  <a:lnTo>
                    <a:pt x="7490" y="1763"/>
                  </a:lnTo>
                  <a:lnTo>
                    <a:pt x="7490" y="1782"/>
                  </a:lnTo>
                  <a:lnTo>
                    <a:pt x="7500" y="1772"/>
                  </a:lnTo>
                  <a:lnTo>
                    <a:pt x="7500" y="1782"/>
                  </a:lnTo>
                  <a:lnTo>
                    <a:pt x="7518" y="1782"/>
                  </a:lnTo>
                  <a:lnTo>
                    <a:pt x="7518" y="1763"/>
                  </a:lnTo>
                  <a:lnTo>
                    <a:pt x="7527" y="1763"/>
                  </a:lnTo>
                  <a:lnTo>
                    <a:pt x="7527" y="1734"/>
                  </a:lnTo>
                  <a:lnTo>
                    <a:pt x="7537" y="1726"/>
                  </a:lnTo>
                  <a:lnTo>
                    <a:pt x="7537" y="1753"/>
                  </a:lnTo>
                  <a:lnTo>
                    <a:pt x="7546" y="1753"/>
                  </a:lnTo>
                  <a:lnTo>
                    <a:pt x="7546" y="1782"/>
                  </a:lnTo>
                  <a:lnTo>
                    <a:pt x="7556" y="1772"/>
                  </a:lnTo>
                  <a:lnTo>
                    <a:pt x="7556" y="1726"/>
                  </a:lnTo>
                  <a:lnTo>
                    <a:pt x="7564" y="1772"/>
                  </a:lnTo>
                  <a:lnTo>
                    <a:pt x="7564" y="1707"/>
                  </a:lnTo>
                  <a:lnTo>
                    <a:pt x="7574" y="1763"/>
                  </a:lnTo>
                  <a:lnTo>
                    <a:pt x="7574" y="1726"/>
                  </a:lnTo>
                  <a:lnTo>
                    <a:pt x="7583" y="1782"/>
                  </a:lnTo>
                  <a:lnTo>
                    <a:pt x="7583" y="1744"/>
                  </a:lnTo>
                  <a:lnTo>
                    <a:pt x="7593" y="1772"/>
                  </a:lnTo>
                  <a:lnTo>
                    <a:pt x="7593" y="1715"/>
                  </a:lnTo>
                  <a:lnTo>
                    <a:pt x="7601" y="1715"/>
                  </a:lnTo>
                  <a:lnTo>
                    <a:pt x="7601" y="1772"/>
                  </a:lnTo>
                  <a:lnTo>
                    <a:pt x="7612" y="1744"/>
                  </a:lnTo>
                  <a:lnTo>
                    <a:pt x="7612" y="1782"/>
                  </a:lnTo>
                  <a:lnTo>
                    <a:pt x="7620" y="1772"/>
                  </a:lnTo>
                  <a:lnTo>
                    <a:pt x="7620" y="1763"/>
                  </a:lnTo>
                  <a:lnTo>
                    <a:pt x="7630" y="1782"/>
                  </a:lnTo>
                  <a:lnTo>
                    <a:pt x="7630" y="1753"/>
                  </a:lnTo>
                  <a:lnTo>
                    <a:pt x="7639" y="1772"/>
                  </a:lnTo>
                  <a:lnTo>
                    <a:pt x="7639" y="1753"/>
                  </a:lnTo>
                  <a:lnTo>
                    <a:pt x="7649" y="1753"/>
                  </a:lnTo>
                  <a:lnTo>
                    <a:pt x="7649" y="1782"/>
                  </a:lnTo>
                  <a:lnTo>
                    <a:pt x="7657" y="1772"/>
                  </a:lnTo>
                  <a:lnTo>
                    <a:pt x="7657" y="1782"/>
                  </a:lnTo>
                  <a:lnTo>
                    <a:pt x="7668" y="1782"/>
                  </a:lnTo>
                  <a:lnTo>
                    <a:pt x="7676" y="1782"/>
                  </a:lnTo>
                  <a:lnTo>
                    <a:pt x="7686" y="1782"/>
                  </a:lnTo>
                  <a:lnTo>
                    <a:pt x="7686" y="1763"/>
                  </a:lnTo>
                  <a:lnTo>
                    <a:pt x="7695" y="1753"/>
                  </a:lnTo>
                  <a:lnTo>
                    <a:pt x="7695" y="1782"/>
                  </a:lnTo>
                  <a:lnTo>
                    <a:pt x="7705" y="1753"/>
                  </a:lnTo>
                  <a:lnTo>
                    <a:pt x="7705" y="1782"/>
                  </a:lnTo>
                  <a:lnTo>
                    <a:pt x="7723" y="1782"/>
                  </a:lnTo>
                  <a:lnTo>
                    <a:pt x="7723" y="1753"/>
                  </a:lnTo>
                  <a:lnTo>
                    <a:pt x="7732" y="1772"/>
                  </a:lnTo>
                  <a:lnTo>
                    <a:pt x="7732" y="1696"/>
                  </a:lnTo>
                  <a:lnTo>
                    <a:pt x="7742" y="1688"/>
                  </a:lnTo>
                  <a:lnTo>
                    <a:pt x="7742" y="1403"/>
                  </a:lnTo>
                  <a:lnTo>
                    <a:pt x="7751" y="1403"/>
                  </a:lnTo>
                  <a:lnTo>
                    <a:pt x="7751" y="1715"/>
                  </a:lnTo>
                  <a:lnTo>
                    <a:pt x="7761" y="1715"/>
                  </a:lnTo>
                  <a:lnTo>
                    <a:pt x="7761" y="1763"/>
                  </a:lnTo>
                  <a:lnTo>
                    <a:pt x="7769" y="1763"/>
                  </a:lnTo>
                  <a:lnTo>
                    <a:pt x="7769" y="1782"/>
                  </a:lnTo>
                  <a:lnTo>
                    <a:pt x="7779" y="1772"/>
                  </a:lnTo>
                  <a:lnTo>
                    <a:pt x="7779" y="1782"/>
                  </a:lnTo>
                  <a:lnTo>
                    <a:pt x="7788" y="1782"/>
                  </a:lnTo>
                  <a:lnTo>
                    <a:pt x="7873" y="1782"/>
                  </a:lnTo>
                  <a:lnTo>
                    <a:pt x="7873" y="1763"/>
                  </a:lnTo>
                  <a:lnTo>
                    <a:pt x="7881" y="1763"/>
                  </a:lnTo>
                  <a:lnTo>
                    <a:pt x="7881" y="1772"/>
                  </a:lnTo>
                  <a:lnTo>
                    <a:pt x="7891" y="1782"/>
                  </a:lnTo>
                  <a:lnTo>
                    <a:pt x="7891" y="1763"/>
                  </a:lnTo>
                  <a:lnTo>
                    <a:pt x="7901" y="1753"/>
                  </a:lnTo>
                  <a:lnTo>
                    <a:pt x="7901" y="1772"/>
                  </a:lnTo>
                  <a:lnTo>
                    <a:pt x="7910" y="1763"/>
                  </a:lnTo>
                  <a:lnTo>
                    <a:pt x="7910" y="1782"/>
                  </a:lnTo>
                  <a:lnTo>
                    <a:pt x="7939" y="1782"/>
                  </a:lnTo>
                  <a:lnTo>
                    <a:pt x="7939" y="1744"/>
                  </a:lnTo>
                  <a:lnTo>
                    <a:pt x="7947" y="1772"/>
                  </a:lnTo>
                  <a:lnTo>
                    <a:pt x="7947" y="1734"/>
                  </a:lnTo>
                  <a:lnTo>
                    <a:pt x="7957" y="1782"/>
                  </a:lnTo>
                  <a:lnTo>
                    <a:pt x="7957" y="1763"/>
                  </a:lnTo>
                  <a:lnTo>
                    <a:pt x="7966" y="1782"/>
                  </a:lnTo>
                  <a:lnTo>
                    <a:pt x="7966" y="1763"/>
                  </a:lnTo>
                  <a:lnTo>
                    <a:pt x="7976" y="1763"/>
                  </a:lnTo>
                  <a:lnTo>
                    <a:pt x="7976" y="1782"/>
                  </a:lnTo>
                  <a:lnTo>
                    <a:pt x="7984" y="1772"/>
                  </a:lnTo>
                  <a:lnTo>
                    <a:pt x="7984" y="1744"/>
                  </a:lnTo>
                  <a:lnTo>
                    <a:pt x="7995" y="1734"/>
                  </a:lnTo>
                  <a:lnTo>
                    <a:pt x="7995" y="1696"/>
                  </a:lnTo>
                  <a:lnTo>
                    <a:pt x="8003" y="1707"/>
                  </a:lnTo>
                  <a:lnTo>
                    <a:pt x="8003" y="1734"/>
                  </a:lnTo>
                  <a:lnTo>
                    <a:pt x="8013" y="1734"/>
                  </a:lnTo>
                  <a:lnTo>
                    <a:pt x="8013" y="1763"/>
                  </a:lnTo>
                  <a:lnTo>
                    <a:pt x="8022" y="1772"/>
                  </a:lnTo>
                  <a:lnTo>
                    <a:pt x="8022" y="1753"/>
                  </a:lnTo>
                  <a:lnTo>
                    <a:pt x="8032" y="1763"/>
                  </a:lnTo>
                  <a:lnTo>
                    <a:pt x="8032" y="1734"/>
                  </a:lnTo>
                  <a:lnTo>
                    <a:pt x="8040" y="1734"/>
                  </a:lnTo>
                  <a:lnTo>
                    <a:pt x="8051" y="1772"/>
                  </a:lnTo>
                  <a:lnTo>
                    <a:pt x="8051" y="1734"/>
                  </a:lnTo>
                  <a:lnTo>
                    <a:pt x="8059" y="1734"/>
                  </a:lnTo>
                  <a:lnTo>
                    <a:pt x="8059" y="1763"/>
                  </a:lnTo>
                  <a:lnTo>
                    <a:pt x="8069" y="1763"/>
                  </a:lnTo>
                  <a:lnTo>
                    <a:pt x="8069" y="1669"/>
                  </a:lnTo>
                  <a:lnTo>
                    <a:pt x="8078" y="1658"/>
                  </a:lnTo>
                  <a:lnTo>
                    <a:pt x="8078" y="1715"/>
                  </a:lnTo>
                  <a:lnTo>
                    <a:pt x="8088" y="1715"/>
                  </a:lnTo>
                  <a:lnTo>
                    <a:pt x="8088" y="1753"/>
                  </a:lnTo>
                  <a:lnTo>
                    <a:pt x="8096" y="1744"/>
                  </a:lnTo>
                  <a:lnTo>
                    <a:pt x="8096" y="1782"/>
                  </a:lnTo>
                  <a:lnTo>
                    <a:pt x="8106" y="1772"/>
                  </a:lnTo>
                  <a:lnTo>
                    <a:pt x="8106" y="1782"/>
                  </a:lnTo>
                  <a:lnTo>
                    <a:pt x="8115" y="1782"/>
                  </a:lnTo>
                  <a:lnTo>
                    <a:pt x="8125" y="1782"/>
                  </a:lnTo>
                  <a:lnTo>
                    <a:pt x="8125" y="1744"/>
                  </a:lnTo>
                  <a:lnTo>
                    <a:pt x="8134" y="1744"/>
                  </a:lnTo>
                  <a:lnTo>
                    <a:pt x="8134" y="1688"/>
                  </a:lnTo>
                  <a:lnTo>
                    <a:pt x="8144" y="1688"/>
                  </a:lnTo>
                  <a:lnTo>
                    <a:pt x="8144" y="1763"/>
                  </a:lnTo>
                  <a:lnTo>
                    <a:pt x="8152" y="1763"/>
                  </a:lnTo>
                  <a:lnTo>
                    <a:pt x="8152" y="1772"/>
                  </a:lnTo>
                  <a:lnTo>
                    <a:pt x="8162" y="1772"/>
                  </a:lnTo>
                  <a:lnTo>
                    <a:pt x="8162" y="1753"/>
                  </a:lnTo>
                  <a:lnTo>
                    <a:pt x="8171" y="1753"/>
                  </a:lnTo>
                  <a:lnTo>
                    <a:pt x="8171" y="1772"/>
                  </a:lnTo>
                  <a:lnTo>
                    <a:pt x="8189" y="1763"/>
                  </a:lnTo>
                  <a:lnTo>
                    <a:pt x="8189" y="1753"/>
                  </a:lnTo>
                  <a:lnTo>
                    <a:pt x="8200" y="1763"/>
                  </a:lnTo>
                  <a:lnTo>
                    <a:pt x="8200" y="1772"/>
                  </a:lnTo>
                  <a:lnTo>
                    <a:pt x="8208" y="1763"/>
                  </a:lnTo>
                  <a:lnTo>
                    <a:pt x="8208" y="1782"/>
                  </a:lnTo>
                  <a:lnTo>
                    <a:pt x="8218" y="1782"/>
                  </a:lnTo>
                  <a:lnTo>
                    <a:pt x="8218" y="1763"/>
                  </a:lnTo>
                  <a:lnTo>
                    <a:pt x="8227" y="1782"/>
                  </a:lnTo>
                  <a:lnTo>
                    <a:pt x="8227" y="1763"/>
                  </a:lnTo>
                  <a:lnTo>
                    <a:pt x="8237" y="1763"/>
                  </a:lnTo>
                  <a:lnTo>
                    <a:pt x="8237" y="1782"/>
                  </a:lnTo>
                  <a:lnTo>
                    <a:pt x="8245" y="1782"/>
                  </a:lnTo>
                  <a:lnTo>
                    <a:pt x="8245" y="1753"/>
                  </a:lnTo>
                  <a:lnTo>
                    <a:pt x="8256" y="1744"/>
                  </a:lnTo>
                  <a:lnTo>
                    <a:pt x="8256" y="1782"/>
                  </a:lnTo>
                  <a:lnTo>
                    <a:pt x="8264" y="1772"/>
                  </a:lnTo>
                  <a:lnTo>
                    <a:pt x="8264" y="1782"/>
                  </a:lnTo>
                  <a:lnTo>
                    <a:pt x="8339" y="1782"/>
                  </a:lnTo>
                  <a:lnTo>
                    <a:pt x="8339" y="1772"/>
                  </a:lnTo>
                  <a:lnTo>
                    <a:pt x="8349" y="1772"/>
                  </a:lnTo>
                  <a:lnTo>
                    <a:pt x="8349" y="1782"/>
                  </a:lnTo>
                  <a:lnTo>
                    <a:pt x="8357" y="1782"/>
                  </a:lnTo>
                  <a:lnTo>
                    <a:pt x="8367" y="1782"/>
                  </a:lnTo>
                  <a:lnTo>
                    <a:pt x="8367" y="1763"/>
                  </a:lnTo>
                  <a:lnTo>
                    <a:pt x="8376" y="1763"/>
                  </a:lnTo>
                  <a:lnTo>
                    <a:pt x="8386" y="1782"/>
                  </a:lnTo>
                  <a:lnTo>
                    <a:pt x="8386" y="1744"/>
                  </a:lnTo>
                  <a:lnTo>
                    <a:pt x="8395" y="1726"/>
                  </a:lnTo>
                  <a:lnTo>
                    <a:pt x="8395" y="1763"/>
                  </a:lnTo>
                  <a:lnTo>
                    <a:pt x="8405" y="1744"/>
                  </a:lnTo>
                  <a:lnTo>
                    <a:pt x="8405" y="1763"/>
                  </a:lnTo>
                  <a:lnTo>
                    <a:pt x="8413" y="1772"/>
                  </a:lnTo>
                </a:path>
              </a:pathLst>
            </a:custGeom>
            <a:noFill/>
            <a:ln w="1588">
              <a:solidFill>
                <a:srgbClr val="C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79" name="Freeform 7"/>
            <p:cNvSpPr>
              <a:spLocks/>
            </p:cNvSpPr>
            <p:nvPr/>
          </p:nvSpPr>
          <p:spPr bwMode="auto">
            <a:xfrm>
              <a:off x="975" y="3878"/>
              <a:ext cx="4207" cy="42"/>
            </a:xfrm>
            <a:custGeom>
              <a:avLst/>
              <a:gdLst>
                <a:gd name="T0" fmla="*/ 0 w 8413"/>
                <a:gd name="T1" fmla="*/ 0 h 85"/>
                <a:gd name="T2" fmla="*/ 213 w 8413"/>
                <a:gd name="T3" fmla="*/ 0 h 85"/>
                <a:gd name="T4" fmla="*/ 213 w 8413"/>
                <a:gd name="T5" fmla="*/ 49 h 85"/>
                <a:gd name="T6" fmla="*/ 213 w 8413"/>
                <a:gd name="T7" fmla="*/ 0 h 85"/>
                <a:gd name="T8" fmla="*/ 708 w 8413"/>
                <a:gd name="T9" fmla="*/ 0 h 85"/>
                <a:gd name="T10" fmla="*/ 708 w 8413"/>
                <a:gd name="T11" fmla="*/ 66 h 85"/>
                <a:gd name="T12" fmla="*/ 708 w 8413"/>
                <a:gd name="T13" fmla="*/ 0 h 85"/>
                <a:gd name="T14" fmla="*/ 1203 w 8413"/>
                <a:gd name="T15" fmla="*/ 0 h 85"/>
                <a:gd name="T16" fmla="*/ 1203 w 8413"/>
                <a:gd name="T17" fmla="*/ 49 h 85"/>
                <a:gd name="T18" fmla="*/ 1203 w 8413"/>
                <a:gd name="T19" fmla="*/ 0 h 85"/>
                <a:gd name="T20" fmla="*/ 1698 w 8413"/>
                <a:gd name="T21" fmla="*/ 0 h 85"/>
                <a:gd name="T22" fmla="*/ 1698 w 8413"/>
                <a:gd name="T23" fmla="*/ 85 h 85"/>
                <a:gd name="T24" fmla="*/ 1698 w 8413"/>
                <a:gd name="T25" fmla="*/ 0 h 85"/>
                <a:gd name="T26" fmla="*/ 2191 w 8413"/>
                <a:gd name="T27" fmla="*/ 0 h 85"/>
                <a:gd name="T28" fmla="*/ 2191 w 8413"/>
                <a:gd name="T29" fmla="*/ 49 h 85"/>
                <a:gd name="T30" fmla="*/ 2191 w 8413"/>
                <a:gd name="T31" fmla="*/ 0 h 85"/>
                <a:gd name="T32" fmla="*/ 2686 w 8413"/>
                <a:gd name="T33" fmla="*/ 0 h 85"/>
                <a:gd name="T34" fmla="*/ 2686 w 8413"/>
                <a:gd name="T35" fmla="*/ 66 h 85"/>
                <a:gd name="T36" fmla="*/ 2686 w 8413"/>
                <a:gd name="T37" fmla="*/ 0 h 85"/>
                <a:gd name="T38" fmla="*/ 3180 w 8413"/>
                <a:gd name="T39" fmla="*/ 0 h 85"/>
                <a:gd name="T40" fmla="*/ 3180 w 8413"/>
                <a:gd name="T41" fmla="*/ 49 h 85"/>
                <a:gd name="T42" fmla="*/ 3180 w 8413"/>
                <a:gd name="T43" fmla="*/ 0 h 85"/>
                <a:gd name="T44" fmla="*/ 3675 w 8413"/>
                <a:gd name="T45" fmla="*/ 0 h 85"/>
                <a:gd name="T46" fmla="*/ 3675 w 8413"/>
                <a:gd name="T47" fmla="*/ 85 h 85"/>
                <a:gd name="T48" fmla="*/ 3675 w 8413"/>
                <a:gd name="T49" fmla="*/ 0 h 85"/>
                <a:gd name="T50" fmla="*/ 4168 w 8413"/>
                <a:gd name="T51" fmla="*/ 0 h 85"/>
                <a:gd name="T52" fmla="*/ 4168 w 8413"/>
                <a:gd name="T53" fmla="*/ 49 h 85"/>
                <a:gd name="T54" fmla="*/ 4168 w 8413"/>
                <a:gd name="T55" fmla="*/ 0 h 85"/>
                <a:gd name="T56" fmla="*/ 4663 w 8413"/>
                <a:gd name="T57" fmla="*/ 0 h 85"/>
                <a:gd name="T58" fmla="*/ 4663 w 8413"/>
                <a:gd name="T59" fmla="*/ 66 h 85"/>
                <a:gd name="T60" fmla="*/ 4663 w 8413"/>
                <a:gd name="T61" fmla="*/ 0 h 85"/>
                <a:gd name="T62" fmla="*/ 5158 w 8413"/>
                <a:gd name="T63" fmla="*/ 0 h 85"/>
                <a:gd name="T64" fmla="*/ 5158 w 8413"/>
                <a:gd name="T65" fmla="*/ 49 h 85"/>
                <a:gd name="T66" fmla="*/ 5158 w 8413"/>
                <a:gd name="T67" fmla="*/ 0 h 85"/>
                <a:gd name="T68" fmla="*/ 5653 w 8413"/>
                <a:gd name="T69" fmla="*/ 0 h 85"/>
                <a:gd name="T70" fmla="*/ 5653 w 8413"/>
                <a:gd name="T71" fmla="*/ 85 h 85"/>
                <a:gd name="T72" fmla="*/ 5653 w 8413"/>
                <a:gd name="T73" fmla="*/ 0 h 85"/>
                <a:gd name="T74" fmla="*/ 6148 w 8413"/>
                <a:gd name="T75" fmla="*/ 0 h 85"/>
                <a:gd name="T76" fmla="*/ 6148 w 8413"/>
                <a:gd name="T77" fmla="*/ 49 h 85"/>
                <a:gd name="T78" fmla="*/ 6148 w 8413"/>
                <a:gd name="T79" fmla="*/ 0 h 85"/>
                <a:gd name="T80" fmla="*/ 6641 w 8413"/>
                <a:gd name="T81" fmla="*/ 0 h 85"/>
                <a:gd name="T82" fmla="*/ 6641 w 8413"/>
                <a:gd name="T83" fmla="*/ 66 h 85"/>
                <a:gd name="T84" fmla="*/ 6641 w 8413"/>
                <a:gd name="T85" fmla="*/ 0 h 85"/>
                <a:gd name="T86" fmla="*/ 7135 w 8413"/>
                <a:gd name="T87" fmla="*/ 0 h 85"/>
                <a:gd name="T88" fmla="*/ 7135 w 8413"/>
                <a:gd name="T89" fmla="*/ 49 h 85"/>
                <a:gd name="T90" fmla="*/ 7135 w 8413"/>
                <a:gd name="T91" fmla="*/ 0 h 85"/>
                <a:gd name="T92" fmla="*/ 7630 w 8413"/>
                <a:gd name="T93" fmla="*/ 0 h 85"/>
                <a:gd name="T94" fmla="*/ 7630 w 8413"/>
                <a:gd name="T95" fmla="*/ 85 h 85"/>
                <a:gd name="T96" fmla="*/ 7630 w 8413"/>
                <a:gd name="T97" fmla="*/ 0 h 85"/>
                <a:gd name="T98" fmla="*/ 8125 w 8413"/>
                <a:gd name="T99" fmla="*/ 0 h 85"/>
                <a:gd name="T100" fmla="*/ 8125 w 8413"/>
                <a:gd name="T101" fmla="*/ 49 h 85"/>
                <a:gd name="T102" fmla="*/ 8125 w 8413"/>
                <a:gd name="T103" fmla="*/ 0 h 85"/>
                <a:gd name="T104" fmla="*/ 8413 w 8413"/>
                <a:gd name="T10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13" h="85">
                  <a:moveTo>
                    <a:pt x="0" y="0"/>
                  </a:moveTo>
                  <a:lnTo>
                    <a:pt x="213" y="0"/>
                  </a:lnTo>
                  <a:lnTo>
                    <a:pt x="213" y="49"/>
                  </a:lnTo>
                  <a:lnTo>
                    <a:pt x="213" y="0"/>
                  </a:lnTo>
                  <a:lnTo>
                    <a:pt x="708" y="0"/>
                  </a:lnTo>
                  <a:lnTo>
                    <a:pt x="708" y="66"/>
                  </a:lnTo>
                  <a:lnTo>
                    <a:pt x="708" y="0"/>
                  </a:lnTo>
                  <a:lnTo>
                    <a:pt x="1203" y="0"/>
                  </a:lnTo>
                  <a:lnTo>
                    <a:pt x="1203" y="49"/>
                  </a:lnTo>
                  <a:lnTo>
                    <a:pt x="1203" y="0"/>
                  </a:lnTo>
                  <a:lnTo>
                    <a:pt x="1698" y="0"/>
                  </a:lnTo>
                  <a:lnTo>
                    <a:pt x="1698" y="85"/>
                  </a:lnTo>
                  <a:lnTo>
                    <a:pt x="1698" y="0"/>
                  </a:lnTo>
                  <a:lnTo>
                    <a:pt x="2191" y="0"/>
                  </a:lnTo>
                  <a:lnTo>
                    <a:pt x="2191" y="49"/>
                  </a:lnTo>
                  <a:lnTo>
                    <a:pt x="2191" y="0"/>
                  </a:lnTo>
                  <a:lnTo>
                    <a:pt x="2686" y="0"/>
                  </a:lnTo>
                  <a:lnTo>
                    <a:pt x="2686" y="66"/>
                  </a:lnTo>
                  <a:lnTo>
                    <a:pt x="2686" y="0"/>
                  </a:lnTo>
                  <a:lnTo>
                    <a:pt x="3180" y="0"/>
                  </a:lnTo>
                  <a:lnTo>
                    <a:pt x="3180" y="49"/>
                  </a:lnTo>
                  <a:lnTo>
                    <a:pt x="3180" y="0"/>
                  </a:lnTo>
                  <a:lnTo>
                    <a:pt x="3675" y="0"/>
                  </a:lnTo>
                  <a:lnTo>
                    <a:pt x="3675" y="85"/>
                  </a:lnTo>
                  <a:lnTo>
                    <a:pt x="3675" y="0"/>
                  </a:lnTo>
                  <a:lnTo>
                    <a:pt x="4168" y="0"/>
                  </a:lnTo>
                  <a:lnTo>
                    <a:pt x="4168" y="49"/>
                  </a:lnTo>
                  <a:lnTo>
                    <a:pt x="4168" y="0"/>
                  </a:lnTo>
                  <a:lnTo>
                    <a:pt x="4663" y="0"/>
                  </a:lnTo>
                  <a:lnTo>
                    <a:pt x="4663" y="66"/>
                  </a:lnTo>
                  <a:lnTo>
                    <a:pt x="4663" y="0"/>
                  </a:lnTo>
                  <a:lnTo>
                    <a:pt x="5158" y="0"/>
                  </a:lnTo>
                  <a:lnTo>
                    <a:pt x="5158" y="49"/>
                  </a:lnTo>
                  <a:lnTo>
                    <a:pt x="5158" y="0"/>
                  </a:lnTo>
                  <a:lnTo>
                    <a:pt x="5653" y="0"/>
                  </a:lnTo>
                  <a:lnTo>
                    <a:pt x="5653" y="85"/>
                  </a:lnTo>
                  <a:lnTo>
                    <a:pt x="5653" y="0"/>
                  </a:lnTo>
                  <a:lnTo>
                    <a:pt x="6148" y="0"/>
                  </a:lnTo>
                  <a:lnTo>
                    <a:pt x="6148" y="49"/>
                  </a:lnTo>
                  <a:lnTo>
                    <a:pt x="6148" y="0"/>
                  </a:lnTo>
                  <a:lnTo>
                    <a:pt x="6641" y="0"/>
                  </a:lnTo>
                  <a:lnTo>
                    <a:pt x="6641" y="66"/>
                  </a:lnTo>
                  <a:lnTo>
                    <a:pt x="6641" y="0"/>
                  </a:lnTo>
                  <a:lnTo>
                    <a:pt x="7135" y="0"/>
                  </a:lnTo>
                  <a:lnTo>
                    <a:pt x="7135" y="49"/>
                  </a:lnTo>
                  <a:lnTo>
                    <a:pt x="7135" y="0"/>
                  </a:lnTo>
                  <a:lnTo>
                    <a:pt x="7630" y="0"/>
                  </a:lnTo>
                  <a:lnTo>
                    <a:pt x="7630" y="85"/>
                  </a:lnTo>
                  <a:lnTo>
                    <a:pt x="7630" y="0"/>
                  </a:lnTo>
                  <a:lnTo>
                    <a:pt x="8125" y="0"/>
                  </a:lnTo>
                  <a:lnTo>
                    <a:pt x="8125" y="49"/>
                  </a:lnTo>
                  <a:lnTo>
                    <a:pt x="8125" y="0"/>
                  </a:lnTo>
                  <a:lnTo>
                    <a:pt x="841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80" name="Rectangle 8"/>
            <p:cNvSpPr>
              <a:spLocks noChangeArrowheads="1"/>
            </p:cNvSpPr>
            <p:nvPr/>
          </p:nvSpPr>
          <p:spPr bwMode="auto">
            <a:xfrm>
              <a:off x="1740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5000</a:t>
              </a:r>
              <a:endParaRPr lang="cs-CZ" altLang="cs-CZ"/>
            </a:p>
          </p:txBody>
        </p:sp>
        <p:sp>
          <p:nvSpPr>
            <p:cNvPr id="105481" name="Rectangle 9"/>
            <p:cNvSpPr>
              <a:spLocks noChangeArrowheads="1"/>
            </p:cNvSpPr>
            <p:nvPr/>
          </p:nvSpPr>
          <p:spPr bwMode="auto">
            <a:xfrm>
              <a:off x="2729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7000</a:t>
              </a:r>
              <a:endParaRPr lang="cs-CZ" altLang="cs-CZ"/>
            </a:p>
          </p:txBody>
        </p:sp>
        <p:sp>
          <p:nvSpPr>
            <p:cNvPr id="105482" name="Rectangle 10"/>
            <p:cNvSpPr>
              <a:spLocks noChangeArrowheads="1"/>
            </p:cNvSpPr>
            <p:nvPr/>
          </p:nvSpPr>
          <p:spPr bwMode="auto">
            <a:xfrm>
              <a:off x="3718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9000</a:t>
              </a:r>
              <a:endParaRPr lang="cs-CZ" altLang="cs-CZ"/>
            </a:p>
          </p:txBody>
        </p:sp>
        <p:sp>
          <p:nvSpPr>
            <p:cNvPr id="105483" name="Rectangle 11"/>
            <p:cNvSpPr>
              <a:spLocks noChangeArrowheads="1"/>
            </p:cNvSpPr>
            <p:nvPr/>
          </p:nvSpPr>
          <p:spPr bwMode="auto">
            <a:xfrm>
              <a:off x="4688" y="3930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11000</a:t>
              </a:r>
              <a:endParaRPr lang="cs-CZ" altLang="cs-CZ"/>
            </a:p>
          </p:txBody>
        </p:sp>
        <p:sp>
          <p:nvSpPr>
            <p:cNvPr id="105484" name="Rectangle 12"/>
            <p:cNvSpPr>
              <a:spLocks noChangeArrowheads="1"/>
            </p:cNvSpPr>
            <p:nvPr/>
          </p:nvSpPr>
          <p:spPr bwMode="auto">
            <a:xfrm>
              <a:off x="5066" y="3930"/>
              <a:ext cx="1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m/z</a:t>
              </a:r>
              <a:endParaRPr lang="cs-CZ" altLang="cs-CZ"/>
            </a:p>
          </p:txBody>
        </p:sp>
        <p:sp>
          <p:nvSpPr>
            <p:cNvPr id="105485" name="Freeform 13"/>
            <p:cNvSpPr>
              <a:spLocks/>
            </p:cNvSpPr>
            <p:nvPr/>
          </p:nvSpPr>
          <p:spPr bwMode="auto">
            <a:xfrm>
              <a:off x="915" y="520"/>
              <a:ext cx="42" cy="3349"/>
            </a:xfrm>
            <a:custGeom>
              <a:avLst/>
              <a:gdLst>
                <a:gd name="T0" fmla="*/ 83 w 83"/>
                <a:gd name="T1" fmla="*/ 6470 h 6697"/>
                <a:gd name="T2" fmla="*/ 83 w 83"/>
                <a:gd name="T3" fmla="*/ 6470 h 6697"/>
                <a:gd name="T4" fmla="*/ 46 w 83"/>
                <a:gd name="T5" fmla="*/ 6232 h 6697"/>
                <a:gd name="T6" fmla="*/ 83 w 83"/>
                <a:gd name="T7" fmla="*/ 5996 h 6697"/>
                <a:gd name="T8" fmla="*/ 83 w 83"/>
                <a:gd name="T9" fmla="*/ 5996 h 6697"/>
                <a:gd name="T10" fmla="*/ 46 w 83"/>
                <a:gd name="T11" fmla="*/ 5758 h 6697"/>
                <a:gd name="T12" fmla="*/ 83 w 83"/>
                <a:gd name="T13" fmla="*/ 5512 h 6697"/>
                <a:gd name="T14" fmla="*/ 83 w 83"/>
                <a:gd name="T15" fmla="*/ 5512 h 6697"/>
                <a:gd name="T16" fmla="*/ 46 w 83"/>
                <a:gd name="T17" fmla="*/ 5274 h 6697"/>
                <a:gd name="T18" fmla="*/ 83 w 83"/>
                <a:gd name="T19" fmla="*/ 5038 h 6697"/>
                <a:gd name="T20" fmla="*/ 83 w 83"/>
                <a:gd name="T21" fmla="*/ 5038 h 6697"/>
                <a:gd name="T22" fmla="*/ 46 w 83"/>
                <a:gd name="T23" fmla="*/ 4800 h 6697"/>
                <a:gd name="T24" fmla="*/ 83 w 83"/>
                <a:gd name="T25" fmla="*/ 4564 h 6697"/>
                <a:gd name="T26" fmla="*/ 83 w 83"/>
                <a:gd name="T27" fmla="*/ 4564 h 6697"/>
                <a:gd name="T28" fmla="*/ 0 w 83"/>
                <a:gd name="T29" fmla="*/ 4326 h 6697"/>
                <a:gd name="T30" fmla="*/ 83 w 83"/>
                <a:gd name="T31" fmla="*/ 4088 h 6697"/>
                <a:gd name="T32" fmla="*/ 83 w 83"/>
                <a:gd name="T33" fmla="*/ 4088 h 6697"/>
                <a:gd name="T34" fmla="*/ 46 w 83"/>
                <a:gd name="T35" fmla="*/ 3842 h 6697"/>
                <a:gd name="T36" fmla="*/ 83 w 83"/>
                <a:gd name="T37" fmla="*/ 3605 h 6697"/>
                <a:gd name="T38" fmla="*/ 83 w 83"/>
                <a:gd name="T39" fmla="*/ 3605 h 6697"/>
                <a:gd name="T40" fmla="*/ 46 w 83"/>
                <a:gd name="T41" fmla="*/ 3368 h 6697"/>
                <a:gd name="T42" fmla="*/ 83 w 83"/>
                <a:gd name="T43" fmla="*/ 3131 h 6697"/>
                <a:gd name="T44" fmla="*/ 83 w 83"/>
                <a:gd name="T45" fmla="*/ 3131 h 6697"/>
                <a:gd name="T46" fmla="*/ 46 w 83"/>
                <a:gd name="T47" fmla="*/ 2894 h 6697"/>
                <a:gd name="T48" fmla="*/ 83 w 83"/>
                <a:gd name="T49" fmla="*/ 2656 h 6697"/>
                <a:gd name="T50" fmla="*/ 83 w 83"/>
                <a:gd name="T51" fmla="*/ 2656 h 6697"/>
                <a:gd name="T52" fmla="*/ 46 w 83"/>
                <a:gd name="T53" fmla="*/ 2420 h 6697"/>
                <a:gd name="T54" fmla="*/ 83 w 83"/>
                <a:gd name="T55" fmla="*/ 2182 h 6697"/>
                <a:gd name="T56" fmla="*/ 83 w 83"/>
                <a:gd name="T57" fmla="*/ 2182 h 6697"/>
                <a:gd name="T58" fmla="*/ 0 w 83"/>
                <a:gd name="T59" fmla="*/ 1935 h 6697"/>
                <a:gd name="T60" fmla="*/ 83 w 83"/>
                <a:gd name="T61" fmla="*/ 1697 h 6697"/>
                <a:gd name="T62" fmla="*/ 83 w 83"/>
                <a:gd name="T63" fmla="*/ 1697 h 6697"/>
                <a:gd name="T64" fmla="*/ 46 w 83"/>
                <a:gd name="T65" fmla="*/ 1461 h 6697"/>
                <a:gd name="T66" fmla="*/ 83 w 83"/>
                <a:gd name="T67" fmla="*/ 1224 h 6697"/>
                <a:gd name="T68" fmla="*/ 83 w 83"/>
                <a:gd name="T69" fmla="*/ 1224 h 6697"/>
                <a:gd name="T70" fmla="*/ 46 w 83"/>
                <a:gd name="T71" fmla="*/ 987 h 6697"/>
                <a:gd name="T72" fmla="*/ 83 w 83"/>
                <a:gd name="T73" fmla="*/ 750 h 6697"/>
                <a:gd name="T74" fmla="*/ 83 w 83"/>
                <a:gd name="T75" fmla="*/ 750 h 6697"/>
                <a:gd name="T76" fmla="*/ 46 w 83"/>
                <a:gd name="T77" fmla="*/ 513 h 6697"/>
                <a:gd name="T78" fmla="*/ 83 w 83"/>
                <a:gd name="T79" fmla="*/ 265 h 6697"/>
                <a:gd name="T80" fmla="*/ 83 w 83"/>
                <a:gd name="T81" fmla="*/ 265 h 6697"/>
                <a:gd name="T82" fmla="*/ 46 w 83"/>
                <a:gd name="T83" fmla="*/ 29 h 6697"/>
                <a:gd name="T84" fmla="*/ 83 w 83"/>
                <a:gd name="T85" fmla="*/ 0 h 6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" h="6697">
                  <a:moveTo>
                    <a:pt x="83" y="6697"/>
                  </a:moveTo>
                  <a:lnTo>
                    <a:pt x="83" y="6470"/>
                  </a:lnTo>
                  <a:lnTo>
                    <a:pt x="46" y="6470"/>
                  </a:lnTo>
                  <a:lnTo>
                    <a:pt x="83" y="6470"/>
                  </a:lnTo>
                  <a:lnTo>
                    <a:pt x="83" y="6232"/>
                  </a:lnTo>
                  <a:lnTo>
                    <a:pt x="46" y="6232"/>
                  </a:lnTo>
                  <a:lnTo>
                    <a:pt x="83" y="6232"/>
                  </a:lnTo>
                  <a:lnTo>
                    <a:pt x="83" y="5996"/>
                  </a:lnTo>
                  <a:lnTo>
                    <a:pt x="46" y="5996"/>
                  </a:lnTo>
                  <a:lnTo>
                    <a:pt x="83" y="5996"/>
                  </a:lnTo>
                  <a:lnTo>
                    <a:pt x="83" y="5758"/>
                  </a:lnTo>
                  <a:lnTo>
                    <a:pt x="46" y="5758"/>
                  </a:lnTo>
                  <a:lnTo>
                    <a:pt x="83" y="5758"/>
                  </a:lnTo>
                  <a:lnTo>
                    <a:pt x="83" y="5512"/>
                  </a:lnTo>
                  <a:lnTo>
                    <a:pt x="0" y="5512"/>
                  </a:lnTo>
                  <a:lnTo>
                    <a:pt x="83" y="5512"/>
                  </a:lnTo>
                  <a:lnTo>
                    <a:pt x="83" y="5274"/>
                  </a:lnTo>
                  <a:lnTo>
                    <a:pt x="46" y="5274"/>
                  </a:lnTo>
                  <a:lnTo>
                    <a:pt x="83" y="5274"/>
                  </a:lnTo>
                  <a:lnTo>
                    <a:pt x="83" y="5038"/>
                  </a:lnTo>
                  <a:lnTo>
                    <a:pt x="46" y="5038"/>
                  </a:lnTo>
                  <a:lnTo>
                    <a:pt x="83" y="5038"/>
                  </a:lnTo>
                  <a:lnTo>
                    <a:pt x="83" y="4800"/>
                  </a:lnTo>
                  <a:lnTo>
                    <a:pt x="46" y="4800"/>
                  </a:lnTo>
                  <a:lnTo>
                    <a:pt x="83" y="4800"/>
                  </a:lnTo>
                  <a:lnTo>
                    <a:pt x="83" y="4564"/>
                  </a:lnTo>
                  <a:lnTo>
                    <a:pt x="46" y="4564"/>
                  </a:lnTo>
                  <a:lnTo>
                    <a:pt x="83" y="4564"/>
                  </a:lnTo>
                  <a:lnTo>
                    <a:pt x="83" y="4326"/>
                  </a:lnTo>
                  <a:lnTo>
                    <a:pt x="0" y="4326"/>
                  </a:lnTo>
                  <a:lnTo>
                    <a:pt x="83" y="4326"/>
                  </a:lnTo>
                  <a:lnTo>
                    <a:pt x="83" y="4088"/>
                  </a:lnTo>
                  <a:lnTo>
                    <a:pt x="46" y="4088"/>
                  </a:lnTo>
                  <a:lnTo>
                    <a:pt x="83" y="4088"/>
                  </a:lnTo>
                  <a:lnTo>
                    <a:pt x="83" y="3842"/>
                  </a:lnTo>
                  <a:lnTo>
                    <a:pt x="46" y="3842"/>
                  </a:lnTo>
                  <a:lnTo>
                    <a:pt x="83" y="3842"/>
                  </a:lnTo>
                  <a:lnTo>
                    <a:pt x="83" y="3605"/>
                  </a:lnTo>
                  <a:lnTo>
                    <a:pt x="46" y="3605"/>
                  </a:lnTo>
                  <a:lnTo>
                    <a:pt x="83" y="3605"/>
                  </a:lnTo>
                  <a:lnTo>
                    <a:pt x="83" y="3368"/>
                  </a:lnTo>
                  <a:lnTo>
                    <a:pt x="46" y="3368"/>
                  </a:lnTo>
                  <a:lnTo>
                    <a:pt x="83" y="3368"/>
                  </a:lnTo>
                  <a:lnTo>
                    <a:pt x="83" y="3131"/>
                  </a:lnTo>
                  <a:lnTo>
                    <a:pt x="0" y="3131"/>
                  </a:lnTo>
                  <a:lnTo>
                    <a:pt x="83" y="3131"/>
                  </a:lnTo>
                  <a:lnTo>
                    <a:pt x="83" y="2894"/>
                  </a:lnTo>
                  <a:lnTo>
                    <a:pt x="46" y="2894"/>
                  </a:lnTo>
                  <a:lnTo>
                    <a:pt x="83" y="2894"/>
                  </a:lnTo>
                  <a:lnTo>
                    <a:pt x="83" y="2656"/>
                  </a:lnTo>
                  <a:lnTo>
                    <a:pt x="46" y="2656"/>
                  </a:lnTo>
                  <a:lnTo>
                    <a:pt x="83" y="2656"/>
                  </a:lnTo>
                  <a:lnTo>
                    <a:pt x="83" y="2420"/>
                  </a:lnTo>
                  <a:lnTo>
                    <a:pt x="46" y="2420"/>
                  </a:lnTo>
                  <a:lnTo>
                    <a:pt x="83" y="2420"/>
                  </a:lnTo>
                  <a:lnTo>
                    <a:pt x="83" y="2182"/>
                  </a:lnTo>
                  <a:lnTo>
                    <a:pt x="46" y="2182"/>
                  </a:lnTo>
                  <a:lnTo>
                    <a:pt x="83" y="2182"/>
                  </a:lnTo>
                  <a:lnTo>
                    <a:pt x="83" y="1935"/>
                  </a:lnTo>
                  <a:lnTo>
                    <a:pt x="0" y="1935"/>
                  </a:lnTo>
                  <a:lnTo>
                    <a:pt x="83" y="1935"/>
                  </a:lnTo>
                  <a:lnTo>
                    <a:pt x="83" y="1697"/>
                  </a:lnTo>
                  <a:lnTo>
                    <a:pt x="46" y="1697"/>
                  </a:lnTo>
                  <a:lnTo>
                    <a:pt x="83" y="1697"/>
                  </a:lnTo>
                  <a:lnTo>
                    <a:pt x="83" y="1461"/>
                  </a:lnTo>
                  <a:lnTo>
                    <a:pt x="46" y="1461"/>
                  </a:lnTo>
                  <a:lnTo>
                    <a:pt x="83" y="1461"/>
                  </a:lnTo>
                  <a:lnTo>
                    <a:pt x="83" y="1224"/>
                  </a:lnTo>
                  <a:lnTo>
                    <a:pt x="46" y="1224"/>
                  </a:lnTo>
                  <a:lnTo>
                    <a:pt x="83" y="1224"/>
                  </a:lnTo>
                  <a:lnTo>
                    <a:pt x="83" y="987"/>
                  </a:lnTo>
                  <a:lnTo>
                    <a:pt x="46" y="987"/>
                  </a:lnTo>
                  <a:lnTo>
                    <a:pt x="83" y="987"/>
                  </a:lnTo>
                  <a:lnTo>
                    <a:pt x="83" y="750"/>
                  </a:lnTo>
                  <a:lnTo>
                    <a:pt x="0" y="750"/>
                  </a:lnTo>
                  <a:lnTo>
                    <a:pt x="83" y="750"/>
                  </a:lnTo>
                  <a:lnTo>
                    <a:pt x="83" y="513"/>
                  </a:lnTo>
                  <a:lnTo>
                    <a:pt x="46" y="513"/>
                  </a:lnTo>
                  <a:lnTo>
                    <a:pt x="83" y="513"/>
                  </a:lnTo>
                  <a:lnTo>
                    <a:pt x="83" y="265"/>
                  </a:lnTo>
                  <a:lnTo>
                    <a:pt x="46" y="265"/>
                  </a:lnTo>
                  <a:lnTo>
                    <a:pt x="83" y="265"/>
                  </a:lnTo>
                  <a:lnTo>
                    <a:pt x="83" y="29"/>
                  </a:lnTo>
                  <a:lnTo>
                    <a:pt x="46" y="29"/>
                  </a:lnTo>
                  <a:lnTo>
                    <a:pt x="83" y="29"/>
                  </a:lnTo>
                  <a:lnTo>
                    <a:pt x="8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86" name="Rectangle 14"/>
            <p:cNvSpPr>
              <a:spLocks noChangeArrowheads="1"/>
            </p:cNvSpPr>
            <p:nvPr/>
          </p:nvSpPr>
          <p:spPr bwMode="auto">
            <a:xfrm>
              <a:off x="836" y="3839"/>
              <a:ext cx="4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0</a:t>
              </a:r>
              <a:endParaRPr lang="cs-CZ" altLang="cs-CZ"/>
            </a:p>
          </p:txBody>
        </p:sp>
        <p:sp>
          <p:nvSpPr>
            <p:cNvPr id="105487" name="Rectangle 15"/>
            <p:cNvSpPr>
              <a:spLocks noChangeArrowheads="1"/>
            </p:cNvSpPr>
            <p:nvPr/>
          </p:nvSpPr>
          <p:spPr bwMode="auto">
            <a:xfrm>
              <a:off x="742" y="3242"/>
              <a:ext cx="1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500</a:t>
              </a:r>
              <a:endParaRPr lang="cs-CZ" altLang="cs-CZ"/>
            </a:p>
          </p:txBody>
        </p:sp>
        <p:sp>
          <p:nvSpPr>
            <p:cNvPr id="105488" name="Rectangle 16"/>
            <p:cNvSpPr>
              <a:spLocks noChangeArrowheads="1"/>
            </p:cNvSpPr>
            <p:nvPr/>
          </p:nvSpPr>
          <p:spPr bwMode="auto">
            <a:xfrm>
              <a:off x="696" y="2644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1000</a:t>
              </a:r>
              <a:endParaRPr lang="cs-CZ" altLang="cs-CZ"/>
            </a:p>
          </p:txBody>
        </p:sp>
        <p:sp>
          <p:nvSpPr>
            <p:cNvPr id="105489" name="Rectangle 17"/>
            <p:cNvSpPr>
              <a:spLocks noChangeArrowheads="1"/>
            </p:cNvSpPr>
            <p:nvPr/>
          </p:nvSpPr>
          <p:spPr bwMode="auto">
            <a:xfrm>
              <a:off x="696" y="2052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1500</a:t>
              </a:r>
              <a:endParaRPr lang="cs-CZ" altLang="cs-CZ"/>
            </a:p>
          </p:txBody>
        </p:sp>
        <p:sp>
          <p:nvSpPr>
            <p:cNvPr id="105490" name="Rectangle 18"/>
            <p:cNvSpPr>
              <a:spLocks noChangeArrowheads="1"/>
            </p:cNvSpPr>
            <p:nvPr/>
          </p:nvSpPr>
          <p:spPr bwMode="auto">
            <a:xfrm>
              <a:off x="696" y="1454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2000</a:t>
              </a:r>
              <a:endParaRPr lang="cs-CZ" altLang="cs-CZ"/>
            </a:p>
          </p:txBody>
        </p:sp>
        <p:sp>
          <p:nvSpPr>
            <p:cNvPr id="105491" name="Rectangle 19"/>
            <p:cNvSpPr>
              <a:spLocks noChangeArrowheads="1"/>
            </p:cNvSpPr>
            <p:nvPr/>
          </p:nvSpPr>
          <p:spPr bwMode="auto">
            <a:xfrm>
              <a:off x="696" y="856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2500</a:t>
              </a:r>
              <a:endParaRPr lang="cs-CZ" altLang="cs-CZ"/>
            </a:p>
          </p:txBody>
        </p:sp>
        <p:sp>
          <p:nvSpPr>
            <p:cNvPr id="105492" name="Rectangle 20"/>
            <p:cNvSpPr>
              <a:spLocks noChangeArrowheads="1"/>
            </p:cNvSpPr>
            <p:nvPr/>
          </p:nvSpPr>
          <p:spPr bwMode="auto">
            <a:xfrm>
              <a:off x="686" y="52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a.i.</a:t>
              </a:r>
              <a:endParaRPr lang="cs-CZ" altLang="cs-CZ"/>
            </a:p>
          </p:txBody>
        </p:sp>
        <p:sp>
          <p:nvSpPr>
            <p:cNvPr id="105493" name="Freeform 21"/>
            <p:cNvSpPr>
              <a:spLocks/>
            </p:cNvSpPr>
            <p:nvPr/>
          </p:nvSpPr>
          <p:spPr bwMode="auto">
            <a:xfrm>
              <a:off x="975" y="2375"/>
              <a:ext cx="4207" cy="901"/>
            </a:xfrm>
            <a:custGeom>
              <a:avLst/>
              <a:gdLst>
                <a:gd name="T0" fmla="*/ 120 w 8413"/>
                <a:gd name="T1" fmla="*/ 1725 h 1801"/>
                <a:gd name="T2" fmla="*/ 242 w 8413"/>
                <a:gd name="T3" fmla="*/ 1782 h 1801"/>
                <a:gd name="T4" fmla="*/ 372 w 8413"/>
                <a:gd name="T5" fmla="*/ 1744 h 1801"/>
                <a:gd name="T6" fmla="*/ 493 w 8413"/>
                <a:gd name="T7" fmla="*/ 1792 h 1801"/>
                <a:gd name="T8" fmla="*/ 625 w 8413"/>
                <a:gd name="T9" fmla="*/ 1801 h 1801"/>
                <a:gd name="T10" fmla="*/ 745 w 8413"/>
                <a:gd name="T11" fmla="*/ 1782 h 1801"/>
                <a:gd name="T12" fmla="*/ 876 w 8413"/>
                <a:gd name="T13" fmla="*/ 1782 h 1801"/>
                <a:gd name="T14" fmla="*/ 998 w 8413"/>
                <a:gd name="T15" fmla="*/ 1754 h 1801"/>
                <a:gd name="T16" fmla="*/ 1128 w 8413"/>
                <a:gd name="T17" fmla="*/ 1782 h 1801"/>
                <a:gd name="T18" fmla="*/ 1249 w 8413"/>
                <a:gd name="T19" fmla="*/ 1754 h 1801"/>
                <a:gd name="T20" fmla="*/ 1379 w 8413"/>
                <a:gd name="T21" fmla="*/ 1801 h 1801"/>
                <a:gd name="T22" fmla="*/ 1510 w 8413"/>
                <a:gd name="T23" fmla="*/ 1801 h 1801"/>
                <a:gd name="T24" fmla="*/ 1642 w 8413"/>
                <a:gd name="T25" fmla="*/ 1725 h 1801"/>
                <a:gd name="T26" fmla="*/ 1762 w 8413"/>
                <a:gd name="T27" fmla="*/ 1659 h 1801"/>
                <a:gd name="T28" fmla="*/ 1892 w 8413"/>
                <a:gd name="T29" fmla="*/ 1735 h 1801"/>
                <a:gd name="T30" fmla="*/ 2023 w 8413"/>
                <a:gd name="T31" fmla="*/ 1763 h 1801"/>
                <a:gd name="T32" fmla="*/ 2153 w 8413"/>
                <a:gd name="T33" fmla="*/ 1801 h 1801"/>
                <a:gd name="T34" fmla="*/ 2275 w 8413"/>
                <a:gd name="T35" fmla="*/ 1782 h 1801"/>
                <a:gd name="T36" fmla="*/ 2406 w 8413"/>
                <a:gd name="T37" fmla="*/ 1782 h 1801"/>
                <a:gd name="T38" fmla="*/ 2528 w 8413"/>
                <a:gd name="T39" fmla="*/ 1801 h 1801"/>
                <a:gd name="T40" fmla="*/ 2658 w 8413"/>
                <a:gd name="T41" fmla="*/ 1792 h 1801"/>
                <a:gd name="T42" fmla="*/ 2789 w 8413"/>
                <a:gd name="T43" fmla="*/ 1763 h 1801"/>
                <a:gd name="T44" fmla="*/ 2909 w 8413"/>
                <a:gd name="T45" fmla="*/ 1744 h 1801"/>
                <a:gd name="T46" fmla="*/ 3040 w 8413"/>
                <a:gd name="T47" fmla="*/ 1072 h 1801"/>
                <a:gd name="T48" fmla="*/ 3162 w 8413"/>
                <a:gd name="T49" fmla="*/ 1782 h 1801"/>
                <a:gd name="T50" fmla="*/ 3292 w 8413"/>
                <a:gd name="T51" fmla="*/ 1801 h 1801"/>
                <a:gd name="T52" fmla="*/ 3423 w 8413"/>
                <a:gd name="T53" fmla="*/ 1792 h 1801"/>
                <a:gd name="T54" fmla="*/ 3545 w 8413"/>
                <a:gd name="T55" fmla="*/ 1773 h 1801"/>
                <a:gd name="T56" fmla="*/ 3694 w 8413"/>
                <a:gd name="T57" fmla="*/ 1773 h 1801"/>
                <a:gd name="T58" fmla="*/ 3824 w 8413"/>
                <a:gd name="T59" fmla="*/ 1801 h 1801"/>
                <a:gd name="T60" fmla="*/ 3955 w 8413"/>
                <a:gd name="T61" fmla="*/ 1744 h 1801"/>
                <a:gd name="T62" fmla="*/ 4075 w 8413"/>
                <a:gd name="T63" fmla="*/ 1744 h 1801"/>
                <a:gd name="T64" fmla="*/ 4216 w 8413"/>
                <a:gd name="T65" fmla="*/ 1763 h 1801"/>
                <a:gd name="T66" fmla="*/ 4346 w 8413"/>
                <a:gd name="T67" fmla="*/ 1782 h 1801"/>
                <a:gd name="T68" fmla="*/ 4477 w 8413"/>
                <a:gd name="T69" fmla="*/ 1763 h 1801"/>
                <a:gd name="T70" fmla="*/ 4607 w 8413"/>
                <a:gd name="T71" fmla="*/ 1801 h 1801"/>
                <a:gd name="T72" fmla="*/ 4738 w 8413"/>
                <a:gd name="T73" fmla="*/ 1782 h 1801"/>
                <a:gd name="T74" fmla="*/ 4878 w 8413"/>
                <a:gd name="T75" fmla="*/ 1792 h 1801"/>
                <a:gd name="T76" fmla="*/ 5009 w 8413"/>
                <a:gd name="T77" fmla="*/ 1735 h 1801"/>
                <a:gd name="T78" fmla="*/ 5139 w 8413"/>
                <a:gd name="T79" fmla="*/ 1782 h 1801"/>
                <a:gd name="T80" fmla="*/ 5280 w 8413"/>
                <a:gd name="T81" fmla="*/ 1792 h 1801"/>
                <a:gd name="T82" fmla="*/ 5410 w 8413"/>
                <a:gd name="T83" fmla="*/ 1782 h 1801"/>
                <a:gd name="T84" fmla="*/ 5560 w 8413"/>
                <a:gd name="T85" fmla="*/ 1763 h 1801"/>
                <a:gd name="T86" fmla="*/ 5690 w 8413"/>
                <a:gd name="T87" fmla="*/ 1792 h 1801"/>
                <a:gd name="T88" fmla="*/ 5820 w 8413"/>
                <a:gd name="T89" fmla="*/ 1792 h 1801"/>
                <a:gd name="T90" fmla="*/ 5951 w 8413"/>
                <a:gd name="T91" fmla="*/ 1792 h 1801"/>
                <a:gd name="T92" fmla="*/ 6081 w 8413"/>
                <a:gd name="T93" fmla="*/ 1773 h 1801"/>
                <a:gd name="T94" fmla="*/ 6212 w 8413"/>
                <a:gd name="T95" fmla="*/ 1782 h 1801"/>
                <a:gd name="T96" fmla="*/ 6353 w 8413"/>
                <a:gd name="T97" fmla="*/ 1792 h 1801"/>
                <a:gd name="T98" fmla="*/ 6473 w 8413"/>
                <a:gd name="T99" fmla="*/ 1763 h 1801"/>
                <a:gd name="T100" fmla="*/ 6651 w 8413"/>
                <a:gd name="T101" fmla="*/ 1792 h 1801"/>
                <a:gd name="T102" fmla="*/ 6781 w 8413"/>
                <a:gd name="T103" fmla="*/ 1735 h 1801"/>
                <a:gd name="T104" fmla="*/ 6902 w 8413"/>
                <a:gd name="T105" fmla="*/ 1773 h 1801"/>
                <a:gd name="T106" fmla="*/ 7042 w 8413"/>
                <a:gd name="T107" fmla="*/ 1801 h 1801"/>
                <a:gd name="T108" fmla="*/ 7191 w 8413"/>
                <a:gd name="T109" fmla="*/ 1773 h 1801"/>
                <a:gd name="T110" fmla="*/ 7332 w 8413"/>
                <a:gd name="T111" fmla="*/ 1773 h 1801"/>
                <a:gd name="T112" fmla="*/ 7463 w 8413"/>
                <a:gd name="T113" fmla="*/ 1782 h 1801"/>
                <a:gd name="T114" fmla="*/ 7593 w 8413"/>
                <a:gd name="T115" fmla="*/ 1583 h 1801"/>
                <a:gd name="T116" fmla="*/ 7732 w 8413"/>
                <a:gd name="T117" fmla="*/ 1744 h 1801"/>
                <a:gd name="T118" fmla="*/ 7881 w 8413"/>
                <a:gd name="T119" fmla="*/ 1782 h 1801"/>
                <a:gd name="T120" fmla="*/ 8022 w 8413"/>
                <a:gd name="T121" fmla="*/ 1801 h 1801"/>
                <a:gd name="T122" fmla="*/ 8162 w 8413"/>
                <a:gd name="T123" fmla="*/ 1782 h 1801"/>
                <a:gd name="T124" fmla="*/ 8311 w 8413"/>
                <a:gd name="T125" fmla="*/ 1801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801">
                  <a:moveTo>
                    <a:pt x="0" y="1792"/>
                  </a:moveTo>
                  <a:lnTo>
                    <a:pt x="0" y="1754"/>
                  </a:lnTo>
                  <a:lnTo>
                    <a:pt x="8" y="1744"/>
                  </a:lnTo>
                  <a:lnTo>
                    <a:pt x="8" y="1792"/>
                  </a:lnTo>
                  <a:lnTo>
                    <a:pt x="18" y="1744"/>
                  </a:lnTo>
                  <a:lnTo>
                    <a:pt x="18" y="1801"/>
                  </a:lnTo>
                  <a:lnTo>
                    <a:pt x="27" y="1801"/>
                  </a:lnTo>
                  <a:lnTo>
                    <a:pt x="27" y="1763"/>
                  </a:lnTo>
                  <a:lnTo>
                    <a:pt x="37" y="1725"/>
                  </a:lnTo>
                  <a:lnTo>
                    <a:pt x="37" y="1763"/>
                  </a:lnTo>
                  <a:lnTo>
                    <a:pt x="45" y="1735"/>
                  </a:lnTo>
                  <a:lnTo>
                    <a:pt x="45" y="1773"/>
                  </a:lnTo>
                  <a:lnTo>
                    <a:pt x="56" y="1782"/>
                  </a:lnTo>
                  <a:lnTo>
                    <a:pt x="56" y="1754"/>
                  </a:lnTo>
                  <a:lnTo>
                    <a:pt x="64" y="1744"/>
                  </a:lnTo>
                  <a:lnTo>
                    <a:pt x="64" y="1792"/>
                  </a:lnTo>
                  <a:lnTo>
                    <a:pt x="74" y="1763"/>
                  </a:lnTo>
                  <a:lnTo>
                    <a:pt x="74" y="1801"/>
                  </a:lnTo>
                  <a:lnTo>
                    <a:pt x="83" y="1773"/>
                  </a:lnTo>
                  <a:lnTo>
                    <a:pt x="83" y="1687"/>
                  </a:lnTo>
                  <a:lnTo>
                    <a:pt x="93" y="1697"/>
                  </a:lnTo>
                  <a:lnTo>
                    <a:pt x="93" y="1773"/>
                  </a:lnTo>
                  <a:lnTo>
                    <a:pt x="101" y="1735"/>
                  </a:lnTo>
                  <a:lnTo>
                    <a:pt x="101" y="1773"/>
                  </a:lnTo>
                  <a:lnTo>
                    <a:pt x="112" y="1782"/>
                  </a:lnTo>
                  <a:lnTo>
                    <a:pt x="112" y="1735"/>
                  </a:lnTo>
                  <a:lnTo>
                    <a:pt x="120" y="1725"/>
                  </a:lnTo>
                  <a:lnTo>
                    <a:pt x="120" y="1763"/>
                  </a:lnTo>
                  <a:lnTo>
                    <a:pt x="130" y="1735"/>
                  </a:lnTo>
                  <a:lnTo>
                    <a:pt x="130" y="1773"/>
                  </a:lnTo>
                  <a:lnTo>
                    <a:pt x="139" y="1754"/>
                  </a:lnTo>
                  <a:lnTo>
                    <a:pt x="139" y="1792"/>
                  </a:lnTo>
                  <a:lnTo>
                    <a:pt x="149" y="1782"/>
                  </a:lnTo>
                  <a:lnTo>
                    <a:pt x="149" y="1801"/>
                  </a:lnTo>
                  <a:lnTo>
                    <a:pt x="157" y="1792"/>
                  </a:lnTo>
                  <a:lnTo>
                    <a:pt x="157" y="1744"/>
                  </a:lnTo>
                  <a:lnTo>
                    <a:pt x="167" y="1763"/>
                  </a:lnTo>
                  <a:lnTo>
                    <a:pt x="167" y="1792"/>
                  </a:lnTo>
                  <a:lnTo>
                    <a:pt x="176" y="1792"/>
                  </a:lnTo>
                  <a:lnTo>
                    <a:pt x="176" y="1763"/>
                  </a:lnTo>
                  <a:lnTo>
                    <a:pt x="186" y="1763"/>
                  </a:lnTo>
                  <a:lnTo>
                    <a:pt x="186" y="1801"/>
                  </a:lnTo>
                  <a:lnTo>
                    <a:pt x="195" y="1801"/>
                  </a:lnTo>
                  <a:lnTo>
                    <a:pt x="195" y="1735"/>
                  </a:lnTo>
                  <a:lnTo>
                    <a:pt x="205" y="1754"/>
                  </a:lnTo>
                  <a:lnTo>
                    <a:pt x="205" y="1801"/>
                  </a:lnTo>
                  <a:lnTo>
                    <a:pt x="213" y="1763"/>
                  </a:lnTo>
                  <a:lnTo>
                    <a:pt x="213" y="1782"/>
                  </a:lnTo>
                  <a:lnTo>
                    <a:pt x="223" y="1773"/>
                  </a:lnTo>
                  <a:lnTo>
                    <a:pt x="223" y="1792"/>
                  </a:lnTo>
                  <a:lnTo>
                    <a:pt x="232" y="1773"/>
                  </a:lnTo>
                  <a:lnTo>
                    <a:pt x="232" y="1801"/>
                  </a:lnTo>
                  <a:lnTo>
                    <a:pt x="242" y="1773"/>
                  </a:lnTo>
                  <a:lnTo>
                    <a:pt x="242" y="1782"/>
                  </a:lnTo>
                  <a:lnTo>
                    <a:pt x="250" y="1792"/>
                  </a:lnTo>
                  <a:lnTo>
                    <a:pt x="250" y="1773"/>
                  </a:lnTo>
                  <a:lnTo>
                    <a:pt x="261" y="1754"/>
                  </a:lnTo>
                  <a:lnTo>
                    <a:pt x="261" y="1792"/>
                  </a:lnTo>
                  <a:lnTo>
                    <a:pt x="269" y="1801"/>
                  </a:lnTo>
                  <a:lnTo>
                    <a:pt x="269" y="1735"/>
                  </a:lnTo>
                  <a:lnTo>
                    <a:pt x="279" y="1735"/>
                  </a:lnTo>
                  <a:lnTo>
                    <a:pt x="279" y="1773"/>
                  </a:lnTo>
                  <a:lnTo>
                    <a:pt x="288" y="1801"/>
                  </a:lnTo>
                  <a:lnTo>
                    <a:pt x="288" y="1773"/>
                  </a:lnTo>
                  <a:lnTo>
                    <a:pt x="298" y="1763"/>
                  </a:lnTo>
                  <a:lnTo>
                    <a:pt x="298" y="1792"/>
                  </a:lnTo>
                  <a:lnTo>
                    <a:pt x="306" y="1801"/>
                  </a:lnTo>
                  <a:lnTo>
                    <a:pt x="306" y="1773"/>
                  </a:lnTo>
                  <a:lnTo>
                    <a:pt x="317" y="1773"/>
                  </a:lnTo>
                  <a:lnTo>
                    <a:pt x="317" y="1792"/>
                  </a:lnTo>
                  <a:lnTo>
                    <a:pt x="325" y="1782"/>
                  </a:lnTo>
                  <a:lnTo>
                    <a:pt x="325" y="1649"/>
                  </a:lnTo>
                  <a:lnTo>
                    <a:pt x="335" y="1659"/>
                  </a:lnTo>
                  <a:lnTo>
                    <a:pt x="335" y="1611"/>
                  </a:lnTo>
                  <a:lnTo>
                    <a:pt x="344" y="1649"/>
                  </a:lnTo>
                  <a:lnTo>
                    <a:pt x="344" y="1754"/>
                  </a:lnTo>
                  <a:lnTo>
                    <a:pt x="354" y="1725"/>
                  </a:lnTo>
                  <a:lnTo>
                    <a:pt x="354" y="1611"/>
                  </a:lnTo>
                  <a:lnTo>
                    <a:pt x="362" y="1611"/>
                  </a:lnTo>
                  <a:lnTo>
                    <a:pt x="362" y="1754"/>
                  </a:lnTo>
                  <a:lnTo>
                    <a:pt x="372" y="1744"/>
                  </a:lnTo>
                  <a:lnTo>
                    <a:pt x="372" y="1687"/>
                  </a:lnTo>
                  <a:lnTo>
                    <a:pt x="381" y="1735"/>
                  </a:lnTo>
                  <a:lnTo>
                    <a:pt x="381" y="1801"/>
                  </a:lnTo>
                  <a:lnTo>
                    <a:pt x="391" y="1782"/>
                  </a:lnTo>
                  <a:lnTo>
                    <a:pt x="391" y="1763"/>
                  </a:lnTo>
                  <a:lnTo>
                    <a:pt x="400" y="1792"/>
                  </a:lnTo>
                  <a:lnTo>
                    <a:pt x="400" y="1754"/>
                  </a:lnTo>
                  <a:lnTo>
                    <a:pt x="410" y="1754"/>
                  </a:lnTo>
                  <a:lnTo>
                    <a:pt x="410" y="1782"/>
                  </a:lnTo>
                  <a:lnTo>
                    <a:pt x="418" y="1773"/>
                  </a:lnTo>
                  <a:lnTo>
                    <a:pt x="418" y="1716"/>
                  </a:lnTo>
                  <a:lnTo>
                    <a:pt x="428" y="1716"/>
                  </a:lnTo>
                  <a:lnTo>
                    <a:pt x="428" y="1792"/>
                  </a:lnTo>
                  <a:lnTo>
                    <a:pt x="437" y="1792"/>
                  </a:lnTo>
                  <a:lnTo>
                    <a:pt x="437" y="1725"/>
                  </a:lnTo>
                  <a:lnTo>
                    <a:pt x="447" y="1754"/>
                  </a:lnTo>
                  <a:lnTo>
                    <a:pt x="447" y="1801"/>
                  </a:lnTo>
                  <a:lnTo>
                    <a:pt x="455" y="1792"/>
                  </a:lnTo>
                  <a:lnTo>
                    <a:pt x="455" y="1763"/>
                  </a:lnTo>
                  <a:lnTo>
                    <a:pt x="466" y="1782"/>
                  </a:lnTo>
                  <a:lnTo>
                    <a:pt x="466" y="1735"/>
                  </a:lnTo>
                  <a:lnTo>
                    <a:pt x="474" y="1763"/>
                  </a:lnTo>
                  <a:lnTo>
                    <a:pt x="474" y="1782"/>
                  </a:lnTo>
                  <a:lnTo>
                    <a:pt x="484" y="1763"/>
                  </a:lnTo>
                  <a:lnTo>
                    <a:pt x="484" y="1792"/>
                  </a:lnTo>
                  <a:lnTo>
                    <a:pt x="493" y="1763"/>
                  </a:lnTo>
                  <a:lnTo>
                    <a:pt x="493" y="1792"/>
                  </a:lnTo>
                  <a:lnTo>
                    <a:pt x="503" y="1782"/>
                  </a:lnTo>
                  <a:lnTo>
                    <a:pt x="503" y="1744"/>
                  </a:lnTo>
                  <a:lnTo>
                    <a:pt x="511" y="1754"/>
                  </a:lnTo>
                  <a:lnTo>
                    <a:pt x="511" y="1801"/>
                  </a:lnTo>
                  <a:lnTo>
                    <a:pt x="522" y="1792"/>
                  </a:lnTo>
                  <a:lnTo>
                    <a:pt x="522" y="1735"/>
                  </a:lnTo>
                  <a:lnTo>
                    <a:pt x="530" y="1773"/>
                  </a:lnTo>
                  <a:lnTo>
                    <a:pt x="530" y="1735"/>
                  </a:lnTo>
                  <a:lnTo>
                    <a:pt x="540" y="1735"/>
                  </a:lnTo>
                  <a:lnTo>
                    <a:pt x="540" y="1773"/>
                  </a:lnTo>
                  <a:lnTo>
                    <a:pt x="549" y="1773"/>
                  </a:lnTo>
                  <a:lnTo>
                    <a:pt x="549" y="1792"/>
                  </a:lnTo>
                  <a:lnTo>
                    <a:pt x="559" y="1792"/>
                  </a:lnTo>
                  <a:lnTo>
                    <a:pt x="559" y="1754"/>
                  </a:lnTo>
                  <a:lnTo>
                    <a:pt x="567" y="1754"/>
                  </a:lnTo>
                  <a:lnTo>
                    <a:pt x="567" y="1792"/>
                  </a:lnTo>
                  <a:lnTo>
                    <a:pt x="578" y="1801"/>
                  </a:lnTo>
                  <a:lnTo>
                    <a:pt x="578" y="1725"/>
                  </a:lnTo>
                  <a:lnTo>
                    <a:pt x="586" y="1697"/>
                  </a:lnTo>
                  <a:lnTo>
                    <a:pt x="586" y="1744"/>
                  </a:lnTo>
                  <a:lnTo>
                    <a:pt x="596" y="1792"/>
                  </a:lnTo>
                  <a:lnTo>
                    <a:pt x="596" y="1725"/>
                  </a:lnTo>
                  <a:lnTo>
                    <a:pt x="605" y="1754"/>
                  </a:lnTo>
                  <a:lnTo>
                    <a:pt x="605" y="1782"/>
                  </a:lnTo>
                  <a:lnTo>
                    <a:pt x="615" y="1773"/>
                  </a:lnTo>
                  <a:lnTo>
                    <a:pt x="615" y="1792"/>
                  </a:lnTo>
                  <a:lnTo>
                    <a:pt x="625" y="1801"/>
                  </a:lnTo>
                  <a:lnTo>
                    <a:pt x="625" y="1792"/>
                  </a:lnTo>
                  <a:lnTo>
                    <a:pt x="633" y="1801"/>
                  </a:lnTo>
                  <a:lnTo>
                    <a:pt x="633" y="1773"/>
                  </a:lnTo>
                  <a:lnTo>
                    <a:pt x="644" y="1792"/>
                  </a:lnTo>
                  <a:lnTo>
                    <a:pt x="644" y="1725"/>
                  </a:lnTo>
                  <a:lnTo>
                    <a:pt x="652" y="1744"/>
                  </a:lnTo>
                  <a:lnTo>
                    <a:pt x="652" y="1792"/>
                  </a:lnTo>
                  <a:lnTo>
                    <a:pt x="662" y="1792"/>
                  </a:lnTo>
                  <a:lnTo>
                    <a:pt x="662" y="1763"/>
                  </a:lnTo>
                  <a:lnTo>
                    <a:pt x="671" y="1763"/>
                  </a:lnTo>
                  <a:lnTo>
                    <a:pt x="671" y="1792"/>
                  </a:lnTo>
                  <a:lnTo>
                    <a:pt x="681" y="1792"/>
                  </a:lnTo>
                  <a:lnTo>
                    <a:pt x="681" y="1754"/>
                  </a:lnTo>
                  <a:lnTo>
                    <a:pt x="689" y="1725"/>
                  </a:lnTo>
                  <a:lnTo>
                    <a:pt x="689" y="1763"/>
                  </a:lnTo>
                  <a:lnTo>
                    <a:pt x="700" y="1744"/>
                  </a:lnTo>
                  <a:lnTo>
                    <a:pt x="700" y="1801"/>
                  </a:lnTo>
                  <a:lnTo>
                    <a:pt x="708" y="1801"/>
                  </a:lnTo>
                  <a:lnTo>
                    <a:pt x="708" y="1773"/>
                  </a:lnTo>
                  <a:lnTo>
                    <a:pt x="718" y="1735"/>
                  </a:lnTo>
                  <a:lnTo>
                    <a:pt x="718" y="1792"/>
                  </a:lnTo>
                  <a:lnTo>
                    <a:pt x="727" y="1735"/>
                  </a:lnTo>
                  <a:lnTo>
                    <a:pt x="727" y="1801"/>
                  </a:lnTo>
                  <a:lnTo>
                    <a:pt x="737" y="1792"/>
                  </a:lnTo>
                  <a:lnTo>
                    <a:pt x="737" y="1763"/>
                  </a:lnTo>
                  <a:lnTo>
                    <a:pt x="745" y="1754"/>
                  </a:lnTo>
                  <a:lnTo>
                    <a:pt x="745" y="1782"/>
                  </a:lnTo>
                  <a:lnTo>
                    <a:pt x="755" y="1773"/>
                  </a:lnTo>
                  <a:lnTo>
                    <a:pt x="755" y="1801"/>
                  </a:lnTo>
                  <a:lnTo>
                    <a:pt x="764" y="1801"/>
                  </a:lnTo>
                  <a:lnTo>
                    <a:pt x="764" y="1782"/>
                  </a:lnTo>
                  <a:lnTo>
                    <a:pt x="774" y="1782"/>
                  </a:lnTo>
                  <a:lnTo>
                    <a:pt x="774" y="1763"/>
                  </a:lnTo>
                  <a:lnTo>
                    <a:pt x="783" y="1735"/>
                  </a:lnTo>
                  <a:lnTo>
                    <a:pt x="783" y="1773"/>
                  </a:lnTo>
                  <a:lnTo>
                    <a:pt x="793" y="1773"/>
                  </a:lnTo>
                  <a:lnTo>
                    <a:pt x="793" y="1801"/>
                  </a:lnTo>
                  <a:lnTo>
                    <a:pt x="801" y="1801"/>
                  </a:lnTo>
                  <a:lnTo>
                    <a:pt x="801" y="1754"/>
                  </a:lnTo>
                  <a:lnTo>
                    <a:pt x="811" y="1735"/>
                  </a:lnTo>
                  <a:lnTo>
                    <a:pt x="811" y="1763"/>
                  </a:lnTo>
                  <a:lnTo>
                    <a:pt x="820" y="1754"/>
                  </a:lnTo>
                  <a:lnTo>
                    <a:pt x="820" y="1725"/>
                  </a:lnTo>
                  <a:lnTo>
                    <a:pt x="830" y="1735"/>
                  </a:lnTo>
                  <a:lnTo>
                    <a:pt x="830" y="1782"/>
                  </a:lnTo>
                  <a:lnTo>
                    <a:pt x="838" y="1782"/>
                  </a:lnTo>
                  <a:lnTo>
                    <a:pt x="838" y="1792"/>
                  </a:lnTo>
                  <a:lnTo>
                    <a:pt x="849" y="1792"/>
                  </a:lnTo>
                  <a:lnTo>
                    <a:pt x="849" y="1735"/>
                  </a:lnTo>
                  <a:lnTo>
                    <a:pt x="857" y="1725"/>
                  </a:lnTo>
                  <a:lnTo>
                    <a:pt x="857" y="1773"/>
                  </a:lnTo>
                  <a:lnTo>
                    <a:pt x="867" y="1763"/>
                  </a:lnTo>
                  <a:lnTo>
                    <a:pt x="867" y="1801"/>
                  </a:lnTo>
                  <a:lnTo>
                    <a:pt x="876" y="1782"/>
                  </a:lnTo>
                  <a:lnTo>
                    <a:pt x="876" y="1792"/>
                  </a:lnTo>
                  <a:lnTo>
                    <a:pt x="886" y="1773"/>
                  </a:lnTo>
                  <a:lnTo>
                    <a:pt x="886" y="1801"/>
                  </a:lnTo>
                  <a:lnTo>
                    <a:pt x="894" y="1763"/>
                  </a:lnTo>
                  <a:lnTo>
                    <a:pt x="894" y="1792"/>
                  </a:lnTo>
                  <a:lnTo>
                    <a:pt x="905" y="1792"/>
                  </a:lnTo>
                  <a:lnTo>
                    <a:pt x="905" y="1763"/>
                  </a:lnTo>
                  <a:lnTo>
                    <a:pt x="913" y="1754"/>
                  </a:lnTo>
                  <a:lnTo>
                    <a:pt x="913" y="1773"/>
                  </a:lnTo>
                  <a:lnTo>
                    <a:pt x="923" y="1773"/>
                  </a:lnTo>
                  <a:lnTo>
                    <a:pt x="923" y="1735"/>
                  </a:lnTo>
                  <a:lnTo>
                    <a:pt x="932" y="1735"/>
                  </a:lnTo>
                  <a:lnTo>
                    <a:pt x="932" y="1773"/>
                  </a:lnTo>
                  <a:lnTo>
                    <a:pt x="942" y="1782"/>
                  </a:lnTo>
                  <a:lnTo>
                    <a:pt x="942" y="1649"/>
                  </a:lnTo>
                  <a:lnTo>
                    <a:pt x="950" y="1649"/>
                  </a:lnTo>
                  <a:lnTo>
                    <a:pt x="950" y="1763"/>
                  </a:lnTo>
                  <a:lnTo>
                    <a:pt x="960" y="1763"/>
                  </a:lnTo>
                  <a:lnTo>
                    <a:pt x="960" y="1706"/>
                  </a:lnTo>
                  <a:lnTo>
                    <a:pt x="969" y="1706"/>
                  </a:lnTo>
                  <a:lnTo>
                    <a:pt x="969" y="1754"/>
                  </a:lnTo>
                  <a:lnTo>
                    <a:pt x="979" y="1725"/>
                  </a:lnTo>
                  <a:lnTo>
                    <a:pt x="979" y="1640"/>
                  </a:lnTo>
                  <a:lnTo>
                    <a:pt x="988" y="1697"/>
                  </a:lnTo>
                  <a:lnTo>
                    <a:pt x="988" y="1782"/>
                  </a:lnTo>
                  <a:lnTo>
                    <a:pt x="998" y="1792"/>
                  </a:lnTo>
                  <a:lnTo>
                    <a:pt x="998" y="1754"/>
                  </a:lnTo>
                  <a:lnTo>
                    <a:pt x="1006" y="1754"/>
                  </a:lnTo>
                  <a:lnTo>
                    <a:pt x="1006" y="1782"/>
                  </a:lnTo>
                  <a:lnTo>
                    <a:pt x="1016" y="1763"/>
                  </a:lnTo>
                  <a:lnTo>
                    <a:pt x="1016" y="1782"/>
                  </a:lnTo>
                  <a:lnTo>
                    <a:pt x="1025" y="1773"/>
                  </a:lnTo>
                  <a:lnTo>
                    <a:pt x="1025" y="1801"/>
                  </a:lnTo>
                  <a:lnTo>
                    <a:pt x="1035" y="1782"/>
                  </a:lnTo>
                  <a:lnTo>
                    <a:pt x="1035" y="1792"/>
                  </a:lnTo>
                  <a:lnTo>
                    <a:pt x="1044" y="1792"/>
                  </a:lnTo>
                  <a:lnTo>
                    <a:pt x="1044" y="1773"/>
                  </a:lnTo>
                  <a:lnTo>
                    <a:pt x="1054" y="1773"/>
                  </a:lnTo>
                  <a:lnTo>
                    <a:pt x="1054" y="1782"/>
                  </a:lnTo>
                  <a:lnTo>
                    <a:pt x="1062" y="1782"/>
                  </a:lnTo>
                  <a:lnTo>
                    <a:pt x="1062" y="1801"/>
                  </a:lnTo>
                  <a:lnTo>
                    <a:pt x="1072" y="1792"/>
                  </a:lnTo>
                  <a:lnTo>
                    <a:pt x="1072" y="1754"/>
                  </a:lnTo>
                  <a:lnTo>
                    <a:pt x="1081" y="1754"/>
                  </a:lnTo>
                  <a:lnTo>
                    <a:pt x="1081" y="1792"/>
                  </a:lnTo>
                  <a:lnTo>
                    <a:pt x="1091" y="1744"/>
                  </a:lnTo>
                  <a:lnTo>
                    <a:pt x="1091" y="1782"/>
                  </a:lnTo>
                  <a:lnTo>
                    <a:pt x="1099" y="1754"/>
                  </a:lnTo>
                  <a:lnTo>
                    <a:pt x="1099" y="1792"/>
                  </a:lnTo>
                  <a:lnTo>
                    <a:pt x="1110" y="1773"/>
                  </a:lnTo>
                  <a:lnTo>
                    <a:pt x="1110" y="1697"/>
                  </a:lnTo>
                  <a:lnTo>
                    <a:pt x="1118" y="1706"/>
                  </a:lnTo>
                  <a:lnTo>
                    <a:pt x="1118" y="1792"/>
                  </a:lnTo>
                  <a:lnTo>
                    <a:pt x="1128" y="1782"/>
                  </a:lnTo>
                  <a:lnTo>
                    <a:pt x="1128" y="1744"/>
                  </a:lnTo>
                  <a:lnTo>
                    <a:pt x="1137" y="1754"/>
                  </a:lnTo>
                  <a:lnTo>
                    <a:pt x="1137" y="1792"/>
                  </a:lnTo>
                  <a:lnTo>
                    <a:pt x="1147" y="1744"/>
                  </a:lnTo>
                  <a:lnTo>
                    <a:pt x="1147" y="1792"/>
                  </a:lnTo>
                  <a:lnTo>
                    <a:pt x="1155" y="1782"/>
                  </a:lnTo>
                  <a:lnTo>
                    <a:pt x="1155" y="1754"/>
                  </a:lnTo>
                  <a:lnTo>
                    <a:pt x="1166" y="1754"/>
                  </a:lnTo>
                  <a:lnTo>
                    <a:pt x="1166" y="1792"/>
                  </a:lnTo>
                  <a:lnTo>
                    <a:pt x="1174" y="1801"/>
                  </a:lnTo>
                  <a:lnTo>
                    <a:pt x="1174" y="1782"/>
                  </a:lnTo>
                  <a:lnTo>
                    <a:pt x="1184" y="1801"/>
                  </a:lnTo>
                  <a:lnTo>
                    <a:pt x="1184" y="1773"/>
                  </a:lnTo>
                  <a:lnTo>
                    <a:pt x="1193" y="1792"/>
                  </a:lnTo>
                  <a:lnTo>
                    <a:pt x="1193" y="1782"/>
                  </a:lnTo>
                  <a:lnTo>
                    <a:pt x="1203" y="1782"/>
                  </a:lnTo>
                  <a:lnTo>
                    <a:pt x="1203" y="1792"/>
                  </a:lnTo>
                  <a:lnTo>
                    <a:pt x="1211" y="1754"/>
                  </a:lnTo>
                  <a:lnTo>
                    <a:pt x="1211" y="1801"/>
                  </a:lnTo>
                  <a:lnTo>
                    <a:pt x="1221" y="1773"/>
                  </a:lnTo>
                  <a:lnTo>
                    <a:pt x="1221" y="1792"/>
                  </a:lnTo>
                  <a:lnTo>
                    <a:pt x="1230" y="1773"/>
                  </a:lnTo>
                  <a:lnTo>
                    <a:pt x="1230" y="1792"/>
                  </a:lnTo>
                  <a:lnTo>
                    <a:pt x="1240" y="1792"/>
                  </a:lnTo>
                  <a:lnTo>
                    <a:pt x="1240" y="1735"/>
                  </a:lnTo>
                  <a:lnTo>
                    <a:pt x="1249" y="1735"/>
                  </a:lnTo>
                  <a:lnTo>
                    <a:pt x="1249" y="1754"/>
                  </a:lnTo>
                  <a:lnTo>
                    <a:pt x="1259" y="1744"/>
                  </a:lnTo>
                  <a:lnTo>
                    <a:pt x="1259" y="1773"/>
                  </a:lnTo>
                  <a:lnTo>
                    <a:pt x="1267" y="1754"/>
                  </a:lnTo>
                  <a:lnTo>
                    <a:pt x="1267" y="1801"/>
                  </a:lnTo>
                  <a:lnTo>
                    <a:pt x="1277" y="1801"/>
                  </a:lnTo>
                  <a:lnTo>
                    <a:pt x="1277" y="1773"/>
                  </a:lnTo>
                  <a:lnTo>
                    <a:pt x="1286" y="1773"/>
                  </a:lnTo>
                  <a:lnTo>
                    <a:pt x="1296" y="1735"/>
                  </a:lnTo>
                  <a:lnTo>
                    <a:pt x="1296" y="1773"/>
                  </a:lnTo>
                  <a:lnTo>
                    <a:pt x="1304" y="1763"/>
                  </a:lnTo>
                  <a:lnTo>
                    <a:pt x="1304" y="1792"/>
                  </a:lnTo>
                  <a:lnTo>
                    <a:pt x="1315" y="1754"/>
                  </a:lnTo>
                  <a:lnTo>
                    <a:pt x="1315" y="1782"/>
                  </a:lnTo>
                  <a:lnTo>
                    <a:pt x="1323" y="1782"/>
                  </a:lnTo>
                  <a:lnTo>
                    <a:pt x="1323" y="1754"/>
                  </a:lnTo>
                  <a:lnTo>
                    <a:pt x="1333" y="1744"/>
                  </a:lnTo>
                  <a:lnTo>
                    <a:pt x="1333" y="1782"/>
                  </a:lnTo>
                  <a:lnTo>
                    <a:pt x="1342" y="1763"/>
                  </a:lnTo>
                  <a:lnTo>
                    <a:pt x="1342" y="1792"/>
                  </a:lnTo>
                  <a:lnTo>
                    <a:pt x="1352" y="1773"/>
                  </a:lnTo>
                  <a:lnTo>
                    <a:pt x="1352" y="1801"/>
                  </a:lnTo>
                  <a:lnTo>
                    <a:pt x="1360" y="1773"/>
                  </a:lnTo>
                  <a:lnTo>
                    <a:pt x="1360" y="1792"/>
                  </a:lnTo>
                  <a:lnTo>
                    <a:pt x="1371" y="1782"/>
                  </a:lnTo>
                  <a:lnTo>
                    <a:pt x="1371" y="1725"/>
                  </a:lnTo>
                  <a:lnTo>
                    <a:pt x="1379" y="1725"/>
                  </a:lnTo>
                  <a:lnTo>
                    <a:pt x="1379" y="1801"/>
                  </a:lnTo>
                  <a:lnTo>
                    <a:pt x="1389" y="1754"/>
                  </a:lnTo>
                  <a:lnTo>
                    <a:pt x="1389" y="1782"/>
                  </a:lnTo>
                  <a:lnTo>
                    <a:pt x="1398" y="1792"/>
                  </a:lnTo>
                  <a:lnTo>
                    <a:pt x="1398" y="1773"/>
                  </a:lnTo>
                  <a:lnTo>
                    <a:pt x="1408" y="1773"/>
                  </a:lnTo>
                  <a:lnTo>
                    <a:pt x="1408" y="1792"/>
                  </a:lnTo>
                  <a:lnTo>
                    <a:pt x="1416" y="1801"/>
                  </a:lnTo>
                  <a:lnTo>
                    <a:pt x="1416" y="1773"/>
                  </a:lnTo>
                  <a:lnTo>
                    <a:pt x="1426" y="1782"/>
                  </a:lnTo>
                  <a:lnTo>
                    <a:pt x="1426" y="1744"/>
                  </a:lnTo>
                  <a:lnTo>
                    <a:pt x="1435" y="1754"/>
                  </a:lnTo>
                  <a:lnTo>
                    <a:pt x="1435" y="1735"/>
                  </a:lnTo>
                  <a:lnTo>
                    <a:pt x="1445" y="1725"/>
                  </a:lnTo>
                  <a:lnTo>
                    <a:pt x="1445" y="1754"/>
                  </a:lnTo>
                  <a:lnTo>
                    <a:pt x="1454" y="1735"/>
                  </a:lnTo>
                  <a:lnTo>
                    <a:pt x="1454" y="1782"/>
                  </a:lnTo>
                  <a:lnTo>
                    <a:pt x="1464" y="1773"/>
                  </a:lnTo>
                  <a:lnTo>
                    <a:pt x="1464" y="1735"/>
                  </a:lnTo>
                  <a:lnTo>
                    <a:pt x="1472" y="1754"/>
                  </a:lnTo>
                  <a:lnTo>
                    <a:pt x="1472" y="1792"/>
                  </a:lnTo>
                  <a:lnTo>
                    <a:pt x="1482" y="1773"/>
                  </a:lnTo>
                  <a:lnTo>
                    <a:pt x="1482" y="1801"/>
                  </a:lnTo>
                  <a:lnTo>
                    <a:pt x="1491" y="1782"/>
                  </a:lnTo>
                  <a:lnTo>
                    <a:pt x="1501" y="1782"/>
                  </a:lnTo>
                  <a:lnTo>
                    <a:pt x="1501" y="1773"/>
                  </a:lnTo>
                  <a:lnTo>
                    <a:pt x="1510" y="1782"/>
                  </a:lnTo>
                  <a:lnTo>
                    <a:pt x="1510" y="1801"/>
                  </a:lnTo>
                  <a:lnTo>
                    <a:pt x="1520" y="1801"/>
                  </a:lnTo>
                  <a:lnTo>
                    <a:pt x="1520" y="1773"/>
                  </a:lnTo>
                  <a:lnTo>
                    <a:pt x="1528" y="1782"/>
                  </a:lnTo>
                  <a:lnTo>
                    <a:pt x="1528" y="1744"/>
                  </a:lnTo>
                  <a:lnTo>
                    <a:pt x="1538" y="1754"/>
                  </a:lnTo>
                  <a:lnTo>
                    <a:pt x="1538" y="1782"/>
                  </a:lnTo>
                  <a:lnTo>
                    <a:pt x="1548" y="1792"/>
                  </a:lnTo>
                  <a:lnTo>
                    <a:pt x="1548" y="1754"/>
                  </a:lnTo>
                  <a:lnTo>
                    <a:pt x="1557" y="1754"/>
                  </a:lnTo>
                  <a:lnTo>
                    <a:pt x="1557" y="1801"/>
                  </a:lnTo>
                  <a:lnTo>
                    <a:pt x="1567" y="1801"/>
                  </a:lnTo>
                  <a:lnTo>
                    <a:pt x="1567" y="1792"/>
                  </a:lnTo>
                  <a:lnTo>
                    <a:pt x="1576" y="1792"/>
                  </a:lnTo>
                  <a:lnTo>
                    <a:pt x="1576" y="1773"/>
                  </a:lnTo>
                  <a:lnTo>
                    <a:pt x="1586" y="1782"/>
                  </a:lnTo>
                  <a:lnTo>
                    <a:pt x="1586" y="1801"/>
                  </a:lnTo>
                  <a:lnTo>
                    <a:pt x="1594" y="1801"/>
                  </a:lnTo>
                  <a:lnTo>
                    <a:pt x="1594" y="1754"/>
                  </a:lnTo>
                  <a:lnTo>
                    <a:pt x="1604" y="1763"/>
                  </a:lnTo>
                  <a:lnTo>
                    <a:pt x="1604" y="1792"/>
                  </a:lnTo>
                  <a:lnTo>
                    <a:pt x="1613" y="1792"/>
                  </a:lnTo>
                  <a:lnTo>
                    <a:pt x="1613" y="1763"/>
                  </a:lnTo>
                  <a:lnTo>
                    <a:pt x="1623" y="1782"/>
                  </a:lnTo>
                  <a:lnTo>
                    <a:pt x="1623" y="1763"/>
                  </a:lnTo>
                  <a:lnTo>
                    <a:pt x="1632" y="1782"/>
                  </a:lnTo>
                  <a:lnTo>
                    <a:pt x="1632" y="1725"/>
                  </a:lnTo>
                  <a:lnTo>
                    <a:pt x="1642" y="1725"/>
                  </a:lnTo>
                  <a:lnTo>
                    <a:pt x="1642" y="1773"/>
                  </a:lnTo>
                  <a:lnTo>
                    <a:pt x="1650" y="1773"/>
                  </a:lnTo>
                  <a:lnTo>
                    <a:pt x="1650" y="1735"/>
                  </a:lnTo>
                  <a:lnTo>
                    <a:pt x="1660" y="1735"/>
                  </a:lnTo>
                  <a:lnTo>
                    <a:pt x="1660" y="1801"/>
                  </a:lnTo>
                  <a:lnTo>
                    <a:pt x="1669" y="1782"/>
                  </a:lnTo>
                  <a:lnTo>
                    <a:pt x="1669" y="1792"/>
                  </a:lnTo>
                  <a:lnTo>
                    <a:pt x="1679" y="1792"/>
                  </a:lnTo>
                  <a:lnTo>
                    <a:pt x="1679" y="1754"/>
                  </a:lnTo>
                  <a:lnTo>
                    <a:pt x="1687" y="1763"/>
                  </a:lnTo>
                  <a:lnTo>
                    <a:pt x="1687" y="1725"/>
                  </a:lnTo>
                  <a:lnTo>
                    <a:pt x="1698" y="1716"/>
                  </a:lnTo>
                  <a:lnTo>
                    <a:pt x="1698" y="1744"/>
                  </a:lnTo>
                  <a:lnTo>
                    <a:pt x="1706" y="1754"/>
                  </a:lnTo>
                  <a:lnTo>
                    <a:pt x="1706" y="1716"/>
                  </a:lnTo>
                  <a:lnTo>
                    <a:pt x="1716" y="1735"/>
                  </a:lnTo>
                  <a:lnTo>
                    <a:pt x="1716" y="1697"/>
                  </a:lnTo>
                  <a:lnTo>
                    <a:pt x="1725" y="1697"/>
                  </a:lnTo>
                  <a:lnTo>
                    <a:pt x="1725" y="1516"/>
                  </a:lnTo>
                  <a:lnTo>
                    <a:pt x="1735" y="1497"/>
                  </a:lnTo>
                  <a:lnTo>
                    <a:pt x="1735" y="0"/>
                  </a:lnTo>
                  <a:lnTo>
                    <a:pt x="1743" y="179"/>
                  </a:lnTo>
                  <a:lnTo>
                    <a:pt x="1743" y="1394"/>
                  </a:lnTo>
                  <a:lnTo>
                    <a:pt x="1754" y="1394"/>
                  </a:lnTo>
                  <a:lnTo>
                    <a:pt x="1754" y="1630"/>
                  </a:lnTo>
                  <a:lnTo>
                    <a:pt x="1762" y="1592"/>
                  </a:lnTo>
                  <a:lnTo>
                    <a:pt x="1762" y="1659"/>
                  </a:lnTo>
                  <a:lnTo>
                    <a:pt x="1772" y="1668"/>
                  </a:lnTo>
                  <a:lnTo>
                    <a:pt x="1772" y="1611"/>
                  </a:lnTo>
                  <a:lnTo>
                    <a:pt x="1781" y="1611"/>
                  </a:lnTo>
                  <a:lnTo>
                    <a:pt x="1781" y="492"/>
                  </a:lnTo>
                  <a:lnTo>
                    <a:pt x="1791" y="501"/>
                  </a:lnTo>
                  <a:lnTo>
                    <a:pt x="1791" y="1489"/>
                  </a:lnTo>
                  <a:lnTo>
                    <a:pt x="1799" y="1497"/>
                  </a:lnTo>
                  <a:lnTo>
                    <a:pt x="1799" y="1735"/>
                  </a:lnTo>
                  <a:lnTo>
                    <a:pt x="1809" y="1744"/>
                  </a:lnTo>
                  <a:lnTo>
                    <a:pt x="1809" y="1782"/>
                  </a:lnTo>
                  <a:lnTo>
                    <a:pt x="1818" y="1773"/>
                  </a:lnTo>
                  <a:lnTo>
                    <a:pt x="1818" y="1706"/>
                  </a:lnTo>
                  <a:lnTo>
                    <a:pt x="1828" y="1716"/>
                  </a:lnTo>
                  <a:lnTo>
                    <a:pt x="1828" y="1763"/>
                  </a:lnTo>
                  <a:lnTo>
                    <a:pt x="1837" y="1735"/>
                  </a:lnTo>
                  <a:lnTo>
                    <a:pt x="1837" y="1773"/>
                  </a:lnTo>
                  <a:lnTo>
                    <a:pt x="1847" y="1773"/>
                  </a:lnTo>
                  <a:lnTo>
                    <a:pt x="1847" y="1792"/>
                  </a:lnTo>
                  <a:lnTo>
                    <a:pt x="1855" y="1801"/>
                  </a:lnTo>
                  <a:lnTo>
                    <a:pt x="1855" y="1792"/>
                  </a:lnTo>
                  <a:lnTo>
                    <a:pt x="1865" y="1792"/>
                  </a:lnTo>
                  <a:lnTo>
                    <a:pt x="1865" y="1754"/>
                  </a:lnTo>
                  <a:lnTo>
                    <a:pt x="1874" y="1744"/>
                  </a:lnTo>
                  <a:lnTo>
                    <a:pt x="1874" y="1754"/>
                  </a:lnTo>
                  <a:lnTo>
                    <a:pt x="1884" y="1763"/>
                  </a:lnTo>
                  <a:lnTo>
                    <a:pt x="1884" y="1735"/>
                  </a:lnTo>
                  <a:lnTo>
                    <a:pt x="1892" y="1735"/>
                  </a:lnTo>
                  <a:lnTo>
                    <a:pt x="1892" y="1773"/>
                  </a:lnTo>
                  <a:lnTo>
                    <a:pt x="1903" y="1801"/>
                  </a:lnTo>
                  <a:lnTo>
                    <a:pt x="1903" y="1773"/>
                  </a:lnTo>
                  <a:lnTo>
                    <a:pt x="1911" y="1773"/>
                  </a:lnTo>
                  <a:lnTo>
                    <a:pt x="1911" y="1744"/>
                  </a:lnTo>
                  <a:lnTo>
                    <a:pt x="1921" y="1725"/>
                  </a:lnTo>
                  <a:lnTo>
                    <a:pt x="1921" y="1763"/>
                  </a:lnTo>
                  <a:lnTo>
                    <a:pt x="1930" y="1744"/>
                  </a:lnTo>
                  <a:lnTo>
                    <a:pt x="1930" y="1782"/>
                  </a:lnTo>
                  <a:lnTo>
                    <a:pt x="1940" y="1744"/>
                  </a:lnTo>
                  <a:lnTo>
                    <a:pt x="1940" y="1773"/>
                  </a:lnTo>
                  <a:lnTo>
                    <a:pt x="1948" y="1754"/>
                  </a:lnTo>
                  <a:lnTo>
                    <a:pt x="1948" y="1792"/>
                  </a:lnTo>
                  <a:lnTo>
                    <a:pt x="1959" y="1801"/>
                  </a:lnTo>
                  <a:lnTo>
                    <a:pt x="1959" y="1763"/>
                  </a:lnTo>
                  <a:lnTo>
                    <a:pt x="1967" y="1792"/>
                  </a:lnTo>
                  <a:lnTo>
                    <a:pt x="1967" y="1735"/>
                  </a:lnTo>
                  <a:lnTo>
                    <a:pt x="1977" y="1744"/>
                  </a:lnTo>
                  <a:lnTo>
                    <a:pt x="1977" y="1782"/>
                  </a:lnTo>
                  <a:lnTo>
                    <a:pt x="1986" y="1782"/>
                  </a:lnTo>
                  <a:lnTo>
                    <a:pt x="1986" y="1763"/>
                  </a:lnTo>
                  <a:lnTo>
                    <a:pt x="1996" y="1763"/>
                  </a:lnTo>
                  <a:lnTo>
                    <a:pt x="1996" y="1801"/>
                  </a:lnTo>
                  <a:lnTo>
                    <a:pt x="2004" y="1782"/>
                  </a:lnTo>
                  <a:lnTo>
                    <a:pt x="2014" y="1782"/>
                  </a:lnTo>
                  <a:lnTo>
                    <a:pt x="2014" y="1773"/>
                  </a:lnTo>
                  <a:lnTo>
                    <a:pt x="2023" y="1763"/>
                  </a:lnTo>
                  <a:lnTo>
                    <a:pt x="2023" y="1792"/>
                  </a:lnTo>
                  <a:lnTo>
                    <a:pt x="2033" y="1792"/>
                  </a:lnTo>
                  <a:lnTo>
                    <a:pt x="2033" y="1773"/>
                  </a:lnTo>
                  <a:lnTo>
                    <a:pt x="2042" y="1782"/>
                  </a:lnTo>
                  <a:lnTo>
                    <a:pt x="2042" y="1763"/>
                  </a:lnTo>
                  <a:lnTo>
                    <a:pt x="2052" y="1744"/>
                  </a:lnTo>
                  <a:lnTo>
                    <a:pt x="2052" y="1773"/>
                  </a:lnTo>
                  <a:lnTo>
                    <a:pt x="2060" y="1763"/>
                  </a:lnTo>
                  <a:lnTo>
                    <a:pt x="2060" y="1801"/>
                  </a:lnTo>
                  <a:lnTo>
                    <a:pt x="2070" y="1792"/>
                  </a:lnTo>
                  <a:lnTo>
                    <a:pt x="2070" y="1744"/>
                  </a:lnTo>
                  <a:lnTo>
                    <a:pt x="2079" y="1744"/>
                  </a:lnTo>
                  <a:lnTo>
                    <a:pt x="2079" y="1792"/>
                  </a:lnTo>
                  <a:lnTo>
                    <a:pt x="2089" y="1801"/>
                  </a:lnTo>
                  <a:lnTo>
                    <a:pt x="2089" y="1792"/>
                  </a:lnTo>
                  <a:lnTo>
                    <a:pt x="2098" y="1801"/>
                  </a:lnTo>
                  <a:lnTo>
                    <a:pt x="2098" y="1763"/>
                  </a:lnTo>
                  <a:lnTo>
                    <a:pt x="2108" y="1792"/>
                  </a:lnTo>
                  <a:lnTo>
                    <a:pt x="2116" y="1782"/>
                  </a:lnTo>
                  <a:lnTo>
                    <a:pt x="2116" y="1754"/>
                  </a:lnTo>
                  <a:lnTo>
                    <a:pt x="2126" y="1763"/>
                  </a:lnTo>
                  <a:lnTo>
                    <a:pt x="2126" y="1744"/>
                  </a:lnTo>
                  <a:lnTo>
                    <a:pt x="2135" y="1744"/>
                  </a:lnTo>
                  <a:lnTo>
                    <a:pt x="2135" y="1792"/>
                  </a:lnTo>
                  <a:lnTo>
                    <a:pt x="2145" y="1782"/>
                  </a:lnTo>
                  <a:lnTo>
                    <a:pt x="2145" y="1801"/>
                  </a:lnTo>
                  <a:lnTo>
                    <a:pt x="2153" y="1801"/>
                  </a:lnTo>
                  <a:lnTo>
                    <a:pt x="2153" y="1763"/>
                  </a:lnTo>
                  <a:lnTo>
                    <a:pt x="2164" y="1763"/>
                  </a:lnTo>
                  <a:lnTo>
                    <a:pt x="2164" y="1687"/>
                  </a:lnTo>
                  <a:lnTo>
                    <a:pt x="2172" y="1782"/>
                  </a:lnTo>
                  <a:lnTo>
                    <a:pt x="2172" y="1754"/>
                  </a:lnTo>
                  <a:lnTo>
                    <a:pt x="2182" y="1773"/>
                  </a:lnTo>
                  <a:lnTo>
                    <a:pt x="2182" y="1792"/>
                  </a:lnTo>
                  <a:lnTo>
                    <a:pt x="2191" y="1792"/>
                  </a:lnTo>
                  <a:lnTo>
                    <a:pt x="2191" y="1782"/>
                  </a:lnTo>
                  <a:lnTo>
                    <a:pt x="2201" y="1792"/>
                  </a:lnTo>
                  <a:lnTo>
                    <a:pt x="2201" y="1773"/>
                  </a:lnTo>
                  <a:lnTo>
                    <a:pt x="2209" y="1763"/>
                  </a:lnTo>
                  <a:lnTo>
                    <a:pt x="2209" y="1782"/>
                  </a:lnTo>
                  <a:lnTo>
                    <a:pt x="2220" y="1773"/>
                  </a:lnTo>
                  <a:lnTo>
                    <a:pt x="2220" y="1792"/>
                  </a:lnTo>
                  <a:lnTo>
                    <a:pt x="2228" y="1792"/>
                  </a:lnTo>
                  <a:lnTo>
                    <a:pt x="2228" y="1763"/>
                  </a:lnTo>
                  <a:lnTo>
                    <a:pt x="2238" y="1754"/>
                  </a:lnTo>
                  <a:lnTo>
                    <a:pt x="2238" y="1782"/>
                  </a:lnTo>
                  <a:lnTo>
                    <a:pt x="2247" y="1782"/>
                  </a:lnTo>
                  <a:lnTo>
                    <a:pt x="2247" y="1801"/>
                  </a:lnTo>
                  <a:lnTo>
                    <a:pt x="2257" y="1801"/>
                  </a:lnTo>
                  <a:lnTo>
                    <a:pt x="2257" y="1773"/>
                  </a:lnTo>
                  <a:lnTo>
                    <a:pt x="2265" y="1792"/>
                  </a:lnTo>
                  <a:lnTo>
                    <a:pt x="2265" y="1763"/>
                  </a:lnTo>
                  <a:lnTo>
                    <a:pt x="2275" y="1763"/>
                  </a:lnTo>
                  <a:lnTo>
                    <a:pt x="2275" y="1782"/>
                  </a:lnTo>
                  <a:lnTo>
                    <a:pt x="2284" y="1782"/>
                  </a:lnTo>
                  <a:lnTo>
                    <a:pt x="2284" y="1801"/>
                  </a:lnTo>
                  <a:lnTo>
                    <a:pt x="2294" y="1792"/>
                  </a:lnTo>
                  <a:lnTo>
                    <a:pt x="2294" y="1754"/>
                  </a:lnTo>
                  <a:lnTo>
                    <a:pt x="2303" y="1773"/>
                  </a:lnTo>
                  <a:lnTo>
                    <a:pt x="2303" y="1744"/>
                  </a:lnTo>
                  <a:lnTo>
                    <a:pt x="2313" y="1744"/>
                  </a:lnTo>
                  <a:lnTo>
                    <a:pt x="2313" y="1773"/>
                  </a:lnTo>
                  <a:lnTo>
                    <a:pt x="2321" y="1754"/>
                  </a:lnTo>
                  <a:lnTo>
                    <a:pt x="2321" y="1744"/>
                  </a:lnTo>
                  <a:lnTo>
                    <a:pt x="2331" y="1744"/>
                  </a:lnTo>
                  <a:lnTo>
                    <a:pt x="2331" y="1242"/>
                  </a:lnTo>
                  <a:lnTo>
                    <a:pt x="2340" y="1091"/>
                  </a:lnTo>
                  <a:lnTo>
                    <a:pt x="2340" y="1527"/>
                  </a:lnTo>
                  <a:lnTo>
                    <a:pt x="2350" y="1535"/>
                  </a:lnTo>
                  <a:lnTo>
                    <a:pt x="2350" y="1735"/>
                  </a:lnTo>
                  <a:lnTo>
                    <a:pt x="2358" y="1735"/>
                  </a:lnTo>
                  <a:lnTo>
                    <a:pt x="2358" y="1773"/>
                  </a:lnTo>
                  <a:lnTo>
                    <a:pt x="2369" y="1763"/>
                  </a:lnTo>
                  <a:lnTo>
                    <a:pt x="2369" y="1782"/>
                  </a:lnTo>
                  <a:lnTo>
                    <a:pt x="2377" y="1773"/>
                  </a:lnTo>
                  <a:lnTo>
                    <a:pt x="2377" y="1744"/>
                  </a:lnTo>
                  <a:lnTo>
                    <a:pt x="2387" y="1744"/>
                  </a:lnTo>
                  <a:lnTo>
                    <a:pt x="2387" y="1792"/>
                  </a:lnTo>
                  <a:lnTo>
                    <a:pt x="2396" y="1801"/>
                  </a:lnTo>
                  <a:lnTo>
                    <a:pt x="2396" y="1735"/>
                  </a:lnTo>
                  <a:lnTo>
                    <a:pt x="2406" y="1782"/>
                  </a:lnTo>
                  <a:lnTo>
                    <a:pt x="2406" y="1744"/>
                  </a:lnTo>
                  <a:lnTo>
                    <a:pt x="2414" y="1792"/>
                  </a:lnTo>
                  <a:lnTo>
                    <a:pt x="2414" y="1754"/>
                  </a:lnTo>
                  <a:lnTo>
                    <a:pt x="2425" y="1782"/>
                  </a:lnTo>
                  <a:lnTo>
                    <a:pt x="2425" y="1754"/>
                  </a:lnTo>
                  <a:lnTo>
                    <a:pt x="2433" y="1801"/>
                  </a:lnTo>
                  <a:lnTo>
                    <a:pt x="2433" y="1782"/>
                  </a:lnTo>
                  <a:lnTo>
                    <a:pt x="2443" y="1773"/>
                  </a:lnTo>
                  <a:lnTo>
                    <a:pt x="2443" y="1754"/>
                  </a:lnTo>
                  <a:lnTo>
                    <a:pt x="2453" y="1754"/>
                  </a:lnTo>
                  <a:lnTo>
                    <a:pt x="2453" y="1773"/>
                  </a:lnTo>
                  <a:lnTo>
                    <a:pt x="2462" y="1744"/>
                  </a:lnTo>
                  <a:lnTo>
                    <a:pt x="2462" y="1773"/>
                  </a:lnTo>
                  <a:lnTo>
                    <a:pt x="2472" y="1754"/>
                  </a:lnTo>
                  <a:lnTo>
                    <a:pt x="2472" y="1773"/>
                  </a:lnTo>
                  <a:lnTo>
                    <a:pt x="2480" y="1773"/>
                  </a:lnTo>
                  <a:lnTo>
                    <a:pt x="2480" y="1725"/>
                  </a:lnTo>
                  <a:lnTo>
                    <a:pt x="2491" y="1725"/>
                  </a:lnTo>
                  <a:lnTo>
                    <a:pt x="2491" y="1773"/>
                  </a:lnTo>
                  <a:lnTo>
                    <a:pt x="2499" y="1763"/>
                  </a:lnTo>
                  <a:lnTo>
                    <a:pt x="2499" y="1782"/>
                  </a:lnTo>
                  <a:lnTo>
                    <a:pt x="2509" y="1763"/>
                  </a:lnTo>
                  <a:lnTo>
                    <a:pt x="2509" y="1782"/>
                  </a:lnTo>
                  <a:lnTo>
                    <a:pt x="2518" y="1773"/>
                  </a:lnTo>
                  <a:lnTo>
                    <a:pt x="2518" y="1782"/>
                  </a:lnTo>
                  <a:lnTo>
                    <a:pt x="2528" y="1782"/>
                  </a:lnTo>
                  <a:lnTo>
                    <a:pt x="2528" y="1801"/>
                  </a:lnTo>
                  <a:lnTo>
                    <a:pt x="2536" y="1773"/>
                  </a:lnTo>
                  <a:lnTo>
                    <a:pt x="2536" y="1801"/>
                  </a:lnTo>
                  <a:lnTo>
                    <a:pt x="2547" y="1801"/>
                  </a:lnTo>
                  <a:lnTo>
                    <a:pt x="2547" y="1782"/>
                  </a:lnTo>
                  <a:lnTo>
                    <a:pt x="2555" y="1792"/>
                  </a:lnTo>
                  <a:lnTo>
                    <a:pt x="2555" y="1773"/>
                  </a:lnTo>
                  <a:lnTo>
                    <a:pt x="2565" y="1801"/>
                  </a:lnTo>
                  <a:lnTo>
                    <a:pt x="2565" y="1773"/>
                  </a:lnTo>
                  <a:lnTo>
                    <a:pt x="2574" y="1782"/>
                  </a:lnTo>
                  <a:lnTo>
                    <a:pt x="2574" y="1697"/>
                  </a:lnTo>
                  <a:lnTo>
                    <a:pt x="2584" y="1697"/>
                  </a:lnTo>
                  <a:lnTo>
                    <a:pt x="2584" y="1773"/>
                  </a:lnTo>
                  <a:lnTo>
                    <a:pt x="2592" y="1773"/>
                  </a:lnTo>
                  <a:lnTo>
                    <a:pt x="2592" y="1763"/>
                  </a:lnTo>
                  <a:lnTo>
                    <a:pt x="2603" y="1763"/>
                  </a:lnTo>
                  <a:lnTo>
                    <a:pt x="2603" y="1792"/>
                  </a:lnTo>
                  <a:lnTo>
                    <a:pt x="2611" y="1782"/>
                  </a:lnTo>
                  <a:lnTo>
                    <a:pt x="2611" y="1792"/>
                  </a:lnTo>
                  <a:lnTo>
                    <a:pt x="2621" y="1782"/>
                  </a:lnTo>
                  <a:lnTo>
                    <a:pt x="2621" y="1792"/>
                  </a:lnTo>
                  <a:lnTo>
                    <a:pt x="2630" y="1763"/>
                  </a:lnTo>
                  <a:lnTo>
                    <a:pt x="2630" y="1792"/>
                  </a:lnTo>
                  <a:lnTo>
                    <a:pt x="2640" y="1792"/>
                  </a:lnTo>
                  <a:lnTo>
                    <a:pt x="2640" y="1763"/>
                  </a:lnTo>
                  <a:lnTo>
                    <a:pt x="2648" y="1801"/>
                  </a:lnTo>
                  <a:lnTo>
                    <a:pt x="2658" y="1801"/>
                  </a:lnTo>
                  <a:lnTo>
                    <a:pt x="2658" y="1792"/>
                  </a:lnTo>
                  <a:lnTo>
                    <a:pt x="2667" y="1792"/>
                  </a:lnTo>
                  <a:lnTo>
                    <a:pt x="2667" y="1773"/>
                  </a:lnTo>
                  <a:lnTo>
                    <a:pt x="2677" y="1754"/>
                  </a:lnTo>
                  <a:lnTo>
                    <a:pt x="2677" y="1782"/>
                  </a:lnTo>
                  <a:lnTo>
                    <a:pt x="2686" y="1782"/>
                  </a:lnTo>
                  <a:lnTo>
                    <a:pt x="2686" y="1801"/>
                  </a:lnTo>
                  <a:lnTo>
                    <a:pt x="2696" y="1801"/>
                  </a:lnTo>
                  <a:lnTo>
                    <a:pt x="2696" y="1773"/>
                  </a:lnTo>
                  <a:lnTo>
                    <a:pt x="2704" y="1782"/>
                  </a:lnTo>
                  <a:lnTo>
                    <a:pt x="2704" y="1792"/>
                  </a:lnTo>
                  <a:lnTo>
                    <a:pt x="2714" y="1792"/>
                  </a:lnTo>
                  <a:lnTo>
                    <a:pt x="2714" y="1735"/>
                  </a:lnTo>
                  <a:lnTo>
                    <a:pt x="2723" y="1744"/>
                  </a:lnTo>
                  <a:lnTo>
                    <a:pt x="2723" y="1773"/>
                  </a:lnTo>
                  <a:lnTo>
                    <a:pt x="2733" y="1792"/>
                  </a:lnTo>
                  <a:lnTo>
                    <a:pt x="2733" y="1773"/>
                  </a:lnTo>
                  <a:lnTo>
                    <a:pt x="2741" y="1773"/>
                  </a:lnTo>
                  <a:lnTo>
                    <a:pt x="2741" y="1782"/>
                  </a:lnTo>
                  <a:lnTo>
                    <a:pt x="2752" y="1792"/>
                  </a:lnTo>
                  <a:lnTo>
                    <a:pt x="2752" y="1782"/>
                  </a:lnTo>
                  <a:lnTo>
                    <a:pt x="2760" y="1782"/>
                  </a:lnTo>
                  <a:lnTo>
                    <a:pt x="2760" y="1773"/>
                  </a:lnTo>
                  <a:lnTo>
                    <a:pt x="2770" y="1801"/>
                  </a:lnTo>
                  <a:lnTo>
                    <a:pt x="2770" y="1773"/>
                  </a:lnTo>
                  <a:lnTo>
                    <a:pt x="2779" y="1773"/>
                  </a:lnTo>
                  <a:lnTo>
                    <a:pt x="2779" y="1763"/>
                  </a:lnTo>
                  <a:lnTo>
                    <a:pt x="2789" y="1763"/>
                  </a:lnTo>
                  <a:lnTo>
                    <a:pt x="2789" y="1773"/>
                  </a:lnTo>
                  <a:lnTo>
                    <a:pt x="2797" y="1763"/>
                  </a:lnTo>
                  <a:lnTo>
                    <a:pt x="2797" y="1744"/>
                  </a:lnTo>
                  <a:lnTo>
                    <a:pt x="2808" y="1744"/>
                  </a:lnTo>
                  <a:lnTo>
                    <a:pt x="2808" y="1792"/>
                  </a:lnTo>
                  <a:lnTo>
                    <a:pt x="2816" y="1801"/>
                  </a:lnTo>
                  <a:lnTo>
                    <a:pt x="2816" y="1782"/>
                  </a:lnTo>
                  <a:lnTo>
                    <a:pt x="2826" y="1782"/>
                  </a:lnTo>
                  <a:lnTo>
                    <a:pt x="2826" y="1754"/>
                  </a:lnTo>
                  <a:lnTo>
                    <a:pt x="2835" y="1744"/>
                  </a:lnTo>
                  <a:lnTo>
                    <a:pt x="2835" y="1801"/>
                  </a:lnTo>
                  <a:lnTo>
                    <a:pt x="2845" y="1782"/>
                  </a:lnTo>
                  <a:lnTo>
                    <a:pt x="2845" y="1801"/>
                  </a:lnTo>
                  <a:lnTo>
                    <a:pt x="2853" y="1773"/>
                  </a:lnTo>
                  <a:lnTo>
                    <a:pt x="2853" y="1792"/>
                  </a:lnTo>
                  <a:lnTo>
                    <a:pt x="2863" y="1801"/>
                  </a:lnTo>
                  <a:lnTo>
                    <a:pt x="2863" y="1782"/>
                  </a:lnTo>
                  <a:lnTo>
                    <a:pt x="2872" y="1782"/>
                  </a:lnTo>
                  <a:lnTo>
                    <a:pt x="2872" y="1801"/>
                  </a:lnTo>
                  <a:lnTo>
                    <a:pt x="2882" y="1792"/>
                  </a:lnTo>
                  <a:lnTo>
                    <a:pt x="2882" y="1546"/>
                  </a:lnTo>
                  <a:lnTo>
                    <a:pt x="2891" y="1527"/>
                  </a:lnTo>
                  <a:lnTo>
                    <a:pt x="2891" y="1678"/>
                  </a:lnTo>
                  <a:lnTo>
                    <a:pt x="2901" y="1687"/>
                  </a:lnTo>
                  <a:lnTo>
                    <a:pt x="2901" y="1754"/>
                  </a:lnTo>
                  <a:lnTo>
                    <a:pt x="2909" y="1735"/>
                  </a:lnTo>
                  <a:lnTo>
                    <a:pt x="2909" y="1744"/>
                  </a:lnTo>
                  <a:lnTo>
                    <a:pt x="2919" y="1744"/>
                  </a:lnTo>
                  <a:lnTo>
                    <a:pt x="2919" y="1687"/>
                  </a:lnTo>
                  <a:lnTo>
                    <a:pt x="2928" y="1687"/>
                  </a:lnTo>
                  <a:lnTo>
                    <a:pt x="2928" y="255"/>
                  </a:lnTo>
                  <a:lnTo>
                    <a:pt x="2938" y="160"/>
                  </a:lnTo>
                  <a:lnTo>
                    <a:pt x="2938" y="1318"/>
                  </a:lnTo>
                  <a:lnTo>
                    <a:pt x="2947" y="1337"/>
                  </a:lnTo>
                  <a:lnTo>
                    <a:pt x="2947" y="1659"/>
                  </a:lnTo>
                  <a:lnTo>
                    <a:pt x="2957" y="1659"/>
                  </a:lnTo>
                  <a:lnTo>
                    <a:pt x="2957" y="1773"/>
                  </a:lnTo>
                  <a:lnTo>
                    <a:pt x="2965" y="1792"/>
                  </a:lnTo>
                  <a:lnTo>
                    <a:pt x="2965" y="1773"/>
                  </a:lnTo>
                  <a:lnTo>
                    <a:pt x="2975" y="1763"/>
                  </a:lnTo>
                  <a:lnTo>
                    <a:pt x="2975" y="1801"/>
                  </a:lnTo>
                  <a:lnTo>
                    <a:pt x="2984" y="1763"/>
                  </a:lnTo>
                  <a:lnTo>
                    <a:pt x="2984" y="1801"/>
                  </a:lnTo>
                  <a:lnTo>
                    <a:pt x="2994" y="1792"/>
                  </a:lnTo>
                  <a:lnTo>
                    <a:pt x="2994" y="1744"/>
                  </a:lnTo>
                  <a:lnTo>
                    <a:pt x="3002" y="1782"/>
                  </a:lnTo>
                  <a:lnTo>
                    <a:pt x="3002" y="1773"/>
                  </a:lnTo>
                  <a:lnTo>
                    <a:pt x="3013" y="1763"/>
                  </a:lnTo>
                  <a:lnTo>
                    <a:pt x="3013" y="1706"/>
                  </a:lnTo>
                  <a:lnTo>
                    <a:pt x="3021" y="1706"/>
                  </a:lnTo>
                  <a:lnTo>
                    <a:pt x="3021" y="1640"/>
                  </a:lnTo>
                  <a:lnTo>
                    <a:pt x="3031" y="1678"/>
                  </a:lnTo>
                  <a:lnTo>
                    <a:pt x="3031" y="1118"/>
                  </a:lnTo>
                  <a:lnTo>
                    <a:pt x="3040" y="1072"/>
                  </a:lnTo>
                  <a:lnTo>
                    <a:pt x="3040" y="84"/>
                  </a:lnTo>
                  <a:lnTo>
                    <a:pt x="3050" y="577"/>
                  </a:lnTo>
                  <a:lnTo>
                    <a:pt x="3050" y="1508"/>
                  </a:lnTo>
                  <a:lnTo>
                    <a:pt x="3058" y="1508"/>
                  </a:lnTo>
                  <a:lnTo>
                    <a:pt x="3058" y="1687"/>
                  </a:lnTo>
                  <a:lnTo>
                    <a:pt x="3069" y="1659"/>
                  </a:lnTo>
                  <a:lnTo>
                    <a:pt x="3069" y="1583"/>
                  </a:lnTo>
                  <a:lnTo>
                    <a:pt x="3077" y="1649"/>
                  </a:lnTo>
                  <a:lnTo>
                    <a:pt x="3077" y="777"/>
                  </a:lnTo>
                  <a:lnTo>
                    <a:pt x="3087" y="482"/>
                  </a:lnTo>
                  <a:lnTo>
                    <a:pt x="3087" y="1327"/>
                  </a:lnTo>
                  <a:lnTo>
                    <a:pt x="3096" y="1346"/>
                  </a:lnTo>
                  <a:lnTo>
                    <a:pt x="3096" y="1649"/>
                  </a:lnTo>
                  <a:lnTo>
                    <a:pt x="3106" y="1649"/>
                  </a:lnTo>
                  <a:lnTo>
                    <a:pt x="3106" y="1773"/>
                  </a:lnTo>
                  <a:lnTo>
                    <a:pt x="3114" y="1773"/>
                  </a:lnTo>
                  <a:lnTo>
                    <a:pt x="3114" y="1801"/>
                  </a:lnTo>
                  <a:lnTo>
                    <a:pt x="3124" y="1782"/>
                  </a:lnTo>
                  <a:lnTo>
                    <a:pt x="3124" y="1754"/>
                  </a:lnTo>
                  <a:lnTo>
                    <a:pt x="3133" y="1763"/>
                  </a:lnTo>
                  <a:lnTo>
                    <a:pt x="3133" y="1801"/>
                  </a:lnTo>
                  <a:lnTo>
                    <a:pt x="3143" y="1801"/>
                  </a:lnTo>
                  <a:lnTo>
                    <a:pt x="3143" y="1754"/>
                  </a:lnTo>
                  <a:lnTo>
                    <a:pt x="3152" y="1725"/>
                  </a:lnTo>
                  <a:lnTo>
                    <a:pt x="3152" y="1782"/>
                  </a:lnTo>
                  <a:lnTo>
                    <a:pt x="3162" y="1763"/>
                  </a:lnTo>
                  <a:lnTo>
                    <a:pt x="3162" y="1782"/>
                  </a:lnTo>
                  <a:lnTo>
                    <a:pt x="3170" y="1773"/>
                  </a:lnTo>
                  <a:lnTo>
                    <a:pt x="3170" y="1754"/>
                  </a:lnTo>
                  <a:lnTo>
                    <a:pt x="3180" y="1773"/>
                  </a:lnTo>
                  <a:lnTo>
                    <a:pt x="3180" y="1792"/>
                  </a:lnTo>
                  <a:lnTo>
                    <a:pt x="3189" y="1792"/>
                  </a:lnTo>
                  <a:lnTo>
                    <a:pt x="3189" y="1773"/>
                  </a:lnTo>
                  <a:lnTo>
                    <a:pt x="3199" y="1801"/>
                  </a:lnTo>
                  <a:lnTo>
                    <a:pt x="3199" y="1763"/>
                  </a:lnTo>
                  <a:lnTo>
                    <a:pt x="3207" y="1792"/>
                  </a:lnTo>
                  <a:lnTo>
                    <a:pt x="3207" y="1773"/>
                  </a:lnTo>
                  <a:lnTo>
                    <a:pt x="3218" y="1782"/>
                  </a:lnTo>
                  <a:lnTo>
                    <a:pt x="3218" y="1763"/>
                  </a:lnTo>
                  <a:lnTo>
                    <a:pt x="3226" y="1763"/>
                  </a:lnTo>
                  <a:lnTo>
                    <a:pt x="3226" y="1716"/>
                  </a:lnTo>
                  <a:lnTo>
                    <a:pt x="3236" y="1744"/>
                  </a:lnTo>
                  <a:lnTo>
                    <a:pt x="3236" y="1763"/>
                  </a:lnTo>
                  <a:lnTo>
                    <a:pt x="3245" y="1792"/>
                  </a:lnTo>
                  <a:lnTo>
                    <a:pt x="3245" y="1754"/>
                  </a:lnTo>
                  <a:lnTo>
                    <a:pt x="3255" y="1773"/>
                  </a:lnTo>
                  <a:lnTo>
                    <a:pt x="3255" y="1792"/>
                  </a:lnTo>
                  <a:lnTo>
                    <a:pt x="3263" y="1792"/>
                  </a:lnTo>
                  <a:lnTo>
                    <a:pt x="3263" y="1801"/>
                  </a:lnTo>
                  <a:lnTo>
                    <a:pt x="3274" y="1801"/>
                  </a:lnTo>
                  <a:lnTo>
                    <a:pt x="3274" y="1792"/>
                  </a:lnTo>
                  <a:lnTo>
                    <a:pt x="3282" y="1792"/>
                  </a:lnTo>
                  <a:lnTo>
                    <a:pt x="3282" y="1801"/>
                  </a:lnTo>
                  <a:lnTo>
                    <a:pt x="3292" y="1801"/>
                  </a:lnTo>
                  <a:lnTo>
                    <a:pt x="3292" y="1773"/>
                  </a:lnTo>
                  <a:lnTo>
                    <a:pt x="3301" y="1782"/>
                  </a:lnTo>
                  <a:lnTo>
                    <a:pt x="3301" y="1735"/>
                  </a:lnTo>
                  <a:lnTo>
                    <a:pt x="3311" y="1735"/>
                  </a:lnTo>
                  <a:lnTo>
                    <a:pt x="3311" y="1773"/>
                  </a:lnTo>
                  <a:lnTo>
                    <a:pt x="3319" y="1754"/>
                  </a:lnTo>
                  <a:lnTo>
                    <a:pt x="3319" y="1792"/>
                  </a:lnTo>
                  <a:lnTo>
                    <a:pt x="3329" y="1763"/>
                  </a:lnTo>
                  <a:lnTo>
                    <a:pt x="3338" y="1773"/>
                  </a:lnTo>
                  <a:lnTo>
                    <a:pt x="3338" y="1782"/>
                  </a:lnTo>
                  <a:lnTo>
                    <a:pt x="3348" y="1782"/>
                  </a:lnTo>
                  <a:lnTo>
                    <a:pt x="3348" y="1763"/>
                  </a:lnTo>
                  <a:lnTo>
                    <a:pt x="3358" y="1792"/>
                  </a:lnTo>
                  <a:lnTo>
                    <a:pt x="3358" y="1763"/>
                  </a:lnTo>
                  <a:lnTo>
                    <a:pt x="3367" y="1754"/>
                  </a:lnTo>
                  <a:lnTo>
                    <a:pt x="3367" y="1782"/>
                  </a:lnTo>
                  <a:lnTo>
                    <a:pt x="3377" y="1773"/>
                  </a:lnTo>
                  <a:lnTo>
                    <a:pt x="3377" y="1801"/>
                  </a:lnTo>
                  <a:lnTo>
                    <a:pt x="3385" y="1801"/>
                  </a:lnTo>
                  <a:lnTo>
                    <a:pt x="3385" y="1782"/>
                  </a:lnTo>
                  <a:lnTo>
                    <a:pt x="3396" y="1801"/>
                  </a:lnTo>
                  <a:lnTo>
                    <a:pt x="3396" y="1735"/>
                  </a:lnTo>
                  <a:lnTo>
                    <a:pt x="3404" y="1744"/>
                  </a:lnTo>
                  <a:lnTo>
                    <a:pt x="3404" y="1782"/>
                  </a:lnTo>
                  <a:lnTo>
                    <a:pt x="3414" y="1754"/>
                  </a:lnTo>
                  <a:lnTo>
                    <a:pt x="3414" y="1792"/>
                  </a:lnTo>
                  <a:lnTo>
                    <a:pt x="3423" y="1792"/>
                  </a:lnTo>
                  <a:lnTo>
                    <a:pt x="3423" y="1763"/>
                  </a:lnTo>
                  <a:lnTo>
                    <a:pt x="3433" y="1782"/>
                  </a:lnTo>
                  <a:lnTo>
                    <a:pt x="3433" y="1697"/>
                  </a:lnTo>
                  <a:lnTo>
                    <a:pt x="3441" y="1716"/>
                  </a:lnTo>
                  <a:lnTo>
                    <a:pt x="3441" y="1782"/>
                  </a:lnTo>
                  <a:lnTo>
                    <a:pt x="3451" y="1792"/>
                  </a:lnTo>
                  <a:lnTo>
                    <a:pt x="3451" y="1782"/>
                  </a:lnTo>
                  <a:lnTo>
                    <a:pt x="3460" y="1773"/>
                  </a:lnTo>
                  <a:lnTo>
                    <a:pt x="3460" y="1792"/>
                  </a:lnTo>
                  <a:lnTo>
                    <a:pt x="3470" y="1792"/>
                  </a:lnTo>
                  <a:lnTo>
                    <a:pt x="3470" y="1773"/>
                  </a:lnTo>
                  <a:lnTo>
                    <a:pt x="3479" y="1782"/>
                  </a:lnTo>
                  <a:lnTo>
                    <a:pt x="3479" y="1763"/>
                  </a:lnTo>
                  <a:lnTo>
                    <a:pt x="3489" y="1754"/>
                  </a:lnTo>
                  <a:lnTo>
                    <a:pt x="3489" y="1773"/>
                  </a:lnTo>
                  <a:lnTo>
                    <a:pt x="3497" y="1773"/>
                  </a:lnTo>
                  <a:lnTo>
                    <a:pt x="3497" y="1792"/>
                  </a:lnTo>
                  <a:lnTo>
                    <a:pt x="3507" y="1801"/>
                  </a:lnTo>
                  <a:lnTo>
                    <a:pt x="3507" y="1773"/>
                  </a:lnTo>
                  <a:lnTo>
                    <a:pt x="3516" y="1801"/>
                  </a:lnTo>
                  <a:lnTo>
                    <a:pt x="3516" y="1773"/>
                  </a:lnTo>
                  <a:lnTo>
                    <a:pt x="3526" y="1801"/>
                  </a:lnTo>
                  <a:lnTo>
                    <a:pt x="3526" y="1763"/>
                  </a:lnTo>
                  <a:lnTo>
                    <a:pt x="3535" y="1744"/>
                  </a:lnTo>
                  <a:lnTo>
                    <a:pt x="3535" y="1782"/>
                  </a:lnTo>
                  <a:lnTo>
                    <a:pt x="3545" y="1782"/>
                  </a:lnTo>
                  <a:lnTo>
                    <a:pt x="3545" y="1773"/>
                  </a:lnTo>
                  <a:lnTo>
                    <a:pt x="3553" y="1782"/>
                  </a:lnTo>
                  <a:lnTo>
                    <a:pt x="3553" y="1792"/>
                  </a:lnTo>
                  <a:lnTo>
                    <a:pt x="3563" y="1801"/>
                  </a:lnTo>
                  <a:lnTo>
                    <a:pt x="3563" y="1773"/>
                  </a:lnTo>
                  <a:lnTo>
                    <a:pt x="3572" y="1763"/>
                  </a:lnTo>
                  <a:lnTo>
                    <a:pt x="3572" y="1773"/>
                  </a:lnTo>
                  <a:lnTo>
                    <a:pt x="3582" y="1744"/>
                  </a:lnTo>
                  <a:lnTo>
                    <a:pt x="3582" y="1782"/>
                  </a:lnTo>
                  <a:lnTo>
                    <a:pt x="3590" y="1763"/>
                  </a:lnTo>
                  <a:lnTo>
                    <a:pt x="3590" y="1792"/>
                  </a:lnTo>
                  <a:lnTo>
                    <a:pt x="3601" y="1792"/>
                  </a:lnTo>
                  <a:lnTo>
                    <a:pt x="3619" y="1801"/>
                  </a:lnTo>
                  <a:lnTo>
                    <a:pt x="3619" y="1773"/>
                  </a:lnTo>
                  <a:lnTo>
                    <a:pt x="3628" y="1792"/>
                  </a:lnTo>
                  <a:lnTo>
                    <a:pt x="3628" y="1763"/>
                  </a:lnTo>
                  <a:lnTo>
                    <a:pt x="3638" y="1792"/>
                  </a:lnTo>
                  <a:lnTo>
                    <a:pt x="3646" y="1801"/>
                  </a:lnTo>
                  <a:lnTo>
                    <a:pt x="3646" y="1782"/>
                  </a:lnTo>
                  <a:lnTo>
                    <a:pt x="3657" y="1782"/>
                  </a:lnTo>
                  <a:lnTo>
                    <a:pt x="3665" y="1782"/>
                  </a:lnTo>
                  <a:lnTo>
                    <a:pt x="3665" y="1754"/>
                  </a:lnTo>
                  <a:lnTo>
                    <a:pt x="3675" y="1744"/>
                  </a:lnTo>
                  <a:lnTo>
                    <a:pt x="3675" y="1792"/>
                  </a:lnTo>
                  <a:lnTo>
                    <a:pt x="3684" y="1792"/>
                  </a:lnTo>
                  <a:lnTo>
                    <a:pt x="3684" y="1801"/>
                  </a:lnTo>
                  <a:lnTo>
                    <a:pt x="3694" y="1801"/>
                  </a:lnTo>
                  <a:lnTo>
                    <a:pt x="3694" y="1773"/>
                  </a:lnTo>
                  <a:lnTo>
                    <a:pt x="3702" y="1773"/>
                  </a:lnTo>
                  <a:lnTo>
                    <a:pt x="3702" y="1792"/>
                  </a:lnTo>
                  <a:lnTo>
                    <a:pt x="3712" y="1792"/>
                  </a:lnTo>
                  <a:lnTo>
                    <a:pt x="3712" y="1801"/>
                  </a:lnTo>
                  <a:lnTo>
                    <a:pt x="3721" y="1801"/>
                  </a:lnTo>
                  <a:lnTo>
                    <a:pt x="3721" y="1773"/>
                  </a:lnTo>
                  <a:lnTo>
                    <a:pt x="3731" y="1792"/>
                  </a:lnTo>
                  <a:lnTo>
                    <a:pt x="3731" y="1754"/>
                  </a:lnTo>
                  <a:lnTo>
                    <a:pt x="3740" y="1763"/>
                  </a:lnTo>
                  <a:lnTo>
                    <a:pt x="3740" y="1754"/>
                  </a:lnTo>
                  <a:lnTo>
                    <a:pt x="3750" y="1754"/>
                  </a:lnTo>
                  <a:lnTo>
                    <a:pt x="3750" y="1792"/>
                  </a:lnTo>
                  <a:lnTo>
                    <a:pt x="3758" y="1801"/>
                  </a:lnTo>
                  <a:lnTo>
                    <a:pt x="3758" y="1782"/>
                  </a:lnTo>
                  <a:lnTo>
                    <a:pt x="3768" y="1763"/>
                  </a:lnTo>
                  <a:lnTo>
                    <a:pt x="3768" y="1792"/>
                  </a:lnTo>
                  <a:lnTo>
                    <a:pt x="3777" y="1792"/>
                  </a:lnTo>
                  <a:lnTo>
                    <a:pt x="3777" y="1782"/>
                  </a:lnTo>
                  <a:lnTo>
                    <a:pt x="3787" y="1801"/>
                  </a:lnTo>
                  <a:lnTo>
                    <a:pt x="3787" y="1773"/>
                  </a:lnTo>
                  <a:lnTo>
                    <a:pt x="3795" y="1782"/>
                  </a:lnTo>
                  <a:lnTo>
                    <a:pt x="3795" y="1801"/>
                  </a:lnTo>
                  <a:lnTo>
                    <a:pt x="3806" y="1801"/>
                  </a:lnTo>
                  <a:lnTo>
                    <a:pt x="3806" y="1792"/>
                  </a:lnTo>
                  <a:lnTo>
                    <a:pt x="3814" y="1782"/>
                  </a:lnTo>
                  <a:lnTo>
                    <a:pt x="3814" y="1801"/>
                  </a:lnTo>
                  <a:lnTo>
                    <a:pt x="3824" y="1801"/>
                  </a:lnTo>
                  <a:lnTo>
                    <a:pt x="3824" y="1782"/>
                  </a:lnTo>
                  <a:lnTo>
                    <a:pt x="3833" y="1782"/>
                  </a:lnTo>
                  <a:lnTo>
                    <a:pt x="3833" y="1792"/>
                  </a:lnTo>
                  <a:lnTo>
                    <a:pt x="3843" y="1792"/>
                  </a:lnTo>
                  <a:lnTo>
                    <a:pt x="3843" y="1801"/>
                  </a:lnTo>
                  <a:lnTo>
                    <a:pt x="3851" y="1792"/>
                  </a:lnTo>
                  <a:lnTo>
                    <a:pt x="3851" y="1782"/>
                  </a:lnTo>
                  <a:lnTo>
                    <a:pt x="3862" y="1782"/>
                  </a:lnTo>
                  <a:lnTo>
                    <a:pt x="3862" y="1763"/>
                  </a:lnTo>
                  <a:lnTo>
                    <a:pt x="3870" y="1773"/>
                  </a:lnTo>
                  <a:lnTo>
                    <a:pt x="3870" y="1792"/>
                  </a:lnTo>
                  <a:lnTo>
                    <a:pt x="3880" y="1763"/>
                  </a:lnTo>
                  <a:lnTo>
                    <a:pt x="3880" y="1792"/>
                  </a:lnTo>
                  <a:lnTo>
                    <a:pt x="3889" y="1763"/>
                  </a:lnTo>
                  <a:lnTo>
                    <a:pt x="3889" y="1801"/>
                  </a:lnTo>
                  <a:lnTo>
                    <a:pt x="3899" y="1801"/>
                  </a:lnTo>
                  <a:lnTo>
                    <a:pt x="3899" y="1763"/>
                  </a:lnTo>
                  <a:lnTo>
                    <a:pt x="3907" y="1792"/>
                  </a:lnTo>
                  <a:lnTo>
                    <a:pt x="3907" y="1763"/>
                  </a:lnTo>
                  <a:lnTo>
                    <a:pt x="3917" y="1801"/>
                  </a:lnTo>
                  <a:lnTo>
                    <a:pt x="3926" y="1792"/>
                  </a:lnTo>
                  <a:lnTo>
                    <a:pt x="3926" y="1754"/>
                  </a:lnTo>
                  <a:lnTo>
                    <a:pt x="3936" y="1754"/>
                  </a:lnTo>
                  <a:lnTo>
                    <a:pt x="3936" y="1735"/>
                  </a:lnTo>
                  <a:lnTo>
                    <a:pt x="3945" y="1744"/>
                  </a:lnTo>
                  <a:lnTo>
                    <a:pt x="3945" y="1773"/>
                  </a:lnTo>
                  <a:lnTo>
                    <a:pt x="3955" y="1744"/>
                  </a:lnTo>
                  <a:lnTo>
                    <a:pt x="3955" y="1773"/>
                  </a:lnTo>
                  <a:lnTo>
                    <a:pt x="3963" y="1744"/>
                  </a:lnTo>
                  <a:lnTo>
                    <a:pt x="3963" y="1697"/>
                  </a:lnTo>
                  <a:lnTo>
                    <a:pt x="3973" y="1697"/>
                  </a:lnTo>
                  <a:lnTo>
                    <a:pt x="3973" y="653"/>
                  </a:lnTo>
                  <a:lnTo>
                    <a:pt x="3982" y="406"/>
                  </a:lnTo>
                  <a:lnTo>
                    <a:pt x="3982" y="1308"/>
                  </a:lnTo>
                  <a:lnTo>
                    <a:pt x="3992" y="1337"/>
                  </a:lnTo>
                  <a:lnTo>
                    <a:pt x="3992" y="1611"/>
                  </a:lnTo>
                  <a:lnTo>
                    <a:pt x="4001" y="1640"/>
                  </a:lnTo>
                  <a:lnTo>
                    <a:pt x="4001" y="1346"/>
                  </a:lnTo>
                  <a:lnTo>
                    <a:pt x="4011" y="1318"/>
                  </a:lnTo>
                  <a:lnTo>
                    <a:pt x="4011" y="920"/>
                  </a:lnTo>
                  <a:lnTo>
                    <a:pt x="4019" y="1270"/>
                  </a:lnTo>
                  <a:lnTo>
                    <a:pt x="4019" y="1668"/>
                  </a:lnTo>
                  <a:lnTo>
                    <a:pt x="4029" y="1668"/>
                  </a:lnTo>
                  <a:lnTo>
                    <a:pt x="4029" y="1763"/>
                  </a:lnTo>
                  <a:lnTo>
                    <a:pt x="4038" y="1754"/>
                  </a:lnTo>
                  <a:lnTo>
                    <a:pt x="4038" y="1782"/>
                  </a:lnTo>
                  <a:lnTo>
                    <a:pt x="4048" y="1792"/>
                  </a:lnTo>
                  <a:lnTo>
                    <a:pt x="4048" y="1773"/>
                  </a:lnTo>
                  <a:lnTo>
                    <a:pt x="4056" y="1782"/>
                  </a:lnTo>
                  <a:lnTo>
                    <a:pt x="4056" y="1792"/>
                  </a:lnTo>
                  <a:lnTo>
                    <a:pt x="4067" y="1801"/>
                  </a:lnTo>
                  <a:lnTo>
                    <a:pt x="4067" y="1773"/>
                  </a:lnTo>
                  <a:lnTo>
                    <a:pt x="4075" y="1782"/>
                  </a:lnTo>
                  <a:lnTo>
                    <a:pt x="4075" y="1744"/>
                  </a:lnTo>
                  <a:lnTo>
                    <a:pt x="4085" y="1754"/>
                  </a:lnTo>
                  <a:lnTo>
                    <a:pt x="4085" y="1782"/>
                  </a:lnTo>
                  <a:lnTo>
                    <a:pt x="4094" y="1763"/>
                  </a:lnTo>
                  <a:lnTo>
                    <a:pt x="4094" y="1792"/>
                  </a:lnTo>
                  <a:lnTo>
                    <a:pt x="4104" y="1744"/>
                  </a:lnTo>
                  <a:lnTo>
                    <a:pt x="4104" y="1773"/>
                  </a:lnTo>
                  <a:lnTo>
                    <a:pt x="4112" y="1773"/>
                  </a:lnTo>
                  <a:lnTo>
                    <a:pt x="4112" y="1735"/>
                  </a:lnTo>
                  <a:lnTo>
                    <a:pt x="4123" y="1782"/>
                  </a:lnTo>
                  <a:lnTo>
                    <a:pt x="4131" y="1773"/>
                  </a:lnTo>
                  <a:lnTo>
                    <a:pt x="4131" y="1782"/>
                  </a:lnTo>
                  <a:lnTo>
                    <a:pt x="4141" y="1782"/>
                  </a:lnTo>
                  <a:lnTo>
                    <a:pt x="4141" y="1754"/>
                  </a:lnTo>
                  <a:lnTo>
                    <a:pt x="4150" y="1763"/>
                  </a:lnTo>
                  <a:lnTo>
                    <a:pt x="4150" y="1792"/>
                  </a:lnTo>
                  <a:lnTo>
                    <a:pt x="4168" y="1792"/>
                  </a:lnTo>
                  <a:lnTo>
                    <a:pt x="4168" y="1801"/>
                  </a:lnTo>
                  <a:lnTo>
                    <a:pt x="4178" y="1801"/>
                  </a:lnTo>
                  <a:lnTo>
                    <a:pt x="4178" y="1773"/>
                  </a:lnTo>
                  <a:lnTo>
                    <a:pt x="4187" y="1792"/>
                  </a:lnTo>
                  <a:lnTo>
                    <a:pt x="4187" y="1754"/>
                  </a:lnTo>
                  <a:lnTo>
                    <a:pt x="4197" y="1782"/>
                  </a:lnTo>
                  <a:lnTo>
                    <a:pt x="4197" y="1773"/>
                  </a:lnTo>
                  <a:lnTo>
                    <a:pt x="4206" y="1773"/>
                  </a:lnTo>
                  <a:lnTo>
                    <a:pt x="4206" y="1792"/>
                  </a:lnTo>
                  <a:lnTo>
                    <a:pt x="4216" y="1782"/>
                  </a:lnTo>
                  <a:lnTo>
                    <a:pt x="4216" y="1763"/>
                  </a:lnTo>
                  <a:lnTo>
                    <a:pt x="4224" y="1773"/>
                  </a:lnTo>
                  <a:lnTo>
                    <a:pt x="4224" y="1792"/>
                  </a:lnTo>
                  <a:lnTo>
                    <a:pt x="4234" y="1792"/>
                  </a:lnTo>
                  <a:lnTo>
                    <a:pt x="4234" y="1754"/>
                  </a:lnTo>
                  <a:lnTo>
                    <a:pt x="4243" y="1763"/>
                  </a:lnTo>
                  <a:lnTo>
                    <a:pt x="4243" y="1744"/>
                  </a:lnTo>
                  <a:lnTo>
                    <a:pt x="4253" y="1763"/>
                  </a:lnTo>
                  <a:lnTo>
                    <a:pt x="4253" y="1792"/>
                  </a:lnTo>
                  <a:lnTo>
                    <a:pt x="4263" y="1782"/>
                  </a:lnTo>
                  <a:lnTo>
                    <a:pt x="4263" y="1773"/>
                  </a:lnTo>
                  <a:lnTo>
                    <a:pt x="4272" y="1782"/>
                  </a:lnTo>
                  <a:lnTo>
                    <a:pt x="4272" y="1801"/>
                  </a:lnTo>
                  <a:lnTo>
                    <a:pt x="4282" y="1801"/>
                  </a:lnTo>
                  <a:lnTo>
                    <a:pt x="4282" y="1782"/>
                  </a:lnTo>
                  <a:lnTo>
                    <a:pt x="4290" y="1782"/>
                  </a:lnTo>
                  <a:lnTo>
                    <a:pt x="4290" y="1801"/>
                  </a:lnTo>
                  <a:lnTo>
                    <a:pt x="4300" y="1801"/>
                  </a:lnTo>
                  <a:lnTo>
                    <a:pt x="4300" y="1782"/>
                  </a:lnTo>
                  <a:lnTo>
                    <a:pt x="4309" y="1792"/>
                  </a:lnTo>
                  <a:lnTo>
                    <a:pt x="4309" y="1782"/>
                  </a:lnTo>
                  <a:lnTo>
                    <a:pt x="4319" y="1782"/>
                  </a:lnTo>
                  <a:lnTo>
                    <a:pt x="4319" y="1792"/>
                  </a:lnTo>
                  <a:lnTo>
                    <a:pt x="4328" y="1792"/>
                  </a:lnTo>
                  <a:lnTo>
                    <a:pt x="4328" y="1754"/>
                  </a:lnTo>
                  <a:lnTo>
                    <a:pt x="4338" y="1763"/>
                  </a:lnTo>
                  <a:lnTo>
                    <a:pt x="4338" y="1782"/>
                  </a:lnTo>
                  <a:lnTo>
                    <a:pt x="4346" y="1782"/>
                  </a:lnTo>
                  <a:lnTo>
                    <a:pt x="4346" y="1801"/>
                  </a:lnTo>
                  <a:lnTo>
                    <a:pt x="4356" y="1792"/>
                  </a:lnTo>
                  <a:lnTo>
                    <a:pt x="4356" y="1773"/>
                  </a:lnTo>
                  <a:lnTo>
                    <a:pt x="4365" y="1792"/>
                  </a:lnTo>
                  <a:lnTo>
                    <a:pt x="4365" y="1754"/>
                  </a:lnTo>
                  <a:lnTo>
                    <a:pt x="4375" y="1763"/>
                  </a:lnTo>
                  <a:lnTo>
                    <a:pt x="4375" y="1801"/>
                  </a:lnTo>
                  <a:lnTo>
                    <a:pt x="4383" y="1792"/>
                  </a:lnTo>
                  <a:lnTo>
                    <a:pt x="4383" y="1773"/>
                  </a:lnTo>
                  <a:lnTo>
                    <a:pt x="4394" y="1773"/>
                  </a:lnTo>
                  <a:lnTo>
                    <a:pt x="4394" y="1792"/>
                  </a:lnTo>
                  <a:lnTo>
                    <a:pt x="4402" y="1792"/>
                  </a:lnTo>
                  <a:lnTo>
                    <a:pt x="4402" y="1773"/>
                  </a:lnTo>
                  <a:lnTo>
                    <a:pt x="4412" y="1782"/>
                  </a:lnTo>
                  <a:lnTo>
                    <a:pt x="4412" y="1792"/>
                  </a:lnTo>
                  <a:lnTo>
                    <a:pt x="4421" y="1792"/>
                  </a:lnTo>
                  <a:lnTo>
                    <a:pt x="4431" y="1792"/>
                  </a:lnTo>
                  <a:lnTo>
                    <a:pt x="4431" y="1763"/>
                  </a:lnTo>
                  <a:lnTo>
                    <a:pt x="4439" y="1744"/>
                  </a:lnTo>
                  <a:lnTo>
                    <a:pt x="4439" y="1773"/>
                  </a:lnTo>
                  <a:lnTo>
                    <a:pt x="4450" y="1744"/>
                  </a:lnTo>
                  <a:lnTo>
                    <a:pt x="4450" y="1763"/>
                  </a:lnTo>
                  <a:lnTo>
                    <a:pt x="4458" y="1754"/>
                  </a:lnTo>
                  <a:lnTo>
                    <a:pt x="4458" y="1792"/>
                  </a:lnTo>
                  <a:lnTo>
                    <a:pt x="4468" y="1754"/>
                  </a:lnTo>
                  <a:lnTo>
                    <a:pt x="4468" y="1782"/>
                  </a:lnTo>
                  <a:lnTo>
                    <a:pt x="4477" y="1763"/>
                  </a:lnTo>
                  <a:lnTo>
                    <a:pt x="4477" y="1792"/>
                  </a:lnTo>
                  <a:lnTo>
                    <a:pt x="4487" y="1792"/>
                  </a:lnTo>
                  <a:lnTo>
                    <a:pt x="4495" y="1792"/>
                  </a:lnTo>
                  <a:lnTo>
                    <a:pt x="4495" y="1782"/>
                  </a:lnTo>
                  <a:lnTo>
                    <a:pt x="4506" y="1782"/>
                  </a:lnTo>
                  <a:lnTo>
                    <a:pt x="4506" y="1792"/>
                  </a:lnTo>
                  <a:lnTo>
                    <a:pt x="4514" y="1792"/>
                  </a:lnTo>
                  <a:lnTo>
                    <a:pt x="4524" y="1792"/>
                  </a:lnTo>
                  <a:lnTo>
                    <a:pt x="4524" y="1754"/>
                  </a:lnTo>
                  <a:lnTo>
                    <a:pt x="4533" y="1782"/>
                  </a:lnTo>
                  <a:lnTo>
                    <a:pt x="4533" y="1763"/>
                  </a:lnTo>
                  <a:lnTo>
                    <a:pt x="4543" y="1782"/>
                  </a:lnTo>
                  <a:lnTo>
                    <a:pt x="4543" y="1773"/>
                  </a:lnTo>
                  <a:lnTo>
                    <a:pt x="4551" y="1773"/>
                  </a:lnTo>
                  <a:lnTo>
                    <a:pt x="4551" y="1782"/>
                  </a:lnTo>
                  <a:lnTo>
                    <a:pt x="4561" y="1782"/>
                  </a:lnTo>
                  <a:lnTo>
                    <a:pt x="4561" y="1801"/>
                  </a:lnTo>
                  <a:lnTo>
                    <a:pt x="4570" y="1782"/>
                  </a:lnTo>
                  <a:lnTo>
                    <a:pt x="4570" y="1754"/>
                  </a:lnTo>
                  <a:lnTo>
                    <a:pt x="4580" y="1763"/>
                  </a:lnTo>
                  <a:lnTo>
                    <a:pt x="4580" y="1792"/>
                  </a:lnTo>
                  <a:lnTo>
                    <a:pt x="4589" y="1801"/>
                  </a:lnTo>
                  <a:lnTo>
                    <a:pt x="4589" y="1773"/>
                  </a:lnTo>
                  <a:lnTo>
                    <a:pt x="4599" y="1754"/>
                  </a:lnTo>
                  <a:lnTo>
                    <a:pt x="4599" y="1782"/>
                  </a:lnTo>
                  <a:lnTo>
                    <a:pt x="4607" y="1763"/>
                  </a:lnTo>
                  <a:lnTo>
                    <a:pt x="4607" y="1801"/>
                  </a:lnTo>
                  <a:lnTo>
                    <a:pt x="4617" y="1801"/>
                  </a:lnTo>
                  <a:lnTo>
                    <a:pt x="4617" y="1792"/>
                  </a:lnTo>
                  <a:lnTo>
                    <a:pt x="4626" y="1801"/>
                  </a:lnTo>
                  <a:lnTo>
                    <a:pt x="4626" y="1773"/>
                  </a:lnTo>
                  <a:lnTo>
                    <a:pt x="4636" y="1792"/>
                  </a:lnTo>
                  <a:lnTo>
                    <a:pt x="4636" y="1754"/>
                  </a:lnTo>
                  <a:lnTo>
                    <a:pt x="4644" y="1763"/>
                  </a:lnTo>
                  <a:lnTo>
                    <a:pt x="4644" y="1792"/>
                  </a:lnTo>
                  <a:lnTo>
                    <a:pt x="4655" y="1782"/>
                  </a:lnTo>
                  <a:lnTo>
                    <a:pt x="4655" y="1801"/>
                  </a:lnTo>
                  <a:lnTo>
                    <a:pt x="4663" y="1801"/>
                  </a:lnTo>
                  <a:lnTo>
                    <a:pt x="4663" y="1782"/>
                  </a:lnTo>
                  <a:lnTo>
                    <a:pt x="4673" y="1801"/>
                  </a:lnTo>
                  <a:lnTo>
                    <a:pt x="4673" y="1773"/>
                  </a:lnTo>
                  <a:lnTo>
                    <a:pt x="4682" y="1782"/>
                  </a:lnTo>
                  <a:lnTo>
                    <a:pt x="4682" y="1801"/>
                  </a:lnTo>
                  <a:lnTo>
                    <a:pt x="4692" y="1792"/>
                  </a:lnTo>
                  <a:lnTo>
                    <a:pt x="4692" y="1754"/>
                  </a:lnTo>
                  <a:lnTo>
                    <a:pt x="4700" y="1763"/>
                  </a:lnTo>
                  <a:lnTo>
                    <a:pt x="4700" y="1773"/>
                  </a:lnTo>
                  <a:lnTo>
                    <a:pt x="4711" y="1792"/>
                  </a:lnTo>
                  <a:lnTo>
                    <a:pt x="4711" y="1773"/>
                  </a:lnTo>
                  <a:lnTo>
                    <a:pt x="4719" y="1782"/>
                  </a:lnTo>
                  <a:lnTo>
                    <a:pt x="4719" y="1744"/>
                  </a:lnTo>
                  <a:lnTo>
                    <a:pt x="4729" y="1763"/>
                  </a:lnTo>
                  <a:lnTo>
                    <a:pt x="4729" y="1792"/>
                  </a:lnTo>
                  <a:lnTo>
                    <a:pt x="4738" y="1782"/>
                  </a:lnTo>
                  <a:lnTo>
                    <a:pt x="4738" y="1792"/>
                  </a:lnTo>
                  <a:lnTo>
                    <a:pt x="4748" y="1792"/>
                  </a:lnTo>
                  <a:lnTo>
                    <a:pt x="4748" y="1801"/>
                  </a:lnTo>
                  <a:lnTo>
                    <a:pt x="4766" y="1792"/>
                  </a:lnTo>
                  <a:lnTo>
                    <a:pt x="4775" y="1801"/>
                  </a:lnTo>
                  <a:lnTo>
                    <a:pt x="4775" y="1773"/>
                  </a:lnTo>
                  <a:lnTo>
                    <a:pt x="4785" y="1801"/>
                  </a:lnTo>
                  <a:lnTo>
                    <a:pt x="4785" y="1782"/>
                  </a:lnTo>
                  <a:lnTo>
                    <a:pt x="4794" y="1801"/>
                  </a:lnTo>
                  <a:lnTo>
                    <a:pt x="4794" y="1782"/>
                  </a:lnTo>
                  <a:lnTo>
                    <a:pt x="4804" y="1782"/>
                  </a:lnTo>
                  <a:lnTo>
                    <a:pt x="4804" y="1725"/>
                  </a:lnTo>
                  <a:lnTo>
                    <a:pt x="4812" y="1716"/>
                  </a:lnTo>
                  <a:lnTo>
                    <a:pt x="4812" y="1754"/>
                  </a:lnTo>
                  <a:lnTo>
                    <a:pt x="4822" y="1754"/>
                  </a:lnTo>
                  <a:lnTo>
                    <a:pt x="4822" y="1801"/>
                  </a:lnTo>
                  <a:lnTo>
                    <a:pt x="4831" y="1782"/>
                  </a:lnTo>
                  <a:lnTo>
                    <a:pt x="4831" y="1754"/>
                  </a:lnTo>
                  <a:lnTo>
                    <a:pt x="4841" y="1792"/>
                  </a:lnTo>
                  <a:lnTo>
                    <a:pt x="4849" y="1801"/>
                  </a:lnTo>
                  <a:lnTo>
                    <a:pt x="4849" y="1792"/>
                  </a:lnTo>
                  <a:lnTo>
                    <a:pt x="4860" y="1792"/>
                  </a:lnTo>
                  <a:lnTo>
                    <a:pt x="4860" y="1782"/>
                  </a:lnTo>
                  <a:lnTo>
                    <a:pt x="4868" y="1792"/>
                  </a:lnTo>
                  <a:lnTo>
                    <a:pt x="4868" y="1782"/>
                  </a:lnTo>
                  <a:lnTo>
                    <a:pt x="4878" y="1782"/>
                  </a:lnTo>
                  <a:lnTo>
                    <a:pt x="4878" y="1792"/>
                  </a:lnTo>
                  <a:lnTo>
                    <a:pt x="4887" y="1782"/>
                  </a:lnTo>
                  <a:lnTo>
                    <a:pt x="4897" y="1706"/>
                  </a:lnTo>
                  <a:lnTo>
                    <a:pt x="4897" y="1754"/>
                  </a:lnTo>
                  <a:lnTo>
                    <a:pt x="4905" y="1754"/>
                  </a:lnTo>
                  <a:lnTo>
                    <a:pt x="4905" y="1470"/>
                  </a:lnTo>
                  <a:lnTo>
                    <a:pt x="4916" y="1459"/>
                  </a:lnTo>
                  <a:lnTo>
                    <a:pt x="4916" y="1716"/>
                  </a:lnTo>
                  <a:lnTo>
                    <a:pt x="4924" y="1716"/>
                  </a:lnTo>
                  <a:lnTo>
                    <a:pt x="4924" y="1744"/>
                  </a:lnTo>
                  <a:lnTo>
                    <a:pt x="4934" y="1744"/>
                  </a:lnTo>
                  <a:lnTo>
                    <a:pt x="4934" y="1773"/>
                  </a:lnTo>
                  <a:lnTo>
                    <a:pt x="4943" y="1782"/>
                  </a:lnTo>
                  <a:lnTo>
                    <a:pt x="4943" y="1735"/>
                  </a:lnTo>
                  <a:lnTo>
                    <a:pt x="4953" y="1773"/>
                  </a:lnTo>
                  <a:lnTo>
                    <a:pt x="4953" y="1735"/>
                  </a:lnTo>
                  <a:lnTo>
                    <a:pt x="4961" y="1725"/>
                  </a:lnTo>
                  <a:lnTo>
                    <a:pt x="4961" y="1432"/>
                  </a:lnTo>
                  <a:lnTo>
                    <a:pt x="4972" y="1432"/>
                  </a:lnTo>
                  <a:lnTo>
                    <a:pt x="4972" y="1754"/>
                  </a:lnTo>
                  <a:lnTo>
                    <a:pt x="4980" y="1754"/>
                  </a:lnTo>
                  <a:lnTo>
                    <a:pt x="4980" y="1782"/>
                  </a:lnTo>
                  <a:lnTo>
                    <a:pt x="4990" y="1763"/>
                  </a:lnTo>
                  <a:lnTo>
                    <a:pt x="4990" y="1792"/>
                  </a:lnTo>
                  <a:lnTo>
                    <a:pt x="4999" y="1782"/>
                  </a:lnTo>
                  <a:lnTo>
                    <a:pt x="4999" y="1725"/>
                  </a:lnTo>
                  <a:lnTo>
                    <a:pt x="5009" y="1773"/>
                  </a:lnTo>
                  <a:lnTo>
                    <a:pt x="5009" y="1735"/>
                  </a:lnTo>
                  <a:lnTo>
                    <a:pt x="5017" y="1763"/>
                  </a:lnTo>
                  <a:lnTo>
                    <a:pt x="5017" y="1782"/>
                  </a:lnTo>
                  <a:lnTo>
                    <a:pt x="5027" y="1763"/>
                  </a:lnTo>
                  <a:lnTo>
                    <a:pt x="5027" y="1792"/>
                  </a:lnTo>
                  <a:lnTo>
                    <a:pt x="5036" y="1792"/>
                  </a:lnTo>
                  <a:lnTo>
                    <a:pt x="5036" y="1773"/>
                  </a:lnTo>
                  <a:lnTo>
                    <a:pt x="5046" y="1763"/>
                  </a:lnTo>
                  <a:lnTo>
                    <a:pt x="5046" y="1782"/>
                  </a:lnTo>
                  <a:lnTo>
                    <a:pt x="5055" y="1792"/>
                  </a:lnTo>
                  <a:lnTo>
                    <a:pt x="5055" y="1763"/>
                  </a:lnTo>
                  <a:lnTo>
                    <a:pt x="5065" y="1763"/>
                  </a:lnTo>
                  <a:lnTo>
                    <a:pt x="5065" y="1782"/>
                  </a:lnTo>
                  <a:lnTo>
                    <a:pt x="5073" y="1773"/>
                  </a:lnTo>
                  <a:lnTo>
                    <a:pt x="5073" y="1565"/>
                  </a:lnTo>
                  <a:lnTo>
                    <a:pt x="5083" y="1592"/>
                  </a:lnTo>
                  <a:lnTo>
                    <a:pt x="5083" y="1763"/>
                  </a:lnTo>
                  <a:lnTo>
                    <a:pt x="5092" y="1763"/>
                  </a:lnTo>
                  <a:lnTo>
                    <a:pt x="5092" y="1735"/>
                  </a:lnTo>
                  <a:lnTo>
                    <a:pt x="5102" y="1735"/>
                  </a:lnTo>
                  <a:lnTo>
                    <a:pt x="5102" y="1782"/>
                  </a:lnTo>
                  <a:lnTo>
                    <a:pt x="5110" y="1773"/>
                  </a:lnTo>
                  <a:lnTo>
                    <a:pt x="5110" y="1801"/>
                  </a:lnTo>
                  <a:lnTo>
                    <a:pt x="5121" y="1792"/>
                  </a:lnTo>
                  <a:lnTo>
                    <a:pt x="5121" y="1773"/>
                  </a:lnTo>
                  <a:lnTo>
                    <a:pt x="5129" y="1792"/>
                  </a:lnTo>
                  <a:lnTo>
                    <a:pt x="5129" y="1773"/>
                  </a:lnTo>
                  <a:lnTo>
                    <a:pt x="5139" y="1782"/>
                  </a:lnTo>
                  <a:lnTo>
                    <a:pt x="5139" y="1716"/>
                  </a:lnTo>
                  <a:lnTo>
                    <a:pt x="5148" y="1668"/>
                  </a:lnTo>
                  <a:lnTo>
                    <a:pt x="5148" y="1744"/>
                  </a:lnTo>
                  <a:lnTo>
                    <a:pt x="5158" y="1754"/>
                  </a:lnTo>
                  <a:lnTo>
                    <a:pt x="5158" y="1782"/>
                  </a:lnTo>
                  <a:lnTo>
                    <a:pt x="5166" y="1773"/>
                  </a:lnTo>
                  <a:lnTo>
                    <a:pt x="5166" y="1792"/>
                  </a:lnTo>
                  <a:lnTo>
                    <a:pt x="5177" y="1792"/>
                  </a:lnTo>
                  <a:lnTo>
                    <a:pt x="5177" y="1801"/>
                  </a:lnTo>
                  <a:lnTo>
                    <a:pt x="5187" y="1792"/>
                  </a:lnTo>
                  <a:lnTo>
                    <a:pt x="5187" y="1782"/>
                  </a:lnTo>
                  <a:lnTo>
                    <a:pt x="5195" y="1782"/>
                  </a:lnTo>
                  <a:lnTo>
                    <a:pt x="5195" y="1763"/>
                  </a:lnTo>
                  <a:lnTo>
                    <a:pt x="5205" y="1763"/>
                  </a:lnTo>
                  <a:lnTo>
                    <a:pt x="5205" y="1792"/>
                  </a:lnTo>
                  <a:lnTo>
                    <a:pt x="5214" y="1782"/>
                  </a:lnTo>
                  <a:lnTo>
                    <a:pt x="5214" y="1801"/>
                  </a:lnTo>
                  <a:lnTo>
                    <a:pt x="5232" y="1792"/>
                  </a:lnTo>
                  <a:lnTo>
                    <a:pt x="5243" y="1801"/>
                  </a:lnTo>
                  <a:lnTo>
                    <a:pt x="5243" y="1763"/>
                  </a:lnTo>
                  <a:lnTo>
                    <a:pt x="5251" y="1792"/>
                  </a:lnTo>
                  <a:lnTo>
                    <a:pt x="5251" y="1773"/>
                  </a:lnTo>
                  <a:lnTo>
                    <a:pt x="5261" y="1773"/>
                  </a:lnTo>
                  <a:lnTo>
                    <a:pt x="5261" y="1792"/>
                  </a:lnTo>
                  <a:lnTo>
                    <a:pt x="5270" y="1792"/>
                  </a:lnTo>
                  <a:lnTo>
                    <a:pt x="5270" y="1801"/>
                  </a:lnTo>
                  <a:lnTo>
                    <a:pt x="5280" y="1792"/>
                  </a:lnTo>
                  <a:lnTo>
                    <a:pt x="5280" y="1782"/>
                  </a:lnTo>
                  <a:lnTo>
                    <a:pt x="5288" y="1792"/>
                  </a:lnTo>
                  <a:lnTo>
                    <a:pt x="5288" y="1782"/>
                  </a:lnTo>
                  <a:lnTo>
                    <a:pt x="5299" y="1763"/>
                  </a:lnTo>
                  <a:lnTo>
                    <a:pt x="5299" y="1782"/>
                  </a:lnTo>
                  <a:lnTo>
                    <a:pt x="5307" y="1754"/>
                  </a:lnTo>
                  <a:lnTo>
                    <a:pt x="5307" y="1792"/>
                  </a:lnTo>
                  <a:lnTo>
                    <a:pt x="5317" y="1782"/>
                  </a:lnTo>
                  <a:lnTo>
                    <a:pt x="5317" y="1801"/>
                  </a:lnTo>
                  <a:lnTo>
                    <a:pt x="5326" y="1801"/>
                  </a:lnTo>
                  <a:lnTo>
                    <a:pt x="5326" y="1782"/>
                  </a:lnTo>
                  <a:lnTo>
                    <a:pt x="5336" y="1773"/>
                  </a:lnTo>
                  <a:lnTo>
                    <a:pt x="5336" y="1782"/>
                  </a:lnTo>
                  <a:lnTo>
                    <a:pt x="5344" y="1782"/>
                  </a:lnTo>
                  <a:lnTo>
                    <a:pt x="5344" y="1801"/>
                  </a:lnTo>
                  <a:lnTo>
                    <a:pt x="5363" y="1801"/>
                  </a:lnTo>
                  <a:lnTo>
                    <a:pt x="5363" y="1773"/>
                  </a:lnTo>
                  <a:lnTo>
                    <a:pt x="5373" y="1792"/>
                  </a:lnTo>
                  <a:lnTo>
                    <a:pt x="5373" y="1763"/>
                  </a:lnTo>
                  <a:lnTo>
                    <a:pt x="5382" y="1773"/>
                  </a:lnTo>
                  <a:lnTo>
                    <a:pt x="5382" y="1782"/>
                  </a:lnTo>
                  <a:lnTo>
                    <a:pt x="5392" y="1782"/>
                  </a:lnTo>
                  <a:lnTo>
                    <a:pt x="5392" y="1801"/>
                  </a:lnTo>
                  <a:lnTo>
                    <a:pt x="5400" y="1801"/>
                  </a:lnTo>
                  <a:lnTo>
                    <a:pt x="5400" y="1773"/>
                  </a:lnTo>
                  <a:lnTo>
                    <a:pt x="5410" y="1763"/>
                  </a:lnTo>
                  <a:lnTo>
                    <a:pt x="5410" y="1782"/>
                  </a:lnTo>
                  <a:lnTo>
                    <a:pt x="5419" y="1763"/>
                  </a:lnTo>
                  <a:lnTo>
                    <a:pt x="5419" y="1792"/>
                  </a:lnTo>
                  <a:lnTo>
                    <a:pt x="5429" y="1773"/>
                  </a:lnTo>
                  <a:lnTo>
                    <a:pt x="5429" y="1792"/>
                  </a:lnTo>
                  <a:lnTo>
                    <a:pt x="5438" y="1782"/>
                  </a:lnTo>
                  <a:lnTo>
                    <a:pt x="5438" y="1801"/>
                  </a:lnTo>
                  <a:lnTo>
                    <a:pt x="5448" y="1801"/>
                  </a:lnTo>
                  <a:lnTo>
                    <a:pt x="5456" y="1801"/>
                  </a:lnTo>
                  <a:lnTo>
                    <a:pt x="5475" y="1801"/>
                  </a:lnTo>
                  <a:lnTo>
                    <a:pt x="5475" y="1782"/>
                  </a:lnTo>
                  <a:lnTo>
                    <a:pt x="5485" y="1782"/>
                  </a:lnTo>
                  <a:lnTo>
                    <a:pt x="5485" y="1792"/>
                  </a:lnTo>
                  <a:lnTo>
                    <a:pt x="5493" y="1792"/>
                  </a:lnTo>
                  <a:lnTo>
                    <a:pt x="5493" y="1801"/>
                  </a:lnTo>
                  <a:lnTo>
                    <a:pt x="5504" y="1801"/>
                  </a:lnTo>
                  <a:lnTo>
                    <a:pt x="5504" y="1792"/>
                  </a:lnTo>
                  <a:lnTo>
                    <a:pt x="5512" y="1792"/>
                  </a:lnTo>
                  <a:lnTo>
                    <a:pt x="5512" y="1763"/>
                  </a:lnTo>
                  <a:lnTo>
                    <a:pt x="5522" y="1773"/>
                  </a:lnTo>
                  <a:lnTo>
                    <a:pt x="5522" y="1792"/>
                  </a:lnTo>
                  <a:lnTo>
                    <a:pt x="5531" y="1801"/>
                  </a:lnTo>
                  <a:lnTo>
                    <a:pt x="5531" y="1763"/>
                  </a:lnTo>
                  <a:lnTo>
                    <a:pt x="5541" y="1792"/>
                  </a:lnTo>
                  <a:lnTo>
                    <a:pt x="5541" y="1763"/>
                  </a:lnTo>
                  <a:lnTo>
                    <a:pt x="5549" y="1782"/>
                  </a:lnTo>
                  <a:lnTo>
                    <a:pt x="5549" y="1801"/>
                  </a:lnTo>
                  <a:lnTo>
                    <a:pt x="5560" y="1763"/>
                  </a:lnTo>
                  <a:lnTo>
                    <a:pt x="5560" y="1792"/>
                  </a:lnTo>
                  <a:lnTo>
                    <a:pt x="5568" y="1754"/>
                  </a:lnTo>
                  <a:lnTo>
                    <a:pt x="5568" y="1801"/>
                  </a:lnTo>
                  <a:lnTo>
                    <a:pt x="5578" y="1801"/>
                  </a:lnTo>
                  <a:lnTo>
                    <a:pt x="5578" y="1792"/>
                  </a:lnTo>
                  <a:lnTo>
                    <a:pt x="5587" y="1792"/>
                  </a:lnTo>
                  <a:lnTo>
                    <a:pt x="5587" y="1754"/>
                  </a:lnTo>
                  <a:lnTo>
                    <a:pt x="5597" y="1773"/>
                  </a:lnTo>
                  <a:lnTo>
                    <a:pt x="5597" y="1782"/>
                  </a:lnTo>
                  <a:lnTo>
                    <a:pt x="5605" y="1773"/>
                  </a:lnTo>
                  <a:lnTo>
                    <a:pt x="5605" y="1792"/>
                  </a:lnTo>
                  <a:lnTo>
                    <a:pt x="5615" y="1763"/>
                  </a:lnTo>
                  <a:lnTo>
                    <a:pt x="5615" y="1801"/>
                  </a:lnTo>
                  <a:lnTo>
                    <a:pt x="5624" y="1801"/>
                  </a:lnTo>
                  <a:lnTo>
                    <a:pt x="5624" y="1782"/>
                  </a:lnTo>
                  <a:lnTo>
                    <a:pt x="5634" y="1792"/>
                  </a:lnTo>
                  <a:lnTo>
                    <a:pt x="5634" y="1763"/>
                  </a:lnTo>
                  <a:lnTo>
                    <a:pt x="5643" y="1773"/>
                  </a:lnTo>
                  <a:lnTo>
                    <a:pt x="5643" y="1792"/>
                  </a:lnTo>
                  <a:lnTo>
                    <a:pt x="5653" y="1801"/>
                  </a:lnTo>
                  <a:lnTo>
                    <a:pt x="5653" y="1782"/>
                  </a:lnTo>
                  <a:lnTo>
                    <a:pt x="5661" y="1801"/>
                  </a:lnTo>
                  <a:lnTo>
                    <a:pt x="5661" y="1782"/>
                  </a:lnTo>
                  <a:lnTo>
                    <a:pt x="5671" y="1773"/>
                  </a:lnTo>
                  <a:lnTo>
                    <a:pt x="5671" y="1792"/>
                  </a:lnTo>
                  <a:lnTo>
                    <a:pt x="5690" y="1782"/>
                  </a:lnTo>
                  <a:lnTo>
                    <a:pt x="5690" y="1792"/>
                  </a:lnTo>
                  <a:lnTo>
                    <a:pt x="5698" y="1801"/>
                  </a:lnTo>
                  <a:lnTo>
                    <a:pt x="5698" y="1782"/>
                  </a:lnTo>
                  <a:lnTo>
                    <a:pt x="5709" y="1773"/>
                  </a:lnTo>
                  <a:lnTo>
                    <a:pt x="5709" y="1792"/>
                  </a:lnTo>
                  <a:lnTo>
                    <a:pt x="5717" y="1782"/>
                  </a:lnTo>
                  <a:lnTo>
                    <a:pt x="5717" y="1801"/>
                  </a:lnTo>
                  <a:lnTo>
                    <a:pt x="5727" y="1782"/>
                  </a:lnTo>
                  <a:lnTo>
                    <a:pt x="5727" y="1792"/>
                  </a:lnTo>
                  <a:lnTo>
                    <a:pt x="5736" y="1782"/>
                  </a:lnTo>
                  <a:lnTo>
                    <a:pt x="5736" y="1801"/>
                  </a:lnTo>
                  <a:lnTo>
                    <a:pt x="5746" y="1792"/>
                  </a:lnTo>
                  <a:lnTo>
                    <a:pt x="5746" y="1773"/>
                  </a:lnTo>
                  <a:lnTo>
                    <a:pt x="5754" y="1773"/>
                  </a:lnTo>
                  <a:lnTo>
                    <a:pt x="5754" y="1621"/>
                  </a:lnTo>
                  <a:lnTo>
                    <a:pt x="5765" y="1649"/>
                  </a:lnTo>
                  <a:lnTo>
                    <a:pt x="5765" y="1763"/>
                  </a:lnTo>
                  <a:lnTo>
                    <a:pt x="5773" y="1754"/>
                  </a:lnTo>
                  <a:lnTo>
                    <a:pt x="5773" y="1782"/>
                  </a:lnTo>
                  <a:lnTo>
                    <a:pt x="5783" y="1763"/>
                  </a:lnTo>
                  <a:lnTo>
                    <a:pt x="5783" y="1801"/>
                  </a:lnTo>
                  <a:lnTo>
                    <a:pt x="5792" y="1773"/>
                  </a:lnTo>
                  <a:lnTo>
                    <a:pt x="5792" y="1801"/>
                  </a:lnTo>
                  <a:lnTo>
                    <a:pt x="5802" y="1801"/>
                  </a:lnTo>
                  <a:lnTo>
                    <a:pt x="5802" y="1782"/>
                  </a:lnTo>
                  <a:lnTo>
                    <a:pt x="5810" y="1782"/>
                  </a:lnTo>
                  <a:lnTo>
                    <a:pt x="5810" y="1773"/>
                  </a:lnTo>
                  <a:lnTo>
                    <a:pt x="5820" y="1792"/>
                  </a:lnTo>
                  <a:lnTo>
                    <a:pt x="5820" y="1763"/>
                  </a:lnTo>
                  <a:lnTo>
                    <a:pt x="5829" y="1763"/>
                  </a:lnTo>
                  <a:lnTo>
                    <a:pt x="5829" y="1801"/>
                  </a:lnTo>
                  <a:lnTo>
                    <a:pt x="5839" y="1782"/>
                  </a:lnTo>
                  <a:lnTo>
                    <a:pt x="5839" y="1801"/>
                  </a:lnTo>
                  <a:lnTo>
                    <a:pt x="5848" y="1801"/>
                  </a:lnTo>
                  <a:lnTo>
                    <a:pt x="5848" y="1792"/>
                  </a:lnTo>
                  <a:lnTo>
                    <a:pt x="5858" y="1801"/>
                  </a:lnTo>
                  <a:lnTo>
                    <a:pt x="5858" y="1792"/>
                  </a:lnTo>
                  <a:lnTo>
                    <a:pt x="5866" y="1801"/>
                  </a:lnTo>
                  <a:lnTo>
                    <a:pt x="5866" y="1773"/>
                  </a:lnTo>
                  <a:lnTo>
                    <a:pt x="5876" y="1792"/>
                  </a:lnTo>
                  <a:lnTo>
                    <a:pt x="5876" y="1763"/>
                  </a:lnTo>
                  <a:lnTo>
                    <a:pt x="5885" y="1792"/>
                  </a:lnTo>
                  <a:lnTo>
                    <a:pt x="5885" y="1782"/>
                  </a:lnTo>
                  <a:lnTo>
                    <a:pt x="5895" y="1773"/>
                  </a:lnTo>
                  <a:lnTo>
                    <a:pt x="5895" y="1801"/>
                  </a:lnTo>
                  <a:lnTo>
                    <a:pt x="5904" y="1782"/>
                  </a:lnTo>
                  <a:lnTo>
                    <a:pt x="5904" y="1773"/>
                  </a:lnTo>
                  <a:lnTo>
                    <a:pt x="5914" y="1782"/>
                  </a:lnTo>
                  <a:lnTo>
                    <a:pt x="5922" y="1782"/>
                  </a:lnTo>
                  <a:lnTo>
                    <a:pt x="5922" y="1801"/>
                  </a:lnTo>
                  <a:lnTo>
                    <a:pt x="5932" y="1792"/>
                  </a:lnTo>
                  <a:lnTo>
                    <a:pt x="5932" y="1754"/>
                  </a:lnTo>
                  <a:lnTo>
                    <a:pt x="5941" y="1754"/>
                  </a:lnTo>
                  <a:lnTo>
                    <a:pt x="5941" y="1792"/>
                  </a:lnTo>
                  <a:lnTo>
                    <a:pt x="5951" y="1792"/>
                  </a:lnTo>
                  <a:lnTo>
                    <a:pt x="5951" y="1773"/>
                  </a:lnTo>
                  <a:lnTo>
                    <a:pt x="5959" y="1773"/>
                  </a:lnTo>
                  <a:lnTo>
                    <a:pt x="5959" y="1782"/>
                  </a:lnTo>
                  <a:lnTo>
                    <a:pt x="5970" y="1782"/>
                  </a:lnTo>
                  <a:lnTo>
                    <a:pt x="5970" y="1792"/>
                  </a:lnTo>
                  <a:lnTo>
                    <a:pt x="5978" y="1792"/>
                  </a:lnTo>
                  <a:lnTo>
                    <a:pt x="5978" y="1773"/>
                  </a:lnTo>
                  <a:lnTo>
                    <a:pt x="5988" y="1773"/>
                  </a:lnTo>
                  <a:lnTo>
                    <a:pt x="5988" y="1792"/>
                  </a:lnTo>
                  <a:lnTo>
                    <a:pt x="5997" y="1792"/>
                  </a:lnTo>
                  <a:lnTo>
                    <a:pt x="5997" y="1725"/>
                  </a:lnTo>
                  <a:lnTo>
                    <a:pt x="6007" y="1716"/>
                  </a:lnTo>
                  <a:lnTo>
                    <a:pt x="6007" y="1763"/>
                  </a:lnTo>
                  <a:lnTo>
                    <a:pt x="6015" y="1773"/>
                  </a:lnTo>
                  <a:lnTo>
                    <a:pt x="6015" y="1782"/>
                  </a:lnTo>
                  <a:lnTo>
                    <a:pt x="6026" y="1782"/>
                  </a:lnTo>
                  <a:lnTo>
                    <a:pt x="6034" y="1782"/>
                  </a:lnTo>
                  <a:lnTo>
                    <a:pt x="6034" y="1763"/>
                  </a:lnTo>
                  <a:lnTo>
                    <a:pt x="6044" y="1773"/>
                  </a:lnTo>
                  <a:lnTo>
                    <a:pt x="6044" y="1801"/>
                  </a:lnTo>
                  <a:lnTo>
                    <a:pt x="6053" y="1801"/>
                  </a:lnTo>
                  <a:lnTo>
                    <a:pt x="6053" y="1782"/>
                  </a:lnTo>
                  <a:lnTo>
                    <a:pt x="6063" y="1763"/>
                  </a:lnTo>
                  <a:lnTo>
                    <a:pt x="6063" y="1782"/>
                  </a:lnTo>
                  <a:lnTo>
                    <a:pt x="6071" y="1782"/>
                  </a:lnTo>
                  <a:lnTo>
                    <a:pt x="6071" y="1763"/>
                  </a:lnTo>
                  <a:lnTo>
                    <a:pt x="6081" y="1773"/>
                  </a:lnTo>
                  <a:lnTo>
                    <a:pt x="6081" y="1792"/>
                  </a:lnTo>
                  <a:lnTo>
                    <a:pt x="6092" y="1773"/>
                  </a:lnTo>
                  <a:lnTo>
                    <a:pt x="6092" y="1792"/>
                  </a:lnTo>
                  <a:lnTo>
                    <a:pt x="6100" y="1773"/>
                  </a:lnTo>
                  <a:lnTo>
                    <a:pt x="6110" y="1792"/>
                  </a:lnTo>
                  <a:lnTo>
                    <a:pt x="6110" y="1763"/>
                  </a:lnTo>
                  <a:lnTo>
                    <a:pt x="6119" y="1763"/>
                  </a:lnTo>
                  <a:lnTo>
                    <a:pt x="6119" y="1365"/>
                  </a:lnTo>
                  <a:lnTo>
                    <a:pt x="6129" y="1356"/>
                  </a:lnTo>
                  <a:lnTo>
                    <a:pt x="6129" y="1725"/>
                  </a:lnTo>
                  <a:lnTo>
                    <a:pt x="6137" y="1735"/>
                  </a:lnTo>
                  <a:lnTo>
                    <a:pt x="6137" y="1725"/>
                  </a:lnTo>
                  <a:lnTo>
                    <a:pt x="6148" y="1725"/>
                  </a:lnTo>
                  <a:lnTo>
                    <a:pt x="6148" y="1763"/>
                  </a:lnTo>
                  <a:lnTo>
                    <a:pt x="6156" y="1763"/>
                  </a:lnTo>
                  <a:lnTo>
                    <a:pt x="6156" y="1725"/>
                  </a:lnTo>
                  <a:lnTo>
                    <a:pt x="6166" y="1725"/>
                  </a:lnTo>
                  <a:lnTo>
                    <a:pt x="6166" y="1735"/>
                  </a:lnTo>
                  <a:lnTo>
                    <a:pt x="6175" y="1735"/>
                  </a:lnTo>
                  <a:lnTo>
                    <a:pt x="6175" y="1792"/>
                  </a:lnTo>
                  <a:lnTo>
                    <a:pt x="6185" y="1763"/>
                  </a:lnTo>
                  <a:lnTo>
                    <a:pt x="6185" y="1782"/>
                  </a:lnTo>
                  <a:lnTo>
                    <a:pt x="6193" y="1763"/>
                  </a:lnTo>
                  <a:lnTo>
                    <a:pt x="6193" y="1792"/>
                  </a:lnTo>
                  <a:lnTo>
                    <a:pt x="6203" y="1792"/>
                  </a:lnTo>
                  <a:lnTo>
                    <a:pt x="6212" y="1801"/>
                  </a:lnTo>
                  <a:lnTo>
                    <a:pt x="6212" y="1782"/>
                  </a:lnTo>
                  <a:lnTo>
                    <a:pt x="6222" y="1782"/>
                  </a:lnTo>
                  <a:lnTo>
                    <a:pt x="6231" y="1782"/>
                  </a:lnTo>
                  <a:lnTo>
                    <a:pt x="6231" y="1792"/>
                  </a:lnTo>
                  <a:lnTo>
                    <a:pt x="6241" y="1801"/>
                  </a:lnTo>
                  <a:lnTo>
                    <a:pt x="6241" y="1773"/>
                  </a:lnTo>
                  <a:lnTo>
                    <a:pt x="6249" y="1754"/>
                  </a:lnTo>
                  <a:lnTo>
                    <a:pt x="6249" y="1792"/>
                  </a:lnTo>
                  <a:lnTo>
                    <a:pt x="6259" y="1763"/>
                  </a:lnTo>
                  <a:lnTo>
                    <a:pt x="6259" y="1782"/>
                  </a:lnTo>
                  <a:lnTo>
                    <a:pt x="6268" y="1782"/>
                  </a:lnTo>
                  <a:lnTo>
                    <a:pt x="6268" y="1763"/>
                  </a:lnTo>
                  <a:lnTo>
                    <a:pt x="6278" y="1773"/>
                  </a:lnTo>
                  <a:lnTo>
                    <a:pt x="6278" y="1782"/>
                  </a:lnTo>
                  <a:lnTo>
                    <a:pt x="6286" y="1782"/>
                  </a:lnTo>
                  <a:lnTo>
                    <a:pt x="6286" y="1801"/>
                  </a:lnTo>
                  <a:lnTo>
                    <a:pt x="6297" y="1801"/>
                  </a:lnTo>
                  <a:lnTo>
                    <a:pt x="6297" y="1763"/>
                  </a:lnTo>
                  <a:lnTo>
                    <a:pt x="6305" y="1763"/>
                  </a:lnTo>
                  <a:lnTo>
                    <a:pt x="6305" y="1792"/>
                  </a:lnTo>
                  <a:lnTo>
                    <a:pt x="6315" y="1792"/>
                  </a:lnTo>
                  <a:lnTo>
                    <a:pt x="6315" y="1801"/>
                  </a:lnTo>
                  <a:lnTo>
                    <a:pt x="6324" y="1801"/>
                  </a:lnTo>
                  <a:lnTo>
                    <a:pt x="6324" y="1763"/>
                  </a:lnTo>
                  <a:lnTo>
                    <a:pt x="6334" y="1792"/>
                  </a:lnTo>
                  <a:lnTo>
                    <a:pt x="6334" y="1763"/>
                  </a:lnTo>
                  <a:lnTo>
                    <a:pt x="6342" y="1801"/>
                  </a:lnTo>
                  <a:lnTo>
                    <a:pt x="6353" y="1792"/>
                  </a:lnTo>
                  <a:lnTo>
                    <a:pt x="6353" y="1801"/>
                  </a:lnTo>
                  <a:lnTo>
                    <a:pt x="6361" y="1801"/>
                  </a:lnTo>
                  <a:lnTo>
                    <a:pt x="6361" y="1773"/>
                  </a:lnTo>
                  <a:lnTo>
                    <a:pt x="6371" y="1801"/>
                  </a:lnTo>
                  <a:lnTo>
                    <a:pt x="6371" y="1754"/>
                  </a:lnTo>
                  <a:lnTo>
                    <a:pt x="6380" y="1763"/>
                  </a:lnTo>
                  <a:lnTo>
                    <a:pt x="6380" y="1792"/>
                  </a:lnTo>
                  <a:lnTo>
                    <a:pt x="6390" y="1782"/>
                  </a:lnTo>
                  <a:lnTo>
                    <a:pt x="6390" y="1801"/>
                  </a:lnTo>
                  <a:lnTo>
                    <a:pt x="6398" y="1801"/>
                  </a:lnTo>
                  <a:lnTo>
                    <a:pt x="6398" y="1792"/>
                  </a:lnTo>
                  <a:lnTo>
                    <a:pt x="6408" y="1782"/>
                  </a:lnTo>
                  <a:lnTo>
                    <a:pt x="6408" y="1801"/>
                  </a:lnTo>
                  <a:lnTo>
                    <a:pt x="6417" y="1782"/>
                  </a:lnTo>
                  <a:lnTo>
                    <a:pt x="6417" y="1792"/>
                  </a:lnTo>
                  <a:lnTo>
                    <a:pt x="6427" y="1792"/>
                  </a:lnTo>
                  <a:lnTo>
                    <a:pt x="6427" y="1773"/>
                  </a:lnTo>
                  <a:lnTo>
                    <a:pt x="6436" y="1763"/>
                  </a:lnTo>
                  <a:lnTo>
                    <a:pt x="6436" y="1773"/>
                  </a:lnTo>
                  <a:lnTo>
                    <a:pt x="6446" y="1773"/>
                  </a:lnTo>
                  <a:lnTo>
                    <a:pt x="6446" y="1792"/>
                  </a:lnTo>
                  <a:lnTo>
                    <a:pt x="6454" y="1792"/>
                  </a:lnTo>
                  <a:lnTo>
                    <a:pt x="6454" y="1773"/>
                  </a:lnTo>
                  <a:lnTo>
                    <a:pt x="6464" y="1782"/>
                  </a:lnTo>
                  <a:lnTo>
                    <a:pt x="6464" y="1744"/>
                  </a:lnTo>
                  <a:lnTo>
                    <a:pt x="6473" y="1782"/>
                  </a:lnTo>
                  <a:lnTo>
                    <a:pt x="6473" y="1763"/>
                  </a:lnTo>
                  <a:lnTo>
                    <a:pt x="6483" y="1773"/>
                  </a:lnTo>
                  <a:lnTo>
                    <a:pt x="6483" y="1792"/>
                  </a:lnTo>
                  <a:lnTo>
                    <a:pt x="6492" y="1792"/>
                  </a:lnTo>
                  <a:lnTo>
                    <a:pt x="6510" y="1792"/>
                  </a:lnTo>
                  <a:lnTo>
                    <a:pt x="6510" y="1801"/>
                  </a:lnTo>
                  <a:lnTo>
                    <a:pt x="6520" y="1801"/>
                  </a:lnTo>
                  <a:lnTo>
                    <a:pt x="6520" y="1792"/>
                  </a:lnTo>
                  <a:lnTo>
                    <a:pt x="6529" y="1792"/>
                  </a:lnTo>
                  <a:lnTo>
                    <a:pt x="6529" y="1754"/>
                  </a:lnTo>
                  <a:lnTo>
                    <a:pt x="6539" y="1725"/>
                  </a:lnTo>
                  <a:lnTo>
                    <a:pt x="6539" y="1792"/>
                  </a:lnTo>
                  <a:lnTo>
                    <a:pt x="6547" y="1792"/>
                  </a:lnTo>
                  <a:lnTo>
                    <a:pt x="6558" y="1782"/>
                  </a:lnTo>
                  <a:lnTo>
                    <a:pt x="6558" y="1725"/>
                  </a:lnTo>
                  <a:lnTo>
                    <a:pt x="6566" y="1725"/>
                  </a:lnTo>
                  <a:lnTo>
                    <a:pt x="6566" y="1754"/>
                  </a:lnTo>
                  <a:lnTo>
                    <a:pt x="6576" y="1754"/>
                  </a:lnTo>
                  <a:lnTo>
                    <a:pt x="6576" y="1792"/>
                  </a:lnTo>
                  <a:lnTo>
                    <a:pt x="6585" y="1792"/>
                  </a:lnTo>
                  <a:lnTo>
                    <a:pt x="6585" y="1763"/>
                  </a:lnTo>
                  <a:lnTo>
                    <a:pt x="6595" y="1782"/>
                  </a:lnTo>
                  <a:lnTo>
                    <a:pt x="6595" y="1792"/>
                  </a:lnTo>
                  <a:lnTo>
                    <a:pt x="6614" y="1801"/>
                  </a:lnTo>
                  <a:lnTo>
                    <a:pt x="6632" y="1792"/>
                  </a:lnTo>
                  <a:lnTo>
                    <a:pt x="6641" y="1801"/>
                  </a:lnTo>
                  <a:lnTo>
                    <a:pt x="6641" y="1782"/>
                  </a:lnTo>
                  <a:lnTo>
                    <a:pt x="6651" y="1792"/>
                  </a:lnTo>
                  <a:lnTo>
                    <a:pt x="6651" y="1754"/>
                  </a:lnTo>
                  <a:lnTo>
                    <a:pt x="6659" y="1735"/>
                  </a:lnTo>
                  <a:lnTo>
                    <a:pt x="6659" y="1773"/>
                  </a:lnTo>
                  <a:lnTo>
                    <a:pt x="6669" y="1754"/>
                  </a:lnTo>
                  <a:lnTo>
                    <a:pt x="6669" y="1792"/>
                  </a:lnTo>
                  <a:lnTo>
                    <a:pt x="6678" y="1801"/>
                  </a:lnTo>
                  <a:lnTo>
                    <a:pt x="6678" y="1773"/>
                  </a:lnTo>
                  <a:lnTo>
                    <a:pt x="6688" y="1773"/>
                  </a:lnTo>
                  <a:lnTo>
                    <a:pt x="6697" y="1763"/>
                  </a:lnTo>
                  <a:lnTo>
                    <a:pt x="6697" y="1782"/>
                  </a:lnTo>
                  <a:lnTo>
                    <a:pt x="6707" y="1792"/>
                  </a:lnTo>
                  <a:lnTo>
                    <a:pt x="6707" y="1773"/>
                  </a:lnTo>
                  <a:lnTo>
                    <a:pt x="6715" y="1763"/>
                  </a:lnTo>
                  <a:lnTo>
                    <a:pt x="6715" y="1801"/>
                  </a:lnTo>
                  <a:lnTo>
                    <a:pt x="6725" y="1782"/>
                  </a:lnTo>
                  <a:lnTo>
                    <a:pt x="6725" y="1763"/>
                  </a:lnTo>
                  <a:lnTo>
                    <a:pt x="6734" y="1782"/>
                  </a:lnTo>
                  <a:lnTo>
                    <a:pt x="6734" y="1754"/>
                  </a:lnTo>
                  <a:lnTo>
                    <a:pt x="6744" y="1763"/>
                  </a:lnTo>
                  <a:lnTo>
                    <a:pt x="6744" y="1782"/>
                  </a:lnTo>
                  <a:lnTo>
                    <a:pt x="6752" y="1773"/>
                  </a:lnTo>
                  <a:lnTo>
                    <a:pt x="6752" y="1763"/>
                  </a:lnTo>
                  <a:lnTo>
                    <a:pt x="6763" y="1763"/>
                  </a:lnTo>
                  <a:lnTo>
                    <a:pt x="6763" y="1535"/>
                  </a:lnTo>
                  <a:lnTo>
                    <a:pt x="6771" y="1516"/>
                  </a:lnTo>
                  <a:lnTo>
                    <a:pt x="6771" y="1744"/>
                  </a:lnTo>
                  <a:lnTo>
                    <a:pt x="6781" y="1735"/>
                  </a:lnTo>
                  <a:lnTo>
                    <a:pt x="6781" y="1754"/>
                  </a:lnTo>
                  <a:lnTo>
                    <a:pt x="6790" y="1754"/>
                  </a:lnTo>
                  <a:lnTo>
                    <a:pt x="6790" y="1782"/>
                  </a:lnTo>
                  <a:lnTo>
                    <a:pt x="6800" y="1782"/>
                  </a:lnTo>
                  <a:lnTo>
                    <a:pt x="6800" y="1763"/>
                  </a:lnTo>
                  <a:lnTo>
                    <a:pt x="6808" y="1782"/>
                  </a:lnTo>
                  <a:lnTo>
                    <a:pt x="6808" y="1668"/>
                  </a:lnTo>
                  <a:lnTo>
                    <a:pt x="6819" y="1611"/>
                  </a:lnTo>
                  <a:lnTo>
                    <a:pt x="6819" y="1725"/>
                  </a:lnTo>
                  <a:lnTo>
                    <a:pt x="6827" y="1725"/>
                  </a:lnTo>
                  <a:lnTo>
                    <a:pt x="6827" y="1773"/>
                  </a:lnTo>
                  <a:lnTo>
                    <a:pt x="6837" y="1763"/>
                  </a:lnTo>
                  <a:lnTo>
                    <a:pt x="6837" y="1782"/>
                  </a:lnTo>
                  <a:lnTo>
                    <a:pt x="6846" y="1782"/>
                  </a:lnTo>
                  <a:lnTo>
                    <a:pt x="6846" y="1792"/>
                  </a:lnTo>
                  <a:lnTo>
                    <a:pt x="6856" y="1792"/>
                  </a:lnTo>
                  <a:lnTo>
                    <a:pt x="6856" y="1782"/>
                  </a:lnTo>
                  <a:lnTo>
                    <a:pt x="6864" y="1782"/>
                  </a:lnTo>
                  <a:lnTo>
                    <a:pt x="6864" y="1773"/>
                  </a:lnTo>
                  <a:lnTo>
                    <a:pt x="6874" y="1773"/>
                  </a:lnTo>
                  <a:lnTo>
                    <a:pt x="6874" y="1754"/>
                  </a:lnTo>
                  <a:lnTo>
                    <a:pt x="6883" y="1744"/>
                  </a:lnTo>
                  <a:lnTo>
                    <a:pt x="6883" y="1782"/>
                  </a:lnTo>
                  <a:lnTo>
                    <a:pt x="6893" y="1773"/>
                  </a:lnTo>
                  <a:lnTo>
                    <a:pt x="6893" y="1801"/>
                  </a:lnTo>
                  <a:lnTo>
                    <a:pt x="6902" y="1801"/>
                  </a:lnTo>
                  <a:lnTo>
                    <a:pt x="6902" y="1773"/>
                  </a:lnTo>
                  <a:lnTo>
                    <a:pt x="6912" y="1773"/>
                  </a:lnTo>
                  <a:lnTo>
                    <a:pt x="6912" y="1754"/>
                  </a:lnTo>
                  <a:lnTo>
                    <a:pt x="6920" y="1754"/>
                  </a:lnTo>
                  <a:lnTo>
                    <a:pt x="6920" y="1782"/>
                  </a:lnTo>
                  <a:lnTo>
                    <a:pt x="6930" y="1782"/>
                  </a:lnTo>
                  <a:lnTo>
                    <a:pt x="6930" y="1792"/>
                  </a:lnTo>
                  <a:lnTo>
                    <a:pt x="6939" y="1792"/>
                  </a:lnTo>
                  <a:lnTo>
                    <a:pt x="6939" y="1801"/>
                  </a:lnTo>
                  <a:lnTo>
                    <a:pt x="6949" y="1801"/>
                  </a:lnTo>
                  <a:lnTo>
                    <a:pt x="6949" y="1782"/>
                  </a:lnTo>
                  <a:lnTo>
                    <a:pt x="6958" y="1782"/>
                  </a:lnTo>
                  <a:lnTo>
                    <a:pt x="6958" y="1792"/>
                  </a:lnTo>
                  <a:lnTo>
                    <a:pt x="6968" y="1792"/>
                  </a:lnTo>
                  <a:lnTo>
                    <a:pt x="6968" y="1801"/>
                  </a:lnTo>
                  <a:lnTo>
                    <a:pt x="6976" y="1801"/>
                  </a:lnTo>
                  <a:lnTo>
                    <a:pt x="6976" y="1782"/>
                  </a:lnTo>
                  <a:lnTo>
                    <a:pt x="6986" y="1782"/>
                  </a:lnTo>
                  <a:lnTo>
                    <a:pt x="6986" y="1773"/>
                  </a:lnTo>
                  <a:lnTo>
                    <a:pt x="6997" y="1763"/>
                  </a:lnTo>
                  <a:lnTo>
                    <a:pt x="6997" y="1792"/>
                  </a:lnTo>
                  <a:lnTo>
                    <a:pt x="7005" y="1782"/>
                  </a:lnTo>
                  <a:lnTo>
                    <a:pt x="7005" y="1801"/>
                  </a:lnTo>
                  <a:lnTo>
                    <a:pt x="7024" y="1792"/>
                  </a:lnTo>
                  <a:lnTo>
                    <a:pt x="7024" y="1801"/>
                  </a:lnTo>
                  <a:lnTo>
                    <a:pt x="7034" y="1801"/>
                  </a:lnTo>
                  <a:lnTo>
                    <a:pt x="7042" y="1782"/>
                  </a:lnTo>
                  <a:lnTo>
                    <a:pt x="7042" y="1801"/>
                  </a:lnTo>
                  <a:lnTo>
                    <a:pt x="7052" y="1792"/>
                  </a:lnTo>
                  <a:lnTo>
                    <a:pt x="7052" y="1773"/>
                  </a:lnTo>
                  <a:lnTo>
                    <a:pt x="7061" y="1782"/>
                  </a:lnTo>
                  <a:lnTo>
                    <a:pt x="7061" y="1792"/>
                  </a:lnTo>
                  <a:lnTo>
                    <a:pt x="7071" y="1792"/>
                  </a:lnTo>
                  <a:lnTo>
                    <a:pt x="7071" y="1801"/>
                  </a:lnTo>
                  <a:lnTo>
                    <a:pt x="7080" y="1801"/>
                  </a:lnTo>
                  <a:lnTo>
                    <a:pt x="7080" y="1782"/>
                  </a:lnTo>
                  <a:lnTo>
                    <a:pt x="7090" y="1792"/>
                  </a:lnTo>
                  <a:lnTo>
                    <a:pt x="7098" y="1792"/>
                  </a:lnTo>
                  <a:lnTo>
                    <a:pt x="7098" y="1763"/>
                  </a:lnTo>
                  <a:lnTo>
                    <a:pt x="7108" y="1782"/>
                  </a:lnTo>
                  <a:lnTo>
                    <a:pt x="7108" y="1763"/>
                  </a:lnTo>
                  <a:lnTo>
                    <a:pt x="7117" y="1792"/>
                  </a:lnTo>
                  <a:lnTo>
                    <a:pt x="7127" y="1792"/>
                  </a:lnTo>
                  <a:lnTo>
                    <a:pt x="7127" y="1801"/>
                  </a:lnTo>
                  <a:lnTo>
                    <a:pt x="7135" y="1792"/>
                  </a:lnTo>
                  <a:lnTo>
                    <a:pt x="7135" y="1773"/>
                  </a:lnTo>
                  <a:lnTo>
                    <a:pt x="7146" y="1773"/>
                  </a:lnTo>
                  <a:lnTo>
                    <a:pt x="7146" y="1792"/>
                  </a:lnTo>
                  <a:lnTo>
                    <a:pt x="7154" y="1792"/>
                  </a:lnTo>
                  <a:lnTo>
                    <a:pt x="7154" y="1801"/>
                  </a:lnTo>
                  <a:lnTo>
                    <a:pt x="7173" y="1801"/>
                  </a:lnTo>
                  <a:lnTo>
                    <a:pt x="7173" y="1773"/>
                  </a:lnTo>
                  <a:lnTo>
                    <a:pt x="7183" y="1801"/>
                  </a:lnTo>
                  <a:lnTo>
                    <a:pt x="7183" y="1763"/>
                  </a:lnTo>
                  <a:lnTo>
                    <a:pt x="7191" y="1773"/>
                  </a:lnTo>
                  <a:lnTo>
                    <a:pt x="7202" y="1773"/>
                  </a:lnTo>
                  <a:lnTo>
                    <a:pt x="7202" y="1801"/>
                  </a:lnTo>
                  <a:lnTo>
                    <a:pt x="7210" y="1801"/>
                  </a:lnTo>
                  <a:lnTo>
                    <a:pt x="7210" y="1792"/>
                  </a:lnTo>
                  <a:lnTo>
                    <a:pt x="7220" y="1792"/>
                  </a:lnTo>
                  <a:lnTo>
                    <a:pt x="7220" y="1773"/>
                  </a:lnTo>
                  <a:lnTo>
                    <a:pt x="7229" y="1792"/>
                  </a:lnTo>
                  <a:lnTo>
                    <a:pt x="7229" y="1773"/>
                  </a:lnTo>
                  <a:lnTo>
                    <a:pt x="7239" y="1792"/>
                  </a:lnTo>
                  <a:lnTo>
                    <a:pt x="7239" y="1782"/>
                  </a:lnTo>
                  <a:lnTo>
                    <a:pt x="7247" y="1801"/>
                  </a:lnTo>
                  <a:lnTo>
                    <a:pt x="7247" y="1782"/>
                  </a:lnTo>
                  <a:lnTo>
                    <a:pt x="7257" y="1792"/>
                  </a:lnTo>
                  <a:lnTo>
                    <a:pt x="7257" y="1801"/>
                  </a:lnTo>
                  <a:lnTo>
                    <a:pt x="7266" y="1792"/>
                  </a:lnTo>
                  <a:lnTo>
                    <a:pt x="7266" y="1801"/>
                  </a:lnTo>
                  <a:lnTo>
                    <a:pt x="7285" y="1792"/>
                  </a:lnTo>
                  <a:lnTo>
                    <a:pt x="7285" y="1801"/>
                  </a:lnTo>
                  <a:lnTo>
                    <a:pt x="7295" y="1801"/>
                  </a:lnTo>
                  <a:lnTo>
                    <a:pt x="7295" y="1782"/>
                  </a:lnTo>
                  <a:lnTo>
                    <a:pt x="7303" y="1782"/>
                  </a:lnTo>
                  <a:lnTo>
                    <a:pt x="7303" y="1792"/>
                  </a:lnTo>
                  <a:lnTo>
                    <a:pt x="7313" y="1792"/>
                  </a:lnTo>
                  <a:lnTo>
                    <a:pt x="7313" y="1801"/>
                  </a:lnTo>
                  <a:lnTo>
                    <a:pt x="7322" y="1801"/>
                  </a:lnTo>
                  <a:lnTo>
                    <a:pt x="7332" y="1801"/>
                  </a:lnTo>
                  <a:lnTo>
                    <a:pt x="7332" y="1773"/>
                  </a:lnTo>
                  <a:lnTo>
                    <a:pt x="7341" y="1763"/>
                  </a:lnTo>
                  <a:lnTo>
                    <a:pt x="7341" y="1782"/>
                  </a:lnTo>
                  <a:lnTo>
                    <a:pt x="7351" y="1763"/>
                  </a:lnTo>
                  <a:lnTo>
                    <a:pt x="7351" y="1801"/>
                  </a:lnTo>
                  <a:lnTo>
                    <a:pt x="7359" y="1801"/>
                  </a:lnTo>
                  <a:lnTo>
                    <a:pt x="7359" y="1754"/>
                  </a:lnTo>
                  <a:lnTo>
                    <a:pt x="7369" y="1792"/>
                  </a:lnTo>
                  <a:lnTo>
                    <a:pt x="7369" y="1763"/>
                  </a:lnTo>
                  <a:lnTo>
                    <a:pt x="7378" y="1782"/>
                  </a:lnTo>
                  <a:lnTo>
                    <a:pt x="7378" y="1801"/>
                  </a:lnTo>
                  <a:lnTo>
                    <a:pt x="7388" y="1763"/>
                  </a:lnTo>
                  <a:lnTo>
                    <a:pt x="7388" y="1792"/>
                  </a:lnTo>
                  <a:lnTo>
                    <a:pt x="7396" y="1763"/>
                  </a:lnTo>
                  <a:lnTo>
                    <a:pt x="7396" y="1792"/>
                  </a:lnTo>
                  <a:lnTo>
                    <a:pt x="7407" y="1792"/>
                  </a:lnTo>
                  <a:lnTo>
                    <a:pt x="7407" y="1801"/>
                  </a:lnTo>
                  <a:lnTo>
                    <a:pt x="7415" y="1801"/>
                  </a:lnTo>
                  <a:lnTo>
                    <a:pt x="7415" y="1763"/>
                  </a:lnTo>
                  <a:lnTo>
                    <a:pt x="7425" y="1763"/>
                  </a:lnTo>
                  <a:lnTo>
                    <a:pt x="7425" y="1782"/>
                  </a:lnTo>
                  <a:lnTo>
                    <a:pt x="7434" y="1773"/>
                  </a:lnTo>
                  <a:lnTo>
                    <a:pt x="7434" y="1792"/>
                  </a:lnTo>
                  <a:lnTo>
                    <a:pt x="7444" y="1801"/>
                  </a:lnTo>
                  <a:lnTo>
                    <a:pt x="7444" y="1763"/>
                  </a:lnTo>
                  <a:lnTo>
                    <a:pt x="7452" y="1763"/>
                  </a:lnTo>
                  <a:lnTo>
                    <a:pt x="7452" y="1801"/>
                  </a:lnTo>
                  <a:lnTo>
                    <a:pt x="7463" y="1782"/>
                  </a:lnTo>
                  <a:lnTo>
                    <a:pt x="7463" y="1792"/>
                  </a:lnTo>
                  <a:lnTo>
                    <a:pt x="7471" y="1792"/>
                  </a:lnTo>
                  <a:lnTo>
                    <a:pt x="7471" y="1763"/>
                  </a:lnTo>
                  <a:lnTo>
                    <a:pt x="7481" y="1773"/>
                  </a:lnTo>
                  <a:lnTo>
                    <a:pt x="7481" y="1792"/>
                  </a:lnTo>
                  <a:lnTo>
                    <a:pt x="7490" y="1801"/>
                  </a:lnTo>
                  <a:lnTo>
                    <a:pt x="7490" y="1782"/>
                  </a:lnTo>
                  <a:lnTo>
                    <a:pt x="7500" y="1773"/>
                  </a:lnTo>
                  <a:lnTo>
                    <a:pt x="7500" y="1801"/>
                  </a:lnTo>
                  <a:lnTo>
                    <a:pt x="7508" y="1792"/>
                  </a:lnTo>
                  <a:lnTo>
                    <a:pt x="7508" y="1782"/>
                  </a:lnTo>
                  <a:lnTo>
                    <a:pt x="7518" y="1773"/>
                  </a:lnTo>
                  <a:lnTo>
                    <a:pt x="7518" y="1782"/>
                  </a:lnTo>
                  <a:lnTo>
                    <a:pt x="7527" y="1782"/>
                  </a:lnTo>
                  <a:lnTo>
                    <a:pt x="7527" y="1792"/>
                  </a:lnTo>
                  <a:lnTo>
                    <a:pt x="7537" y="1792"/>
                  </a:lnTo>
                  <a:lnTo>
                    <a:pt x="7546" y="1792"/>
                  </a:lnTo>
                  <a:lnTo>
                    <a:pt x="7546" y="1773"/>
                  </a:lnTo>
                  <a:lnTo>
                    <a:pt x="7556" y="1792"/>
                  </a:lnTo>
                  <a:lnTo>
                    <a:pt x="7556" y="1773"/>
                  </a:lnTo>
                  <a:lnTo>
                    <a:pt x="7564" y="1792"/>
                  </a:lnTo>
                  <a:lnTo>
                    <a:pt x="7564" y="1763"/>
                  </a:lnTo>
                  <a:lnTo>
                    <a:pt x="7574" y="1773"/>
                  </a:lnTo>
                  <a:lnTo>
                    <a:pt x="7574" y="1659"/>
                  </a:lnTo>
                  <a:lnTo>
                    <a:pt x="7583" y="1649"/>
                  </a:lnTo>
                  <a:lnTo>
                    <a:pt x="7583" y="1489"/>
                  </a:lnTo>
                  <a:lnTo>
                    <a:pt x="7593" y="1583"/>
                  </a:lnTo>
                  <a:lnTo>
                    <a:pt x="7593" y="1763"/>
                  </a:lnTo>
                  <a:lnTo>
                    <a:pt x="7601" y="1763"/>
                  </a:lnTo>
                  <a:lnTo>
                    <a:pt x="7601" y="1735"/>
                  </a:lnTo>
                  <a:lnTo>
                    <a:pt x="7612" y="1763"/>
                  </a:lnTo>
                  <a:lnTo>
                    <a:pt x="7612" y="1782"/>
                  </a:lnTo>
                  <a:lnTo>
                    <a:pt x="7620" y="1773"/>
                  </a:lnTo>
                  <a:lnTo>
                    <a:pt x="7620" y="1792"/>
                  </a:lnTo>
                  <a:lnTo>
                    <a:pt x="7630" y="1792"/>
                  </a:lnTo>
                  <a:lnTo>
                    <a:pt x="7630" y="1763"/>
                  </a:lnTo>
                  <a:lnTo>
                    <a:pt x="7639" y="1801"/>
                  </a:lnTo>
                  <a:lnTo>
                    <a:pt x="7639" y="1773"/>
                  </a:lnTo>
                  <a:lnTo>
                    <a:pt x="7649" y="1773"/>
                  </a:lnTo>
                  <a:lnTo>
                    <a:pt x="7649" y="1801"/>
                  </a:lnTo>
                  <a:lnTo>
                    <a:pt x="7657" y="1782"/>
                  </a:lnTo>
                  <a:lnTo>
                    <a:pt x="7668" y="1782"/>
                  </a:lnTo>
                  <a:lnTo>
                    <a:pt x="7676" y="1792"/>
                  </a:lnTo>
                  <a:lnTo>
                    <a:pt x="7676" y="1763"/>
                  </a:lnTo>
                  <a:lnTo>
                    <a:pt x="7686" y="1773"/>
                  </a:lnTo>
                  <a:lnTo>
                    <a:pt x="7686" y="1792"/>
                  </a:lnTo>
                  <a:lnTo>
                    <a:pt x="7695" y="1782"/>
                  </a:lnTo>
                  <a:lnTo>
                    <a:pt x="7695" y="1801"/>
                  </a:lnTo>
                  <a:lnTo>
                    <a:pt x="7705" y="1792"/>
                  </a:lnTo>
                  <a:lnTo>
                    <a:pt x="7713" y="1792"/>
                  </a:lnTo>
                  <a:lnTo>
                    <a:pt x="7713" y="1773"/>
                  </a:lnTo>
                  <a:lnTo>
                    <a:pt x="7723" y="1773"/>
                  </a:lnTo>
                  <a:lnTo>
                    <a:pt x="7723" y="1744"/>
                  </a:lnTo>
                  <a:lnTo>
                    <a:pt x="7732" y="1744"/>
                  </a:lnTo>
                  <a:lnTo>
                    <a:pt x="7732" y="1792"/>
                  </a:lnTo>
                  <a:lnTo>
                    <a:pt x="7742" y="1754"/>
                  </a:lnTo>
                  <a:lnTo>
                    <a:pt x="7742" y="1782"/>
                  </a:lnTo>
                  <a:lnTo>
                    <a:pt x="7751" y="1782"/>
                  </a:lnTo>
                  <a:lnTo>
                    <a:pt x="7761" y="1801"/>
                  </a:lnTo>
                  <a:lnTo>
                    <a:pt x="7761" y="1782"/>
                  </a:lnTo>
                  <a:lnTo>
                    <a:pt x="7779" y="1782"/>
                  </a:lnTo>
                  <a:lnTo>
                    <a:pt x="7779" y="1792"/>
                  </a:lnTo>
                  <a:lnTo>
                    <a:pt x="7788" y="1801"/>
                  </a:lnTo>
                  <a:lnTo>
                    <a:pt x="7788" y="1782"/>
                  </a:lnTo>
                  <a:lnTo>
                    <a:pt x="7798" y="1773"/>
                  </a:lnTo>
                  <a:lnTo>
                    <a:pt x="7798" y="1744"/>
                  </a:lnTo>
                  <a:lnTo>
                    <a:pt x="7807" y="1754"/>
                  </a:lnTo>
                  <a:lnTo>
                    <a:pt x="7807" y="1792"/>
                  </a:lnTo>
                  <a:lnTo>
                    <a:pt x="7817" y="1792"/>
                  </a:lnTo>
                  <a:lnTo>
                    <a:pt x="7817" y="1782"/>
                  </a:lnTo>
                  <a:lnTo>
                    <a:pt x="7825" y="1782"/>
                  </a:lnTo>
                  <a:lnTo>
                    <a:pt x="7825" y="1773"/>
                  </a:lnTo>
                  <a:lnTo>
                    <a:pt x="7835" y="1782"/>
                  </a:lnTo>
                  <a:lnTo>
                    <a:pt x="7835" y="1801"/>
                  </a:lnTo>
                  <a:lnTo>
                    <a:pt x="7844" y="1801"/>
                  </a:lnTo>
                  <a:lnTo>
                    <a:pt x="7844" y="1782"/>
                  </a:lnTo>
                  <a:lnTo>
                    <a:pt x="7862" y="1782"/>
                  </a:lnTo>
                  <a:lnTo>
                    <a:pt x="7862" y="1801"/>
                  </a:lnTo>
                  <a:lnTo>
                    <a:pt x="7873" y="1792"/>
                  </a:lnTo>
                  <a:lnTo>
                    <a:pt x="7873" y="1782"/>
                  </a:lnTo>
                  <a:lnTo>
                    <a:pt x="7881" y="1782"/>
                  </a:lnTo>
                  <a:lnTo>
                    <a:pt x="7881" y="1773"/>
                  </a:lnTo>
                  <a:lnTo>
                    <a:pt x="7891" y="1782"/>
                  </a:lnTo>
                  <a:lnTo>
                    <a:pt x="7901" y="1782"/>
                  </a:lnTo>
                  <a:lnTo>
                    <a:pt x="7901" y="1792"/>
                  </a:lnTo>
                  <a:lnTo>
                    <a:pt x="7910" y="1763"/>
                  </a:lnTo>
                  <a:lnTo>
                    <a:pt x="7910" y="1782"/>
                  </a:lnTo>
                  <a:lnTo>
                    <a:pt x="7920" y="1773"/>
                  </a:lnTo>
                  <a:lnTo>
                    <a:pt x="7920" y="1792"/>
                  </a:lnTo>
                  <a:lnTo>
                    <a:pt x="7929" y="1792"/>
                  </a:lnTo>
                  <a:lnTo>
                    <a:pt x="7929" y="1801"/>
                  </a:lnTo>
                  <a:lnTo>
                    <a:pt x="7939" y="1801"/>
                  </a:lnTo>
                  <a:lnTo>
                    <a:pt x="7939" y="1763"/>
                  </a:lnTo>
                  <a:lnTo>
                    <a:pt x="7947" y="1763"/>
                  </a:lnTo>
                  <a:lnTo>
                    <a:pt x="7947" y="1782"/>
                  </a:lnTo>
                  <a:lnTo>
                    <a:pt x="7957" y="1763"/>
                  </a:lnTo>
                  <a:lnTo>
                    <a:pt x="7957" y="1801"/>
                  </a:lnTo>
                  <a:lnTo>
                    <a:pt x="7966" y="1782"/>
                  </a:lnTo>
                  <a:lnTo>
                    <a:pt x="7966" y="1801"/>
                  </a:lnTo>
                  <a:lnTo>
                    <a:pt x="7976" y="1801"/>
                  </a:lnTo>
                  <a:lnTo>
                    <a:pt x="7976" y="1782"/>
                  </a:lnTo>
                  <a:lnTo>
                    <a:pt x="7984" y="1782"/>
                  </a:lnTo>
                  <a:lnTo>
                    <a:pt x="7984" y="1792"/>
                  </a:lnTo>
                  <a:lnTo>
                    <a:pt x="7995" y="1792"/>
                  </a:lnTo>
                  <a:lnTo>
                    <a:pt x="7995" y="1782"/>
                  </a:lnTo>
                  <a:lnTo>
                    <a:pt x="8013" y="1792"/>
                  </a:lnTo>
                  <a:lnTo>
                    <a:pt x="8013" y="1801"/>
                  </a:lnTo>
                  <a:lnTo>
                    <a:pt x="8022" y="1801"/>
                  </a:lnTo>
                  <a:lnTo>
                    <a:pt x="8022" y="1782"/>
                  </a:lnTo>
                  <a:lnTo>
                    <a:pt x="8032" y="1792"/>
                  </a:lnTo>
                  <a:lnTo>
                    <a:pt x="8032" y="1754"/>
                  </a:lnTo>
                  <a:lnTo>
                    <a:pt x="8040" y="1744"/>
                  </a:lnTo>
                  <a:lnTo>
                    <a:pt x="8040" y="1782"/>
                  </a:lnTo>
                  <a:lnTo>
                    <a:pt x="8051" y="1754"/>
                  </a:lnTo>
                  <a:lnTo>
                    <a:pt x="8051" y="1763"/>
                  </a:lnTo>
                  <a:lnTo>
                    <a:pt x="8059" y="1754"/>
                  </a:lnTo>
                  <a:lnTo>
                    <a:pt x="8059" y="1782"/>
                  </a:lnTo>
                  <a:lnTo>
                    <a:pt x="8069" y="1792"/>
                  </a:lnTo>
                  <a:lnTo>
                    <a:pt x="8069" y="1763"/>
                  </a:lnTo>
                  <a:lnTo>
                    <a:pt x="8078" y="1763"/>
                  </a:lnTo>
                  <a:lnTo>
                    <a:pt x="8078" y="1782"/>
                  </a:lnTo>
                  <a:lnTo>
                    <a:pt x="8088" y="1773"/>
                  </a:lnTo>
                  <a:lnTo>
                    <a:pt x="8088" y="1801"/>
                  </a:lnTo>
                  <a:lnTo>
                    <a:pt x="8106" y="1801"/>
                  </a:lnTo>
                  <a:lnTo>
                    <a:pt x="8106" y="1792"/>
                  </a:lnTo>
                  <a:lnTo>
                    <a:pt x="8115" y="1782"/>
                  </a:lnTo>
                  <a:lnTo>
                    <a:pt x="8115" y="1792"/>
                  </a:lnTo>
                  <a:lnTo>
                    <a:pt x="8125" y="1792"/>
                  </a:lnTo>
                  <a:lnTo>
                    <a:pt x="8125" y="1801"/>
                  </a:lnTo>
                  <a:lnTo>
                    <a:pt x="8134" y="1801"/>
                  </a:lnTo>
                  <a:lnTo>
                    <a:pt x="8144" y="1754"/>
                  </a:lnTo>
                  <a:lnTo>
                    <a:pt x="8144" y="1792"/>
                  </a:lnTo>
                  <a:lnTo>
                    <a:pt x="8152" y="1792"/>
                  </a:lnTo>
                  <a:lnTo>
                    <a:pt x="8152" y="1763"/>
                  </a:lnTo>
                  <a:lnTo>
                    <a:pt x="8162" y="1782"/>
                  </a:lnTo>
                  <a:lnTo>
                    <a:pt x="8171" y="1782"/>
                  </a:lnTo>
                  <a:lnTo>
                    <a:pt x="8171" y="1773"/>
                  </a:lnTo>
                  <a:lnTo>
                    <a:pt x="8181" y="1782"/>
                  </a:lnTo>
                  <a:lnTo>
                    <a:pt x="8181" y="1792"/>
                  </a:lnTo>
                  <a:lnTo>
                    <a:pt x="8189" y="1801"/>
                  </a:lnTo>
                  <a:lnTo>
                    <a:pt x="8189" y="1782"/>
                  </a:lnTo>
                  <a:lnTo>
                    <a:pt x="8200" y="1773"/>
                  </a:lnTo>
                  <a:lnTo>
                    <a:pt x="8200" y="1782"/>
                  </a:lnTo>
                  <a:lnTo>
                    <a:pt x="8208" y="1763"/>
                  </a:lnTo>
                  <a:lnTo>
                    <a:pt x="8208" y="1801"/>
                  </a:lnTo>
                  <a:lnTo>
                    <a:pt x="8218" y="1801"/>
                  </a:lnTo>
                  <a:lnTo>
                    <a:pt x="8227" y="1792"/>
                  </a:lnTo>
                  <a:lnTo>
                    <a:pt x="8227" y="1763"/>
                  </a:lnTo>
                  <a:lnTo>
                    <a:pt x="8237" y="1773"/>
                  </a:lnTo>
                  <a:lnTo>
                    <a:pt x="8237" y="1782"/>
                  </a:lnTo>
                  <a:lnTo>
                    <a:pt x="8245" y="1792"/>
                  </a:lnTo>
                  <a:lnTo>
                    <a:pt x="8245" y="1801"/>
                  </a:lnTo>
                  <a:lnTo>
                    <a:pt x="8264" y="1801"/>
                  </a:lnTo>
                  <a:lnTo>
                    <a:pt x="8264" y="1782"/>
                  </a:lnTo>
                  <a:lnTo>
                    <a:pt x="8274" y="1782"/>
                  </a:lnTo>
                  <a:lnTo>
                    <a:pt x="8274" y="1801"/>
                  </a:lnTo>
                  <a:lnTo>
                    <a:pt x="8283" y="1763"/>
                  </a:lnTo>
                  <a:lnTo>
                    <a:pt x="8283" y="1801"/>
                  </a:lnTo>
                  <a:lnTo>
                    <a:pt x="8293" y="1801"/>
                  </a:lnTo>
                  <a:lnTo>
                    <a:pt x="8293" y="1773"/>
                  </a:lnTo>
                  <a:lnTo>
                    <a:pt x="8301" y="1801"/>
                  </a:lnTo>
                  <a:lnTo>
                    <a:pt x="8311" y="1801"/>
                  </a:lnTo>
                  <a:lnTo>
                    <a:pt x="8311" y="1773"/>
                  </a:lnTo>
                  <a:lnTo>
                    <a:pt x="8320" y="1773"/>
                  </a:lnTo>
                  <a:lnTo>
                    <a:pt x="8320" y="1801"/>
                  </a:lnTo>
                  <a:lnTo>
                    <a:pt x="8330" y="1782"/>
                  </a:lnTo>
                  <a:lnTo>
                    <a:pt x="8330" y="1801"/>
                  </a:lnTo>
                  <a:lnTo>
                    <a:pt x="8339" y="1801"/>
                  </a:lnTo>
                  <a:lnTo>
                    <a:pt x="8339" y="1773"/>
                  </a:lnTo>
                  <a:lnTo>
                    <a:pt x="8349" y="1773"/>
                  </a:lnTo>
                  <a:lnTo>
                    <a:pt x="8349" y="1763"/>
                  </a:lnTo>
                  <a:lnTo>
                    <a:pt x="8357" y="1763"/>
                  </a:lnTo>
                  <a:lnTo>
                    <a:pt x="8367" y="1792"/>
                  </a:lnTo>
                  <a:lnTo>
                    <a:pt x="8367" y="1773"/>
                  </a:lnTo>
                  <a:lnTo>
                    <a:pt x="8376" y="1782"/>
                  </a:lnTo>
                  <a:lnTo>
                    <a:pt x="8376" y="1744"/>
                  </a:lnTo>
                  <a:lnTo>
                    <a:pt x="8386" y="1744"/>
                  </a:lnTo>
                  <a:lnTo>
                    <a:pt x="8386" y="1792"/>
                  </a:lnTo>
                  <a:lnTo>
                    <a:pt x="8395" y="1763"/>
                  </a:lnTo>
                  <a:lnTo>
                    <a:pt x="8395" y="1782"/>
                  </a:lnTo>
                  <a:lnTo>
                    <a:pt x="8405" y="1782"/>
                  </a:lnTo>
                  <a:lnTo>
                    <a:pt x="8405" y="1792"/>
                  </a:lnTo>
                  <a:lnTo>
                    <a:pt x="8413" y="1792"/>
                  </a:lnTo>
                </a:path>
              </a:pathLst>
            </a:custGeom>
            <a:noFill/>
            <a:ln w="1588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94" name="Rectangle 22"/>
            <p:cNvSpPr>
              <a:spLocks noChangeArrowheads="1"/>
            </p:cNvSpPr>
            <p:nvPr/>
          </p:nvSpPr>
          <p:spPr bwMode="auto">
            <a:xfrm>
              <a:off x="5150" y="3252"/>
              <a:ext cx="28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95" name="Rectangle 23"/>
            <p:cNvSpPr>
              <a:spLocks noChangeArrowheads="1"/>
            </p:cNvSpPr>
            <p:nvPr/>
          </p:nvSpPr>
          <p:spPr bwMode="auto">
            <a:xfrm>
              <a:off x="5150" y="3252"/>
              <a:ext cx="28" cy="2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96" name="Rectangle 24"/>
            <p:cNvSpPr>
              <a:spLocks noChangeArrowheads="1"/>
            </p:cNvSpPr>
            <p:nvPr/>
          </p:nvSpPr>
          <p:spPr bwMode="auto">
            <a:xfrm>
              <a:off x="975" y="3252"/>
              <a:ext cx="24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97" name="Rectangle 25"/>
            <p:cNvSpPr>
              <a:spLocks noChangeArrowheads="1"/>
            </p:cNvSpPr>
            <p:nvPr/>
          </p:nvSpPr>
          <p:spPr bwMode="auto">
            <a:xfrm>
              <a:off x="975" y="3252"/>
              <a:ext cx="24" cy="2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98" name="Freeform 26"/>
            <p:cNvSpPr>
              <a:spLocks/>
            </p:cNvSpPr>
            <p:nvPr/>
          </p:nvSpPr>
          <p:spPr bwMode="auto">
            <a:xfrm>
              <a:off x="975" y="2024"/>
              <a:ext cx="4207" cy="655"/>
            </a:xfrm>
            <a:custGeom>
              <a:avLst/>
              <a:gdLst>
                <a:gd name="T0" fmla="*/ 120 w 8413"/>
                <a:gd name="T1" fmla="*/ 1300 h 1310"/>
                <a:gd name="T2" fmla="*/ 250 w 8413"/>
                <a:gd name="T3" fmla="*/ 1281 h 1310"/>
                <a:gd name="T4" fmla="*/ 381 w 8413"/>
                <a:gd name="T5" fmla="*/ 1224 h 1310"/>
                <a:gd name="T6" fmla="*/ 503 w 8413"/>
                <a:gd name="T7" fmla="*/ 1291 h 1310"/>
                <a:gd name="T8" fmla="*/ 633 w 8413"/>
                <a:gd name="T9" fmla="*/ 1262 h 1310"/>
                <a:gd name="T10" fmla="*/ 764 w 8413"/>
                <a:gd name="T11" fmla="*/ 1291 h 1310"/>
                <a:gd name="T12" fmla="*/ 886 w 8413"/>
                <a:gd name="T13" fmla="*/ 1215 h 1310"/>
                <a:gd name="T14" fmla="*/ 1016 w 8413"/>
                <a:gd name="T15" fmla="*/ 1291 h 1310"/>
                <a:gd name="T16" fmla="*/ 1137 w 8413"/>
                <a:gd name="T17" fmla="*/ 1272 h 1310"/>
                <a:gd name="T18" fmla="*/ 1267 w 8413"/>
                <a:gd name="T19" fmla="*/ 1272 h 1310"/>
                <a:gd name="T20" fmla="*/ 1398 w 8413"/>
                <a:gd name="T21" fmla="*/ 1121 h 1310"/>
                <a:gd name="T22" fmla="*/ 1520 w 8413"/>
                <a:gd name="T23" fmla="*/ 1291 h 1310"/>
                <a:gd name="T24" fmla="*/ 1650 w 8413"/>
                <a:gd name="T25" fmla="*/ 1262 h 1310"/>
                <a:gd name="T26" fmla="*/ 1772 w 8413"/>
                <a:gd name="T27" fmla="*/ 1310 h 1310"/>
                <a:gd name="T28" fmla="*/ 1903 w 8413"/>
                <a:gd name="T29" fmla="*/ 1281 h 1310"/>
                <a:gd name="T30" fmla="*/ 2033 w 8413"/>
                <a:gd name="T31" fmla="*/ 1291 h 1310"/>
                <a:gd name="T32" fmla="*/ 2153 w 8413"/>
                <a:gd name="T33" fmla="*/ 1272 h 1310"/>
                <a:gd name="T34" fmla="*/ 2284 w 8413"/>
                <a:gd name="T35" fmla="*/ 1300 h 1310"/>
                <a:gd name="T36" fmla="*/ 2414 w 8413"/>
                <a:gd name="T37" fmla="*/ 1253 h 1310"/>
                <a:gd name="T38" fmla="*/ 2536 w 8413"/>
                <a:gd name="T39" fmla="*/ 1291 h 1310"/>
                <a:gd name="T40" fmla="*/ 2667 w 8413"/>
                <a:gd name="T41" fmla="*/ 1291 h 1310"/>
                <a:gd name="T42" fmla="*/ 2789 w 8413"/>
                <a:gd name="T43" fmla="*/ 1205 h 1310"/>
                <a:gd name="T44" fmla="*/ 2919 w 8413"/>
                <a:gd name="T45" fmla="*/ 1253 h 1310"/>
                <a:gd name="T46" fmla="*/ 3040 w 8413"/>
                <a:gd name="T47" fmla="*/ 1310 h 1310"/>
                <a:gd name="T48" fmla="*/ 3170 w 8413"/>
                <a:gd name="T49" fmla="*/ 1272 h 1310"/>
                <a:gd name="T50" fmla="*/ 3292 w 8413"/>
                <a:gd name="T51" fmla="*/ 1272 h 1310"/>
                <a:gd name="T52" fmla="*/ 3433 w 8413"/>
                <a:gd name="T53" fmla="*/ 1300 h 1310"/>
                <a:gd name="T54" fmla="*/ 3572 w 8413"/>
                <a:gd name="T55" fmla="*/ 1310 h 1310"/>
                <a:gd name="T56" fmla="*/ 3702 w 8413"/>
                <a:gd name="T57" fmla="*/ 1310 h 1310"/>
                <a:gd name="T58" fmla="*/ 3824 w 8413"/>
                <a:gd name="T59" fmla="*/ 1300 h 1310"/>
                <a:gd name="T60" fmla="*/ 3955 w 8413"/>
                <a:gd name="T61" fmla="*/ 1291 h 1310"/>
                <a:gd name="T62" fmla="*/ 4085 w 8413"/>
                <a:gd name="T63" fmla="*/ 1300 h 1310"/>
                <a:gd name="T64" fmla="*/ 4216 w 8413"/>
                <a:gd name="T65" fmla="*/ 1291 h 1310"/>
                <a:gd name="T66" fmla="*/ 4346 w 8413"/>
                <a:gd name="T67" fmla="*/ 1291 h 1310"/>
                <a:gd name="T68" fmla="*/ 4477 w 8413"/>
                <a:gd name="T69" fmla="*/ 1310 h 1310"/>
                <a:gd name="T70" fmla="*/ 4599 w 8413"/>
                <a:gd name="T71" fmla="*/ 1281 h 1310"/>
                <a:gd name="T72" fmla="*/ 4729 w 8413"/>
                <a:gd name="T73" fmla="*/ 1262 h 1310"/>
                <a:gd name="T74" fmla="*/ 4868 w 8413"/>
                <a:gd name="T75" fmla="*/ 1300 h 1310"/>
                <a:gd name="T76" fmla="*/ 4999 w 8413"/>
                <a:gd name="T77" fmla="*/ 1167 h 1310"/>
                <a:gd name="T78" fmla="*/ 5129 w 8413"/>
                <a:gd name="T79" fmla="*/ 1300 h 1310"/>
                <a:gd name="T80" fmla="*/ 5261 w 8413"/>
                <a:gd name="T81" fmla="*/ 1300 h 1310"/>
                <a:gd name="T82" fmla="*/ 5410 w 8413"/>
                <a:gd name="T83" fmla="*/ 1291 h 1310"/>
                <a:gd name="T84" fmla="*/ 5549 w 8413"/>
                <a:gd name="T85" fmla="*/ 1272 h 1310"/>
                <a:gd name="T86" fmla="*/ 5671 w 8413"/>
                <a:gd name="T87" fmla="*/ 1310 h 1310"/>
                <a:gd name="T88" fmla="*/ 5820 w 8413"/>
                <a:gd name="T89" fmla="*/ 1281 h 1310"/>
                <a:gd name="T90" fmla="*/ 5941 w 8413"/>
                <a:gd name="T91" fmla="*/ 1300 h 1310"/>
                <a:gd name="T92" fmla="*/ 6071 w 8413"/>
                <a:gd name="T93" fmla="*/ 1281 h 1310"/>
                <a:gd name="T94" fmla="*/ 6203 w 8413"/>
                <a:gd name="T95" fmla="*/ 1300 h 1310"/>
                <a:gd name="T96" fmla="*/ 6342 w 8413"/>
                <a:gd name="T97" fmla="*/ 1300 h 1310"/>
                <a:gd name="T98" fmla="*/ 6473 w 8413"/>
                <a:gd name="T99" fmla="*/ 1291 h 1310"/>
                <a:gd name="T100" fmla="*/ 6614 w 8413"/>
                <a:gd name="T101" fmla="*/ 1291 h 1310"/>
                <a:gd name="T102" fmla="*/ 6781 w 8413"/>
                <a:gd name="T103" fmla="*/ 1300 h 1310"/>
                <a:gd name="T104" fmla="*/ 6939 w 8413"/>
                <a:gd name="T105" fmla="*/ 1178 h 1310"/>
                <a:gd name="T106" fmla="*/ 7080 w 8413"/>
                <a:gd name="T107" fmla="*/ 1300 h 1310"/>
                <a:gd name="T108" fmla="*/ 7220 w 8413"/>
                <a:gd name="T109" fmla="*/ 1291 h 1310"/>
                <a:gd name="T110" fmla="*/ 7351 w 8413"/>
                <a:gd name="T111" fmla="*/ 1291 h 1310"/>
                <a:gd name="T112" fmla="*/ 7500 w 8413"/>
                <a:gd name="T113" fmla="*/ 1291 h 1310"/>
                <a:gd name="T114" fmla="*/ 7668 w 8413"/>
                <a:gd name="T115" fmla="*/ 1291 h 1310"/>
                <a:gd name="T116" fmla="*/ 7798 w 8413"/>
                <a:gd name="T117" fmla="*/ 1272 h 1310"/>
                <a:gd name="T118" fmla="*/ 7957 w 8413"/>
                <a:gd name="T119" fmla="*/ 1291 h 1310"/>
                <a:gd name="T120" fmla="*/ 8106 w 8413"/>
                <a:gd name="T121" fmla="*/ 1281 h 1310"/>
                <a:gd name="T122" fmla="*/ 8256 w 8413"/>
                <a:gd name="T123" fmla="*/ 1300 h 1310"/>
                <a:gd name="T124" fmla="*/ 8395 w 8413"/>
                <a:gd name="T125" fmla="*/ 1291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310">
                  <a:moveTo>
                    <a:pt x="0" y="1310"/>
                  </a:moveTo>
                  <a:lnTo>
                    <a:pt x="0" y="1281"/>
                  </a:lnTo>
                  <a:lnTo>
                    <a:pt x="8" y="1281"/>
                  </a:lnTo>
                  <a:lnTo>
                    <a:pt x="8" y="1262"/>
                  </a:lnTo>
                  <a:lnTo>
                    <a:pt x="18" y="1272"/>
                  </a:lnTo>
                  <a:lnTo>
                    <a:pt x="18" y="1310"/>
                  </a:lnTo>
                  <a:lnTo>
                    <a:pt x="27" y="1310"/>
                  </a:lnTo>
                  <a:lnTo>
                    <a:pt x="27" y="1272"/>
                  </a:lnTo>
                  <a:lnTo>
                    <a:pt x="37" y="1291"/>
                  </a:lnTo>
                  <a:lnTo>
                    <a:pt x="45" y="1253"/>
                  </a:lnTo>
                  <a:lnTo>
                    <a:pt x="45" y="1281"/>
                  </a:lnTo>
                  <a:lnTo>
                    <a:pt x="56" y="1253"/>
                  </a:lnTo>
                  <a:lnTo>
                    <a:pt x="56" y="1272"/>
                  </a:lnTo>
                  <a:lnTo>
                    <a:pt x="64" y="1272"/>
                  </a:lnTo>
                  <a:lnTo>
                    <a:pt x="64" y="1310"/>
                  </a:lnTo>
                  <a:lnTo>
                    <a:pt x="74" y="1291"/>
                  </a:lnTo>
                  <a:lnTo>
                    <a:pt x="74" y="1205"/>
                  </a:lnTo>
                  <a:lnTo>
                    <a:pt x="83" y="1205"/>
                  </a:lnTo>
                  <a:lnTo>
                    <a:pt x="83" y="1243"/>
                  </a:lnTo>
                  <a:lnTo>
                    <a:pt x="93" y="1243"/>
                  </a:lnTo>
                  <a:lnTo>
                    <a:pt x="93" y="1291"/>
                  </a:lnTo>
                  <a:lnTo>
                    <a:pt x="101" y="1291"/>
                  </a:lnTo>
                  <a:lnTo>
                    <a:pt x="101" y="1310"/>
                  </a:lnTo>
                  <a:lnTo>
                    <a:pt x="112" y="1300"/>
                  </a:lnTo>
                  <a:lnTo>
                    <a:pt x="112" y="1281"/>
                  </a:lnTo>
                  <a:lnTo>
                    <a:pt x="120" y="1262"/>
                  </a:lnTo>
                  <a:lnTo>
                    <a:pt x="120" y="1300"/>
                  </a:lnTo>
                  <a:lnTo>
                    <a:pt x="130" y="1310"/>
                  </a:lnTo>
                  <a:lnTo>
                    <a:pt x="130" y="1281"/>
                  </a:lnTo>
                  <a:lnTo>
                    <a:pt x="139" y="1281"/>
                  </a:lnTo>
                  <a:lnTo>
                    <a:pt x="139" y="1262"/>
                  </a:lnTo>
                  <a:lnTo>
                    <a:pt x="149" y="1262"/>
                  </a:lnTo>
                  <a:lnTo>
                    <a:pt x="149" y="1291"/>
                  </a:lnTo>
                  <a:lnTo>
                    <a:pt x="157" y="1272"/>
                  </a:lnTo>
                  <a:lnTo>
                    <a:pt x="157" y="1300"/>
                  </a:lnTo>
                  <a:lnTo>
                    <a:pt x="167" y="1281"/>
                  </a:lnTo>
                  <a:lnTo>
                    <a:pt x="167" y="1310"/>
                  </a:lnTo>
                  <a:lnTo>
                    <a:pt x="176" y="1272"/>
                  </a:lnTo>
                  <a:lnTo>
                    <a:pt x="186" y="1300"/>
                  </a:lnTo>
                  <a:lnTo>
                    <a:pt x="186" y="1262"/>
                  </a:lnTo>
                  <a:lnTo>
                    <a:pt x="195" y="1281"/>
                  </a:lnTo>
                  <a:lnTo>
                    <a:pt x="195" y="1262"/>
                  </a:lnTo>
                  <a:lnTo>
                    <a:pt x="205" y="1262"/>
                  </a:lnTo>
                  <a:lnTo>
                    <a:pt x="205" y="1272"/>
                  </a:lnTo>
                  <a:lnTo>
                    <a:pt x="213" y="1253"/>
                  </a:lnTo>
                  <a:lnTo>
                    <a:pt x="213" y="1272"/>
                  </a:lnTo>
                  <a:lnTo>
                    <a:pt x="223" y="1272"/>
                  </a:lnTo>
                  <a:lnTo>
                    <a:pt x="223" y="1310"/>
                  </a:lnTo>
                  <a:lnTo>
                    <a:pt x="232" y="1310"/>
                  </a:lnTo>
                  <a:lnTo>
                    <a:pt x="232" y="1281"/>
                  </a:lnTo>
                  <a:lnTo>
                    <a:pt x="242" y="1300"/>
                  </a:lnTo>
                  <a:lnTo>
                    <a:pt x="242" y="1291"/>
                  </a:lnTo>
                  <a:lnTo>
                    <a:pt x="250" y="1300"/>
                  </a:lnTo>
                  <a:lnTo>
                    <a:pt x="250" y="1281"/>
                  </a:lnTo>
                  <a:lnTo>
                    <a:pt x="261" y="1272"/>
                  </a:lnTo>
                  <a:lnTo>
                    <a:pt x="261" y="1310"/>
                  </a:lnTo>
                  <a:lnTo>
                    <a:pt x="269" y="1310"/>
                  </a:lnTo>
                  <a:lnTo>
                    <a:pt x="269" y="1300"/>
                  </a:lnTo>
                  <a:lnTo>
                    <a:pt x="279" y="1310"/>
                  </a:lnTo>
                  <a:lnTo>
                    <a:pt x="279" y="1291"/>
                  </a:lnTo>
                  <a:lnTo>
                    <a:pt x="288" y="1291"/>
                  </a:lnTo>
                  <a:lnTo>
                    <a:pt x="288" y="1234"/>
                  </a:lnTo>
                  <a:lnTo>
                    <a:pt x="298" y="1262"/>
                  </a:lnTo>
                  <a:lnTo>
                    <a:pt x="298" y="1291"/>
                  </a:lnTo>
                  <a:lnTo>
                    <a:pt x="306" y="1300"/>
                  </a:lnTo>
                  <a:lnTo>
                    <a:pt x="306" y="1253"/>
                  </a:lnTo>
                  <a:lnTo>
                    <a:pt x="317" y="1310"/>
                  </a:lnTo>
                  <a:lnTo>
                    <a:pt x="317" y="1262"/>
                  </a:lnTo>
                  <a:lnTo>
                    <a:pt x="325" y="1272"/>
                  </a:lnTo>
                  <a:lnTo>
                    <a:pt x="325" y="1310"/>
                  </a:lnTo>
                  <a:lnTo>
                    <a:pt x="335" y="1300"/>
                  </a:lnTo>
                  <a:lnTo>
                    <a:pt x="335" y="1291"/>
                  </a:lnTo>
                  <a:lnTo>
                    <a:pt x="344" y="1272"/>
                  </a:lnTo>
                  <a:lnTo>
                    <a:pt x="344" y="1300"/>
                  </a:lnTo>
                  <a:lnTo>
                    <a:pt x="354" y="1300"/>
                  </a:lnTo>
                  <a:lnTo>
                    <a:pt x="354" y="1281"/>
                  </a:lnTo>
                  <a:lnTo>
                    <a:pt x="362" y="1281"/>
                  </a:lnTo>
                  <a:lnTo>
                    <a:pt x="362" y="1291"/>
                  </a:lnTo>
                  <a:lnTo>
                    <a:pt x="372" y="1310"/>
                  </a:lnTo>
                  <a:lnTo>
                    <a:pt x="372" y="1234"/>
                  </a:lnTo>
                  <a:lnTo>
                    <a:pt x="381" y="1224"/>
                  </a:lnTo>
                  <a:lnTo>
                    <a:pt x="381" y="1300"/>
                  </a:lnTo>
                  <a:lnTo>
                    <a:pt x="391" y="1291"/>
                  </a:lnTo>
                  <a:lnTo>
                    <a:pt x="391" y="1281"/>
                  </a:lnTo>
                  <a:lnTo>
                    <a:pt x="400" y="1291"/>
                  </a:lnTo>
                  <a:lnTo>
                    <a:pt x="400" y="883"/>
                  </a:lnTo>
                  <a:lnTo>
                    <a:pt x="410" y="760"/>
                  </a:lnTo>
                  <a:lnTo>
                    <a:pt x="410" y="1178"/>
                  </a:lnTo>
                  <a:lnTo>
                    <a:pt x="418" y="1186"/>
                  </a:lnTo>
                  <a:lnTo>
                    <a:pt x="418" y="1300"/>
                  </a:lnTo>
                  <a:lnTo>
                    <a:pt x="428" y="1300"/>
                  </a:lnTo>
                  <a:lnTo>
                    <a:pt x="428" y="1243"/>
                  </a:lnTo>
                  <a:lnTo>
                    <a:pt x="437" y="1262"/>
                  </a:lnTo>
                  <a:lnTo>
                    <a:pt x="437" y="1310"/>
                  </a:lnTo>
                  <a:lnTo>
                    <a:pt x="447" y="1300"/>
                  </a:lnTo>
                  <a:lnTo>
                    <a:pt x="447" y="1281"/>
                  </a:lnTo>
                  <a:lnTo>
                    <a:pt x="455" y="1310"/>
                  </a:lnTo>
                  <a:lnTo>
                    <a:pt x="455" y="1253"/>
                  </a:lnTo>
                  <a:lnTo>
                    <a:pt x="466" y="1253"/>
                  </a:lnTo>
                  <a:lnTo>
                    <a:pt x="466" y="1281"/>
                  </a:lnTo>
                  <a:lnTo>
                    <a:pt x="474" y="1281"/>
                  </a:lnTo>
                  <a:lnTo>
                    <a:pt x="474" y="1300"/>
                  </a:lnTo>
                  <a:lnTo>
                    <a:pt x="484" y="1281"/>
                  </a:lnTo>
                  <a:lnTo>
                    <a:pt x="484" y="1272"/>
                  </a:lnTo>
                  <a:lnTo>
                    <a:pt x="493" y="1272"/>
                  </a:lnTo>
                  <a:lnTo>
                    <a:pt x="493" y="1310"/>
                  </a:lnTo>
                  <a:lnTo>
                    <a:pt x="503" y="1310"/>
                  </a:lnTo>
                  <a:lnTo>
                    <a:pt x="503" y="1291"/>
                  </a:lnTo>
                  <a:lnTo>
                    <a:pt x="511" y="1291"/>
                  </a:lnTo>
                  <a:lnTo>
                    <a:pt x="511" y="1310"/>
                  </a:lnTo>
                  <a:lnTo>
                    <a:pt x="522" y="1310"/>
                  </a:lnTo>
                  <a:lnTo>
                    <a:pt x="522" y="1272"/>
                  </a:lnTo>
                  <a:lnTo>
                    <a:pt x="530" y="1272"/>
                  </a:lnTo>
                  <a:lnTo>
                    <a:pt x="530" y="1281"/>
                  </a:lnTo>
                  <a:lnTo>
                    <a:pt x="540" y="1281"/>
                  </a:lnTo>
                  <a:lnTo>
                    <a:pt x="540" y="1253"/>
                  </a:lnTo>
                  <a:lnTo>
                    <a:pt x="549" y="1272"/>
                  </a:lnTo>
                  <a:lnTo>
                    <a:pt x="549" y="1310"/>
                  </a:lnTo>
                  <a:lnTo>
                    <a:pt x="559" y="1310"/>
                  </a:lnTo>
                  <a:lnTo>
                    <a:pt x="559" y="1291"/>
                  </a:lnTo>
                  <a:lnTo>
                    <a:pt x="567" y="1291"/>
                  </a:lnTo>
                  <a:lnTo>
                    <a:pt x="567" y="1262"/>
                  </a:lnTo>
                  <a:lnTo>
                    <a:pt x="578" y="1253"/>
                  </a:lnTo>
                  <a:lnTo>
                    <a:pt x="578" y="1281"/>
                  </a:lnTo>
                  <a:lnTo>
                    <a:pt x="586" y="1291"/>
                  </a:lnTo>
                  <a:lnTo>
                    <a:pt x="586" y="1281"/>
                  </a:lnTo>
                  <a:lnTo>
                    <a:pt x="596" y="1281"/>
                  </a:lnTo>
                  <a:lnTo>
                    <a:pt x="596" y="1262"/>
                  </a:lnTo>
                  <a:lnTo>
                    <a:pt x="605" y="1291"/>
                  </a:lnTo>
                  <a:lnTo>
                    <a:pt x="605" y="1262"/>
                  </a:lnTo>
                  <a:lnTo>
                    <a:pt x="615" y="1272"/>
                  </a:lnTo>
                  <a:lnTo>
                    <a:pt x="615" y="1310"/>
                  </a:lnTo>
                  <a:lnTo>
                    <a:pt x="625" y="1272"/>
                  </a:lnTo>
                  <a:lnTo>
                    <a:pt x="625" y="1300"/>
                  </a:lnTo>
                  <a:lnTo>
                    <a:pt x="633" y="1262"/>
                  </a:lnTo>
                  <a:lnTo>
                    <a:pt x="633" y="1281"/>
                  </a:lnTo>
                  <a:lnTo>
                    <a:pt x="644" y="1281"/>
                  </a:lnTo>
                  <a:lnTo>
                    <a:pt x="644" y="1300"/>
                  </a:lnTo>
                  <a:lnTo>
                    <a:pt x="652" y="1300"/>
                  </a:lnTo>
                  <a:lnTo>
                    <a:pt x="652" y="1291"/>
                  </a:lnTo>
                  <a:lnTo>
                    <a:pt x="662" y="1300"/>
                  </a:lnTo>
                  <a:lnTo>
                    <a:pt x="662" y="1310"/>
                  </a:lnTo>
                  <a:lnTo>
                    <a:pt x="671" y="1310"/>
                  </a:lnTo>
                  <a:lnTo>
                    <a:pt x="671" y="1291"/>
                  </a:lnTo>
                  <a:lnTo>
                    <a:pt x="681" y="1291"/>
                  </a:lnTo>
                  <a:lnTo>
                    <a:pt x="681" y="1262"/>
                  </a:lnTo>
                  <a:lnTo>
                    <a:pt x="689" y="1262"/>
                  </a:lnTo>
                  <a:lnTo>
                    <a:pt x="689" y="1300"/>
                  </a:lnTo>
                  <a:lnTo>
                    <a:pt x="700" y="1272"/>
                  </a:lnTo>
                  <a:lnTo>
                    <a:pt x="700" y="1310"/>
                  </a:lnTo>
                  <a:lnTo>
                    <a:pt x="708" y="1310"/>
                  </a:lnTo>
                  <a:lnTo>
                    <a:pt x="708" y="1281"/>
                  </a:lnTo>
                  <a:lnTo>
                    <a:pt x="718" y="1262"/>
                  </a:lnTo>
                  <a:lnTo>
                    <a:pt x="718" y="1310"/>
                  </a:lnTo>
                  <a:lnTo>
                    <a:pt x="727" y="1310"/>
                  </a:lnTo>
                  <a:lnTo>
                    <a:pt x="727" y="1291"/>
                  </a:lnTo>
                  <a:lnTo>
                    <a:pt x="737" y="1310"/>
                  </a:lnTo>
                  <a:lnTo>
                    <a:pt x="745" y="1310"/>
                  </a:lnTo>
                  <a:lnTo>
                    <a:pt x="745" y="1291"/>
                  </a:lnTo>
                  <a:lnTo>
                    <a:pt x="755" y="1310"/>
                  </a:lnTo>
                  <a:lnTo>
                    <a:pt x="755" y="1291"/>
                  </a:lnTo>
                  <a:lnTo>
                    <a:pt x="764" y="1291"/>
                  </a:lnTo>
                  <a:lnTo>
                    <a:pt x="764" y="1262"/>
                  </a:lnTo>
                  <a:lnTo>
                    <a:pt x="774" y="1291"/>
                  </a:lnTo>
                  <a:lnTo>
                    <a:pt x="774" y="1253"/>
                  </a:lnTo>
                  <a:lnTo>
                    <a:pt x="783" y="1224"/>
                  </a:lnTo>
                  <a:lnTo>
                    <a:pt x="783" y="1281"/>
                  </a:lnTo>
                  <a:lnTo>
                    <a:pt x="793" y="1291"/>
                  </a:lnTo>
                  <a:lnTo>
                    <a:pt x="793" y="1262"/>
                  </a:lnTo>
                  <a:lnTo>
                    <a:pt x="801" y="1262"/>
                  </a:lnTo>
                  <a:lnTo>
                    <a:pt x="801" y="1291"/>
                  </a:lnTo>
                  <a:lnTo>
                    <a:pt x="811" y="1310"/>
                  </a:lnTo>
                  <a:lnTo>
                    <a:pt x="811" y="1291"/>
                  </a:lnTo>
                  <a:lnTo>
                    <a:pt x="820" y="1272"/>
                  </a:lnTo>
                  <a:lnTo>
                    <a:pt x="820" y="1291"/>
                  </a:lnTo>
                  <a:lnTo>
                    <a:pt x="830" y="1300"/>
                  </a:lnTo>
                  <a:lnTo>
                    <a:pt x="830" y="1272"/>
                  </a:lnTo>
                  <a:lnTo>
                    <a:pt x="838" y="1272"/>
                  </a:lnTo>
                  <a:lnTo>
                    <a:pt x="838" y="1300"/>
                  </a:lnTo>
                  <a:lnTo>
                    <a:pt x="849" y="1300"/>
                  </a:lnTo>
                  <a:lnTo>
                    <a:pt x="849" y="1272"/>
                  </a:lnTo>
                  <a:lnTo>
                    <a:pt x="857" y="1310"/>
                  </a:lnTo>
                  <a:lnTo>
                    <a:pt x="857" y="1291"/>
                  </a:lnTo>
                  <a:lnTo>
                    <a:pt x="867" y="1291"/>
                  </a:lnTo>
                  <a:lnTo>
                    <a:pt x="867" y="1262"/>
                  </a:lnTo>
                  <a:lnTo>
                    <a:pt x="876" y="1262"/>
                  </a:lnTo>
                  <a:lnTo>
                    <a:pt x="876" y="1272"/>
                  </a:lnTo>
                  <a:lnTo>
                    <a:pt x="886" y="1291"/>
                  </a:lnTo>
                  <a:lnTo>
                    <a:pt x="886" y="1215"/>
                  </a:lnTo>
                  <a:lnTo>
                    <a:pt x="894" y="1205"/>
                  </a:lnTo>
                  <a:lnTo>
                    <a:pt x="894" y="1262"/>
                  </a:lnTo>
                  <a:lnTo>
                    <a:pt x="905" y="1262"/>
                  </a:lnTo>
                  <a:lnTo>
                    <a:pt x="905" y="1281"/>
                  </a:lnTo>
                  <a:lnTo>
                    <a:pt x="913" y="1291"/>
                  </a:lnTo>
                  <a:lnTo>
                    <a:pt x="913" y="1262"/>
                  </a:lnTo>
                  <a:lnTo>
                    <a:pt x="923" y="1281"/>
                  </a:lnTo>
                  <a:lnTo>
                    <a:pt x="923" y="1310"/>
                  </a:lnTo>
                  <a:lnTo>
                    <a:pt x="932" y="1310"/>
                  </a:lnTo>
                  <a:lnTo>
                    <a:pt x="932" y="1300"/>
                  </a:lnTo>
                  <a:lnTo>
                    <a:pt x="942" y="1300"/>
                  </a:lnTo>
                  <a:lnTo>
                    <a:pt x="942" y="1243"/>
                  </a:lnTo>
                  <a:lnTo>
                    <a:pt x="950" y="1243"/>
                  </a:lnTo>
                  <a:lnTo>
                    <a:pt x="950" y="371"/>
                  </a:lnTo>
                  <a:lnTo>
                    <a:pt x="960" y="19"/>
                  </a:lnTo>
                  <a:lnTo>
                    <a:pt x="960" y="902"/>
                  </a:lnTo>
                  <a:lnTo>
                    <a:pt x="969" y="921"/>
                  </a:lnTo>
                  <a:lnTo>
                    <a:pt x="969" y="1234"/>
                  </a:lnTo>
                  <a:lnTo>
                    <a:pt x="979" y="1234"/>
                  </a:lnTo>
                  <a:lnTo>
                    <a:pt x="979" y="1281"/>
                  </a:lnTo>
                  <a:lnTo>
                    <a:pt x="988" y="1281"/>
                  </a:lnTo>
                  <a:lnTo>
                    <a:pt x="988" y="1310"/>
                  </a:lnTo>
                  <a:lnTo>
                    <a:pt x="998" y="1300"/>
                  </a:lnTo>
                  <a:lnTo>
                    <a:pt x="998" y="1291"/>
                  </a:lnTo>
                  <a:lnTo>
                    <a:pt x="1006" y="1281"/>
                  </a:lnTo>
                  <a:lnTo>
                    <a:pt x="1006" y="1300"/>
                  </a:lnTo>
                  <a:lnTo>
                    <a:pt x="1016" y="1291"/>
                  </a:lnTo>
                  <a:lnTo>
                    <a:pt x="1016" y="1243"/>
                  </a:lnTo>
                  <a:lnTo>
                    <a:pt x="1025" y="1215"/>
                  </a:lnTo>
                  <a:lnTo>
                    <a:pt x="1025" y="1272"/>
                  </a:lnTo>
                  <a:lnTo>
                    <a:pt x="1035" y="1272"/>
                  </a:lnTo>
                  <a:lnTo>
                    <a:pt x="1035" y="1310"/>
                  </a:lnTo>
                  <a:lnTo>
                    <a:pt x="1044" y="1300"/>
                  </a:lnTo>
                  <a:lnTo>
                    <a:pt x="1044" y="1291"/>
                  </a:lnTo>
                  <a:lnTo>
                    <a:pt x="1054" y="1291"/>
                  </a:lnTo>
                  <a:lnTo>
                    <a:pt x="1054" y="1272"/>
                  </a:lnTo>
                  <a:lnTo>
                    <a:pt x="1062" y="1291"/>
                  </a:lnTo>
                  <a:lnTo>
                    <a:pt x="1062" y="1272"/>
                  </a:lnTo>
                  <a:lnTo>
                    <a:pt x="1072" y="1281"/>
                  </a:lnTo>
                  <a:lnTo>
                    <a:pt x="1072" y="1196"/>
                  </a:lnTo>
                  <a:lnTo>
                    <a:pt x="1081" y="1178"/>
                  </a:lnTo>
                  <a:lnTo>
                    <a:pt x="1081" y="1253"/>
                  </a:lnTo>
                  <a:lnTo>
                    <a:pt x="1091" y="1262"/>
                  </a:lnTo>
                  <a:lnTo>
                    <a:pt x="1091" y="1234"/>
                  </a:lnTo>
                  <a:lnTo>
                    <a:pt x="1099" y="1243"/>
                  </a:lnTo>
                  <a:lnTo>
                    <a:pt x="1099" y="1272"/>
                  </a:lnTo>
                  <a:lnTo>
                    <a:pt x="1110" y="1272"/>
                  </a:lnTo>
                  <a:lnTo>
                    <a:pt x="1110" y="1310"/>
                  </a:lnTo>
                  <a:lnTo>
                    <a:pt x="1118" y="1310"/>
                  </a:lnTo>
                  <a:lnTo>
                    <a:pt x="1118" y="1281"/>
                  </a:lnTo>
                  <a:lnTo>
                    <a:pt x="1128" y="1281"/>
                  </a:lnTo>
                  <a:lnTo>
                    <a:pt x="1128" y="1310"/>
                  </a:lnTo>
                  <a:lnTo>
                    <a:pt x="1137" y="1300"/>
                  </a:lnTo>
                  <a:lnTo>
                    <a:pt x="1137" y="1272"/>
                  </a:lnTo>
                  <a:lnTo>
                    <a:pt x="1147" y="1243"/>
                  </a:lnTo>
                  <a:lnTo>
                    <a:pt x="1147" y="1281"/>
                  </a:lnTo>
                  <a:lnTo>
                    <a:pt x="1155" y="1272"/>
                  </a:lnTo>
                  <a:lnTo>
                    <a:pt x="1155" y="1291"/>
                  </a:lnTo>
                  <a:lnTo>
                    <a:pt x="1166" y="1281"/>
                  </a:lnTo>
                  <a:lnTo>
                    <a:pt x="1166" y="1300"/>
                  </a:lnTo>
                  <a:lnTo>
                    <a:pt x="1174" y="1310"/>
                  </a:lnTo>
                  <a:lnTo>
                    <a:pt x="1174" y="1272"/>
                  </a:lnTo>
                  <a:lnTo>
                    <a:pt x="1184" y="1272"/>
                  </a:lnTo>
                  <a:lnTo>
                    <a:pt x="1184" y="1291"/>
                  </a:lnTo>
                  <a:lnTo>
                    <a:pt x="1193" y="1281"/>
                  </a:lnTo>
                  <a:lnTo>
                    <a:pt x="1203" y="1281"/>
                  </a:lnTo>
                  <a:lnTo>
                    <a:pt x="1203" y="1262"/>
                  </a:lnTo>
                  <a:lnTo>
                    <a:pt x="1211" y="1262"/>
                  </a:lnTo>
                  <a:lnTo>
                    <a:pt x="1211" y="1281"/>
                  </a:lnTo>
                  <a:lnTo>
                    <a:pt x="1221" y="1281"/>
                  </a:lnTo>
                  <a:lnTo>
                    <a:pt x="1221" y="1300"/>
                  </a:lnTo>
                  <a:lnTo>
                    <a:pt x="1230" y="1310"/>
                  </a:lnTo>
                  <a:lnTo>
                    <a:pt x="1230" y="1272"/>
                  </a:lnTo>
                  <a:lnTo>
                    <a:pt x="1240" y="1281"/>
                  </a:lnTo>
                  <a:lnTo>
                    <a:pt x="1240" y="1262"/>
                  </a:lnTo>
                  <a:lnTo>
                    <a:pt x="1249" y="1262"/>
                  </a:lnTo>
                  <a:lnTo>
                    <a:pt x="1249" y="1300"/>
                  </a:lnTo>
                  <a:lnTo>
                    <a:pt x="1259" y="1310"/>
                  </a:lnTo>
                  <a:lnTo>
                    <a:pt x="1259" y="1291"/>
                  </a:lnTo>
                  <a:lnTo>
                    <a:pt x="1267" y="1291"/>
                  </a:lnTo>
                  <a:lnTo>
                    <a:pt x="1267" y="1272"/>
                  </a:lnTo>
                  <a:lnTo>
                    <a:pt x="1277" y="1272"/>
                  </a:lnTo>
                  <a:lnTo>
                    <a:pt x="1277" y="1224"/>
                  </a:lnTo>
                  <a:lnTo>
                    <a:pt x="1286" y="1196"/>
                  </a:lnTo>
                  <a:lnTo>
                    <a:pt x="1286" y="1243"/>
                  </a:lnTo>
                  <a:lnTo>
                    <a:pt x="1296" y="1243"/>
                  </a:lnTo>
                  <a:lnTo>
                    <a:pt x="1296" y="1272"/>
                  </a:lnTo>
                  <a:lnTo>
                    <a:pt x="1304" y="1272"/>
                  </a:lnTo>
                  <a:lnTo>
                    <a:pt x="1304" y="1300"/>
                  </a:lnTo>
                  <a:lnTo>
                    <a:pt x="1315" y="1310"/>
                  </a:lnTo>
                  <a:lnTo>
                    <a:pt x="1315" y="1281"/>
                  </a:lnTo>
                  <a:lnTo>
                    <a:pt x="1323" y="1281"/>
                  </a:lnTo>
                  <a:lnTo>
                    <a:pt x="1323" y="1262"/>
                  </a:lnTo>
                  <a:lnTo>
                    <a:pt x="1333" y="1262"/>
                  </a:lnTo>
                  <a:lnTo>
                    <a:pt x="1333" y="1281"/>
                  </a:lnTo>
                  <a:lnTo>
                    <a:pt x="1342" y="1291"/>
                  </a:lnTo>
                  <a:lnTo>
                    <a:pt x="1342" y="1253"/>
                  </a:lnTo>
                  <a:lnTo>
                    <a:pt x="1352" y="1253"/>
                  </a:lnTo>
                  <a:lnTo>
                    <a:pt x="1352" y="1291"/>
                  </a:lnTo>
                  <a:lnTo>
                    <a:pt x="1360" y="1291"/>
                  </a:lnTo>
                  <a:lnTo>
                    <a:pt x="1360" y="1310"/>
                  </a:lnTo>
                  <a:lnTo>
                    <a:pt x="1371" y="1310"/>
                  </a:lnTo>
                  <a:lnTo>
                    <a:pt x="1371" y="1291"/>
                  </a:lnTo>
                  <a:lnTo>
                    <a:pt x="1379" y="1291"/>
                  </a:lnTo>
                  <a:lnTo>
                    <a:pt x="1379" y="1272"/>
                  </a:lnTo>
                  <a:lnTo>
                    <a:pt x="1389" y="1281"/>
                  </a:lnTo>
                  <a:lnTo>
                    <a:pt x="1389" y="1121"/>
                  </a:lnTo>
                  <a:lnTo>
                    <a:pt x="1398" y="1121"/>
                  </a:lnTo>
                  <a:lnTo>
                    <a:pt x="1398" y="1291"/>
                  </a:lnTo>
                  <a:lnTo>
                    <a:pt x="1408" y="1281"/>
                  </a:lnTo>
                  <a:lnTo>
                    <a:pt x="1408" y="1300"/>
                  </a:lnTo>
                  <a:lnTo>
                    <a:pt x="1416" y="1281"/>
                  </a:lnTo>
                  <a:lnTo>
                    <a:pt x="1416" y="1310"/>
                  </a:lnTo>
                  <a:lnTo>
                    <a:pt x="1426" y="1310"/>
                  </a:lnTo>
                  <a:lnTo>
                    <a:pt x="1426" y="1291"/>
                  </a:lnTo>
                  <a:lnTo>
                    <a:pt x="1435" y="1300"/>
                  </a:lnTo>
                  <a:lnTo>
                    <a:pt x="1435" y="1272"/>
                  </a:lnTo>
                  <a:lnTo>
                    <a:pt x="1445" y="1272"/>
                  </a:lnTo>
                  <a:lnTo>
                    <a:pt x="1445" y="1300"/>
                  </a:lnTo>
                  <a:lnTo>
                    <a:pt x="1454" y="1310"/>
                  </a:lnTo>
                  <a:lnTo>
                    <a:pt x="1454" y="1291"/>
                  </a:lnTo>
                  <a:lnTo>
                    <a:pt x="1464" y="1281"/>
                  </a:lnTo>
                  <a:lnTo>
                    <a:pt x="1464" y="1300"/>
                  </a:lnTo>
                  <a:lnTo>
                    <a:pt x="1472" y="1291"/>
                  </a:lnTo>
                  <a:lnTo>
                    <a:pt x="1472" y="1262"/>
                  </a:lnTo>
                  <a:lnTo>
                    <a:pt x="1482" y="1281"/>
                  </a:lnTo>
                  <a:lnTo>
                    <a:pt x="1482" y="1310"/>
                  </a:lnTo>
                  <a:lnTo>
                    <a:pt x="1491" y="1310"/>
                  </a:lnTo>
                  <a:lnTo>
                    <a:pt x="1491" y="1291"/>
                  </a:lnTo>
                  <a:lnTo>
                    <a:pt x="1501" y="1300"/>
                  </a:lnTo>
                  <a:lnTo>
                    <a:pt x="1501" y="1281"/>
                  </a:lnTo>
                  <a:lnTo>
                    <a:pt x="1510" y="1291"/>
                  </a:lnTo>
                  <a:lnTo>
                    <a:pt x="1510" y="1272"/>
                  </a:lnTo>
                  <a:lnTo>
                    <a:pt x="1520" y="1272"/>
                  </a:lnTo>
                  <a:lnTo>
                    <a:pt x="1520" y="1291"/>
                  </a:lnTo>
                  <a:lnTo>
                    <a:pt x="1528" y="1291"/>
                  </a:lnTo>
                  <a:lnTo>
                    <a:pt x="1528" y="1310"/>
                  </a:lnTo>
                  <a:lnTo>
                    <a:pt x="1538" y="1291"/>
                  </a:lnTo>
                  <a:lnTo>
                    <a:pt x="1538" y="1253"/>
                  </a:lnTo>
                  <a:lnTo>
                    <a:pt x="1548" y="1262"/>
                  </a:lnTo>
                  <a:lnTo>
                    <a:pt x="1548" y="1291"/>
                  </a:lnTo>
                  <a:lnTo>
                    <a:pt x="1557" y="1281"/>
                  </a:lnTo>
                  <a:lnTo>
                    <a:pt x="1557" y="1234"/>
                  </a:lnTo>
                  <a:lnTo>
                    <a:pt x="1567" y="1253"/>
                  </a:lnTo>
                  <a:lnTo>
                    <a:pt x="1567" y="1291"/>
                  </a:lnTo>
                  <a:lnTo>
                    <a:pt x="1576" y="1281"/>
                  </a:lnTo>
                  <a:lnTo>
                    <a:pt x="1576" y="1291"/>
                  </a:lnTo>
                  <a:lnTo>
                    <a:pt x="1586" y="1291"/>
                  </a:lnTo>
                  <a:lnTo>
                    <a:pt x="1586" y="1272"/>
                  </a:lnTo>
                  <a:lnTo>
                    <a:pt x="1594" y="1281"/>
                  </a:lnTo>
                  <a:lnTo>
                    <a:pt x="1594" y="1300"/>
                  </a:lnTo>
                  <a:lnTo>
                    <a:pt x="1604" y="1281"/>
                  </a:lnTo>
                  <a:lnTo>
                    <a:pt x="1604" y="1310"/>
                  </a:lnTo>
                  <a:lnTo>
                    <a:pt x="1613" y="1310"/>
                  </a:lnTo>
                  <a:lnTo>
                    <a:pt x="1613" y="1291"/>
                  </a:lnTo>
                  <a:lnTo>
                    <a:pt x="1623" y="1281"/>
                  </a:lnTo>
                  <a:lnTo>
                    <a:pt x="1623" y="1291"/>
                  </a:lnTo>
                  <a:lnTo>
                    <a:pt x="1632" y="1281"/>
                  </a:lnTo>
                  <a:lnTo>
                    <a:pt x="1632" y="1272"/>
                  </a:lnTo>
                  <a:lnTo>
                    <a:pt x="1642" y="1262"/>
                  </a:lnTo>
                  <a:lnTo>
                    <a:pt x="1642" y="1281"/>
                  </a:lnTo>
                  <a:lnTo>
                    <a:pt x="1650" y="1262"/>
                  </a:lnTo>
                  <a:lnTo>
                    <a:pt x="1650" y="1310"/>
                  </a:lnTo>
                  <a:lnTo>
                    <a:pt x="1660" y="1300"/>
                  </a:lnTo>
                  <a:lnTo>
                    <a:pt x="1660" y="1310"/>
                  </a:lnTo>
                  <a:lnTo>
                    <a:pt x="1669" y="1310"/>
                  </a:lnTo>
                  <a:lnTo>
                    <a:pt x="1669" y="1300"/>
                  </a:lnTo>
                  <a:lnTo>
                    <a:pt x="1679" y="1300"/>
                  </a:lnTo>
                  <a:lnTo>
                    <a:pt x="1679" y="1243"/>
                  </a:lnTo>
                  <a:lnTo>
                    <a:pt x="1687" y="1243"/>
                  </a:lnTo>
                  <a:lnTo>
                    <a:pt x="1687" y="1281"/>
                  </a:lnTo>
                  <a:lnTo>
                    <a:pt x="1698" y="1281"/>
                  </a:lnTo>
                  <a:lnTo>
                    <a:pt x="1698" y="1262"/>
                  </a:lnTo>
                  <a:lnTo>
                    <a:pt x="1706" y="1272"/>
                  </a:lnTo>
                  <a:lnTo>
                    <a:pt x="1706" y="1291"/>
                  </a:lnTo>
                  <a:lnTo>
                    <a:pt x="1716" y="1281"/>
                  </a:lnTo>
                  <a:lnTo>
                    <a:pt x="1716" y="1291"/>
                  </a:lnTo>
                  <a:lnTo>
                    <a:pt x="1725" y="1291"/>
                  </a:lnTo>
                  <a:lnTo>
                    <a:pt x="1725" y="1272"/>
                  </a:lnTo>
                  <a:lnTo>
                    <a:pt x="1735" y="1281"/>
                  </a:lnTo>
                  <a:lnTo>
                    <a:pt x="1735" y="702"/>
                  </a:lnTo>
                  <a:lnTo>
                    <a:pt x="1743" y="171"/>
                  </a:lnTo>
                  <a:lnTo>
                    <a:pt x="1743" y="931"/>
                  </a:lnTo>
                  <a:lnTo>
                    <a:pt x="1754" y="950"/>
                  </a:lnTo>
                  <a:lnTo>
                    <a:pt x="1754" y="1196"/>
                  </a:lnTo>
                  <a:lnTo>
                    <a:pt x="1762" y="1196"/>
                  </a:lnTo>
                  <a:lnTo>
                    <a:pt x="1762" y="1253"/>
                  </a:lnTo>
                  <a:lnTo>
                    <a:pt x="1772" y="1262"/>
                  </a:lnTo>
                  <a:lnTo>
                    <a:pt x="1772" y="1310"/>
                  </a:lnTo>
                  <a:lnTo>
                    <a:pt x="1781" y="1310"/>
                  </a:lnTo>
                  <a:lnTo>
                    <a:pt x="1781" y="1272"/>
                  </a:lnTo>
                  <a:lnTo>
                    <a:pt x="1791" y="1291"/>
                  </a:lnTo>
                  <a:lnTo>
                    <a:pt x="1791" y="1159"/>
                  </a:lnTo>
                  <a:lnTo>
                    <a:pt x="1799" y="1121"/>
                  </a:lnTo>
                  <a:lnTo>
                    <a:pt x="1799" y="1272"/>
                  </a:lnTo>
                  <a:lnTo>
                    <a:pt x="1809" y="1272"/>
                  </a:lnTo>
                  <a:lnTo>
                    <a:pt x="1809" y="1300"/>
                  </a:lnTo>
                  <a:lnTo>
                    <a:pt x="1818" y="1310"/>
                  </a:lnTo>
                  <a:lnTo>
                    <a:pt x="1818" y="1300"/>
                  </a:lnTo>
                  <a:lnTo>
                    <a:pt x="1828" y="1300"/>
                  </a:lnTo>
                  <a:lnTo>
                    <a:pt x="1828" y="1281"/>
                  </a:lnTo>
                  <a:lnTo>
                    <a:pt x="1837" y="1291"/>
                  </a:lnTo>
                  <a:lnTo>
                    <a:pt x="1837" y="1243"/>
                  </a:lnTo>
                  <a:lnTo>
                    <a:pt x="1847" y="1243"/>
                  </a:lnTo>
                  <a:lnTo>
                    <a:pt x="1847" y="1291"/>
                  </a:lnTo>
                  <a:lnTo>
                    <a:pt x="1855" y="1291"/>
                  </a:lnTo>
                  <a:lnTo>
                    <a:pt x="1855" y="1310"/>
                  </a:lnTo>
                  <a:lnTo>
                    <a:pt x="1865" y="1310"/>
                  </a:lnTo>
                  <a:lnTo>
                    <a:pt x="1865" y="1281"/>
                  </a:lnTo>
                  <a:lnTo>
                    <a:pt x="1874" y="1291"/>
                  </a:lnTo>
                  <a:lnTo>
                    <a:pt x="1874" y="1243"/>
                  </a:lnTo>
                  <a:lnTo>
                    <a:pt x="1884" y="1253"/>
                  </a:lnTo>
                  <a:lnTo>
                    <a:pt x="1884" y="1281"/>
                  </a:lnTo>
                  <a:lnTo>
                    <a:pt x="1892" y="1281"/>
                  </a:lnTo>
                  <a:lnTo>
                    <a:pt x="1892" y="1262"/>
                  </a:lnTo>
                  <a:lnTo>
                    <a:pt x="1903" y="1281"/>
                  </a:lnTo>
                  <a:lnTo>
                    <a:pt x="1903" y="1300"/>
                  </a:lnTo>
                  <a:lnTo>
                    <a:pt x="1911" y="1300"/>
                  </a:lnTo>
                  <a:lnTo>
                    <a:pt x="1911" y="1310"/>
                  </a:lnTo>
                  <a:lnTo>
                    <a:pt x="1921" y="1300"/>
                  </a:lnTo>
                  <a:lnTo>
                    <a:pt x="1921" y="1310"/>
                  </a:lnTo>
                  <a:lnTo>
                    <a:pt x="1930" y="1300"/>
                  </a:lnTo>
                  <a:lnTo>
                    <a:pt x="1930" y="1272"/>
                  </a:lnTo>
                  <a:lnTo>
                    <a:pt x="1940" y="1272"/>
                  </a:lnTo>
                  <a:lnTo>
                    <a:pt x="1940" y="1291"/>
                  </a:lnTo>
                  <a:lnTo>
                    <a:pt x="1948" y="1281"/>
                  </a:lnTo>
                  <a:lnTo>
                    <a:pt x="1948" y="1300"/>
                  </a:lnTo>
                  <a:lnTo>
                    <a:pt x="1959" y="1291"/>
                  </a:lnTo>
                  <a:lnTo>
                    <a:pt x="1959" y="1281"/>
                  </a:lnTo>
                  <a:lnTo>
                    <a:pt x="1967" y="1291"/>
                  </a:lnTo>
                  <a:lnTo>
                    <a:pt x="1967" y="1272"/>
                  </a:lnTo>
                  <a:lnTo>
                    <a:pt x="1977" y="1291"/>
                  </a:lnTo>
                  <a:lnTo>
                    <a:pt x="1977" y="1300"/>
                  </a:lnTo>
                  <a:lnTo>
                    <a:pt x="1986" y="1310"/>
                  </a:lnTo>
                  <a:lnTo>
                    <a:pt x="1986" y="1281"/>
                  </a:lnTo>
                  <a:lnTo>
                    <a:pt x="1996" y="1281"/>
                  </a:lnTo>
                  <a:lnTo>
                    <a:pt x="1996" y="1310"/>
                  </a:lnTo>
                  <a:lnTo>
                    <a:pt x="2004" y="1300"/>
                  </a:lnTo>
                  <a:lnTo>
                    <a:pt x="2004" y="1291"/>
                  </a:lnTo>
                  <a:lnTo>
                    <a:pt x="2014" y="1291"/>
                  </a:lnTo>
                  <a:lnTo>
                    <a:pt x="2014" y="1300"/>
                  </a:lnTo>
                  <a:lnTo>
                    <a:pt x="2023" y="1291"/>
                  </a:lnTo>
                  <a:lnTo>
                    <a:pt x="2033" y="1291"/>
                  </a:lnTo>
                  <a:lnTo>
                    <a:pt x="2033" y="1310"/>
                  </a:lnTo>
                  <a:lnTo>
                    <a:pt x="2042" y="1300"/>
                  </a:lnTo>
                  <a:lnTo>
                    <a:pt x="2042" y="1291"/>
                  </a:lnTo>
                  <a:lnTo>
                    <a:pt x="2052" y="1291"/>
                  </a:lnTo>
                  <a:lnTo>
                    <a:pt x="2052" y="1310"/>
                  </a:lnTo>
                  <a:lnTo>
                    <a:pt x="2060" y="1300"/>
                  </a:lnTo>
                  <a:lnTo>
                    <a:pt x="2060" y="1281"/>
                  </a:lnTo>
                  <a:lnTo>
                    <a:pt x="2070" y="1281"/>
                  </a:lnTo>
                  <a:lnTo>
                    <a:pt x="2070" y="1310"/>
                  </a:lnTo>
                  <a:lnTo>
                    <a:pt x="2079" y="1310"/>
                  </a:lnTo>
                  <a:lnTo>
                    <a:pt x="2079" y="1291"/>
                  </a:lnTo>
                  <a:lnTo>
                    <a:pt x="2089" y="1300"/>
                  </a:lnTo>
                  <a:lnTo>
                    <a:pt x="2089" y="1291"/>
                  </a:lnTo>
                  <a:lnTo>
                    <a:pt x="2098" y="1281"/>
                  </a:lnTo>
                  <a:lnTo>
                    <a:pt x="2098" y="1300"/>
                  </a:lnTo>
                  <a:lnTo>
                    <a:pt x="2108" y="1281"/>
                  </a:lnTo>
                  <a:lnTo>
                    <a:pt x="2108" y="1300"/>
                  </a:lnTo>
                  <a:lnTo>
                    <a:pt x="2116" y="1310"/>
                  </a:lnTo>
                  <a:lnTo>
                    <a:pt x="2116" y="1281"/>
                  </a:lnTo>
                  <a:lnTo>
                    <a:pt x="2126" y="1281"/>
                  </a:lnTo>
                  <a:lnTo>
                    <a:pt x="2126" y="1310"/>
                  </a:lnTo>
                  <a:lnTo>
                    <a:pt x="2135" y="1300"/>
                  </a:lnTo>
                  <a:lnTo>
                    <a:pt x="2135" y="1291"/>
                  </a:lnTo>
                  <a:lnTo>
                    <a:pt x="2145" y="1291"/>
                  </a:lnTo>
                  <a:lnTo>
                    <a:pt x="2145" y="1281"/>
                  </a:lnTo>
                  <a:lnTo>
                    <a:pt x="2153" y="1291"/>
                  </a:lnTo>
                  <a:lnTo>
                    <a:pt x="2153" y="1272"/>
                  </a:lnTo>
                  <a:lnTo>
                    <a:pt x="2164" y="1272"/>
                  </a:lnTo>
                  <a:lnTo>
                    <a:pt x="2164" y="1300"/>
                  </a:lnTo>
                  <a:lnTo>
                    <a:pt x="2172" y="1310"/>
                  </a:lnTo>
                  <a:lnTo>
                    <a:pt x="2172" y="1291"/>
                  </a:lnTo>
                  <a:lnTo>
                    <a:pt x="2182" y="1291"/>
                  </a:lnTo>
                  <a:lnTo>
                    <a:pt x="2182" y="1253"/>
                  </a:lnTo>
                  <a:lnTo>
                    <a:pt x="2191" y="1262"/>
                  </a:lnTo>
                  <a:lnTo>
                    <a:pt x="2191" y="1291"/>
                  </a:lnTo>
                  <a:lnTo>
                    <a:pt x="2201" y="1281"/>
                  </a:lnTo>
                  <a:lnTo>
                    <a:pt x="2201" y="1291"/>
                  </a:lnTo>
                  <a:lnTo>
                    <a:pt x="2209" y="1281"/>
                  </a:lnTo>
                  <a:lnTo>
                    <a:pt x="2209" y="1300"/>
                  </a:lnTo>
                  <a:lnTo>
                    <a:pt x="2220" y="1291"/>
                  </a:lnTo>
                  <a:lnTo>
                    <a:pt x="2220" y="1281"/>
                  </a:lnTo>
                  <a:lnTo>
                    <a:pt x="2228" y="1281"/>
                  </a:lnTo>
                  <a:lnTo>
                    <a:pt x="2228" y="1291"/>
                  </a:lnTo>
                  <a:lnTo>
                    <a:pt x="2238" y="1291"/>
                  </a:lnTo>
                  <a:lnTo>
                    <a:pt x="2238" y="1310"/>
                  </a:lnTo>
                  <a:lnTo>
                    <a:pt x="2247" y="1310"/>
                  </a:lnTo>
                  <a:lnTo>
                    <a:pt x="2247" y="1272"/>
                  </a:lnTo>
                  <a:lnTo>
                    <a:pt x="2257" y="1272"/>
                  </a:lnTo>
                  <a:lnTo>
                    <a:pt x="2257" y="1291"/>
                  </a:lnTo>
                  <a:lnTo>
                    <a:pt x="2265" y="1291"/>
                  </a:lnTo>
                  <a:lnTo>
                    <a:pt x="2265" y="1300"/>
                  </a:lnTo>
                  <a:lnTo>
                    <a:pt x="2275" y="1300"/>
                  </a:lnTo>
                  <a:lnTo>
                    <a:pt x="2275" y="1291"/>
                  </a:lnTo>
                  <a:lnTo>
                    <a:pt x="2284" y="1300"/>
                  </a:lnTo>
                  <a:lnTo>
                    <a:pt x="2284" y="1310"/>
                  </a:lnTo>
                  <a:lnTo>
                    <a:pt x="2294" y="1300"/>
                  </a:lnTo>
                  <a:lnTo>
                    <a:pt x="2294" y="1281"/>
                  </a:lnTo>
                  <a:lnTo>
                    <a:pt x="2303" y="1272"/>
                  </a:lnTo>
                  <a:lnTo>
                    <a:pt x="2303" y="1300"/>
                  </a:lnTo>
                  <a:lnTo>
                    <a:pt x="2313" y="1310"/>
                  </a:lnTo>
                  <a:lnTo>
                    <a:pt x="2313" y="1281"/>
                  </a:lnTo>
                  <a:lnTo>
                    <a:pt x="2321" y="1272"/>
                  </a:lnTo>
                  <a:lnTo>
                    <a:pt x="2321" y="1291"/>
                  </a:lnTo>
                  <a:lnTo>
                    <a:pt x="2331" y="1300"/>
                  </a:lnTo>
                  <a:lnTo>
                    <a:pt x="2331" y="1310"/>
                  </a:lnTo>
                  <a:lnTo>
                    <a:pt x="2340" y="1310"/>
                  </a:lnTo>
                  <a:lnTo>
                    <a:pt x="2350" y="1291"/>
                  </a:lnTo>
                  <a:lnTo>
                    <a:pt x="2350" y="1300"/>
                  </a:lnTo>
                  <a:lnTo>
                    <a:pt x="2358" y="1300"/>
                  </a:lnTo>
                  <a:lnTo>
                    <a:pt x="2358" y="1281"/>
                  </a:lnTo>
                  <a:lnTo>
                    <a:pt x="2369" y="1291"/>
                  </a:lnTo>
                  <a:lnTo>
                    <a:pt x="2369" y="1272"/>
                  </a:lnTo>
                  <a:lnTo>
                    <a:pt x="2377" y="1262"/>
                  </a:lnTo>
                  <a:lnTo>
                    <a:pt x="2377" y="1300"/>
                  </a:lnTo>
                  <a:lnTo>
                    <a:pt x="2387" y="1300"/>
                  </a:lnTo>
                  <a:lnTo>
                    <a:pt x="2387" y="1272"/>
                  </a:lnTo>
                  <a:lnTo>
                    <a:pt x="2396" y="1262"/>
                  </a:lnTo>
                  <a:lnTo>
                    <a:pt x="2396" y="1272"/>
                  </a:lnTo>
                  <a:lnTo>
                    <a:pt x="2406" y="1272"/>
                  </a:lnTo>
                  <a:lnTo>
                    <a:pt x="2406" y="1243"/>
                  </a:lnTo>
                  <a:lnTo>
                    <a:pt x="2414" y="1253"/>
                  </a:lnTo>
                  <a:lnTo>
                    <a:pt x="2414" y="1300"/>
                  </a:lnTo>
                  <a:lnTo>
                    <a:pt x="2425" y="1291"/>
                  </a:lnTo>
                  <a:lnTo>
                    <a:pt x="2425" y="1300"/>
                  </a:lnTo>
                  <a:lnTo>
                    <a:pt x="2433" y="1291"/>
                  </a:lnTo>
                  <a:lnTo>
                    <a:pt x="2433" y="1310"/>
                  </a:lnTo>
                  <a:lnTo>
                    <a:pt x="2443" y="1310"/>
                  </a:lnTo>
                  <a:lnTo>
                    <a:pt x="2443" y="1300"/>
                  </a:lnTo>
                  <a:lnTo>
                    <a:pt x="2453" y="1300"/>
                  </a:lnTo>
                  <a:lnTo>
                    <a:pt x="2453" y="1291"/>
                  </a:lnTo>
                  <a:lnTo>
                    <a:pt x="2462" y="1310"/>
                  </a:lnTo>
                  <a:lnTo>
                    <a:pt x="2462" y="1291"/>
                  </a:lnTo>
                  <a:lnTo>
                    <a:pt x="2472" y="1291"/>
                  </a:lnTo>
                  <a:lnTo>
                    <a:pt x="2472" y="1300"/>
                  </a:lnTo>
                  <a:lnTo>
                    <a:pt x="2480" y="1300"/>
                  </a:lnTo>
                  <a:lnTo>
                    <a:pt x="2480" y="1281"/>
                  </a:lnTo>
                  <a:lnTo>
                    <a:pt x="2491" y="1281"/>
                  </a:lnTo>
                  <a:lnTo>
                    <a:pt x="2491" y="1300"/>
                  </a:lnTo>
                  <a:lnTo>
                    <a:pt x="2499" y="1310"/>
                  </a:lnTo>
                  <a:lnTo>
                    <a:pt x="2499" y="1291"/>
                  </a:lnTo>
                  <a:lnTo>
                    <a:pt x="2509" y="1291"/>
                  </a:lnTo>
                  <a:lnTo>
                    <a:pt x="2509" y="1310"/>
                  </a:lnTo>
                  <a:lnTo>
                    <a:pt x="2518" y="1310"/>
                  </a:lnTo>
                  <a:lnTo>
                    <a:pt x="2518" y="1281"/>
                  </a:lnTo>
                  <a:lnTo>
                    <a:pt x="2528" y="1291"/>
                  </a:lnTo>
                  <a:lnTo>
                    <a:pt x="2528" y="1272"/>
                  </a:lnTo>
                  <a:lnTo>
                    <a:pt x="2536" y="1272"/>
                  </a:lnTo>
                  <a:lnTo>
                    <a:pt x="2536" y="1291"/>
                  </a:lnTo>
                  <a:lnTo>
                    <a:pt x="2547" y="1300"/>
                  </a:lnTo>
                  <a:lnTo>
                    <a:pt x="2547" y="1291"/>
                  </a:lnTo>
                  <a:lnTo>
                    <a:pt x="2555" y="1291"/>
                  </a:lnTo>
                  <a:lnTo>
                    <a:pt x="2555" y="1281"/>
                  </a:lnTo>
                  <a:lnTo>
                    <a:pt x="2565" y="1272"/>
                  </a:lnTo>
                  <a:lnTo>
                    <a:pt x="2565" y="1291"/>
                  </a:lnTo>
                  <a:lnTo>
                    <a:pt x="2574" y="1272"/>
                  </a:lnTo>
                  <a:lnTo>
                    <a:pt x="2574" y="1300"/>
                  </a:lnTo>
                  <a:lnTo>
                    <a:pt x="2584" y="1300"/>
                  </a:lnTo>
                  <a:lnTo>
                    <a:pt x="2584" y="1310"/>
                  </a:lnTo>
                  <a:lnTo>
                    <a:pt x="2592" y="1310"/>
                  </a:lnTo>
                  <a:lnTo>
                    <a:pt x="2592" y="1300"/>
                  </a:lnTo>
                  <a:lnTo>
                    <a:pt x="2603" y="1310"/>
                  </a:lnTo>
                  <a:lnTo>
                    <a:pt x="2603" y="1291"/>
                  </a:lnTo>
                  <a:lnTo>
                    <a:pt x="2611" y="1300"/>
                  </a:lnTo>
                  <a:lnTo>
                    <a:pt x="2611" y="1291"/>
                  </a:lnTo>
                  <a:lnTo>
                    <a:pt x="2621" y="1281"/>
                  </a:lnTo>
                  <a:lnTo>
                    <a:pt x="2621" y="1291"/>
                  </a:lnTo>
                  <a:lnTo>
                    <a:pt x="2630" y="1300"/>
                  </a:lnTo>
                  <a:lnTo>
                    <a:pt x="2630" y="1291"/>
                  </a:lnTo>
                  <a:lnTo>
                    <a:pt x="2640" y="1300"/>
                  </a:lnTo>
                  <a:lnTo>
                    <a:pt x="2640" y="1291"/>
                  </a:lnTo>
                  <a:lnTo>
                    <a:pt x="2648" y="1291"/>
                  </a:lnTo>
                  <a:lnTo>
                    <a:pt x="2648" y="1310"/>
                  </a:lnTo>
                  <a:lnTo>
                    <a:pt x="2658" y="1300"/>
                  </a:lnTo>
                  <a:lnTo>
                    <a:pt x="2658" y="1291"/>
                  </a:lnTo>
                  <a:lnTo>
                    <a:pt x="2667" y="1291"/>
                  </a:lnTo>
                  <a:lnTo>
                    <a:pt x="2667" y="1281"/>
                  </a:lnTo>
                  <a:lnTo>
                    <a:pt x="2677" y="1281"/>
                  </a:lnTo>
                  <a:lnTo>
                    <a:pt x="2677" y="1300"/>
                  </a:lnTo>
                  <a:lnTo>
                    <a:pt x="2686" y="1310"/>
                  </a:lnTo>
                  <a:lnTo>
                    <a:pt x="2686" y="1300"/>
                  </a:lnTo>
                  <a:lnTo>
                    <a:pt x="2696" y="1310"/>
                  </a:lnTo>
                  <a:lnTo>
                    <a:pt x="2696" y="1272"/>
                  </a:lnTo>
                  <a:lnTo>
                    <a:pt x="2704" y="1262"/>
                  </a:lnTo>
                  <a:lnTo>
                    <a:pt x="2704" y="1281"/>
                  </a:lnTo>
                  <a:lnTo>
                    <a:pt x="2714" y="1281"/>
                  </a:lnTo>
                  <a:lnTo>
                    <a:pt x="2714" y="1291"/>
                  </a:lnTo>
                  <a:lnTo>
                    <a:pt x="2723" y="1291"/>
                  </a:lnTo>
                  <a:lnTo>
                    <a:pt x="2723" y="1272"/>
                  </a:lnTo>
                  <a:lnTo>
                    <a:pt x="2733" y="1291"/>
                  </a:lnTo>
                  <a:lnTo>
                    <a:pt x="2733" y="1272"/>
                  </a:lnTo>
                  <a:lnTo>
                    <a:pt x="2741" y="1272"/>
                  </a:lnTo>
                  <a:lnTo>
                    <a:pt x="2741" y="1281"/>
                  </a:lnTo>
                  <a:lnTo>
                    <a:pt x="2752" y="1281"/>
                  </a:lnTo>
                  <a:lnTo>
                    <a:pt x="2752" y="1310"/>
                  </a:lnTo>
                  <a:lnTo>
                    <a:pt x="2760" y="1300"/>
                  </a:lnTo>
                  <a:lnTo>
                    <a:pt x="2760" y="1253"/>
                  </a:lnTo>
                  <a:lnTo>
                    <a:pt x="2770" y="1253"/>
                  </a:lnTo>
                  <a:lnTo>
                    <a:pt x="2770" y="921"/>
                  </a:lnTo>
                  <a:lnTo>
                    <a:pt x="2779" y="883"/>
                  </a:lnTo>
                  <a:lnTo>
                    <a:pt x="2779" y="19"/>
                  </a:lnTo>
                  <a:lnTo>
                    <a:pt x="2789" y="607"/>
                  </a:lnTo>
                  <a:lnTo>
                    <a:pt x="2789" y="1205"/>
                  </a:lnTo>
                  <a:lnTo>
                    <a:pt x="2797" y="1205"/>
                  </a:lnTo>
                  <a:lnTo>
                    <a:pt x="2797" y="1253"/>
                  </a:lnTo>
                  <a:lnTo>
                    <a:pt x="2808" y="1253"/>
                  </a:lnTo>
                  <a:lnTo>
                    <a:pt x="2808" y="1300"/>
                  </a:lnTo>
                  <a:lnTo>
                    <a:pt x="2816" y="1281"/>
                  </a:lnTo>
                  <a:lnTo>
                    <a:pt x="2816" y="1300"/>
                  </a:lnTo>
                  <a:lnTo>
                    <a:pt x="2826" y="1291"/>
                  </a:lnTo>
                  <a:lnTo>
                    <a:pt x="2826" y="1300"/>
                  </a:lnTo>
                  <a:lnTo>
                    <a:pt x="2835" y="1300"/>
                  </a:lnTo>
                  <a:lnTo>
                    <a:pt x="2835" y="1281"/>
                  </a:lnTo>
                  <a:lnTo>
                    <a:pt x="2845" y="1281"/>
                  </a:lnTo>
                  <a:lnTo>
                    <a:pt x="2845" y="1310"/>
                  </a:lnTo>
                  <a:lnTo>
                    <a:pt x="2853" y="1300"/>
                  </a:lnTo>
                  <a:lnTo>
                    <a:pt x="2853" y="1291"/>
                  </a:lnTo>
                  <a:lnTo>
                    <a:pt x="2863" y="1300"/>
                  </a:lnTo>
                  <a:lnTo>
                    <a:pt x="2863" y="1291"/>
                  </a:lnTo>
                  <a:lnTo>
                    <a:pt x="2872" y="1291"/>
                  </a:lnTo>
                  <a:lnTo>
                    <a:pt x="2872" y="1272"/>
                  </a:lnTo>
                  <a:lnTo>
                    <a:pt x="2882" y="1272"/>
                  </a:lnTo>
                  <a:lnTo>
                    <a:pt x="2882" y="1291"/>
                  </a:lnTo>
                  <a:lnTo>
                    <a:pt x="2891" y="1272"/>
                  </a:lnTo>
                  <a:lnTo>
                    <a:pt x="2891" y="1300"/>
                  </a:lnTo>
                  <a:lnTo>
                    <a:pt x="2901" y="1310"/>
                  </a:lnTo>
                  <a:lnTo>
                    <a:pt x="2901" y="1291"/>
                  </a:lnTo>
                  <a:lnTo>
                    <a:pt x="2909" y="1300"/>
                  </a:lnTo>
                  <a:lnTo>
                    <a:pt x="2909" y="1253"/>
                  </a:lnTo>
                  <a:lnTo>
                    <a:pt x="2919" y="1253"/>
                  </a:lnTo>
                  <a:lnTo>
                    <a:pt x="2919" y="1291"/>
                  </a:lnTo>
                  <a:lnTo>
                    <a:pt x="2928" y="1291"/>
                  </a:lnTo>
                  <a:lnTo>
                    <a:pt x="2928" y="1310"/>
                  </a:lnTo>
                  <a:lnTo>
                    <a:pt x="2938" y="1300"/>
                  </a:lnTo>
                  <a:lnTo>
                    <a:pt x="2938" y="1310"/>
                  </a:lnTo>
                  <a:lnTo>
                    <a:pt x="2947" y="1310"/>
                  </a:lnTo>
                  <a:lnTo>
                    <a:pt x="2947" y="1291"/>
                  </a:lnTo>
                  <a:lnTo>
                    <a:pt x="2957" y="1291"/>
                  </a:lnTo>
                  <a:lnTo>
                    <a:pt x="2957" y="1253"/>
                  </a:lnTo>
                  <a:lnTo>
                    <a:pt x="2965" y="1253"/>
                  </a:lnTo>
                  <a:lnTo>
                    <a:pt x="2965" y="1215"/>
                  </a:lnTo>
                  <a:lnTo>
                    <a:pt x="2975" y="1224"/>
                  </a:lnTo>
                  <a:lnTo>
                    <a:pt x="2975" y="474"/>
                  </a:lnTo>
                  <a:lnTo>
                    <a:pt x="2984" y="0"/>
                  </a:lnTo>
                  <a:lnTo>
                    <a:pt x="2984" y="798"/>
                  </a:lnTo>
                  <a:lnTo>
                    <a:pt x="2994" y="826"/>
                  </a:lnTo>
                  <a:lnTo>
                    <a:pt x="2994" y="1186"/>
                  </a:lnTo>
                  <a:lnTo>
                    <a:pt x="3002" y="1186"/>
                  </a:lnTo>
                  <a:lnTo>
                    <a:pt x="3002" y="1262"/>
                  </a:lnTo>
                  <a:lnTo>
                    <a:pt x="3013" y="1262"/>
                  </a:lnTo>
                  <a:lnTo>
                    <a:pt x="3013" y="1281"/>
                  </a:lnTo>
                  <a:lnTo>
                    <a:pt x="3021" y="1281"/>
                  </a:lnTo>
                  <a:lnTo>
                    <a:pt x="3021" y="1272"/>
                  </a:lnTo>
                  <a:lnTo>
                    <a:pt x="3031" y="1281"/>
                  </a:lnTo>
                  <a:lnTo>
                    <a:pt x="3031" y="1300"/>
                  </a:lnTo>
                  <a:lnTo>
                    <a:pt x="3040" y="1300"/>
                  </a:lnTo>
                  <a:lnTo>
                    <a:pt x="3040" y="1310"/>
                  </a:lnTo>
                  <a:lnTo>
                    <a:pt x="3050" y="1300"/>
                  </a:lnTo>
                  <a:lnTo>
                    <a:pt x="3050" y="1310"/>
                  </a:lnTo>
                  <a:lnTo>
                    <a:pt x="3058" y="1310"/>
                  </a:lnTo>
                  <a:lnTo>
                    <a:pt x="3058" y="1300"/>
                  </a:lnTo>
                  <a:lnTo>
                    <a:pt x="3069" y="1300"/>
                  </a:lnTo>
                  <a:lnTo>
                    <a:pt x="3069" y="1272"/>
                  </a:lnTo>
                  <a:lnTo>
                    <a:pt x="3077" y="1262"/>
                  </a:lnTo>
                  <a:lnTo>
                    <a:pt x="3077" y="1281"/>
                  </a:lnTo>
                  <a:lnTo>
                    <a:pt x="3087" y="1281"/>
                  </a:lnTo>
                  <a:lnTo>
                    <a:pt x="3087" y="1300"/>
                  </a:lnTo>
                  <a:lnTo>
                    <a:pt x="3096" y="1300"/>
                  </a:lnTo>
                  <a:lnTo>
                    <a:pt x="3096" y="1310"/>
                  </a:lnTo>
                  <a:lnTo>
                    <a:pt x="3106" y="1300"/>
                  </a:lnTo>
                  <a:lnTo>
                    <a:pt x="3106" y="1310"/>
                  </a:lnTo>
                  <a:lnTo>
                    <a:pt x="3114" y="1310"/>
                  </a:lnTo>
                  <a:lnTo>
                    <a:pt x="3114" y="1262"/>
                  </a:lnTo>
                  <a:lnTo>
                    <a:pt x="3124" y="1262"/>
                  </a:lnTo>
                  <a:lnTo>
                    <a:pt x="3124" y="1291"/>
                  </a:lnTo>
                  <a:lnTo>
                    <a:pt x="3133" y="1272"/>
                  </a:lnTo>
                  <a:lnTo>
                    <a:pt x="3133" y="1291"/>
                  </a:lnTo>
                  <a:lnTo>
                    <a:pt x="3143" y="1300"/>
                  </a:lnTo>
                  <a:lnTo>
                    <a:pt x="3143" y="1272"/>
                  </a:lnTo>
                  <a:lnTo>
                    <a:pt x="3152" y="1272"/>
                  </a:lnTo>
                  <a:lnTo>
                    <a:pt x="3152" y="1064"/>
                  </a:lnTo>
                  <a:lnTo>
                    <a:pt x="3162" y="1072"/>
                  </a:lnTo>
                  <a:lnTo>
                    <a:pt x="3162" y="1272"/>
                  </a:lnTo>
                  <a:lnTo>
                    <a:pt x="3170" y="1272"/>
                  </a:lnTo>
                  <a:lnTo>
                    <a:pt x="3170" y="1310"/>
                  </a:lnTo>
                  <a:lnTo>
                    <a:pt x="3180" y="1300"/>
                  </a:lnTo>
                  <a:lnTo>
                    <a:pt x="3180" y="1310"/>
                  </a:lnTo>
                  <a:lnTo>
                    <a:pt x="3189" y="1310"/>
                  </a:lnTo>
                  <a:lnTo>
                    <a:pt x="3189" y="1300"/>
                  </a:lnTo>
                  <a:lnTo>
                    <a:pt x="3199" y="1300"/>
                  </a:lnTo>
                  <a:lnTo>
                    <a:pt x="3199" y="1281"/>
                  </a:lnTo>
                  <a:lnTo>
                    <a:pt x="3207" y="1281"/>
                  </a:lnTo>
                  <a:lnTo>
                    <a:pt x="3207" y="1262"/>
                  </a:lnTo>
                  <a:lnTo>
                    <a:pt x="3218" y="1272"/>
                  </a:lnTo>
                  <a:lnTo>
                    <a:pt x="3218" y="1300"/>
                  </a:lnTo>
                  <a:lnTo>
                    <a:pt x="3226" y="1291"/>
                  </a:lnTo>
                  <a:lnTo>
                    <a:pt x="3226" y="1310"/>
                  </a:lnTo>
                  <a:lnTo>
                    <a:pt x="3236" y="1291"/>
                  </a:lnTo>
                  <a:lnTo>
                    <a:pt x="3236" y="1300"/>
                  </a:lnTo>
                  <a:lnTo>
                    <a:pt x="3245" y="1300"/>
                  </a:lnTo>
                  <a:lnTo>
                    <a:pt x="3245" y="1291"/>
                  </a:lnTo>
                  <a:lnTo>
                    <a:pt x="3255" y="1300"/>
                  </a:lnTo>
                  <a:lnTo>
                    <a:pt x="3255" y="1291"/>
                  </a:lnTo>
                  <a:lnTo>
                    <a:pt x="3263" y="1300"/>
                  </a:lnTo>
                  <a:lnTo>
                    <a:pt x="3263" y="1310"/>
                  </a:lnTo>
                  <a:lnTo>
                    <a:pt x="3274" y="1310"/>
                  </a:lnTo>
                  <a:lnTo>
                    <a:pt x="3274" y="1300"/>
                  </a:lnTo>
                  <a:lnTo>
                    <a:pt x="3282" y="1310"/>
                  </a:lnTo>
                  <a:lnTo>
                    <a:pt x="3282" y="1291"/>
                  </a:lnTo>
                  <a:lnTo>
                    <a:pt x="3292" y="1291"/>
                  </a:lnTo>
                  <a:lnTo>
                    <a:pt x="3292" y="1272"/>
                  </a:lnTo>
                  <a:lnTo>
                    <a:pt x="3301" y="1281"/>
                  </a:lnTo>
                  <a:lnTo>
                    <a:pt x="3311" y="1281"/>
                  </a:lnTo>
                  <a:lnTo>
                    <a:pt x="3311" y="1291"/>
                  </a:lnTo>
                  <a:lnTo>
                    <a:pt x="3319" y="1281"/>
                  </a:lnTo>
                  <a:lnTo>
                    <a:pt x="3319" y="1291"/>
                  </a:lnTo>
                  <a:lnTo>
                    <a:pt x="3329" y="1291"/>
                  </a:lnTo>
                  <a:lnTo>
                    <a:pt x="3329" y="1310"/>
                  </a:lnTo>
                  <a:lnTo>
                    <a:pt x="3338" y="1300"/>
                  </a:lnTo>
                  <a:lnTo>
                    <a:pt x="3338" y="1253"/>
                  </a:lnTo>
                  <a:lnTo>
                    <a:pt x="3348" y="1262"/>
                  </a:lnTo>
                  <a:lnTo>
                    <a:pt x="3348" y="1291"/>
                  </a:lnTo>
                  <a:lnTo>
                    <a:pt x="3358" y="1291"/>
                  </a:lnTo>
                  <a:lnTo>
                    <a:pt x="3358" y="1281"/>
                  </a:lnTo>
                  <a:lnTo>
                    <a:pt x="3367" y="1281"/>
                  </a:lnTo>
                  <a:lnTo>
                    <a:pt x="3367" y="1291"/>
                  </a:lnTo>
                  <a:lnTo>
                    <a:pt x="3377" y="1291"/>
                  </a:lnTo>
                  <a:lnTo>
                    <a:pt x="3377" y="1310"/>
                  </a:lnTo>
                  <a:lnTo>
                    <a:pt x="3385" y="1310"/>
                  </a:lnTo>
                  <a:lnTo>
                    <a:pt x="3385" y="1281"/>
                  </a:lnTo>
                  <a:lnTo>
                    <a:pt x="3396" y="1281"/>
                  </a:lnTo>
                  <a:lnTo>
                    <a:pt x="3404" y="1281"/>
                  </a:lnTo>
                  <a:lnTo>
                    <a:pt x="3404" y="1300"/>
                  </a:lnTo>
                  <a:lnTo>
                    <a:pt x="3414" y="1300"/>
                  </a:lnTo>
                  <a:lnTo>
                    <a:pt x="3414" y="1291"/>
                  </a:lnTo>
                  <a:lnTo>
                    <a:pt x="3423" y="1291"/>
                  </a:lnTo>
                  <a:lnTo>
                    <a:pt x="3423" y="1310"/>
                  </a:lnTo>
                  <a:lnTo>
                    <a:pt x="3433" y="1300"/>
                  </a:lnTo>
                  <a:lnTo>
                    <a:pt x="3441" y="1300"/>
                  </a:lnTo>
                  <a:lnTo>
                    <a:pt x="3441" y="1234"/>
                  </a:lnTo>
                  <a:lnTo>
                    <a:pt x="3451" y="1243"/>
                  </a:lnTo>
                  <a:lnTo>
                    <a:pt x="3451" y="1291"/>
                  </a:lnTo>
                  <a:lnTo>
                    <a:pt x="3460" y="1291"/>
                  </a:lnTo>
                  <a:lnTo>
                    <a:pt x="3460" y="1300"/>
                  </a:lnTo>
                  <a:lnTo>
                    <a:pt x="3470" y="1310"/>
                  </a:lnTo>
                  <a:lnTo>
                    <a:pt x="3470" y="1300"/>
                  </a:lnTo>
                  <a:lnTo>
                    <a:pt x="3479" y="1300"/>
                  </a:lnTo>
                  <a:lnTo>
                    <a:pt x="3489" y="1291"/>
                  </a:lnTo>
                  <a:lnTo>
                    <a:pt x="3489" y="1310"/>
                  </a:lnTo>
                  <a:lnTo>
                    <a:pt x="3497" y="1300"/>
                  </a:lnTo>
                  <a:lnTo>
                    <a:pt x="3497" y="1281"/>
                  </a:lnTo>
                  <a:lnTo>
                    <a:pt x="3507" y="1272"/>
                  </a:lnTo>
                  <a:lnTo>
                    <a:pt x="3507" y="1281"/>
                  </a:lnTo>
                  <a:lnTo>
                    <a:pt x="3516" y="1281"/>
                  </a:lnTo>
                  <a:lnTo>
                    <a:pt x="3516" y="1291"/>
                  </a:lnTo>
                  <a:lnTo>
                    <a:pt x="3526" y="1291"/>
                  </a:lnTo>
                  <a:lnTo>
                    <a:pt x="3526" y="1300"/>
                  </a:lnTo>
                  <a:lnTo>
                    <a:pt x="3535" y="1291"/>
                  </a:lnTo>
                  <a:lnTo>
                    <a:pt x="3545" y="1291"/>
                  </a:lnTo>
                  <a:lnTo>
                    <a:pt x="3545" y="1281"/>
                  </a:lnTo>
                  <a:lnTo>
                    <a:pt x="3553" y="1272"/>
                  </a:lnTo>
                  <a:lnTo>
                    <a:pt x="3553" y="1300"/>
                  </a:lnTo>
                  <a:lnTo>
                    <a:pt x="3563" y="1300"/>
                  </a:lnTo>
                  <a:lnTo>
                    <a:pt x="3572" y="1300"/>
                  </a:lnTo>
                  <a:lnTo>
                    <a:pt x="3572" y="1310"/>
                  </a:lnTo>
                  <a:lnTo>
                    <a:pt x="3582" y="1310"/>
                  </a:lnTo>
                  <a:lnTo>
                    <a:pt x="3582" y="1300"/>
                  </a:lnTo>
                  <a:lnTo>
                    <a:pt x="3590" y="1310"/>
                  </a:lnTo>
                  <a:lnTo>
                    <a:pt x="3590" y="1291"/>
                  </a:lnTo>
                  <a:lnTo>
                    <a:pt x="3601" y="1300"/>
                  </a:lnTo>
                  <a:lnTo>
                    <a:pt x="3601" y="1281"/>
                  </a:lnTo>
                  <a:lnTo>
                    <a:pt x="3609" y="1291"/>
                  </a:lnTo>
                  <a:lnTo>
                    <a:pt x="3609" y="1272"/>
                  </a:lnTo>
                  <a:lnTo>
                    <a:pt x="3619" y="1281"/>
                  </a:lnTo>
                  <a:lnTo>
                    <a:pt x="3619" y="1300"/>
                  </a:lnTo>
                  <a:lnTo>
                    <a:pt x="3628" y="1291"/>
                  </a:lnTo>
                  <a:lnTo>
                    <a:pt x="3628" y="1300"/>
                  </a:lnTo>
                  <a:lnTo>
                    <a:pt x="3638" y="1300"/>
                  </a:lnTo>
                  <a:lnTo>
                    <a:pt x="3638" y="1310"/>
                  </a:lnTo>
                  <a:lnTo>
                    <a:pt x="3646" y="1300"/>
                  </a:lnTo>
                  <a:lnTo>
                    <a:pt x="3646" y="1281"/>
                  </a:lnTo>
                  <a:lnTo>
                    <a:pt x="3657" y="1281"/>
                  </a:lnTo>
                  <a:lnTo>
                    <a:pt x="3657" y="1291"/>
                  </a:lnTo>
                  <a:lnTo>
                    <a:pt x="3665" y="1291"/>
                  </a:lnTo>
                  <a:lnTo>
                    <a:pt x="3665" y="1310"/>
                  </a:lnTo>
                  <a:lnTo>
                    <a:pt x="3675" y="1291"/>
                  </a:lnTo>
                  <a:lnTo>
                    <a:pt x="3675" y="1310"/>
                  </a:lnTo>
                  <a:lnTo>
                    <a:pt x="3684" y="1310"/>
                  </a:lnTo>
                  <a:lnTo>
                    <a:pt x="3684" y="1291"/>
                  </a:lnTo>
                  <a:lnTo>
                    <a:pt x="3694" y="1291"/>
                  </a:lnTo>
                  <a:lnTo>
                    <a:pt x="3694" y="1300"/>
                  </a:lnTo>
                  <a:lnTo>
                    <a:pt x="3702" y="1310"/>
                  </a:lnTo>
                  <a:lnTo>
                    <a:pt x="3702" y="1300"/>
                  </a:lnTo>
                  <a:lnTo>
                    <a:pt x="3712" y="1300"/>
                  </a:lnTo>
                  <a:lnTo>
                    <a:pt x="3712" y="1291"/>
                  </a:lnTo>
                  <a:lnTo>
                    <a:pt x="3721" y="1281"/>
                  </a:lnTo>
                  <a:lnTo>
                    <a:pt x="3721" y="1291"/>
                  </a:lnTo>
                  <a:lnTo>
                    <a:pt x="3731" y="1300"/>
                  </a:lnTo>
                  <a:lnTo>
                    <a:pt x="3731" y="1291"/>
                  </a:lnTo>
                  <a:lnTo>
                    <a:pt x="3740" y="1291"/>
                  </a:lnTo>
                  <a:lnTo>
                    <a:pt x="3740" y="1300"/>
                  </a:lnTo>
                  <a:lnTo>
                    <a:pt x="3750" y="1300"/>
                  </a:lnTo>
                  <a:lnTo>
                    <a:pt x="3750" y="1310"/>
                  </a:lnTo>
                  <a:lnTo>
                    <a:pt x="3758" y="1310"/>
                  </a:lnTo>
                  <a:lnTo>
                    <a:pt x="3758" y="1281"/>
                  </a:lnTo>
                  <a:lnTo>
                    <a:pt x="3768" y="1291"/>
                  </a:lnTo>
                  <a:lnTo>
                    <a:pt x="3768" y="1281"/>
                  </a:lnTo>
                  <a:lnTo>
                    <a:pt x="3777" y="1291"/>
                  </a:lnTo>
                  <a:lnTo>
                    <a:pt x="3777" y="1300"/>
                  </a:lnTo>
                  <a:lnTo>
                    <a:pt x="3787" y="1300"/>
                  </a:lnTo>
                  <a:lnTo>
                    <a:pt x="3787" y="1281"/>
                  </a:lnTo>
                  <a:lnTo>
                    <a:pt x="3795" y="1272"/>
                  </a:lnTo>
                  <a:lnTo>
                    <a:pt x="3795" y="1291"/>
                  </a:lnTo>
                  <a:lnTo>
                    <a:pt x="3806" y="1291"/>
                  </a:lnTo>
                  <a:lnTo>
                    <a:pt x="3806" y="1310"/>
                  </a:lnTo>
                  <a:lnTo>
                    <a:pt x="3814" y="1310"/>
                  </a:lnTo>
                  <a:lnTo>
                    <a:pt x="3814" y="1291"/>
                  </a:lnTo>
                  <a:lnTo>
                    <a:pt x="3824" y="1281"/>
                  </a:lnTo>
                  <a:lnTo>
                    <a:pt x="3824" y="1300"/>
                  </a:lnTo>
                  <a:lnTo>
                    <a:pt x="3833" y="1291"/>
                  </a:lnTo>
                  <a:lnTo>
                    <a:pt x="3833" y="1281"/>
                  </a:lnTo>
                  <a:lnTo>
                    <a:pt x="3843" y="1272"/>
                  </a:lnTo>
                  <a:lnTo>
                    <a:pt x="3843" y="1291"/>
                  </a:lnTo>
                  <a:lnTo>
                    <a:pt x="3851" y="1300"/>
                  </a:lnTo>
                  <a:lnTo>
                    <a:pt x="3851" y="1291"/>
                  </a:lnTo>
                  <a:lnTo>
                    <a:pt x="3862" y="1300"/>
                  </a:lnTo>
                  <a:lnTo>
                    <a:pt x="3862" y="1281"/>
                  </a:lnTo>
                  <a:lnTo>
                    <a:pt x="3870" y="1281"/>
                  </a:lnTo>
                  <a:lnTo>
                    <a:pt x="3870" y="959"/>
                  </a:lnTo>
                  <a:lnTo>
                    <a:pt x="3880" y="931"/>
                  </a:lnTo>
                  <a:lnTo>
                    <a:pt x="3880" y="1234"/>
                  </a:lnTo>
                  <a:lnTo>
                    <a:pt x="3889" y="1253"/>
                  </a:lnTo>
                  <a:lnTo>
                    <a:pt x="3889" y="1234"/>
                  </a:lnTo>
                  <a:lnTo>
                    <a:pt x="3899" y="1253"/>
                  </a:lnTo>
                  <a:lnTo>
                    <a:pt x="3899" y="1300"/>
                  </a:lnTo>
                  <a:lnTo>
                    <a:pt x="3907" y="1310"/>
                  </a:lnTo>
                  <a:lnTo>
                    <a:pt x="3907" y="1300"/>
                  </a:lnTo>
                  <a:lnTo>
                    <a:pt x="3917" y="1300"/>
                  </a:lnTo>
                  <a:lnTo>
                    <a:pt x="3917" y="1291"/>
                  </a:lnTo>
                  <a:lnTo>
                    <a:pt x="3926" y="1291"/>
                  </a:lnTo>
                  <a:lnTo>
                    <a:pt x="3926" y="1310"/>
                  </a:lnTo>
                  <a:lnTo>
                    <a:pt x="3936" y="1310"/>
                  </a:lnTo>
                  <a:lnTo>
                    <a:pt x="3936" y="1300"/>
                  </a:lnTo>
                  <a:lnTo>
                    <a:pt x="3945" y="1310"/>
                  </a:lnTo>
                  <a:lnTo>
                    <a:pt x="3945" y="1291"/>
                  </a:lnTo>
                  <a:lnTo>
                    <a:pt x="3955" y="1291"/>
                  </a:lnTo>
                  <a:lnTo>
                    <a:pt x="3955" y="1281"/>
                  </a:lnTo>
                  <a:lnTo>
                    <a:pt x="3963" y="1281"/>
                  </a:lnTo>
                  <a:lnTo>
                    <a:pt x="3963" y="1291"/>
                  </a:lnTo>
                  <a:lnTo>
                    <a:pt x="3973" y="1291"/>
                  </a:lnTo>
                  <a:lnTo>
                    <a:pt x="3982" y="1291"/>
                  </a:lnTo>
                  <a:lnTo>
                    <a:pt x="3982" y="1310"/>
                  </a:lnTo>
                  <a:lnTo>
                    <a:pt x="3992" y="1300"/>
                  </a:lnTo>
                  <a:lnTo>
                    <a:pt x="3992" y="1281"/>
                  </a:lnTo>
                  <a:lnTo>
                    <a:pt x="4001" y="1281"/>
                  </a:lnTo>
                  <a:lnTo>
                    <a:pt x="4001" y="1300"/>
                  </a:lnTo>
                  <a:lnTo>
                    <a:pt x="4011" y="1281"/>
                  </a:lnTo>
                  <a:lnTo>
                    <a:pt x="4011" y="760"/>
                  </a:lnTo>
                  <a:lnTo>
                    <a:pt x="4019" y="760"/>
                  </a:lnTo>
                  <a:lnTo>
                    <a:pt x="4019" y="1234"/>
                  </a:lnTo>
                  <a:lnTo>
                    <a:pt x="4029" y="1224"/>
                  </a:lnTo>
                  <a:lnTo>
                    <a:pt x="4029" y="1253"/>
                  </a:lnTo>
                  <a:lnTo>
                    <a:pt x="4038" y="1253"/>
                  </a:lnTo>
                  <a:lnTo>
                    <a:pt x="4038" y="1310"/>
                  </a:lnTo>
                  <a:lnTo>
                    <a:pt x="4048" y="1310"/>
                  </a:lnTo>
                  <a:lnTo>
                    <a:pt x="4056" y="1310"/>
                  </a:lnTo>
                  <a:lnTo>
                    <a:pt x="4056" y="1281"/>
                  </a:lnTo>
                  <a:lnTo>
                    <a:pt x="4067" y="1281"/>
                  </a:lnTo>
                  <a:lnTo>
                    <a:pt x="4067" y="1300"/>
                  </a:lnTo>
                  <a:lnTo>
                    <a:pt x="4075" y="1281"/>
                  </a:lnTo>
                  <a:lnTo>
                    <a:pt x="4075" y="1300"/>
                  </a:lnTo>
                  <a:lnTo>
                    <a:pt x="4085" y="1310"/>
                  </a:lnTo>
                  <a:lnTo>
                    <a:pt x="4085" y="1300"/>
                  </a:lnTo>
                  <a:lnTo>
                    <a:pt x="4094" y="1300"/>
                  </a:lnTo>
                  <a:lnTo>
                    <a:pt x="4094" y="1310"/>
                  </a:lnTo>
                  <a:lnTo>
                    <a:pt x="4104" y="1310"/>
                  </a:lnTo>
                  <a:lnTo>
                    <a:pt x="4104" y="1300"/>
                  </a:lnTo>
                  <a:lnTo>
                    <a:pt x="4112" y="1291"/>
                  </a:lnTo>
                  <a:lnTo>
                    <a:pt x="4112" y="1300"/>
                  </a:lnTo>
                  <a:lnTo>
                    <a:pt x="4123" y="1291"/>
                  </a:lnTo>
                  <a:lnTo>
                    <a:pt x="4123" y="1300"/>
                  </a:lnTo>
                  <a:lnTo>
                    <a:pt x="4131" y="1300"/>
                  </a:lnTo>
                  <a:lnTo>
                    <a:pt x="4131" y="1291"/>
                  </a:lnTo>
                  <a:lnTo>
                    <a:pt x="4141" y="1291"/>
                  </a:lnTo>
                  <a:lnTo>
                    <a:pt x="4141" y="1272"/>
                  </a:lnTo>
                  <a:lnTo>
                    <a:pt x="4150" y="1262"/>
                  </a:lnTo>
                  <a:lnTo>
                    <a:pt x="4150" y="1281"/>
                  </a:lnTo>
                  <a:lnTo>
                    <a:pt x="4160" y="1281"/>
                  </a:lnTo>
                  <a:lnTo>
                    <a:pt x="4160" y="1291"/>
                  </a:lnTo>
                  <a:lnTo>
                    <a:pt x="4168" y="1291"/>
                  </a:lnTo>
                  <a:lnTo>
                    <a:pt x="4168" y="1300"/>
                  </a:lnTo>
                  <a:lnTo>
                    <a:pt x="4178" y="1300"/>
                  </a:lnTo>
                  <a:lnTo>
                    <a:pt x="4178" y="1281"/>
                  </a:lnTo>
                  <a:lnTo>
                    <a:pt x="4187" y="1281"/>
                  </a:lnTo>
                  <a:lnTo>
                    <a:pt x="4187" y="1310"/>
                  </a:lnTo>
                  <a:lnTo>
                    <a:pt x="4197" y="1310"/>
                  </a:lnTo>
                  <a:lnTo>
                    <a:pt x="4197" y="1291"/>
                  </a:lnTo>
                  <a:lnTo>
                    <a:pt x="4206" y="1291"/>
                  </a:lnTo>
                  <a:lnTo>
                    <a:pt x="4206" y="1281"/>
                  </a:lnTo>
                  <a:lnTo>
                    <a:pt x="4216" y="1291"/>
                  </a:lnTo>
                  <a:lnTo>
                    <a:pt x="4224" y="1291"/>
                  </a:lnTo>
                  <a:lnTo>
                    <a:pt x="4224" y="1281"/>
                  </a:lnTo>
                  <a:lnTo>
                    <a:pt x="4234" y="1291"/>
                  </a:lnTo>
                  <a:lnTo>
                    <a:pt x="4234" y="1272"/>
                  </a:lnTo>
                  <a:lnTo>
                    <a:pt x="4243" y="1262"/>
                  </a:lnTo>
                  <a:lnTo>
                    <a:pt x="4243" y="1272"/>
                  </a:lnTo>
                  <a:lnTo>
                    <a:pt x="4253" y="1272"/>
                  </a:lnTo>
                  <a:lnTo>
                    <a:pt x="4253" y="1281"/>
                  </a:lnTo>
                  <a:lnTo>
                    <a:pt x="4263" y="1291"/>
                  </a:lnTo>
                  <a:lnTo>
                    <a:pt x="4263" y="1272"/>
                  </a:lnTo>
                  <a:lnTo>
                    <a:pt x="4272" y="1272"/>
                  </a:lnTo>
                  <a:lnTo>
                    <a:pt x="4272" y="1300"/>
                  </a:lnTo>
                  <a:lnTo>
                    <a:pt x="4282" y="1300"/>
                  </a:lnTo>
                  <a:lnTo>
                    <a:pt x="4282" y="1310"/>
                  </a:lnTo>
                  <a:lnTo>
                    <a:pt x="4290" y="1300"/>
                  </a:lnTo>
                  <a:lnTo>
                    <a:pt x="4290" y="1291"/>
                  </a:lnTo>
                  <a:lnTo>
                    <a:pt x="4300" y="1291"/>
                  </a:lnTo>
                  <a:lnTo>
                    <a:pt x="4300" y="1281"/>
                  </a:lnTo>
                  <a:lnTo>
                    <a:pt x="4309" y="1291"/>
                  </a:lnTo>
                  <a:lnTo>
                    <a:pt x="4309" y="1300"/>
                  </a:lnTo>
                  <a:lnTo>
                    <a:pt x="4319" y="1300"/>
                  </a:lnTo>
                  <a:lnTo>
                    <a:pt x="4319" y="1291"/>
                  </a:lnTo>
                  <a:lnTo>
                    <a:pt x="4328" y="1310"/>
                  </a:lnTo>
                  <a:lnTo>
                    <a:pt x="4328" y="1281"/>
                  </a:lnTo>
                  <a:lnTo>
                    <a:pt x="4338" y="1300"/>
                  </a:lnTo>
                  <a:lnTo>
                    <a:pt x="4338" y="1291"/>
                  </a:lnTo>
                  <a:lnTo>
                    <a:pt x="4346" y="1291"/>
                  </a:lnTo>
                  <a:lnTo>
                    <a:pt x="4346" y="1300"/>
                  </a:lnTo>
                  <a:lnTo>
                    <a:pt x="4356" y="1300"/>
                  </a:lnTo>
                  <a:lnTo>
                    <a:pt x="4365" y="1291"/>
                  </a:lnTo>
                  <a:lnTo>
                    <a:pt x="4365" y="1310"/>
                  </a:lnTo>
                  <a:lnTo>
                    <a:pt x="4375" y="1300"/>
                  </a:lnTo>
                  <a:lnTo>
                    <a:pt x="4375" y="1291"/>
                  </a:lnTo>
                  <a:lnTo>
                    <a:pt x="4383" y="1300"/>
                  </a:lnTo>
                  <a:lnTo>
                    <a:pt x="4383" y="1310"/>
                  </a:lnTo>
                  <a:lnTo>
                    <a:pt x="4394" y="1310"/>
                  </a:lnTo>
                  <a:lnTo>
                    <a:pt x="4394" y="1300"/>
                  </a:lnTo>
                  <a:lnTo>
                    <a:pt x="4402" y="1291"/>
                  </a:lnTo>
                  <a:lnTo>
                    <a:pt x="4402" y="1159"/>
                  </a:lnTo>
                  <a:lnTo>
                    <a:pt x="4412" y="1159"/>
                  </a:lnTo>
                  <a:lnTo>
                    <a:pt x="4412" y="1262"/>
                  </a:lnTo>
                  <a:lnTo>
                    <a:pt x="4421" y="1253"/>
                  </a:lnTo>
                  <a:lnTo>
                    <a:pt x="4421" y="1272"/>
                  </a:lnTo>
                  <a:lnTo>
                    <a:pt x="4431" y="1262"/>
                  </a:lnTo>
                  <a:lnTo>
                    <a:pt x="4431" y="1300"/>
                  </a:lnTo>
                  <a:lnTo>
                    <a:pt x="4439" y="1300"/>
                  </a:lnTo>
                  <a:lnTo>
                    <a:pt x="4439" y="1281"/>
                  </a:lnTo>
                  <a:lnTo>
                    <a:pt x="4450" y="1291"/>
                  </a:lnTo>
                  <a:lnTo>
                    <a:pt x="4450" y="1272"/>
                  </a:lnTo>
                  <a:lnTo>
                    <a:pt x="4458" y="1272"/>
                  </a:lnTo>
                  <a:lnTo>
                    <a:pt x="4458" y="1300"/>
                  </a:lnTo>
                  <a:lnTo>
                    <a:pt x="4468" y="1291"/>
                  </a:lnTo>
                  <a:lnTo>
                    <a:pt x="4468" y="1310"/>
                  </a:lnTo>
                  <a:lnTo>
                    <a:pt x="4477" y="1310"/>
                  </a:lnTo>
                  <a:lnTo>
                    <a:pt x="4477" y="1300"/>
                  </a:lnTo>
                  <a:lnTo>
                    <a:pt x="4487" y="1310"/>
                  </a:lnTo>
                  <a:lnTo>
                    <a:pt x="4487" y="1300"/>
                  </a:lnTo>
                  <a:lnTo>
                    <a:pt x="4495" y="1310"/>
                  </a:lnTo>
                  <a:lnTo>
                    <a:pt x="4495" y="1291"/>
                  </a:lnTo>
                  <a:lnTo>
                    <a:pt x="4506" y="1300"/>
                  </a:lnTo>
                  <a:lnTo>
                    <a:pt x="4506" y="1291"/>
                  </a:lnTo>
                  <a:lnTo>
                    <a:pt x="4514" y="1291"/>
                  </a:lnTo>
                  <a:lnTo>
                    <a:pt x="4514" y="1310"/>
                  </a:lnTo>
                  <a:lnTo>
                    <a:pt x="4524" y="1291"/>
                  </a:lnTo>
                  <a:lnTo>
                    <a:pt x="4524" y="1300"/>
                  </a:lnTo>
                  <a:lnTo>
                    <a:pt x="4533" y="1291"/>
                  </a:lnTo>
                  <a:lnTo>
                    <a:pt x="4533" y="1300"/>
                  </a:lnTo>
                  <a:lnTo>
                    <a:pt x="4543" y="1300"/>
                  </a:lnTo>
                  <a:lnTo>
                    <a:pt x="4543" y="1291"/>
                  </a:lnTo>
                  <a:lnTo>
                    <a:pt x="4551" y="1300"/>
                  </a:lnTo>
                  <a:lnTo>
                    <a:pt x="4551" y="1281"/>
                  </a:lnTo>
                  <a:lnTo>
                    <a:pt x="4561" y="1281"/>
                  </a:lnTo>
                  <a:lnTo>
                    <a:pt x="4561" y="1291"/>
                  </a:lnTo>
                  <a:lnTo>
                    <a:pt x="4570" y="1291"/>
                  </a:lnTo>
                  <a:lnTo>
                    <a:pt x="4570" y="1281"/>
                  </a:lnTo>
                  <a:lnTo>
                    <a:pt x="4580" y="1272"/>
                  </a:lnTo>
                  <a:lnTo>
                    <a:pt x="4580" y="1291"/>
                  </a:lnTo>
                  <a:lnTo>
                    <a:pt x="4589" y="1291"/>
                  </a:lnTo>
                  <a:lnTo>
                    <a:pt x="4589" y="1310"/>
                  </a:lnTo>
                  <a:lnTo>
                    <a:pt x="4599" y="1310"/>
                  </a:lnTo>
                  <a:lnTo>
                    <a:pt x="4599" y="1281"/>
                  </a:lnTo>
                  <a:lnTo>
                    <a:pt x="4607" y="1281"/>
                  </a:lnTo>
                  <a:lnTo>
                    <a:pt x="4607" y="1300"/>
                  </a:lnTo>
                  <a:lnTo>
                    <a:pt x="4617" y="1310"/>
                  </a:lnTo>
                  <a:lnTo>
                    <a:pt x="4617" y="1291"/>
                  </a:lnTo>
                  <a:lnTo>
                    <a:pt x="4626" y="1291"/>
                  </a:lnTo>
                  <a:lnTo>
                    <a:pt x="4626" y="1272"/>
                  </a:lnTo>
                  <a:lnTo>
                    <a:pt x="4636" y="1262"/>
                  </a:lnTo>
                  <a:lnTo>
                    <a:pt x="4636" y="1291"/>
                  </a:lnTo>
                  <a:lnTo>
                    <a:pt x="4644" y="1291"/>
                  </a:lnTo>
                  <a:lnTo>
                    <a:pt x="4644" y="1310"/>
                  </a:lnTo>
                  <a:lnTo>
                    <a:pt x="4655" y="1300"/>
                  </a:lnTo>
                  <a:lnTo>
                    <a:pt x="4655" y="1310"/>
                  </a:lnTo>
                  <a:lnTo>
                    <a:pt x="4663" y="1310"/>
                  </a:lnTo>
                  <a:lnTo>
                    <a:pt x="4663" y="1300"/>
                  </a:lnTo>
                  <a:lnTo>
                    <a:pt x="4673" y="1300"/>
                  </a:lnTo>
                  <a:lnTo>
                    <a:pt x="4673" y="1310"/>
                  </a:lnTo>
                  <a:lnTo>
                    <a:pt x="4682" y="1310"/>
                  </a:lnTo>
                  <a:lnTo>
                    <a:pt x="4682" y="1300"/>
                  </a:lnTo>
                  <a:lnTo>
                    <a:pt x="4692" y="1300"/>
                  </a:lnTo>
                  <a:lnTo>
                    <a:pt x="4692" y="1291"/>
                  </a:lnTo>
                  <a:lnTo>
                    <a:pt x="4700" y="1300"/>
                  </a:lnTo>
                  <a:lnTo>
                    <a:pt x="4700" y="1310"/>
                  </a:lnTo>
                  <a:lnTo>
                    <a:pt x="4711" y="1300"/>
                  </a:lnTo>
                  <a:lnTo>
                    <a:pt x="4711" y="1281"/>
                  </a:lnTo>
                  <a:lnTo>
                    <a:pt x="4719" y="1281"/>
                  </a:lnTo>
                  <a:lnTo>
                    <a:pt x="4719" y="1272"/>
                  </a:lnTo>
                  <a:lnTo>
                    <a:pt x="4729" y="1262"/>
                  </a:lnTo>
                  <a:lnTo>
                    <a:pt x="4729" y="1281"/>
                  </a:lnTo>
                  <a:lnTo>
                    <a:pt x="4738" y="1272"/>
                  </a:lnTo>
                  <a:lnTo>
                    <a:pt x="4738" y="1291"/>
                  </a:lnTo>
                  <a:lnTo>
                    <a:pt x="4748" y="1291"/>
                  </a:lnTo>
                  <a:lnTo>
                    <a:pt x="4748" y="1310"/>
                  </a:lnTo>
                  <a:lnTo>
                    <a:pt x="4756" y="1310"/>
                  </a:lnTo>
                  <a:lnTo>
                    <a:pt x="4756" y="1291"/>
                  </a:lnTo>
                  <a:lnTo>
                    <a:pt x="4766" y="1291"/>
                  </a:lnTo>
                  <a:lnTo>
                    <a:pt x="4775" y="1300"/>
                  </a:lnTo>
                  <a:lnTo>
                    <a:pt x="4775" y="1291"/>
                  </a:lnTo>
                  <a:lnTo>
                    <a:pt x="4785" y="1281"/>
                  </a:lnTo>
                  <a:lnTo>
                    <a:pt x="4785" y="1291"/>
                  </a:lnTo>
                  <a:lnTo>
                    <a:pt x="4794" y="1291"/>
                  </a:lnTo>
                  <a:lnTo>
                    <a:pt x="4804" y="1300"/>
                  </a:lnTo>
                  <a:lnTo>
                    <a:pt x="4804" y="1281"/>
                  </a:lnTo>
                  <a:lnTo>
                    <a:pt x="4812" y="1281"/>
                  </a:lnTo>
                  <a:lnTo>
                    <a:pt x="4822" y="1281"/>
                  </a:lnTo>
                  <a:lnTo>
                    <a:pt x="4822" y="1291"/>
                  </a:lnTo>
                  <a:lnTo>
                    <a:pt x="4831" y="1291"/>
                  </a:lnTo>
                  <a:lnTo>
                    <a:pt x="4841" y="1291"/>
                  </a:lnTo>
                  <a:lnTo>
                    <a:pt x="4841" y="1300"/>
                  </a:lnTo>
                  <a:lnTo>
                    <a:pt x="4849" y="1300"/>
                  </a:lnTo>
                  <a:lnTo>
                    <a:pt x="4849" y="1310"/>
                  </a:lnTo>
                  <a:lnTo>
                    <a:pt x="4860" y="1310"/>
                  </a:lnTo>
                  <a:lnTo>
                    <a:pt x="4860" y="1291"/>
                  </a:lnTo>
                  <a:lnTo>
                    <a:pt x="4868" y="1291"/>
                  </a:lnTo>
                  <a:lnTo>
                    <a:pt x="4868" y="1300"/>
                  </a:lnTo>
                  <a:lnTo>
                    <a:pt x="4878" y="1300"/>
                  </a:lnTo>
                  <a:lnTo>
                    <a:pt x="4878" y="1272"/>
                  </a:lnTo>
                  <a:lnTo>
                    <a:pt x="4887" y="1281"/>
                  </a:lnTo>
                  <a:lnTo>
                    <a:pt x="4887" y="1300"/>
                  </a:lnTo>
                  <a:lnTo>
                    <a:pt x="4897" y="1300"/>
                  </a:lnTo>
                  <a:lnTo>
                    <a:pt x="4897" y="1291"/>
                  </a:lnTo>
                  <a:lnTo>
                    <a:pt x="4905" y="1300"/>
                  </a:lnTo>
                  <a:lnTo>
                    <a:pt x="4905" y="1291"/>
                  </a:lnTo>
                  <a:lnTo>
                    <a:pt x="4916" y="1300"/>
                  </a:lnTo>
                  <a:lnTo>
                    <a:pt x="4916" y="1310"/>
                  </a:lnTo>
                  <a:lnTo>
                    <a:pt x="4924" y="1310"/>
                  </a:lnTo>
                  <a:lnTo>
                    <a:pt x="4924" y="1300"/>
                  </a:lnTo>
                  <a:lnTo>
                    <a:pt x="4934" y="1300"/>
                  </a:lnTo>
                  <a:lnTo>
                    <a:pt x="4934" y="1310"/>
                  </a:lnTo>
                  <a:lnTo>
                    <a:pt x="4943" y="1300"/>
                  </a:lnTo>
                  <a:lnTo>
                    <a:pt x="4943" y="1291"/>
                  </a:lnTo>
                  <a:lnTo>
                    <a:pt x="4953" y="1281"/>
                  </a:lnTo>
                  <a:lnTo>
                    <a:pt x="4953" y="1291"/>
                  </a:lnTo>
                  <a:lnTo>
                    <a:pt x="4961" y="1291"/>
                  </a:lnTo>
                  <a:lnTo>
                    <a:pt x="4961" y="1300"/>
                  </a:lnTo>
                  <a:lnTo>
                    <a:pt x="4972" y="1291"/>
                  </a:lnTo>
                  <a:lnTo>
                    <a:pt x="4972" y="1310"/>
                  </a:lnTo>
                  <a:lnTo>
                    <a:pt x="4980" y="1310"/>
                  </a:lnTo>
                  <a:lnTo>
                    <a:pt x="4980" y="1300"/>
                  </a:lnTo>
                  <a:lnTo>
                    <a:pt x="4990" y="1300"/>
                  </a:lnTo>
                  <a:lnTo>
                    <a:pt x="4990" y="1186"/>
                  </a:lnTo>
                  <a:lnTo>
                    <a:pt x="4999" y="1167"/>
                  </a:lnTo>
                  <a:lnTo>
                    <a:pt x="4999" y="1262"/>
                  </a:lnTo>
                  <a:lnTo>
                    <a:pt x="5009" y="1243"/>
                  </a:lnTo>
                  <a:lnTo>
                    <a:pt x="5009" y="1272"/>
                  </a:lnTo>
                  <a:lnTo>
                    <a:pt x="5017" y="1272"/>
                  </a:lnTo>
                  <a:lnTo>
                    <a:pt x="5017" y="1291"/>
                  </a:lnTo>
                  <a:lnTo>
                    <a:pt x="5027" y="1291"/>
                  </a:lnTo>
                  <a:lnTo>
                    <a:pt x="5027" y="1300"/>
                  </a:lnTo>
                  <a:lnTo>
                    <a:pt x="5036" y="1291"/>
                  </a:lnTo>
                  <a:lnTo>
                    <a:pt x="5036" y="1300"/>
                  </a:lnTo>
                  <a:lnTo>
                    <a:pt x="5046" y="1300"/>
                  </a:lnTo>
                  <a:lnTo>
                    <a:pt x="5046" y="1291"/>
                  </a:lnTo>
                  <a:lnTo>
                    <a:pt x="5055" y="1300"/>
                  </a:lnTo>
                  <a:lnTo>
                    <a:pt x="5055" y="1310"/>
                  </a:lnTo>
                  <a:lnTo>
                    <a:pt x="5065" y="1300"/>
                  </a:lnTo>
                  <a:lnTo>
                    <a:pt x="5073" y="1310"/>
                  </a:lnTo>
                  <a:lnTo>
                    <a:pt x="5073" y="1300"/>
                  </a:lnTo>
                  <a:lnTo>
                    <a:pt x="5083" y="1300"/>
                  </a:lnTo>
                  <a:lnTo>
                    <a:pt x="5083" y="1310"/>
                  </a:lnTo>
                  <a:lnTo>
                    <a:pt x="5092" y="1291"/>
                  </a:lnTo>
                  <a:lnTo>
                    <a:pt x="5092" y="1300"/>
                  </a:lnTo>
                  <a:lnTo>
                    <a:pt x="5102" y="1300"/>
                  </a:lnTo>
                  <a:lnTo>
                    <a:pt x="5102" y="1291"/>
                  </a:lnTo>
                  <a:lnTo>
                    <a:pt x="5110" y="1300"/>
                  </a:lnTo>
                  <a:lnTo>
                    <a:pt x="5110" y="1291"/>
                  </a:lnTo>
                  <a:lnTo>
                    <a:pt x="5121" y="1291"/>
                  </a:lnTo>
                  <a:lnTo>
                    <a:pt x="5121" y="1300"/>
                  </a:lnTo>
                  <a:lnTo>
                    <a:pt x="5129" y="1300"/>
                  </a:lnTo>
                  <a:lnTo>
                    <a:pt x="5139" y="1310"/>
                  </a:lnTo>
                  <a:lnTo>
                    <a:pt x="5139" y="1300"/>
                  </a:lnTo>
                  <a:lnTo>
                    <a:pt x="5148" y="1291"/>
                  </a:lnTo>
                  <a:lnTo>
                    <a:pt x="5148" y="1300"/>
                  </a:lnTo>
                  <a:lnTo>
                    <a:pt x="5158" y="1310"/>
                  </a:lnTo>
                  <a:lnTo>
                    <a:pt x="5158" y="1291"/>
                  </a:lnTo>
                  <a:lnTo>
                    <a:pt x="5166" y="1281"/>
                  </a:lnTo>
                  <a:lnTo>
                    <a:pt x="5166" y="1291"/>
                  </a:lnTo>
                  <a:lnTo>
                    <a:pt x="5177" y="1300"/>
                  </a:lnTo>
                  <a:lnTo>
                    <a:pt x="5177" y="1291"/>
                  </a:lnTo>
                  <a:lnTo>
                    <a:pt x="5187" y="1291"/>
                  </a:lnTo>
                  <a:lnTo>
                    <a:pt x="5187" y="1300"/>
                  </a:lnTo>
                  <a:lnTo>
                    <a:pt x="5195" y="1291"/>
                  </a:lnTo>
                  <a:lnTo>
                    <a:pt x="5195" y="1310"/>
                  </a:lnTo>
                  <a:lnTo>
                    <a:pt x="5205" y="1310"/>
                  </a:lnTo>
                  <a:lnTo>
                    <a:pt x="5205" y="1291"/>
                  </a:lnTo>
                  <a:lnTo>
                    <a:pt x="5214" y="1291"/>
                  </a:lnTo>
                  <a:lnTo>
                    <a:pt x="5224" y="1281"/>
                  </a:lnTo>
                  <a:lnTo>
                    <a:pt x="5224" y="1291"/>
                  </a:lnTo>
                  <a:lnTo>
                    <a:pt x="5232" y="1272"/>
                  </a:lnTo>
                  <a:lnTo>
                    <a:pt x="5232" y="1291"/>
                  </a:lnTo>
                  <a:lnTo>
                    <a:pt x="5243" y="1291"/>
                  </a:lnTo>
                  <a:lnTo>
                    <a:pt x="5243" y="1300"/>
                  </a:lnTo>
                  <a:lnTo>
                    <a:pt x="5251" y="1300"/>
                  </a:lnTo>
                  <a:lnTo>
                    <a:pt x="5251" y="1310"/>
                  </a:lnTo>
                  <a:lnTo>
                    <a:pt x="5261" y="1291"/>
                  </a:lnTo>
                  <a:lnTo>
                    <a:pt x="5261" y="1300"/>
                  </a:lnTo>
                  <a:lnTo>
                    <a:pt x="5270" y="1300"/>
                  </a:lnTo>
                  <a:lnTo>
                    <a:pt x="5270" y="1291"/>
                  </a:lnTo>
                  <a:lnTo>
                    <a:pt x="5280" y="1300"/>
                  </a:lnTo>
                  <a:lnTo>
                    <a:pt x="5280" y="1291"/>
                  </a:lnTo>
                  <a:lnTo>
                    <a:pt x="5288" y="1281"/>
                  </a:lnTo>
                  <a:lnTo>
                    <a:pt x="5288" y="1291"/>
                  </a:lnTo>
                  <a:lnTo>
                    <a:pt x="5299" y="1291"/>
                  </a:lnTo>
                  <a:lnTo>
                    <a:pt x="5307" y="1291"/>
                  </a:lnTo>
                  <a:lnTo>
                    <a:pt x="5307" y="1281"/>
                  </a:lnTo>
                  <a:lnTo>
                    <a:pt x="5317" y="1281"/>
                  </a:lnTo>
                  <a:lnTo>
                    <a:pt x="5317" y="1300"/>
                  </a:lnTo>
                  <a:lnTo>
                    <a:pt x="5326" y="1291"/>
                  </a:lnTo>
                  <a:lnTo>
                    <a:pt x="5326" y="1310"/>
                  </a:lnTo>
                  <a:lnTo>
                    <a:pt x="5344" y="1310"/>
                  </a:lnTo>
                  <a:lnTo>
                    <a:pt x="5344" y="1291"/>
                  </a:lnTo>
                  <a:lnTo>
                    <a:pt x="5354" y="1291"/>
                  </a:lnTo>
                  <a:lnTo>
                    <a:pt x="5354" y="1281"/>
                  </a:lnTo>
                  <a:lnTo>
                    <a:pt x="5363" y="1291"/>
                  </a:lnTo>
                  <a:lnTo>
                    <a:pt x="5373" y="1291"/>
                  </a:lnTo>
                  <a:lnTo>
                    <a:pt x="5373" y="1272"/>
                  </a:lnTo>
                  <a:lnTo>
                    <a:pt x="5382" y="1272"/>
                  </a:lnTo>
                  <a:lnTo>
                    <a:pt x="5382" y="1291"/>
                  </a:lnTo>
                  <a:lnTo>
                    <a:pt x="5392" y="1291"/>
                  </a:lnTo>
                  <a:lnTo>
                    <a:pt x="5392" y="1310"/>
                  </a:lnTo>
                  <a:lnTo>
                    <a:pt x="5400" y="1300"/>
                  </a:lnTo>
                  <a:lnTo>
                    <a:pt x="5400" y="1281"/>
                  </a:lnTo>
                  <a:lnTo>
                    <a:pt x="5410" y="1291"/>
                  </a:lnTo>
                  <a:lnTo>
                    <a:pt x="5410" y="1300"/>
                  </a:lnTo>
                  <a:lnTo>
                    <a:pt x="5419" y="1310"/>
                  </a:lnTo>
                  <a:lnTo>
                    <a:pt x="5419" y="1300"/>
                  </a:lnTo>
                  <a:lnTo>
                    <a:pt x="5429" y="1300"/>
                  </a:lnTo>
                  <a:lnTo>
                    <a:pt x="5429" y="1281"/>
                  </a:lnTo>
                  <a:lnTo>
                    <a:pt x="5438" y="1281"/>
                  </a:lnTo>
                  <a:lnTo>
                    <a:pt x="5438" y="1300"/>
                  </a:lnTo>
                  <a:lnTo>
                    <a:pt x="5448" y="1300"/>
                  </a:lnTo>
                  <a:lnTo>
                    <a:pt x="5456" y="1300"/>
                  </a:lnTo>
                  <a:lnTo>
                    <a:pt x="5456" y="1310"/>
                  </a:lnTo>
                  <a:lnTo>
                    <a:pt x="5466" y="1310"/>
                  </a:lnTo>
                  <a:lnTo>
                    <a:pt x="5466" y="1291"/>
                  </a:lnTo>
                  <a:lnTo>
                    <a:pt x="5475" y="1291"/>
                  </a:lnTo>
                  <a:lnTo>
                    <a:pt x="5485" y="1281"/>
                  </a:lnTo>
                  <a:lnTo>
                    <a:pt x="5485" y="1300"/>
                  </a:lnTo>
                  <a:lnTo>
                    <a:pt x="5493" y="1291"/>
                  </a:lnTo>
                  <a:lnTo>
                    <a:pt x="5493" y="1310"/>
                  </a:lnTo>
                  <a:lnTo>
                    <a:pt x="5504" y="1310"/>
                  </a:lnTo>
                  <a:lnTo>
                    <a:pt x="5512" y="1310"/>
                  </a:lnTo>
                  <a:lnTo>
                    <a:pt x="5512" y="1291"/>
                  </a:lnTo>
                  <a:lnTo>
                    <a:pt x="5522" y="1300"/>
                  </a:lnTo>
                  <a:lnTo>
                    <a:pt x="5522" y="1291"/>
                  </a:lnTo>
                  <a:lnTo>
                    <a:pt x="5531" y="1281"/>
                  </a:lnTo>
                  <a:lnTo>
                    <a:pt x="5531" y="1272"/>
                  </a:lnTo>
                  <a:lnTo>
                    <a:pt x="5541" y="1281"/>
                  </a:lnTo>
                  <a:lnTo>
                    <a:pt x="5541" y="1272"/>
                  </a:lnTo>
                  <a:lnTo>
                    <a:pt x="5549" y="1272"/>
                  </a:lnTo>
                  <a:lnTo>
                    <a:pt x="5549" y="1291"/>
                  </a:lnTo>
                  <a:lnTo>
                    <a:pt x="5560" y="1291"/>
                  </a:lnTo>
                  <a:lnTo>
                    <a:pt x="5560" y="1281"/>
                  </a:lnTo>
                  <a:lnTo>
                    <a:pt x="5568" y="1272"/>
                  </a:lnTo>
                  <a:lnTo>
                    <a:pt x="5568" y="1281"/>
                  </a:lnTo>
                  <a:lnTo>
                    <a:pt x="5578" y="1281"/>
                  </a:lnTo>
                  <a:lnTo>
                    <a:pt x="5578" y="1300"/>
                  </a:lnTo>
                  <a:lnTo>
                    <a:pt x="5587" y="1310"/>
                  </a:lnTo>
                  <a:lnTo>
                    <a:pt x="5587" y="1300"/>
                  </a:lnTo>
                  <a:lnTo>
                    <a:pt x="5597" y="1300"/>
                  </a:lnTo>
                  <a:lnTo>
                    <a:pt x="5597" y="1291"/>
                  </a:lnTo>
                  <a:lnTo>
                    <a:pt x="5605" y="1291"/>
                  </a:lnTo>
                  <a:lnTo>
                    <a:pt x="5605" y="1205"/>
                  </a:lnTo>
                  <a:lnTo>
                    <a:pt x="5615" y="1178"/>
                  </a:lnTo>
                  <a:lnTo>
                    <a:pt x="5615" y="1262"/>
                  </a:lnTo>
                  <a:lnTo>
                    <a:pt x="5624" y="1262"/>
                  </a:lnTo>
                  <a:lnTo>
                    <a:pt x="5624" y="1281"/>
                  </a:lnTo>
                  <a:lnTo>
                    <a:pt x="5634" y="1281"/>
                  </a:lnTo>
                  <a:lnTo>
                    <a:pt x="5634" y="1291"/>
                  </a:lnTo>
                  <a:lnTo>
                    <a:pt x="5643" y="1291"/>
                  </a:lnTo>
                  <a:lnTo>
                    <a:pt x="5643" y="1310"/>
                  </a:lnTo>
                  <a:lnTo>
                    <a:pt x="5653" y="1310"/>
                  </a:lnTo>
                  <a:lnTo>
                    <a:pt x="5653" y="1281"/>
                  </a:lnTo>
                  <a:lnTo>
                    <a:pt x="5661" y="1272"/>
                  </a:lnTo>
                  <a:lnTo>
                    <a:pt x="5661" y="1291"/>
                  </a:lnTo>
                  <a:lnTo>
                    <a:pt x="5671" y="1291"/>
                  </a:lnTo>
                  <a:lnTo>
                    <a:pt x="5671" y="1310"/>
                  </a:lnTo>
                  <a:lnTo>
                    <a:pt x="5680" y="1300"/>
                  </a:lnTo>
                  <a:lnTo>
                    <a:pt x="5690" y="1300"/>
                  </a:lnTo>
                  <a:lnTo>
                    <a:pt x="5698" y="1291"/>
                  </a:lnTo>
                  <a:lnTo>
                    <a:pt x="5698" y="1300"/>
                  </a:lnTo>
                  <a:lnTo>
                    <a:pt x="5709" y="1291"/>
                  </a:lnTo>
                  <a:lnTo>
                    <a:pt x="5709" y="1310"/>
                  </a:lnTo>
                  <a:lnTo>
                    <a:pt x="5717" y="1310"/>
                  </a:lnTo>
                  <a:lnTo>
                    <a:pt x="5727" y="1310"/>
                  </a:lnTo>
                  <a:lnTo>
                    <a:pt x="5727" y="1281"/>
                  </a:lnTo>
                  <a:lnTo>
                    <a:pt x="5736" y="1281"/>
                  </a:lnTo>
                  <a:lnTo>
                    <a:pt x="5746" y="1272"/>
                  </a:lnTo>
                  <a:lnTo>
                    <a:pt x="5746" y="1291"/>
                  </a:lnTo>
                  <a:lnTo>
                    <a:pt x="5754" y="1291"/>
                  </a:lnTo>
                  <a:lnTo>
                    <a:pt x="5754" y="1300"/>
                  </a:lnTo>
                  <a:lnTo>
                    <a:pt x="5765" y="1300"/>
                  </a:lnTo>
                  <a:lnTo>
                    <a:pt x="5765" y="1310"/>
                  </a:lnTo>
                  <a:lnTo>
                    <a:pt x="5773" y="1300"/>
                  </a:lnTo>
                  <a:lnTo>
                    <a:pt x="5773" y="1310"/>
                  </a:lnTo>
                  <a:lnTo>
                    <a:pt x="5783" y="1310"/>
                  </a:lnTo>
                  <a:lnTo>
                    <a:pt x="5783" y="1291"/>
                  </a:lnTo>
                  <a:lnTo>
                    <a:pt x="5792" y="1300"/>
                  </a:lnTo>
                  <a:lnTo>
                    <a:pt x="5792" y="1310"/>
                  </a:lnTo>
                  <a:lnTo>
                    <a:pt x="5802" y="1300"/>
                  </a:lnTo>
                  <a:lnTo>
                    <a:pt x="5802" y="1291"/>
                  </a:lnTo>
                  <a:lnTo>
                    <a:pt x="5810" y="1291"/>
                  </a:lnTo>
                  <a:lnTo>
                    <a:pt x="5810" y="1272"/>
                  </a:lnTo>
                  <a:lnTo>
                    <a:pt x="5820" y="1281"/>
                  </a:lnTo>
                  <a:lnTo>
                    <a:pt x="5820" y="760"/>
                  </a:lnTo>
                  <a:lnTo>
                    <a:pt x="5829" y="588"/>
                  </a:lnTo>
                  <a:lnTo>
                    <a:pt x="5829" y="1053"/>
                  </a:lnTo>
                  <a:lnTo>
                    <a:pt x="5839" y="1072"/>
                  </a:lnTo>
                  <a:lnTo>
                    <a:pt x="5839" y="1224"/>
                  </a:lnTo>
                  <a:lnTo>
                    <a:pt x="5848" y="1234"/>
                  </a:lnTo>
                  <a:lnTo>
                    <a:pt x="5848" y="1272"/>
                  </a:lnTo>
                  <a:lnTo>
                    <a:pt x="5858" y="1272"/>
                  </a:lnTo>
                  <a:lnTo>
                    <a:pt x="5858" y="1281"/>
                  </a:lnTo>
                  <a:lnTo>
                    <a:pt x="5866" y="1272"/>
                  </a:lnTo>
                  <a:lnTo>
                    <a:pt x="5866" y="1281"/>
                  </a:lnTo>
                  <a:lnTo>
                    <a:pt x="5876" y="1281"/>
                  </a:lnTo>
                  <a:lnTo>
                    <a:pt x="5876" y="1300"/>
                  </a:lnTo>
                  <a:lnTo>
                    <a:pt x="5885" y="1291"/>
                  </a:lnTo>
                  <a:lnTo>
                    <a:pt x="5885" y="1300"/>
                  </a:lnTo>
                  <a:lnTo>
                    <a:pt x="5895" y="1300"/>
                  </a:lnTo>
                  <a:lnTo>
                    <a:pt x="5895" y="1310"/>
                  </a:lnTo>
                  <a:lnTo>
                    <a:pt x="5904" y="1310"/>
                  </a:lnTo>
                  <a:lnTo>
                    <a:pt x="5904" y="1281"/>
                  </a:lnTo>
                  <a:lnTo>
                    <a:pt x="5914" y="1281"/>
                  </a:lnTo>
                  <a:lnTo>
                    <a:pt x="5914" y="1291"/>
                  </a:lnTo>
                  <a:lnTo>
                    <a:pt x="5922" y="1291"/>
                  </a:lnTo>
                  <a:lnTo>
                    <a:pt x="5922" y="1300"/>
                  </a:lnTo>
                  <a:lnTo>
                    <a:pt x="5932" y="1300"/>
                  </a:lnTo>
                  <a:lnTo>
                    <a:pt x="5932" y="1281"/>
                  </a:lnTo>
                  <a:lnTo>
                    <a:pt x="5941" y="1291"/>
                  </a:lnTo>
                  <a:lnTo>
                    <a:pt x="5941" y="1300"/>
                  </a:lnTo>
                  <a:lnTo>
                    <a:pt x="5951" y="1300"/>
                  </a:lnTo>
                  <a:lnTo>
                    <a:pt x="5951" y="1291"/>
                  </a:lnTo>
                  <a:lnTo>
                    <a:pt x="5959" y="1291"/>
                  </a:lnTo>
                  <a:lnTo>
                    <a:pt x="5959" y="1272"/>
                  </a:lnTo>
                  <a:lnTo>
                    <a:pt x="5970" y="1281"/>
                  </a:lnTo>
                  <a:lnTo>
                    <a:pt x="5970" y="1310"/>
                  </a:lnTo>
                  <a:lnTo>
                    <a:pt x="5978" y="1300"/>
                  </a:lnTo>
                  <a:lnTo>
                    <a:pt x="5978" y="1310"/>
                  </a:lnTo>
                  <a:lnTo>
                    <a:pt x="5988" y="1310"/>
                  </a:lnTo>
                  <a:lnTo>
                    <a:pt x="5988" y="1300"/>
                  </a:lnTo>
                  <a:lnTo>
                    <a:pt x="5997" y="1300"/>
                  </a:lnTo>
                  <a:lnTo>
                    <a:pt x="5997" y="1291"/>
                  </a:lnTo>
                  <a:lnTo>
                    <a:pt x="6007" y="1300"/>
                  </a:lnTo>
                  <a:lnTo>
                    <a:pt x="6007" y="1310"/>
                  </a:lnTo>
                  <a:lnTo>
                    <a:pt x="6015" y="1310"/>
                  </a:lnTo>
                  <a:lnTo>
                    <a:pt x="6015" y="1300"/>
                  </a:lnTo>
                  <a:lnTo>
                    <a:pt x="6026" y="1291"/>
                  </a:lnTo>
                  <a:lnTo>
                    <a:pt x="6026" y="1272"/>
                  </a:lnTo>
                  <a:lnTo>
                    <a:pt x="6034" y="1272"/>
                  </a:lnTo>
                  <a:lnTo>
                    <a:pt x="6034" y="466"/>
                  </a:lnTo>
                  <a:lnTo>
                    <a:pt x="6044" y="361"/>
                  </a:lnTo>
                  <a:lnTo>
                    <a:pt x="6044" y="1072"/>
                  </a:lnTo>
                  <a:lnTo>
                    <a:pt x="6053" y="1091"/>
                  </a:lnTo>
                  <a:lnTo>
                    <a:pt x="6053" y="1224"/>
                  </a:lnTo>
                  <a:lnTo>
                    <a:pt x="6063" y="1224"/>
                  </a:lnTo>
                  <a:lnTo>
                    <a:pt x="6063" y="1281"/>
                  </a:lnTo>
                  <a:lnTo>
                    <a:pt x="6071" y="1281"/>
                  </a:lnTo>
                  <a:lnTo>
                    <a:pt x="6071" y="1272"/>
                  </a:lnTo>
                  <a:lnTo>
                    <a:pt x="6081" y="1272"/>
                  </a:lnTo>
                  <a:lnTo>
                    <a:pt x="6081" y="1300"/>
                  </a:lnTo>
                  <a:lnTo>
                    <a:pt x="6092" y="1300"/>
                  </a:lnTo>
                  <a:lnTo>
                    <a:pt x="6092" y="1310"/>
                  </a:lnTo>
                  <a:lnTo>
                    <a:pt x="6100" y="1310"/>
                  </a:lnTo>
                  <a:lnTo>
                    <a:pt x="6110" y="1291"/>
                  </a:lnTo>
                  <a:lnTo>
                    <a:pt x="6110" y="1300"/>
                  </a:lnTo>
                  <a:lnTo>
                    <a:pt x="6119" y="1300"/>
                  </a:lnTo>
                  <a:lnTo>
                    <a:pt x="6119" y="1291"/>
                  </a:lnTo>
                  <a:lnTo>
                    <a:pt x="6129" y="1300"/>
                  </a:lnTo>
                  <a:lnTo>
                    <a:pt x="6129" y="1281"/>
                  </a:lnTo>
                  <a:lnTo>
                    <a:pt x="6137" y="1253"/>
                  </a:lnTo>
                  <a:lnTo>
                    <a:pt x="6137" y="1281"/>
                  </a:lnTo>
                  <a:lnTo>
                    <a:pt x="6148" y="1281"/>
                  </a:lnTo>
                  <a:lnTo>
                    <a:pt x="6148" y="1310"/>
                  </a:lnTo>
                  <a:lnTo>
                    <a:pt x="6156" y="1310"/>
                  </a:lnTo>
                  <a:lnTo>
                    <a:pt x="6156" y="1291"/>
                  </a:lnTo>
                  <a:lnTo>
                    <a:pt x="6166" y="1300"/>
                  </a:lnTo>
                  <a:lnTo>
                    <a:pt x="6166" y="1272"/>
                  </a:lnTo>
                  <a:lnTo>
                    <a:pt x="6175" y="1272"/>
                  </a:lnTo>
                  <a:lnTo>
                    <a:pt x="6175" y="1291"/>
                  </a:lnTo>
                  <a:lnTo>
                    <a:pt x="6185" y="1291"/>
                  </a:lnTo>
                  <a:lnTo>
                    <a:pt x="6185" y="1310"/>
                  </a:lnTo>
                  <a:lnTo>
                    <a:pt x="6193" y="1310"/>
                  </a:lnTo>
                  <a:lnTo>
                    <a:pt x="6193" y="1300"/>
                  </a:lnTo>
                  <a:lnTo>
                    <a:pt x="6203" y="1300"/>
                  </a:lnTo>
                  <a:lnTo>
                    <a:pt x="6203" y="1310"/>
                  </a:lnTo>
                  <a:lnTo>
                    <a:pt x="6212" y="1310"/>
                  </a:lnTo>
                  <a:lnTo>
                    <a:pt x="6212" y="1300"/>
                  </a:lnTo>
                  <a:lnTo>
                    <a:pt x="6222" y="1300"/>
                  </a:lnTo>
                  <a:lnTo>
                    <a:pt x="6222" y="1291"/>
                  </a:lnTo>
                  <a:lnTo>
                    <a:pt x="6231" y="1291"/>
                  </a:lnTo>
                  <a:lnTo>
                    <a:pt x="6231" y="1300"/>
                  </a:lnTo>
                  <a:lnTo>
                    <a:pt x="6241" y="1300"/>
                  </a:lnTo>
                  <a:lnTo>
                    <a:pt x="6241" y="1291"/>
                  </a:lnTo>
                  <a:lnTo>
                    <a:pt x="6249" y="1300"/>
                  </a:lnTo>
                  <a:lnTo>
                    <a:pt x="6249" y="1291"/>
                  </a:lnTo>
                  <a:lnTo>
                    <a:pt x="6259" y="1291"/>
                  </a:lnTo>
                  <a:lnTo>
                    <a:pt x="6259" y="1300"/>
                  </a:lnTo>
                  <a:lnTo>
                    <a:pt x="6268" y="1300"/>
                  </a:lnTo>
                  <a:lnTo>
                    <a:pt x="6268" y="1291"/>
                  </a:lnTo>
                  <a:lnTo>
                    <a:pt x="6278" y="1291"/>
                  </a:lnTo>
                  <a:lnTo>
                    <a:pt x="6286" y="1300"/>
                  </a:lnTo>
                  <a:lnTo>
                    <a:pt x="6286" y="1291"/>
                  </a:lnTo>
                  <a:lnTo>
                    <a:pt x="6297" y="1291"/>
                  </a:lnTo>
                  <a:lnTo>
                    <a:pt x="6305" y="1291"/>
                  </a:lnTo>
                  <a:lnTo>
                    <a:pt x="6305" y="1272"/>
                  </a:lnTo>
                  <a:lnTo>
                    <a:pt x="6315" y="1281"/>
                  </a:lnTo>
                  <a:lnTo>
                    <a:pt x="6315" y="1300"/>
                  </a:lnTo>
                  <a:lnTo>
                    <a:pt x="6324" y="1300"/>
                  </a:lnTo>
                  <a:lnTo>
                    <a:pt x="6324" y="1291"/>
                  </a:lnTo>
                  <a:lnTo>
                    <a:pt x="6334" y="1300"/>
                  </a:lnTo>
                  <a:lnTo>
                    <a:pt x="6342" y="1300"/>
                  </a:lnTo>
                  <a:lnTo>
                    <a:pt x="6342" y="1310"/>
                  </a:lnTo>
                  <a:lnTo>
                    <a:pt x="6353" y="1310"/>
                  </a:lnTo>
                  <a:lnTo>
                    <a:pt x="6353" y="1291"/>
                  </a:lnTo>
                  <a:lnTo>
                    <a:pt x="6361" y="1291"/>
                  </a:lnTo>
                  <a:lnTo>
                    <a:pt x="6361" y="1272"/>
                  </a:lnTo>
                  <a:lnTo>
                    <a:pt x="6371" y="1272"/>
                  </a:lnTo>
                  <a:lnTo>
                    <a:pt x="6371" y="1300"/>
                  </a:lnTo>
                  <a:lnTo>
                    <a:pt x="6380" y="1300"/>
                  </a:lnTo>
                  <a:lnTo>
                    <a:pt x="6380" y="1310"/>
                  </a:lnTo>
                  <a:lnTo>
                    <a:pt x="6390" y="1300"/>
                  </a:lnTo>
                  <a:lnTo>
                    <a:pt x="6390" y="1310"/>
                  </a:lnTo>
                  <a:lnTo>
                    <a:pt x="6398" y="1310"/>
                  </a:lnTo>
                  <a:lnTo>
                    <a:pt x="6398" y="1300"/>
                  </a:lnTo>
                  <a:lnTo>
                    <a:pt x="6408" y="1300"/>
                  </a:lnTo>
                  <a:lnTo>
                    <a:pt x="6417" y="1300"/>
                  </a:lnTo>
                  <a:lnTo>
                    <a:pt x="6417" y="1291"/>
                  </a:lnTo>
                  <a:lnTo>
                    <a:pt x="6427" y="1291"/>
                  </a:lnTo>
                  <a:lnTo>
                    <a:pt x="6427" y="1300"/>
                  </a:lnTo>
                  <a:lnTo>
                    <a:pt x="6436" y="1300"/>
                  </a:lnTo>
                  <a:lnTo>
                    <a:pt x="6436" y="1310"/>
                  </a:lnTo>
                  <a:lnTo>
                    <a:pt x="6446" y="1310"/>
                  </a:lnTo>
                  <a:lnTo>
                    <a:pt x="6446" y="1300"/>
                  </a:lnTo>
                  <a:lnTo>
                    <a:pt x="6454" y="1300"/>
                  </a:lnTo>
                  <a:lnTo>
                    <a:pt x="6454" y="1291"/>
                  </a:lnTo>
                  <a:lnTo>
                    <a:pt x="6464" y="1300"/>
                  </a:lnTo>
                  <a:lnTo>
                    <a:pt x="6464" y="1281"/>
                  </a:lnTo>
                  <a:lnTo>
                    <a:pt x="6473" y="1291"/>
                  </a:lnTo>
                  <a:lnTo>
                    <a:pt x="6473" y="1281"/>
                  </a:lnTo>
                  <a:lnTo>
                    <a:pt x="6483" y="1281"/>
                  </a:lnTo>
                  <a:lnTo>
                    <a:pt x="6483" y="1310"/>
                  </a:lnTo>
                  <a:lnTo>
                    <a:pt x="6492" y="1310"/>
                  </a:lnTo>
                  <a:lnTo>
                    <a:pt x="6492" y="1300"/>
                  </a:lnTo>
                  <a:lnTo>
                    <a:pt x="6502" y="1310"/>
                  </a:lnTo>
                  <a:lnTo>
                    <a:pt x="6510" y="1300"/>
                  </a:lnTo>
                  <a:lnTo>
                    <a:pt x="6510" y="1291"/>
                  </a:lnTo>
                  <a:lnTo>
                    <a:pt x="6520" y="1291"/>
                  </a:lnTo>
                  <a:lnTo>
                    <a:pt x="6520" y="1300"/>
                  </a:lnTo>
                  <a:lnTo>
                    <a:pt x="6529" y="1291"/>
                  </a:lnTo>
                  <a:lnTo>
                    <a:pt x="6529" y="1272"/>
                  </a:lnTo>
                  <a:lnTo>
                    <a:pt x="6539" y="1281"/>
                  </a:lnTo>
                  <a:lnTo>
                    <a:pt x="6539" y="1291"/>
                  </a:lnTo>
                  <a:lnTo>
                    <a:pt x="6547" y="1291"/>
                  </a:lnTo>
                  <a:lnTo>
                    <a:pt x="6558" y="1300"/>
                  </a:lnTo>
                  <a:lnTo>
                    <a:pt x="6558" y="1291"/>
                  </a:lnTo>
                  <a:lnTo>
                    <a:pt x="6566" y="1291"/>
                  </a:lnTo>
                  <a:lnTo>
                    <a:pt x="6576" y="1291"/>
                  </a:lnTo>
                  <a:lnTo>
                    <a:pt x="6576" y="1300"/>
                  </a:lnTo>
                  <a:lnTo>
                    <a:pt x="6585" y="1291"/>
                  </a:lnTo>
                  <a:lnTo>
                    <a:pt x="6595" y="1291"/>
                  </a:lnTo>
                  <a:lnTo>
                    <a:pt x="6595" y="1300"/>
                  </a:lnTo>
                  <a:lnTo>
                    <a:pt x="6603" y="1310"/>
                  </a:lnTo>
                  <a:lnTo>
                    <a:pt x="6603" y="1300"/>
                  </a:lnTo>
                  <a:lnTo>
                    <a:pt x="6614" y="1300"/>
                  </a:lnTo>
                  <a:lnTo>
                    <a:pt x="6614" y="1291"/>
                  </a:lnTo>
                  <a:lnTo>
                    <a:pt x="6622" y="1281"/>
                  </a:lnTo>
                  <a:lnTo>
                    <a:pt x="6622" y="1300"/>
                  </a:lnTo>
                  <a:lnTo>
                    <a:pt x="6632" y="1300"/>
                  </a:lnTo>
                  <a:lnTo>
                    <a:pt x="6632" y="1272"/>
                  </a:lnTo>
                  <a:lnTo>
                    <a:pt x="6641" y="1272"/>
                  </a:lnTo>
                  <a:lnTo>
                    <a:pt x="6641" y="1224"/>
                  </a:lnTo>
                  <a:lnTo>
                    <a:pt x="6651" y="1234"/>
                  </a:lnTo>
                  <a:lnTo>
                    <a:pt x="6651" y="1281"/>
                  </a:lnTo>
                  <a:lnTo>
                    <a:pt x="6659" y="1272"/>
                  </a:lnTo>
                  <a:lnTo>
                    <a:pt x="6659" y="1291"/>
                  </a:lnTo>
                  <a:lnTo>
                    <a:pt x="6669" y="1291"/>
                  </a:lnTo>
                  <a:lnTo>
                    <a:pt x="6669" y="1300"/>
                  </a:lnTo>
                  <a:lnTo>
                    <a:pt x="6678" y="1300"/>
                  </a:lnTo>
                  <a:lnTo>
                    <a:pt x="6678" y="1310"/>
                  </a:lnTo>
                  <a:lnTo>
                    <a:pt x="6697" y="1300"/>
                  </a:lnTo>
                  <a:lnTo>
                    <a:pt x="6707" y="1291"/>
                  </a:lnTo>
                  <a:lnTo>
                    <a:pt x="6707" y="1300"/>
                  </a:lnTo>
                  <a:lnTo>
                    <a:pt x="6725" y="1291"/>
                  </a:lnTo>
                  <a:lnTo>
                    <a:pt x="6725" y="1300"/>
                  </a:lnTo>
                  <a:lnTo>
                    <a:pt x="6744" y="1300"/>
                  </a:lnTo>
                  <a:lnTo>
                    <a:pt x="6752" y="1300"/>
                  </a:lnTo>
                  <a:lnTo>
                    <a:pt x="6752" y="1291"/>
                  </a:lnTo>
                  <a:lnTo>
                    <a:pt x="6763" y="1291"/>
                  </a:lnTo>
                  <a:lnTo>
                    <a:pt x="6763" y="1281"/>
                  </a:lnTo>
                  <a:lnTo>
                    <a:pt x="6771" y="1291"/>
                  </a:lnTo>
                  <a:lnTo>
                    <a:pt x="6771" y="1300"/>
                  </a:lnTo>
                  <a:lnTo>
                    <a:pt x="6781" y="1300"/>
                  </a:lnTo>
                  <a:lnTo>
                    <a:pt x="6790" y="1300"/>
                  </a:lnTo>
                  <a:lnTo>
                    <a:pt x="6790" y="1291"/>
                  </a:lnTo>
                  <a:lnTo>
                    <a:pt x="6800" y="1291"/>
                  </a:lnTo>
                  <a:lnTo>
                    <a:pt x="6800" y="1310"/>
                  </a:lnTo>
                  <a:lnTo>
                    <a:pt x="6808" y="1291"/>
                  </a:lnTo>
                  <a:lnTo>
                    <a:pt x="6808" y="1310"/>
                  </a:lnTo>
                  <a:lnTo>
                    <a:pt x="6819" y="1310"/>
                  </a:lnTo>
                  <a:lnTo>
                    <a:pt x="6819" y="1291"/>
                  </a:lnTo>
                  <a:lnTo>
                    <a:pt x="6827" y="1291"/>
                  </a:lnTo>
                  <a:lnTo>
                    <a:pt x="6827" y="1300"/>
                  </a:lnTo>
                  <a:lnTo>
                    <a:pt x="6837" y="1300"/>
                  </a:lnTo>
                  <a:lnTo>
                    <a:pt x="6846" y="1300"/>
                  </a:lnTo>
                  <a:lnTo>
                    <a:pt x="6864" y="1310"/>
                  </a:lnTo>
                  <a:lnTo>
                    <a:pt x="6864" y="1300"/>
                  </a:lnTo>
                  <a:lnTo>
                    <a:pt x="6874" y="1300"/>
                  </a:lnTo>
                  <a:lnTo>
                    <a:pt x="6874" y="1310"/>
                  </a:lnTo>
                  <a:lnTo>
                    <a:pt x="6883" y="1300"/>
                  </a:lnTo>
                  <a:lnTo>
                    <a:pt x="6883" y="1291"/>
                  </a:lnTo>
                  <a:lnTo>
                    <a:pt x="6893" y="1291"/>
                  </a:lnTo>
                  <a:lnTo>
                    <a:pt x="6893" y="1281"/>
                  </a:lnTo>
                  <a:lnTo>
                    <a:pt x="6902" y="1291"/>
                  </a:lnTo>
                  <a:lnTo>
                    <a:pt x="6902" y="1310"/>
                  </a:lnTo>
                  <a:lnTo>
                    <a:pt x="6920" y="1310"/>
                  </a:lnTo>
                  <a:lnTo>
                    <a:pt x="6930" y="1300"/>
                  </a:lnTo>
                  <a:lnTo>
                    <a:pt x="6930" y="1262"/>
                  </a:lnTo>
                  <a:lnTo>
                    <a:pt x="6939" y="1262"/>
                  </a:lnTo>
                  <a:lnTo>
                    <a:pt x="6939" y="1178"/>
                  </a:lnTo>
                  <a:lnTo>
                    <a:pt x="6949" y="1215"/>
                  </a:lnTo>
                  <a:lnTo>
                    <a:pt x="6949" y="1272"/>
                  </a:lnTo>
                  <a:lnTo>
                    <a:pt x="6958" y="1272"/>
                  </a:lnTo>
                  <a:lnTo>
                    <a:pt x="6958" y="1300"/>
                  </a:lnTo>
                  <a:lnTo>
                    <a:pt x="6968" y="1300"/>
                  </a:lnTo>
                  <a:lnTo>
                    <a:pt x="6976" y="1310"/>
                  </a:lnTo>
                  <a:lnTo>
                    <a:pt x="6976" y="1300"/>
                  </a:lnTo>
                  <a:lnTo>
                    <a:pt x="6986" y="1300"/>
                  </a:lnTo>
                  <a:lnTo>
                    <a:pt x="6986" y="1310"/>
                  </a:lnTo>
                  <a:lnTo>
                    <a:pt x="6997" y="1310"/>
                  </a:lnTo>
                  <a:lnTo>
                    <a:pt x="6997" y="1291"/>
                  </a:lnTo>
                  <a:lnTo>
                    <a:pt x="7005" y="1300"/>
                  </a:lnTo>
                  <a:lnTo>
                    <a:pt x="7005" y="1291"/>
                  </a:lnTo>
                  <a:lnTo>
                    <a:pt x="7015" y="1281"/>
                  </a:lnTo>
                  <a:lnTo>
                    <a:pt x="7015" y="1291"/>
                  </a:lnTo>
                  <a:lnTo>
                    <a:pt x="7024" y="1291"/>
                  </a:lnTo>
                  <a:lnTo>
                    <a:pt x="7024" y="1272"/>
                  </a:lnTo>
                  <a:lnTo>
                    <a:pt x="7034" y="1281"/>
                  </a:lnTo>
                  <a:lnTo>
                    <a:pt x="7034" y="1291"/>
                  </a:lnTo>
                  <a:lnTo>
                    <a:pt x="7042" y="1291"/>
                  </a:lnTo>
                  <a:lnTo>
                    <a:pt x="7042" y="1300"/>
                  </a:lnTo>
                  <a:lnTo>
                    <a:pt x="7052" y="1300"/>
                  </a:lnTo>
                  <a:lnTo>
                    <a:pt x="7052" y="1291"/>
                  </a:lnTo>
                  <a:lnTo>
                    <a:pt x="7061" y="1291"/>
                  </a:lnTo>
                  <a:lnTo>
                    <a:pt x="7071" y="1291"/>
                  </a:lnTo>
                  <a:lnTo>
                    <a:pt x="7071" y="1300"/>
                  </a:lnTo>
                  <a:lnTo>
                    <a:pt x="7080" y="1300"/>
                  </a:lnTo>
                  <a:lnTo>
                    <a:pt x="7080" y="1281"/>
                  </a:lnTo>
                  <a:lnTo>
                    <a:pt x="7090" y="1291"/>
                  </a:lnTo>
                  <a:lnTo>
                    <a:pt x="7090" y="1300"/>
                  </a:lnTo>
                  <a:lnTo>
                    <a:pt x="7098" y="1300"/>
                  </a:lnTo>
                  <a:lnTo>
                    <a:pt x="7108" y="1310"/>
                  </a:lnTo>
                  <a:lnTo>
                    <a:pt x="7108" y="1300"/>
                  </a:lnTo>
                  <a:lnTo>
                    <a:pt x="7117" y="1300"/>
                  </a:lnTo>
                  <a:lnTo>
                    <a:pt x="7127" y="1300"/>
                  </a:lnTo>
                  <a:lnTo>
                    <a:pt x="7127" y="1310"/>
                  </a:lnTo>
                  <a:lnTo>
                    <a:pt x="7135" y="1310"/>
                  </a:lnTo>
                  <a:lnTo>
                    <a:pt x="7146" y="1310"/>
                  </a:lnTo>
                  <a:lnTo>
                    <a:pt x="7146" y="1300"/>
                  </a:lnTo>
                  <a:lnTo>
                    <a:pt x="7154" y="1300"/>
                  </a:lnTo>
                  <a:lnTo>
                    <a:pt x="7154" y="1291"/>
                  </a:lnTo>
                  <a:lnTo>
                    <a:pt x="7164" y="1291"/>
                  </a:lnTo>
                  <a:lnTo>
                    <a:pt x="7164" y="1300"/>
                  </a:lnTo>
                  <a:lnTo>
                    <a:pt x="7173" y="1310"/>
                  </a:lnTo>
                  <a:lnTo>
                    <a:pt x="7173" y="1300"/>
                  </a:lnTo>
                  <a:lnTo>
                    <a:pt x="7183" y="1310"/>
                  </a:lnTo>
                  <a:lnTo>
                    <a:pt x="7183" y="1300"/>
                  </a:lnTo>
                  <a:lnTo>
                    <a:pt x="7191" y="1291"/>
                  </a:lnTo>
                  <a:lnTo>
                    <a:pt x="7191" y="1310"/>
                  </a:lnTo>
                  <a:lnTo>
                    <a:pt x="7202" y="1310"/>
                  </a:lnTo>
                  <a:lnTo>
                    <a:pt x="7202" y="1300"/>
                  </a:lnTo>
                  <a:lnTo>
                    <a:pt x="7210" y="1310"/>
                  </a:lnTo>
                  <a:lnTo>
                    <a:pt x="7210" y="1291"/>
                  </a:lnTo>
                  <a:lnTo>
                    <a:pt x="7220" y="1291"/>
                  </a:lnTo>
                  <a:lnTo>
                    <a:pt x="7229" y="1291"/>
                  </a:lnTo>
                  <a:lnTo>
                    <a:pt x="7229" y="1310"/>
                  </a:lnTo>
                  <a:lnTo>
                    <a:pt x="7239" y="1310"/>
                  </a:lnTo>
                  <a:lnTo>
                    <a:pt x="7239" y="1291"/>
                  </a:lnTo>
                  <a:lnTo>
                    <a:pt x="7247" y="1291"/>
                  </a:lnTo>
                  <a:lnTo>
                    <a:pt x="7247" y="1281"/>
                  </a:lnTo>
                  <a:lnTo>
                    <a:pt x="7257" y="1281"/>
                  </a:lnTo>
                  <a:lnTo>
                    <a:pt x="7257" y="1300"/>
                  </a:lnTo>
                  <a:lnTo>
                    <a:pt x="7266" y="1300"/>
                  </a:lnTo>
                  <a:lnTo>
                    <a:pt x="7266" y="1310"/>
                  </a:lnTo>
                  <a:lnTo>
                    <a:pt x="7276" y="1310"/>
                  </a:lnTo>
                  <a:lnTo>
                    <a:pt x="7276" y="1300"/>
                  </a:lnTo>
                  <a:lnTo>
                    <a:pt x="7285" y="1300"/>
                  </a:lnTo>
                  <a:lnTo>
                    <a:pt x="7285" y="1291"/>
                  </a:lnTo>
                  <a:lnTo>
                    <a:pt x="7295" y="1291"/>
                  </a:lnTo>
                  <a:lnTo>
                    <a:pt x="7295" y="1262"/>
                  </a:lnTo>
                  <a:lnTo>
                    <a:pt x="7303" y="1262"/>
                  </a:lnTo>
                  <a:lnTo>
                    <a:pt x="7303" y="1291"/>
                  </a:lnTo>
                  <a:lnTo>
                    <a:pt x="7313" y="1281"/>
                  </a:lnTo>
                  <a:lnTo>
                    <a:pt x="7313" y="1291"/>
                  </a:lnTo>
                  <a:lnTo>
                    <a:pt x="7322" y="1300"/>
                  </a:lnTo>
                  <a:lnTo>
                    <a:pt x="7322" y="1291"/>
                  </a:lnTo>
                  <a:lnTo>
                    <a:pt x="7332" y="1300"/>
                  </a:lnTo>
                  <a:lnTo>
                    <a:pt x="7332" y="1291"/>
                  </a:lnTo>
                  <a:lnTo>
                    <a:pt x="7341" y="1291"/>
                  </a:lnTo>
                  <a:lnTo>
                    <a:pt x="7341" y="1281"/>
                  </a:lnTo>
                  <a:lnTo>
                    <a:pt x="7351" y="1291"/>
                  </a:lnTo>
                  <a:lnTo>
                    <a:pt x="7351" y="1281"/>
                  </a:lnTo>
                  <a:lnTo>
                    <a:pt x="7359" y="1272"/>
                  </a:lnTo>
                  <a:lnTo>
                    <a:pt x="7359" y="1281"/>
                  </a:lnTo>
                  <a:lnTo>
                    <a:pt x="7369" y="1272"/>
                  </a:lnTo>
                  <a:lnTo>
                    <a:pt x="7369" y="1291"/>
                  </a:lnTo>
                  <a:lnTo>
                    <a:pt x="7378" y="1291"/>
                  </a:lnTo>
                  <a:lnTo>
                    <a:pt x="7378" y="1300"/>
                  </a:lnTo>
                  <a:lnTo>
                    <a:pt x="7388" y="1300"/>
                  </a:lnTo>
                  <a:lnTo>
                    <a:pt x="7388" y="1310"/>
                  </a:lnTo>
                  <a:lnTo>
                    <a:pt x="7396" y="1300"/>
                  </a:lnTo>
                  <a:lnTo>
                    <a:pt x="7396" y="1291"/>
                  </a:lnTo>
                  <a:lnTo>
                    <a:pt x="7407" y="1291"/>
                  </a:lnTo>
                  <a:lnTo>
                    <a:pt x="7407" y="1300"/>
                  </a:lnTo>
                  <a:lnTo>
                    <a:pt x="7415" y="1300"/>
                  </a:lnTo>
                  <a:lnTo>
                    <a:pt x="7425" y="1300"/>
                  </a:lnTo>
                  <a:lnTo>
                    <a:pt x="7425" y="1291"/>
                  </a:lnTo>
                  <a:lnTo>
                    <a:pt x="7434" y="1291"/>
                  </a:lnTo>
                  <a:lnTo>
                    <a:pt x="7444" y="1291"/>
                  </a:lnTo>
                  <a:lnTo>
                    <a:pt x="7444" y="1300"/>
                  </a:lnTo>
                  <a:lnTo>
                    <a:pt x="7452" y="1291"/>
                  </a:lnTo>
                  <a:lnTo>
                    <a:pt x="7463" y="1300"/>
                  </a:lnTo>
                  <a:lnTo>
                    <a:pt x="7471" y="1291"/>
                  </a:lnTo>
                  <a:lnTo>
                    <a:pt x="7481" y="1300"/>
                  </a:lnTo>
                  <a:lnTo>
                    <a:pt x="7481" y="1310"/>
                  </a:lnTo>
                  <a:lnTo>
                    <a:pt x="7490" y="1300"/>
                  </a:lnTo>
                  <a:lnTo>
                    <a:pt x="7490" y="1291"/>
                  </a:lnTo>
                  <a:lnTo>
                    <a:pt x="7500" y="1291"/>
                  </a:lnTo>
                  <a:lnTo>
                    <a:pt x="7500" y="1300"/>
                  </a:lnTo>
                  <a:lnTo>
                    <a:pt x="7508" y="1300"/>
                  </a:lnTo>
                  <a:lnTo>
                    <a:pt x="7518" y="1300"/>
                  </a:lnTo>
                  <a:lnTo>
                    <a:pt x="7518" y="1291"/>
                  </a:lnTo>
                  <a:lnTo>
                    <a:pt x="7527" y="1291"/>
                  </a:lnTo>
                  <a:lnTo>
                    <a:pt x="7537" y="1291"/>
                  </a:lnTo>
                  <a:lnTo>
                    <a:pt x="7537" y="1272"/>
                  </a:lnTo>
                  <a:lnTo>
                    <a:pt x="7546" y="1291"/>
                  </a:lnTo>
                  <a:lnTo>
                    <a:pt x="7556" y="1291"/>
                  </a:lnTo>
                  <a:lnTo>
                    <a:pt x="7556" y="1300"/>
                  </a:lnTo>
                  <a:lnTo>
                    <a:pt x="7564" y="1300"/>
                  </a:lnTo>
                  <a:lnTo>
                    <a:pt x="7574" y="1300"/>
                  </a:lnTo>
                  <a:lnTo>
                    <a:pt x="7574" y="1291"/>
                  </a:lnTo>
                  <a:lnTo>
                    <a:pt x="7583" y="1291"/>
                  </a:lnTo>
                  <a:lnTo>
                    <a:pt x="7583" y="1281"/>
                  </a:lnTo>
                  <a:lnTo>
                    <a:pt x="7593" y="1281"/>
                  </a:lnTo>
                  <a:lnTo>
                    <a:pt x="7593" y="1300"/>
                  </a:lnTo>
                  <a:lnTo>
                    <a:pt x="7601" y="1300"/>
                  </a:lnTo>
                  <a:lnTo>
                    <a:pt x="7612" y="1300"/>
                  </a:lnTo>
                  <a:lnTo>
                    <a:pt x="7612" y="1310"/>
                  </a:lnTo>
                  <a:lnTo>
                    <a:pt x="7620" y="1300"/>
                  </a:lnTo>
                  <a:lnTo>
                    <a:pt x="7620" y="1310"/>
                  </a:lnTo>
                  <a:lnTo>
                    <a:pt x="7630" y="1300"/>
                  </a:lnTo>
                  <a:lnTo>
                    <a:pt x="7639" y="1300"/>
                  </a:lnTo>
                  <a:lnTo>
                    <a:pt x="7649" y="1291"/>
                  </a:lnTo>
                  <a:lnTo>
                    <a:pt x="7657" y="1291"/>
                  </a:lnTo>
                  <a:lnTo>
                    <a:pt x="7668" y="1291"/>
                  </a:lnTo>
                  <a:lnTo>
                    <a:pt x="7668" y="1300"/>
                  </a:lnTo>
                  <a:lnTo>
                    <a:pt x="7676" y="1291"/>
                  </a:lnTo>
                  <a:lnTo>
                    <a:pt x="7686" y="1300"/>
                  </a:lnTo>
                  <a:lnTo>
                    <a:pt x="7686" y="1281"/>
                  </a:lnTo>
                  <a:lnTo>
                    <a:pt x="7695" y="1281"/>
                  </a:lnTo>
                  <a:lnTo>
                    <a:pt x="7695" y="1300"/>
                  </a:lnTo>
                  <a:lnTo>
                    <a:pt x="7705" y="1300"/>
                  </a:lnTo>
                  <a:lnTo>
                    <a:pt x="7705" y="1291"/>
                  </a:lnTo>
                  <a:lnTo>
                    <a:pt x="7713" y="1300"/>
                  </a:lnTo>
                  <a:lnTo>
                    <a:pt x="7713" y="1291"/>
                  </a:lnTo>
                  <a:lnTo>
                    <a:pt x="7723" y="1291"/>
                  </a:lnTo>
                  <a:lnTo>
                    <a:pt x="7723" y="1281"/>
                  </a:lnTo>
                  <a:lnTo>
                    <a:pt x="7732" y="1272"/>
                  </a:lnTo>
                  <a:lnTo>
                    <a:pt x="7732" y="1291"/>
                  </a:lnTo>
                  <a:lnTo>
                    <a:pt x="7742" y="1291"/>
                  </a:lnTo>
                  <a:lnTo>
                    <a:pt x="7751" y="1291"/>
                  </a:lnTo>
                  <a:lnTo>
                    <a:pt x="7751" y="1272"/>
                  </a:lnTo>
                  <a:lnTo>
                    <a:pt x="7761" y="1281"/>
                  </a:lnTo>
                  <a:lnTo>
                    <a:pt x="7761" y="1291"/>
                  </a:lnTo>
                  <a:lnTo>
                    <a:pt x="7769" y="1281"/>
                  </a:lnTo>
                  <a:lnTo>
                    <a:pt x="7769" y="1291"/>
                  </a:lnTo>
                  <a:lnTo>
                    <a:pt x="7779" y="1291"/>
                  </a:lnTo>
                  <a:lnTo>
                    <a:pt x="7779" y="1281"/>
                  </a:lnTo>
                  <a:lnTo>
                    <a:pt x="7788" y="1291"/>
                  </a:lnTo>
                  <a:lnTo>
                    <a:pt x="7788" y="1281"/>
                  </a:lnTo>
                  <a:lnTo>
                    <a:pt x="7798" y="1281"/>
                  </a:lnTo>
                  <a:lnTo>
                    <a:pt x="7798" y="1272"/>
                  </a:lnTo>
                  <a:lnTo>
                    <a:pt x="7807" y="1281"/>
                  </a:lnTo>
                  <a:lnTo>
                    <a:pt x="7807" y="1291"/>
                  </a:lnTo>
                  <a:lnTo>
                    <a:pt x="7817" y="1281"/>
                  </a:lnTo>
                  <a:lnTo>
                    <a:pt x="7825" y="1272"/>
                  </a:lnTo>
                  <a:lnTo>
                    <a:pt x="7825" y="1291"/>
                  </a:lnTo>
                  <a:lnTo>
                    <a:pt x="7835" y="1291"/>
                  </a:lnTo>
                  <a:lnTo>
                    <a:pt x="7835" y="1310"/>
                  </a:lnTo>
                  <a:lnTo>
                    <a:pt x="7844" y="1310"/>
                  </a:lnTo>
                  <a:lnTo>
                    <a:pt x="7844" y="1300"/>
                  </a:lnTo>
                  <a:lnTo>
                    <a:pt x="7854" y="1300"/>
                  </a:lnTo>
                  <a:lnTo>
                    <a:pt x="7862" y="1300"/>
                  </a:lnTo>
                  <a:lnTo>
                    <a:pt x="7873" y="1291"/>
                  </a:lnTo>
                  <a:lnTo>
                    <a:pt x="7873" y="1300"/>
                  </a:lnTo>
                  <a:lnTo>
                    <a:pt x="7891" y="1300"/>
                  </a:lnTo>
                  <a:lnTo>
                    <a:pt x="7891" y="1291"/>
                  </a:lnTo>
                  <a:lnTo>
                    <a:pt x="7901" y="1300"/>
                  </a:lnTo>
                  <a:lnTo>
                    <a:pt x="7901" y="1291"/>
                  </a:lnTo>
                  <a:lnTo>
                    <a:pt x="7910" y="1291"/>
                  </a:lnTo>
                  <a:lnTo>
                    <a:pt x="7910" y="1310"/>
                  </a:lnTo>
                  <a:lnTo>
                    <a:pt x="7920" y="1310"/>
                  </a:lnTo>
                  <a:lnTo>
                    <a:pt x="7920" y="1300"/>
                  </a:lnTo>
                  <a:lnTo>
                    <a:pt x="7929" y="1300"/>
                  </a:lnTo>
                  <a:lnTo>
                    <a:pt x="7929" y="1291"/>
                  </a:lnTo>
                  <a:lnTo>
                    <a:pt x="7947" y="1291"/>
                  </a:lnTo>
                  <a:lnTo>
                    <a:pt x="7947" y="1300"/>
                  </a:lnTo>
                  <a:lnTo>
                    <a:pt x="7957" y="1300"/>
                  </a:lnTo>
                  <a:lnTo>
                    <a:pt x="7957" y="1291"/>
                  </a:lnTo>
                  <a:lnTo>
                    <a:pt x="7976" y="1300"/>
                  </a:lnTo>
                  <a:lnTo>
                    <a:pt x="7976" y="1291"/>
                  </a:lnTo>
                  <a:lnTo>
                    <a:pt x="7984" y="1291"/>
                  </a:lnTo>
                  <a:lnTo>
                    <a:pt x="7984" y="1281"/>
                  </a:lnTo>
                  <a:lnTo>
                    <a:pt x="7995" y="1291"/>
                  </a:lnTo>
                  <a:lnTo>
                    <a:pt x="7995" y="1262"/>
                  </a:lnTo>
                  <a:lnTo>
                    <a:pt x="8003" y="1253"/>
                  </a:lnTo>
                  <a:lnTo>
                    <a:pt x="8003" y="1272"/>
                  </a:lnTo>
                  <a:lnTo>
                    <a:pt x="8013" y="1272"/>
                  </a:lnTo>
                  <a:lnTo>
                    <a:pt x="8022" y="1272"/>
                  </a:lnTo>
                  <a:lnTo>
                    <a:pt x="8022" y="1262"/>
                  </a:lnTo>
                  <a:lnTo>
                    <a:pt x="8032" y="1281"/>
                  </a:lnTo>
                  <a:lnTo>
                    <a:pt x="8032" y="1243"/>
                  </a:lnTo>
                  <a:lnTo>
                    <a:pt x="8040" y="1234"/>
                  </a:lnTo>
                  <a:lnTo>
                    <a:pt x="8040" y="1272"/>
                  </a:lnTo>
                  <a:lnTo>
                    <a:pt x="8051" y="1281"/>
                  </a:lnTo>
                  <a:lnTo>
                    <a:pt x="8051" y="1272"/>
                  </a:lnTo>
                  <a:lnTo>
                    <a:pt x="8059" y="1272"/>
                  </a:lnTo>
                  <a:lnTo>
                    <a:pt x="8059" y="1300"/>
                  </a:lnTo>
                  <a:lnTo>
                    <a:pt x="8069" y="1300"/>
                  </a:lnTo>
                  <a:lnTo>
                    <a:pt x="8069" y="1291"/>
                  </a:lnTo>
                  <a:lnTo>
                    <a:pt x="8078" y="1291"/>
                  </a:lnTo>
                  <a:lnTo>
                    <a:pt x="8078" y="1310"/>
                  </a:lnTo>
                  <a:lnTo>
                    <a:pt x="8088" y="1310"/>
                  </a:lnTo>
                  <a:lnTo>
                    <a:pt x="8088" y="1300"/>
                  </a:lnTo>
                  <a:lnTo>
                    <a:pt x="8106" y="1310"/>
                  </a:lnTo>
                  <a:lnTo>
                    <a:pt x="8106" y="1281"/>
                  </a:lnTo>
                  <a:lnTo>
                    <a:pt x="8115" y="1281"/>
                  </a:lnTo>
                  <a:lnTo>
                    <a:pt x="8115" y="1291"/>
                  </a:lnTo>
                  <a:lnTo>
                    <a:pt x="8125" y="1291"/>
                  </a:lnTo>
                  <a:lnTo>
                    <a:pt x="8125" y="1300"/>
                  </a:lnTo>
                  <a:lnTo>
                    <a:pt x="8134" y="1291"/>
                  </a:lnTo>
                  <a:lnTo>
                    <a:pt x="8134" y="1300"/>
                  </a:lnTo>
                  <a:lnTo>
                    <a:pt x="8144" y="1300"/>
                  </a:lnTo>
                  <a:lnTo>
                    <a:pt x="8144" y="1281"/>
                  </a:lnTo>
                  <a:lnTo>
                    <a:pt x="8152" y="1291"/>
                  </a:lnTo>
                  <a:lnTo>
                    <a:pt x="8152" y="1300"/>
                  </a:lnTo>
                  <a:lnTo>
                    <a:pt x="8162" y="1291"/>
                  </a:lnTo>
                  <a:lnTo>
                    <a:pt x="8162" y="1300"/>
                  </a:lnTo>
                  <a:lnTo>
                    <a:pt x="8171" y="1300"/>
                  </a:lnTo>
                  <a:lnTo>
                    <a:pt x="8171" y="1291"/>
                  </a:lnTo>
                  <a:lnTo>
                    <a:pt x="8181" y="1291"/>
                  </a:lnTo>
                  <a:lnTo>
                    <a:pt x="8181" y="1300"/>
                  </a:lnTo>
                  <a:lnTo>
                    <a:pt x="8189" y="1300"/>
                  </a:lnTo>
                  <a:lnTo>
                    <a:pt x="8200" y="1300"/>
                  </a:lnTo>
                  <a:lnTo>
                    <a:pt x="8200" y="1291"/>
                  </a:lnTo>
                  <a:lnTo>
                    <a:pt x="8208" y="1291"/>
                  </a:lnTo>
                  <a:lnTo>
                    <a:pt x="8218" y="1291"/>
                  </a:lnTo>
                  <a:lnTo>
                    <a:pt x="8218" y="1300"/>
                  </a:lnTo>
                  <a:lnTo>
                    <a:pt x="8227" y="1300"/>
                  </a:lnTo>
                  <a:lnTo>
                    <a:pt x="8227" y="1310"/>
                  </a:lnTo>
                  <a:lnTo>
                    <a:pt x="8237" y="1300"/>
                  </a:lnTo>
                  <a:lnTo>
                    <a:pt x="8245" y="1300"/>
                  </a:lnTo>
                  <a:lnTo>
                    <a:pt x="8256" y="1300"/>
                  </a:lnTo>
                  <a:lnTo>
                    <a:pt x="8256" y="1291"/>
                  </a:lnTo>
                  <a:lnTo>
                    <a:pt x="8264" y="1291"/>
                  </a:lnTo>
                  <a:lnTo>
                    <a:pt x="8264" y="1272"/>
                  </a:lnTo>
                  <a:lnTo>
                    <a:pt x="8274" y="1262"/>
                  </a:lnTo>
                  <a:lnTo>
                    <a:pt x="8274" y="1291"/>
                  </a:lnTo>
                  <a:lnTo>
                    <a:pt x="8283" y="1291"/>
                  </a:lnTo>
                  <a:lnTo>
                    <a:pt x="8283" y="1310"/>
                  </a:lnTo>
                  <a:lnTo>
                    <a:pt x="8301" y="1310"/>
                  </a:lnTo>
                  <a:lnTo>
                    <a:pt x="8301" y="1300"/>
                  </a:lnTo>
                  <a:lnTo>
                    <a:pt x="8311" y="1310"/>
                  </a:lnTo>
                  <a:lnTo>
                    <a:pt x="8311" y="1300"/>
                  </a:lnTo>
                  <a:lnTo>
                    <a:pt x="8320" y="1300"/>
                  </a:lnTo>
                  <a:lnTo>
                    <a:pt x="8330" y="1300"/>
                  </a:lnTo>
                  <a:lnTo>
                    <a:pt x="8330" y="1291"/>
                  </a:lnTo>
                  <a:lnTo>
                    <a:pt x="8339" y="1291"/>
                  </a:lnTo>
                  <a:lnTo>
                    <a:pt x="8349" y="1281"/>
                  </a:lnTo>
                  <a:lnTo>
                    <a:pt x="8349" y="1300"/>
                  </a:lnTo>
                  <a:lnTo>
                    <a:pt x="8357" y="1300"/>
                  </a:lnTo>
                  <a:lnTo>
                    <a:pt x="8357" y="1291"/>
                  </a:lnTo>
                  <a:lnTo>
                    <a:pt x="8367" y="1291"/>
                  </a:lnTo>
                  <a:lnTo>
                    <a:pt x="8367" y="1281"/>
                  </a:lnTo>
                  <a:lnTo>
                    <a:pt x="8376" y="1291"/>
                  </a:lnTo>
                  <a:lnTo>
                    <a:pt x="8376" y="1281"/>
                  </a:lnTo>
                  <a:lnTo>
                    <a:pt x="8386" y="1272"/>
                  </a:lnTo>
                  <a:lnTo>
                    <a:pt x="8386" y="1291"/>
                  </a:lnTo>
                  <a:lnTo>
                    <a:pt x="8395" y="1281"/>
                  </a:lnTo>
                  <a:lnTo>
                    <a:pt x="8395" y="1291"/>
                  </a:lnTo>
                  <a:lnTo>
                    <a:pt x="8405" y="1291"/>
                  </a:lnTo>
                  <a:lnTo>
                    <a:pt x="8405" y="1310"/>
                  </a:lnTo>
                  <a:lnTo>
                    <a:pt x="8413" y="1310"/>
                  </a:lnTo>
                </a:path>
              </a:pathLst>
            </a:custGeom>
            <a:noFill/>
            <a:ln w="1588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99" name="Freeform 27"/>
            <p:cNvSpPr>
              <a:spLocks/>
            </p:cNvSpPr>
            <p:nvPr/>
          </p:nvSpPr>
          <p:spPr bwMode="auto">
            <a:xfrm>
              <a:off x="975" y="1014"/>
              <a:ext cx="4207" cy="1067"/>
            </a:xfrm>
            <a:custGeom>
              <a:avLst/>
              <a:gdLst>
                <a:gd name="T0" fmla="*/ 101 w 8413"/>
                <a:gd name="T1" fmla="*/ 2115 h 2134"/>
                <a:gd name="T2" fmla="*/ 205 w 8413"/>
                <a:gd name="T3" fmla="*/ 2115 h 2134"/>
                <a:gd name="T4" fmla="*/ 317 w 8413"/>
                <a:gd name="T5" fmla="*/ 2077 h 2134"/>
                <a:gd name="T6" fmla="*/ 418 w 8413"/>
                <a:gd name="T7" fmla="*/ 2124 h 2134"/>
                <a:gd name="T8" fmla="*/ 530 w 8413"/>
                <a:gd name="T9" fmla="*/ 2124 h 2134"/>
                <a:gd name="T10" fmla="*/ 633 w 8413"/>
                <a:gd name="T11" fmla="*/ 2134 h 2134"/>
                <a:gd name="T12" fmla="*/ 755 w 8413"/>
                <a:gd name="T13" fmla="*/ 2124 h 2134"/>
                <a:gd name="T14" fmla="*/ 857 w 8413"/>
                <a:gd name="T15" fmla="*/ 2134 h 2134"/>
                <a:gd name="T16" fmla="*/ 969 w 8413"/>
                <a:gd name="T17" fmla="*/ 2115 h 2134"/>
                <a:gd name="T18" fmla="*/ 1081 w 8413"/>
                <a:gd name="T19" fmla="*/ 2124 h 2134"/>
                <a:gd name="T20" fmla="*/ 1184 w 8413"/>
                <a:gd name="T21" fmla="*/ 2115 h 2134"/>
                <a:gd name="T22" fmla="*/ 1286 w 8413"/>
                <a:gd name="T23" fmla="*/ 2124 h 2134"/>
                <a:gd name="T24" fmla="*/ 1416 w 8413"/>
                <a:gd name="T25" fmla="*/ 2124 h 2134"/>
                <a:gd name="T26" fmla="*/ 1520 w 8413"/>
                <a:gd name="T27" fmla="*/ 2134 h 2134"/>
                <a:gd name="T28" fmla="*/ 1623 w 8413"/>
                <a:gd name="T29" fmla="*/ 2115 h 2134"/>
                <a:gd name="T30" fmla="*/ 1735 w 8413"/>
                <a:gd name="T31" fmla="*/ 2124 h 2134"/>
                <a:gd name="T32" fmla="*/ 1837 w 8413"/>
                <a:gd name="T33" fmla="*/ 2115 h 2134"/>
                <a:gd name="T34" fmla="*/ 1940 w 8413"/>
                <a:gd name="T35" fmla="*/ 2115 h 2134"/>
                <a:gd name="T36" fmla="*/ 2052 w 8413"/>
                <a:gd name="T37" fmla="*/ 2105 h 2134"/>
                <a:gd name="T38" fmla="*/ 2153 w 8413"/>
                <a:gd name="T39" fmla="*/ 2115 h 2134"/>
                <a:gd name="T40" fmla="*/ 2275 w 8413"/>
                <a:gd name="T41" fmla="*/ 2124 h 2134"/>
                <a:gd name="T42" fmla="*/ 2396 w 8413"/>
                <a:gd name="T43" fmla="*/ 2067 h 2134"/>
                <a:gd name="T44" fmla="*/ 2509 w 8413"/>
                <a:gd name="T45" fmla="*/ 2124 h 2134"/>
                <a:gd name="T46" fmla="*/ 2648 w 8413"/>
                <a:gd name="T47" fmla="*/ 2124 h 2134"/>
                <a:gd name="T48" fmla="*/ 2770 w 8413"/>
                <a:gd name="T49" fmla="*/ 2124 h 2134"/>
                <a:gd name="T50" fmla="*/ 2872 w 8413"/>
                <a:gd name="T51" fmla="*/ 2105 h 2134"/>
                <a:gd name="T52" fmla="*/ 2984 w 8413"/>
                <a:gd name="T53" fmla="*/ 2105 h 2134"/>
                <a:gd name="T54" fmla="*/ 3087 w 8413"/>
                <a:gd name="T55" fmla="*/ 2124 h 2134"/>
                <a:gd name="T56" fmla="*/ 3199 w 8413"/>
                <a:gd name="T57" fmla="*/ 2124 h 2134"/>
                <a:gd name="T58" fmla="*/ 3329 w 8413"/>
                <a:gd name="T59" fmla="*/ 2105 h 2134"/>
                <a:gd name="T60" fmla="*/ 3441 w 8413"/>
                <a:gd name="T61" fmla="*/ 2096 h 2134"/>
                <a:gd name="T62" fmla="*/ 3553 w 8413"/>
                <a:gd name="T63" fmla="*/ 2124 h 2134"/>
                <a:gd name="T64" fmla="*/ 3684 w 8413"/>
                <a:gd name="T65" fmla="*/ 2124 h 2134"/>
                <a:gd name="T66" fmla="*/ 3833 w 8413"/>
                <a:gd name="T67" fmla="*/ 2115 h 2134"/>
                <a:gd name="T68" fmla="*/ 3936 w 8413"/>
                <a:gd name="T69" fmla="*/ 2124 h 2134"/>
                <a:gd name="T70" fmla="*/ 4048 w 8413"/>
                <a:gd name="T71" fmla="*/ 2124 h 2134"/>
                <a:gd name="T72" fmla="*/ 4187 w 8413"/>
                <a:gd name="T73" fmla="*/ 2134 h 2134"/>
                <a:gd name="T74" fmla="*/ 4319 w 8413"/>
                <a:gd name="T75" fmla="*/ 2134 h 2134"/>
                <a:gd name="T76" fmla="*/ 4450 w 8413"/>
                <a:gd name="T77" fmla="*/ 2105 h 2134"/>
                <a:gd name="T78" fmla="*/ 4580 w 8413"/>
                <a:gd name="T79" fmla="*/ 1934 h 2134"/>
                <a:gd name="T80" fmla="*/ 4738 w 8413"/>
                <a:gd name="T81" fmla="*/ 2096 h 2134"/>
                <a:gd name="T82" fmla="*/ 4878 w 8413"/>
                <a:gd name="T83" fmla="*/ 2124 h 2134"/>
                <a:gd name="T84" fmla="*/ 5027 w 8413"/>
                <a:gd name="T85" fmla="*/ 2105 h 2134"/>
                <a:gd name="T86" fmla="*/ 5166 w 8413"/>
                <a:gd name="T87" fmla="*/ 2124 h 2134"/>
                <a:gd name="T88" fmla="*/ 5344 w 8413"/>
                <a:gd name="T89" fmla="*/ 2115 h 2134"/>
                <a:gd name="T90" fmla="*/ 5485 w 8413"/>
                <a:gd name="T91" fmla="*/ 2134 h 2134"/>
                <a:gd name="T92" fmla="*/ 5605 w 8413"/>
                <a:gd name="T93" fmla="*/ 2115 h 2134"/>
                <a:gd name="T94" fmla="*/ 5746 w 8413"/>
                <a:gd name="T95" fmla="*/ 2048 h 2134"/>
                <a:gd name="T96" fmla="*/ 5876 w 8413"/>
                <a:gd name="T97" fmla="*/ 2124 h 2134"/>
                <a:gd name="T98" fmla="*/ 6071 w 8413"/>
                <a:gd name="T99" fmla="*/ 2134 h 2134"/>
                <a:gd name="T100" fmla="*/ 6259 w 8413"/>
                <a:gd name="T101" fmla="*/ 2134 h 2134"/>
                <a:gd name="T102" fmla="*/ 6398 w 8413"/>
                <a:gd name="T103" fmla="*/ 2086 h 2134"/>
                <a:gd name="T104" fmla="*/ 6520 w 8413"/>
                <a:gd name="T105" fmla="*/ 2134 h 2134"/>
                <a:gd name="T106" fmla="*/ 6651 w 8413"/>
                <a:gd name="T107" fmla="*/ 2124 h 2134"/>
                <a:gd name="T108" fmla="*/ 6837 w 8413"/>
                <a:gd name="T109" fmla="*/ 2134 h 2134"/>
                <a:gd name="T110" fmla="*/ 7034 w 8413"/>
                <a:gd name="T111" fmla="*/ 2124 h 2134"/>
                <a:gd name="T112" fmla="*/ 7229 w 8413"/>
                <a:gd name="T113" fmla="*/ 2134 h 2134"/>
                <a:gd name="T114" fmla="*/ 7471 w 8413"/>
                <a:gd name="T115" fmla="*/ 2124 h 2134"/>
                <a:gd name="T116" fmla="*/ 7705 w 8413"/>
                <a:gd name="T117" fmla="*/ 2134 h 2134"/>
                <a:gd name="T118" fmla="*/ 7910 w 8413"/>
                <a:gd name="T119" fmla="*/ 2124 h 2134"/>
                <a:gd name="T120" fmla="*/ 8096 w 8413"/>
                <a:gd name="T121" fmla="*/ 2105 h 2134"/>
                <a:gd name="T122" fmla="*/ 8376 w 8413"/>
                <a:gd name="T123" fmla="*/ 2124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413" h="2134">
                  <a:moveTo>
                    <a:pt x="0" y="2124"/>
                  </a:moveTo>
                  <a:lnTo>
                    <a:pt x="0" y="2096"/>
                  </a:lnTo>
                  <a:lnTo>
                    <a:pt x="8" y="2096"/>
                  </a:lnTo>
                  <a:lnTo>
                    <a:pt x="8" y="2124"/>
                  </a:lnTo>
                  <a:lnTo>
                    <a:pt x="18" y="2134"/>
                  </a:lnTo>
                  <a:lnTo>
                    <a:pt x="18" y="2115"/>
                  </a:lnTo>
                  <a:lnTo>
                    <a:pt x="27" y="2124"/>
                  </a:lnTo>
                  <a:lnTo>
                    <a:pt x="27" y="2115"/>
                  </a:lnTo>
                  <a:lnTo>
                    <a:pt x="37" y="2115"/>
                  </a:lnTo>
                  <a:lnTo>
                    <a:pt x="37" y="1991"/>
                  </a:lnTo>
                  <a:lnTo>
                    <a:pt x="45" y="1877"/>
                  </a:lnTo>
                  <a:lnTo>
                    <a:pt x="45" y="2086"/>
                  </a:lnTo>
                  <a:lnTo>
                    <a:pt x="56" y="2086"/>
                  </a:lnTo>
                  <a:lnTo>
                    <a:pt x="56" y="2124"/>
                  </a:lnTo>
                  <a:lnTo>
                    <a:pt x="64" y="2115"/>
                  </a:lnTo>
                  <a:lnTo>
                    <a:pt x="64" y="2134"/>
                  </a:lnTo>
                  <a:lnTo>
                    <a:pt x="74" y="2134"/>
                  </a:lnTo>
                  <a:lnTo>
                    <a:pt x="74" y="2124"/>
                  </a:lnTo>
                  <a:lnTo>
                    <a:pt x="83" y="2124"/>
                  </a:lnTo>
                  <a:lnTo>
                    <a:pt x="93" y="2115"/>
                  </a:lnTo>
                  <a:lnTo>
                    <a:pt x="93" y="2124"/>
                  </a:lnTo>
                  <a:lnTo>
                    <a:pt x="101" y="2115"/>
                  </a:lnTo>
                  <a:lnTo>
                    <a:pt x="101" y="2134"/>
                  </a:lnTo>
                  <a:lnTo>
                    <a:pt x="112" y="2134"/>
                  </a:lnTo>
                  <a:lnTo>
                    <a:pt x="112" y="2115"/>
                  </a:lnTo>
                  <a:lnTo>
                    <a:pt x="120" y="2115"/>
                  </a:lnTo>
                  <a:lnTo>
                    <a:pt x="120" y="2134"/>
                  </a:lnTo>
                  <a:lnTo>
                    <a:pt x="130" y="2134"/>
                  </a:lnTo>
                  <a:lnTo>
                    <a:pt x="130" y="2124"/>
                  </a:lnTo>
                  <a:lnTo>
                    <a:pt x="139" y="2134"/>
                  </a:lnTo>
                  <a:lnTo>
                    <a:pt x="139" y="2124"/>
                  </a:lnTo>
                  <a:lnTo>
                    <a:pt x="149" y="2115"/>
                  </a:lnTo>
                  <a:lnTo>
                    <a:pt x="149" y="2124"/>
                  </a:lnTo>
                  <a:lnTo>
                    <a:pt x="157" y="2105"/>
                  </a:lnTo>
                  <a:lnTo>
                    <a:pt x="157" y="2124"/>
                  </a:lnTo>
                  <a:lnTo>
                    <a:pt x="167" y="2115"/>
                  </a:lnTo>
                  <a:lnTo>
                    <a:pt x="167" y="2124"/>
                  </a:lnTo>
                  <a:lnTo>
                    <a:pt x="176" y="2124"/>
                  </a:lnTo>
                  <a:lnTo>
                    <a:pt x="176" y="2115"/>
                  </a:lnTo>
                  <a:lnTo>
                    <a:pt x="186" y="2124"/>
                  </a:lnTo>
                  <a:lnTo>
                    <a:pt x="186" y="2115"/>
                  </a:lnTo>
                  <a:lnTo>
                    <a:pt x="195" y="2115"/>
                  </a:lnTo>
                  <a:lnTo>
                    <a:pt x="195" y="2124"/>
                  </a:lnTo>
                  <a:lnTo>
                    <a:pt x="205" y="2115"/>
                  </a:lnTo>
                  <a:lnTo>
                    <a:pt x="205" y="2134"/>
                  </a:lnTo>
                  <a:lnTo>
                    <a:pt x="213" y="2134"/>
                  </a:lnTo>
                  <a:lnTo>
                    <a:pt x="213" y="2115"/>
                  </a:lnTo>
                  <a:lnTo>
                    <a:pt x="223" y="2134"/>
                  </a:lnTo>
                  <a:lnTo>
                    <a:pt x="223" y="2115"/>
                  </a:lnTo>
                  <a:lnTo>
                    <a:pt x="232" y="2115"/>
                  </a:lnTo>
                  <a:lnTo>
                    <a:pt x="232" y="2124"/>
                  </a:lnTo>
                  <a:lnTo>
                    <a:pt x="242" y="2124"/>
                  </a:lnTo>
                  <a:lnTo>
                    <a:pt x="250" y="2115"/>
                  </a:lnTo>
                  <a:lnTo>
                    <a:pt x="250" y="2134"/>
                  </a:lnTo>
                  <a:lnTo>
                    <a:pt x="261" y="2115"/>
                  </a:lnTo>
                  <a:lnTo>
                    <a:pt x="261" y="2134"/>
                  </a:lnTo>
                  <a:lnTo>
                    <a:pt x="269" y="2134"/>
                  </a:lnTo>
                  <a:lnTo>
                    <a:pt x="279" y="2115"/>
                  </a:lnTo>
                  <a:lnTo>
                    <a:pt x="279" y="2134"/>
                  </a:lnTo>
                  <a:lnTo>
                    <a:pt x="288" y="2115"/>
                  </a:lnTo>
                  <a:lnTo>
                    <a:pt x="288" y="2124"/>
                  </a:lnTo>
                  <a:lnTo>
                    <a:pt x="298" y="2134"/>
                  </a:lnTo>
                  <a:lnTo>
                    <a:pt x="298" y="2039"/>
                  </a:lnTo>
                  <a:lnTo>
                    <a:pt x="306" y="2020"/>
                  </a:lnTo>
                  <a:lnTo>
                    <a:pt x="306" y="2067"/>
                  </a:lnTo>
                  <a:lnTo>
                    <a:pt x="317" y="2077"/>
                  </a:lnTo>
                  <a:lnTo>
                    <a:pt x="317" y="1915"/>
                  </a:lnTo>
                  <a:lnTo>
                    <a:pt x="325" y="1926"/>
                  </a:lnTo>
                  <a:lnTo>
                    <a:pt x="325" y="2105"/>
                  </a:lnTo>
                  <a:lnTo>
                    <a:pt x="335" y="2105"/>
                  </a:lnTo>
                  <a:lnTo>
                    <a:pt x="335" y="2124"/>
                  </a:lnTo>
                  <a:lnTo>
                    <a:pt x="344" y="2105"/>
                  </a:lnTo>
                  <a:lnTo>
                    <a:pt x="344" y="2134"/>
                  </a:lnTo>
                  <a:lnTo>
                    <a:pt x="354" y="2134"/>
                  </a:lnTo>
                  <a:lnTo>
                    <a:pt x="354" y="2096"/>
                  </a:lnTo>
                  <a:lnTo>
                    <a:pt x="362" y="2077"/>
                  </a:lnTo>
                  <a:lnTo>
                    <a:pt x="362" y="2105"/>
                  </a:lnTo>
                  <a:lnTo>
                    <a:pt x="372" y="2105"/>
                  </a:lnTo>
                  <a:lnTo>
                    <a:pt x="372" y="2115"/>
                  </a:lnTo>
                  <a:lnTo>
                    <a:pt x="381" y="2096"/>
                  </a:lnTo>
                  <a:lnTo>
                    <a:pt x="381" y="2124"/>
                  </a:lnTo>
                  <a:lnTo>
                    <a:pt x="391" y="2105"/>
                  </a:lnTo>
                  <a:lnTo>
                    <a:pt x="391" y="2124"/>
                  </a:lnTo>
                  <a:lnTo>
                    <a:pt x="400" y="2124"/>
                  </a:lnTo>
                  <a:lnTo>
                    <a:pt x="400" y="2105"/>
                  </a:lnTo>
                  <a:lnTo>
                    <a:pt x="410" y="2134"/>
                  </a:lnTo>
                  <a:lnTo>
                    <a:pt x="410" y="2115"/>
                  </a:lnTo>
                  <a:lnTo>
                    <a:pt x="418" y="2124"/>
                  </a:lnTo>
                  <a:lnTo>
                    <a:pt x="428" y="2124"/>
                  </a:lnTo>
                  <a:lnTo>
                    <a:pt x="428" y="2115"/>
                  </a:lnTo>
                  <a:lnTo>
                    <a:pt x="437" y="2124"/>
                  </a:lnTo>
                  <a:lnTo>
                    <a:pt x="437" y="2115"/>
                  </a:lnTo>
                  <a:lnTo>
                    <a:pt x="447" y="2115"/>
                  </a:lnTo>
                  <a:lnTo>
                    <a:pt x="447" y="2124"/>
                  </a:lnTo>
                  <a:lnTo>
                    <a:pt x="455" y="2115"/>
                  </a:lnTo>
                  <a:lnTo>
                    <a:pt x="455" y="2134"/>
                  </a:lnTo>
                  <a:lnTo>
                    <a:pt x="466" y="2134"/>
                  </a:lnTo>
                  <a:lnTo>
                    <a:pt x="466" y="2105"/>
                  </a:lnTo>
                  <a:lnTo>
                    <a:pt x="474" y="2124"/>
                  </a:lnTo>
                  <a:lnTo>
                    <a:pt x="474" y="2105"/>
                  </a:lnTo>
                  <a:lnTo>
                    <a:pt x="484" y="2134"/>
                  </a:lnTo>
                  <a:lnTo>
                    <a:pt x="493" y="2124"/>
                  </a:lnTo>
                  <a:lnTo>
                    <a:pt x="503" y="2124"/>
                  </a:lnTo>
                  <a:lnTo>
                    <a:pt x="503" y="2096"/>
                  </a:lnTo>
                  <a:lnTo>
                    <a:pt x="511" y="2105"/>
                  </a:lnTo>
                  <a:lnTo>
                    <a:pt x="511" y="2096"/>
                  </a:lnTo>
                  <a:lnTo>
                    <a:pt x="522" y="2096"/>
                  </a:lnTo>
                  <a:lnTo>
                    <a:pt x="522" y="2105"/>
                  </a:lnTo>
                  <a:lnTo>
                    <a:pt x="530" y="2105"/>
                  </a:lnTo>
                  <a:lnTo>
                    <a:pt x="530" y="2124"/>
                  </a:lnTo>
                  <a:lnTo>
                    <a:pt x="540" y="2115"/>
                  </a:lnTo>
                  <a:lnTo>
                    <a:pt x="540" y="2124"/>
                  </a:lnTo>
                  <a:lnTo>
                    <a:pt x="549" y="2134"/>
                  </a:lnTo>
                  <a:lnTo>
                    <a:pt x="549" y="2115"/>
                  </a:lnTo>
                  <a:lnTo>
                    <a:pt x="559" y="2115"/>
                  </a:lnTo>
                  <a:lnTo>
                    <a:pt x="559" y="2124"/>
                  </a:lnTo>
                  <a:lnTo>
                    <a:pt x="567" y="2124"/>
                  </a:lnTo>
                  <a:lnTo>
                    <a:pt x="567" y="2115"/>
                  </a:lnTo>
                  <a:lnTo>
                    <a:pt x="578" y="2115"/>
                  </a:lnTo>
                  <a:lnTo>
                    <a:pt x="578" y="2124"/>
                  </a:lnTo>
                  <a:lnTo>
                    <a:pt x="586" y="2115"/>
                  </a:lnTo>
                  <a:lnTo>
                    <a:pt x="586" y="2134"/>
                  </a:lnTo>
                  <a:lnTo>
                    <a:pt x="596" y="2134"/>
                  </a:lnTo>
                  <a:lnTo>
                    <a:pt x="596" y="2115"/>
                  </a:lnTo>
                  <a:lnTo>
                    <a:pt x="605" y="2134"/>
                  </a:lnTo>
                  <a:lnTo>
                    <a:pt x="605" y="2115"/>
                  </a:lnTo>
                  <a:lnTo>
                    <a:pt x="615" y="2115"/>
                  </a:lnTo>
                  <a:lnTo>
                    <a:pt x="615" y="2124"/>
                  </a:lnTo>
                  <a:lnTo>
                    <a:pt x="625" y="2134"/>
                  </a:lnTo>
                  <a:lnTo>
                    <a:pt x="625" y="2124"/>
                  </a:lnTo>
                  <a:lnTo>
                    <a:pt x="633" y="2124"/>
                  </a:lnTo>
                  <a:lnTo>
                    <a:pt x="633" y="2134"/>
                  </a:lnTo>
                  <a:lnTo>
                    <a:pt x="644" y="2134"/>
                  </a:lnTo>
                  <a:lnTo>
                    <a:pt x="644" y="2124"/>
                  </a:lnTo>
                  <a:lnTo>
                    <a:pt x="652" y="2134"/>
                  </a:lnTo>
                  <a:lnTo>
                    <a:pt x="652" y="2105"/>
                  </a:lnTo>
                  <a:lnTo>
                    <a:pt x="662" y="2086"/>
                  </a:lnTo>
                  <a:lnTo>
                    <a:pt x="662" y="2105"/>
                  </a:lnTo>
                  <a:lnTo>
                    <a:pt x="671" y="2105"/>
                  </a:lnTo>
                  <a:lnTo>
                    <a:pt x="671" y="2134"/>
                  </a:lnTo>
                  <a:lnTo>
                    <a:pt x="681" y="2124"/>
                  </a:lnTo>
                  <a:lnTo>
                    <a:pt x="689" y="2124"/>
                  </a:lnTo>
                  <a:lnTo>
                    <a:pt x="700" y="2134"/>
                  </a:lnTo>
                  <a:lnTo>
                    <a:pt x="700" y="2124"/>
                  </a:lnTo>
                  <a:lnTo>
                    <a:pt x="708" y="2124"/>
                  </a:lnTo>
                  <a:lnTo>
                    <a:pt x="718" y="2124"/>
                  </a:lnTo>
                  <a:lnTo>
                    <a:pt x="718" y="2115"/>
                  </a:lnTo>
                  <a:lnTo>
                    <a:pt x="727" y="2115"/>
                  </a:lnTo>
                  <a:lnTo>
                    <a:pt x="727" y="2134"/>
                  </a:lnTo>
                  <a:lnTo>
                    <a:pt x="737" y="2115"/>
                  </a:lnTo>
                  <a:lnTo>
                    <a:pt x="737" y="2124"/>
                  </a:lnTo>
                  <a:lnTo>
                    <a:pt x="745" y="2115"/>
                  </a:lnTo>
                  <a:lnTo>
                    <a:pt x="745" y="2124"/>
                  </a:lnTo>
                  <a:lnTo>
                    <a:pt x="755" y="2124"/>
                  </a:lnTo>
                  <a:lnTo>
                    <a:pt x="755" y="2134"/>
                  </a:lnTo>
                  <a:lnTo>
                    <a:pt x="764" y="2134"/>
                  </a:lnTo>
                  <a:lnTo>
                    <a:pt x="764" y="2115"/>
                  </a:lnTo>
                  <a:lnTo>
                    <a:pt x="774" y="2134"/>
                  </a:lnTo>
                  <a:lnTo>
                    <a:pt x="774" y="2124"/>
                  </a:lnTo>
                  <a:lnTo>
                    <a:pt x="783" y="2124"/>
                  </a:lnTo>
                  <a:lnTo>
                    <a:pt x="783" y="2115"/>
                  </a:lnTo>
                  <a:lnTo>
                    <a:pt x="793" y="2115"/>
                  </a:lnTo>
                  <a:lnTo>
                    <a:pt x="793" y="2124"/>
                  </a:lnTo>
                  <a:lnTo>
                    <a:pt x="801" y="2115"/>
                  </a:lnTo>
                  <a:lnTo>
                    <a:pt x="801" y="2124"/>
                  </a:lnTo>
                  <a:lnTo>
                    <a:pt x="811" y="2124"/>
                  </a:lnTo>
                  <a:lnTo>
                    <a:pt x="811" y="2134"/>
                  </a:lnTo>
                  <a:lnTo>
                    <a:pt x="820" y="2115"/>
                  </a:lnTo>
                  <a:lnTo>
                    <a:pt x="820" y="2134"/>
                  </a:lnTo>
                  <a:lnTo>
                    <a:pt x="830" y="2124"/>
                  </a:lnTo>
                  <a:lnTo>
                    <a:pt x="830" y="2115"/>
                  </a:lnTo>
                  <a:lnTo>
                    <a:pt x="838" y="2115"/>
                  </a:lnTo>
                  <a:lnTo>
                    <a:pt x="838" y="2124"/>
                  </a:lnTo>
                  <a:lnTo>
                    <a:pt x="849" y="2124"/>
                  </a:lnTo>
                  <a:lnTo>
                    <a:pt x="857" y="2124"/>
                  </a:lnTo>
                  <a:lnTo>
                    <a:pt x="857" y="2134"/>
                  </a:lnTo>
                  <a:lnTo>
                    <a:pt x="867" y="2134"/>
                  </a:lnTo>
                  <a:lnTo>
                    <a:pt x="867" y="2067"/>
                  </a:lnTo>
                  <a:lnTo>
                    <a:pt x="876" y="2010"/>
                  </a:lnTo>
                  <a:lnTo>
                    <a:pt x="876" y="2086"/>
                  </a:lnTo>
                  <a:lnTo>
                    <a:pt x="886" y="2086"/>
                  </a:lnTo>
                  <a:lnTo>
                    <a:pt x="886" y="2124"/>
                  </a:lnTo>
                  <a:lnTo>
                    <a:pt x="894" y="2115"/>
                  </a:lnTo>
                  <a:lnTo>
                    <a:pt x="894" y="2124"/>
                  </a:lnTo>
                  <a:lnTo>
                    <a:pt x="905" y="2115"/>
                  </a:lnTo>
                  <a:lnTo>
                    <a:pt x="905" y="2124"/>
                  </a:lnTo>
                  <a:lnTo>
                    <a:pt x="913" y="2134"/>
                  </a:lnTo>
                  <a:lnTo>
                    <a:pt x="913" y="2124"/>
                  </a:lnTo>
                  <a:lnTo>
                    <a:pt x="923" y="2124"/>
                  </a:lnTo>
                  <a:lnTo>
                    <a:pt x="923" y="2115"/>
                  </a:lnTo>
                  <a:lnTo>
                    <a:pt x="932" y="2134"/>
                  </a:lnTo>
                  <a:lnTo>
                    <a:pt x="932" y="2124"/>
                  </a:lnTo>
                  <a:lnTo>
                    <a:pt x="942" y="2115"/>
                  </a:lnTo>
                  <a:lnTo>
                    <a:pt x="942" y="2124"/>
                  </a:lnTo>
                  <a:lnTo>
                    <a:pt x="950" y="2124"/>
                  </a:lnTo>
                  <a:lnTo>
                    <a:pt x="960" y="2124"/>
                  </a:lnTo>
                  <a:lnTo>
                    <a:pt x="969" y="2124"/>
                  </a:lnTo>
                  <a:lnTo>
                    <a:pt x="969" y="2115"/>
                  </a:lnTo>
                  <a:lnTo>
                    <a:pt x="979" y="2115"/>
                  </a:lnTo>
                  <a:lnTo>
                    <a:pt x="979" y="2124"/>
                  </a:lnTo>
                  <a:lnTo>
                    <a:pt x="988" y="2115"/>
                  </a:lnTo>
                  <a:lnTo>
                    <a:pt x="988" y="2134"/>
                  </a:lnTo>
                  <a:lnTo>
                    <a:pt x="998" y="2134"/>
                  </a:lnTo>
                  <a:lnTo>
                    <a:pt x="998" y="2115"/>
                  </a:lnTo>
                  <a:lnTo>
                    <a:pt x="1006" y="2115"/>
                  </a:lnTo>
                  <a:lnTo>
                    <a:pt x="1006" y="2124"/>
                  </a:lnTo>
                  <a:lnTo>
                    <a:pt x="1016" y="2115"/>
                  </a:lnTo>
                  <a:lnTo>
                    <a:pt x="1016" y="2124"/>
                  </a:lnTo>
                  <a:lnTo>
                    <a:pt x="1025" y="2124"/>
                  </a:lnTo>
                  <a:lnTo>
                    <a:pt x="1025" y="2115"/>
                  </a:lnTo>
                  <a:lnTo>
                    <a:pt x="1035" y="2115"/>
                  </a:lnTo>
                  <a:lnTo>
                    <a:pt x="1035" y="2134"/>
                  </a:lnTo>
                  <a:lnTo>
                    <a:pt x="1044" y="2134"/>
                  </a:lnTo>
                  <a:lnTo>
                    <a:pt x="1044" y="2124"/>
                  </a:lnTo>
                  <a:lnTo>
                    <a:pt x="1054" y="2124"/>
                  </a:lnTo>
                  <a:lnTo>
                    <a:pt x="1054" y="2134"/>
                  </a:lnTo>
                  <a:lnTo>
                    <a:pt x="1062" y="2124"/>
                  </a:lnTo>
                  <a:lnTo>
                    <a:pt x="1072" y="2134"/>
                  </a:lnTo>
                  <a:lnTo>
                    <a:pt x="1072" y="2115"/>
                  </a:lnTo>
                  <a:lnTo>
                    <a:pt x="1081" y="2124"/>
                  </a:lnTo>
                  <a:lnTo>
                    <a:pt x="1081" y="2096"/>
                  </a:lnTo>
                  <a:lnTo>
                    <a:pt x="1091" y="2086"/>
                  </a:lnTo>
                  <a:lnTo>
                    <a:pt x="1091" y="2115"/>
                  </a:lnTo>
                  <a:lnTo>
                    <a:pt x="1099" y="2115"/>
                  </a:lnTo>
                  <a:lnTo>
                    <a:pt x="1099" y="2124"/>
                  </a:lnTo>
                  <a:lnTo>
                    <a:pt x="1110" y="2124"/>
                  </a:lnTo>
                  <a:lnTo>
                    <a:pt x="1110" y="2096"/>
                  </a:lnTo>
                  <a:lnTo>
                    <a:pt x="1118" y="2096"/>
                  </a:lnTo>
                  <a:lnTo>
                    <a:pt x="1118" y="2048"/>
                  </a:lnTo>
                  <a:lnTo>
                    <a:pt x="1128" y="2039"/>
                  </a:lnTo>
                  <a:lnTo>
                    <a:pt x="1128" y="266"/>
                  </a:lnTo>
                  <a:lnTo>
                    <a:pt x="1137" y="285"/>
                  </a:lnTo>
                  <a:lnTo>
                    <a:pt x="1137" y="1953"/>
                  </a:lnTo>
                  <a:lnTo>
                    <a:pt x="1147" y="1963"/>
                  </a:lnTo>
                  <a:lnTo>
                    <a:pt x="1147" y="2086"/>
                  </a:lnTo>
                  <a:lnTo>
                    <a:pt x="1155" y="2096"/>
                  </a:lnTo>
                  <a:lnTo>
                    <a:pt x="1155" y="2077"/>
                  </a:lnTo>
                  <a:lnTo>
                    <a:pt x="1166" y="2077"/>
                  </a:lnTo>
                  <a:lnTo>
                    <a:pt x="1166" y="2115"/>
                  </a:lnTo>
                  <a:lnTo>
                    <a:pt x="1174" y="2115"/>
                  </a:lnTo>
                  <a:lnTo>
                    <a:pt x="1174" y="2105"/>
                  </a:lnTo>
                  <a:lnTo>
                    <a:pt x="1184" y="2115"/>
                  </a:lnTo>
                  <a:lnTo>
                    <a:pt x="1184" y="2124"/>
                  </a:lnTo>
                  <a:lnTo>
                    <a:pt x="1193" y="2124"/>
                  </a:lnTo>
                  <a:lnTo>
                    <a:pt x="1193" y="2134"/>
                  </a:lnTo>
                  <a:lnTo>
                    <a:pt x="1203" y="2124"/>
                  </a:lnTo>
                  <a:lnTo>
                    <a:pt x="1203" y="2134"/>
                  </a:lnTo>
                  <a:lnTo>
                    <a:pt x="1211" y="2124"/>
                  </a:lnTo>
                  <a:lnTo>
                    <a:pt x="1211" y="2134"/>
                  </a:lnTo>
                  <a:lnTo>
                    <a:pt x="1221" y="2134"/>
                  </a:lnTo>
                  <a:lnTo>
                    <a:pt x="1221" y="2105"/>
                  </a:lnTo>
                  <a:lnTo>
                    <a:pt x="1230" y="2105"/>
                  </a:lnTo>
                  <a:lnTo>
                    <a:pt x="1240" y="2058"/>
                  </a:lnTo>
                  <a:lnTo>
                    <a:pt x="1240" y="2105"/>
                  </a:lnTo>
                  <a:lnTo>
                    <a:pt x="1249" y="2124"/>
                  </a:lnTo>
                  <a:lnTo>
                    <a:pt x="1249" y="2096"/>
                  </a:lnTo>
                  <a:lnTo>
                    <a:pt x="1259" y="2115"/>
                  </a:lnTo>
                  <a:lnTo>
                    <a:pt x="1259" y="2105"/>
                  </a:lnTo>
                  <a:lnTo>
                    <a:pt x="1267" y="2086"/>
                  </a:lnTo>
                  <a:lnTo>
                    <a:pt x="1267" y="2115"/>
                  </a:lnTo>
                  <a:lnTo>
                    <a:pt x="1277" y="2115"/>
                  </a:lnTo>
                  <a:lnTo>
                    <a:pt x="1277" y="2086"/>
                  </a:lnTo>
                  <a:lnTo>
                    <a:pt x="1286" y="2096"/>
                  </a:lnTo>
                  <a:lnTo>
                    <a:pt x="1286" y="2124"/>
                  </a:lnTo>
                  <a:lnTo>
                    <a:pt x="1296" y="2124"/>
                  </a:lnTo>
                  <a:lnTo>
                    <a:pt x="1296" y="2096"/>
                  </a:lnTo>
                  <a:lnTo>
                    <a:pt x="1304" y="2105"/>
                  </a:lnTo>
                  <a:lnTo>
                    <a:pt x="1304" y="2124"/>
                  </a:lnTo>
                  <a:lnTo>
                    <a:pt x="1315" y="2105"/>
                  </a:lnTo>
                  <a:lnTo>
                    <a:pt x="1315" y="2124"/>
                  </a:lnTo>
                  <a:lnTo>
                    <a:pt x="1323" y="2134"/>
                  </a:lnTo>
                  <a:lnTo>
                    <a:pt x="1323" y="2115"/>
                  </a:lnTo>
                  <a:lnTo>
                    <a:pt x="1333" y="2115"/>
                  </a:lnTo>
                  <a:lnTo>
                    <a:pt x="1333" y="2124"/>
                  </a:lnTo>
                  <a:lnTo>
                    <a:pt x="1342" y="2124"/>
                  </a:lnTo>
                  <a:lnTo>
                    <a:pt x="1352" y="2124"/>
                  </a:lnTo>
                  <a:lnTo>
                    <a:pt x="1360" y="2124"/>
                  </a:lnTo>
                  <a:lnTo>
                    <a:pt x="1371" y="2134"/>
                  </a:lnTo>
                  <a:lnTo>
                    <a:pt x="1371" y="2115"/>
                  </a:lnTo>
                  <a:lnTo>
                    <a:pt x="1379" y="2115"/>
                  </a:lnTo>
                  <a:lnTo>
                    <a:pt x="1379" y="2124"/>
                  </a:lnTo>
                  <a:lnTo>
                    <a:pt x="1389" y="2124"/>
                  </a:lnTo>
                  <a:lnTo>
                    <a:pt x="1398" y="2124"/>
                  </a:lnTo>
                  <a:lnTo>
                    <a:pt x="1408" y="2134"/>
                  </a:lnTo>
                  <a:lnTo>
                    <a:pt x="1408" y="2115"/>
                  </a:lnTo>
                  <a:lnTo>
                    <a:pt x="1416" y="2124"/>
                  </a:lnTo>
                  <a:lnTo>
                    <a:pt x="1416" y="2134"/>
                  </a:lnTo>
                  <a:lnTo>
                    <a:pt x="1426" y="2124"/>
                  </a:lnTo>
                  <a:lnTo>
                    <a:pt x="1426" y="2115"/>
                  </a:lnTo>
                  <a:lnTo>
                    <a:pt x="1435" y="2124"/>
                  </a:lnTo>
                  <a:lnTo>
                    <a:pt x="1435" y="2115"/>
                  </a:lnTo>
                  <a:lnTo>
                    <a:pt x="1445" y="2115"/>
                  </a:lnTo>
                  <a:lnTo>
                    <a:pt x="1445" y="2124"/>
                  </a:lnTo>
                  <a:lnTo>
                    <a:pt x="1454" y="2124"/>
                  </a:lnTo>
                  <a:lnTo>
                    <a:pt x="1464" y="2134"/>
                  </a:lnTo>
                  <a:lnTo>
                    <a:pt x="1464" y="2124"/>
                  </a:lnTo>
                  <a:lnTo>
                    <a:pt x="1472" y="2134"/>
                  </a:lnTo>
                  <a:lnTo>
                    <a:pt x="1472" y="2115"/>
                  </a:lnTo>
                  <a:lnTo>
                    <a:pt x="1482" y="2124"/>
                  </a:lnTo>
                  <a:lnTo>
                    <a:pt x="1482" y="2105"/>
                  </a:lnTo>
                  <a:lnTo>
                    <a:pt x="1491" y="2105"/>
                  </a:lnTo>
                  <a:lnTo>
                    <a:pt x="1491" y="2124"/>
                  </a:lnTo>
                  <a:lnTo>
                    <a:pt x="1501" y="2134"/>
                  </a:lnTo>
                  <a:lnTo>
                    <a:pt x="1501" y="2124"/>
                  </a:lnTo>
                  <a:lnTo>
                    <a:pt x="1510" y="2134"/>
                  </a:lnTo>
                  <a:lnTo>
                    <a:pt x="1510" y="2124"/>
                  </a:lnTo>
                  <a:lnTo>
                    <a:pt x="1520" y="2124"/>
                  </a:lnTo>
                  <a:lnTo>
                    <a:pt x="1520" y="2134"/>
                  </a:lnTo>
                  <a:lnTo>
                    <a:pt x="1528" y="2124"/>
                  </a:lnTo>
                  <a:lnTo>
                    <a:pt x="1528" y="2086"/>
                  </a:lnTo>
                  <a:lnTo>
                    <a:pt x="1538" y="2086"/>
                  </a:lnTo>
                  <a:lnTo>
                    <a:pt x="1538" y="2001"/>
                  </a:lnTo>
                  <a:lnTo>
                    <a:pt x="1548" y="2029"/>
                  </a:lnTo>
                  <a:lnTo>
                    <a:pt x="1548" y="2105"/>
                  </a:lnTo>
                  <a:lnTo>
                    <a:pt x="1557" y="2105"/>
                  </a:lnTo>
                  <a:lnTo>
                    <a:pt x="1557" y="2115"/>
                  </a:lnTo>
                  <a:lnTo>
                    <a:pt x="1567" y="2124"/>
                  </a:lnTo>
                  <a:lnTo>
                    <a:pt x="1567" y="2115"/>
                  </a:lnTo>
                  <a:lnTo>
                    <a:pt x="1576" y="2115"/>
                  </a:lnTo>
                  <a:lnTo>
                    <a:pt x="1576" y="2029"/>
                  </a:lnTo>
                  <a:lnTo>
                    <a:pt x="1586" y="2029"/>
                  </a:lnTo>
                  <a:lnTo>
                    <a:pt x="1586" y="1953"/>
                  </a:lnTo>
                  <a:lnTo>
                    <a:pt x="1594" y="2029"/>
                  </a:lnTo>
                  <a:lnTo>
                    <a:pt x="1594" y="2105"/>
                  </a:lnTo>
                  <a:lnTo>
                    <a:pt x="1604" y="2105"/>
                  </a:lnTo>
                  <a:lnTo>
                    <a:pt x="1604" y="2124"/>
                  </a:lnTo>
                  <a:lnTo>
                    <a:pt x="1613" y="2115"/>
                  </a:lnTo>
                  <a:lnTo>
                    <a:pt x="1613" y="2124"/>
                  </a:lnTo>
                  <a:lnTo>
                    <a:pt x="1623" y="2134"/>
                  </a:lnTo>
                  <a:lnTo>
                    <a:pt x="1623" y="2115"/>
                  </a:lnTo>
                  <a:lnTo>
                    <a:pt x="1632" y="2115"/>
                  </a:lnTo>
                  <a:lnTo>
                    <a:pt x="1642" y="2115"/>
                  </a:lnTo>
                  <a:lnTo>
                    <a:pt x="1642" y="2124"/>
                  </a:lnTo>
                  <a:lnTo>
                    <a:pt x="1650" y="2124"/>
                  </a:lnTo>
                  <a:lnTo>
                    <a:pt x="1650" y="2115"/>
                  </a:lnTo>
                  <a:lnTo>
                    <a:pt x="1660" y="2115"/>
                  </a:lnTo>
                  <a:lnTo>
                    <a:pt x="1660" y="2124"/>
                  </a:lnTo>
                  <a:lnTo>
                    <a:pt x="1669" y="2115"/>
                  </a:lnTo>
                  <a:lnTo>
                    <a:pt x="1669" y="2124"/>
                  </a:lnTo>
                  <a:lnTo>
                    <a:pt x="1679" y="2124"/>
                  </a:lnTo>
                  <a:lnTo>
                    <a:pt x="1679" y="2058"/>
                  </a:lnTo>
                  <a:lnTo>
                    <a:pt x="1687" y="2058"/>
                  </a:lnTo>
                  <a:lnTo>
                    <a:pt x="1687" y="2105"/>
                  </a:lnTo>
                  <a:lnTo>
                    <a:pt x="1698" y="2105"/>
                  </a:lnTo>
                  <a:lnTo>
                    <a:pt x="1698" y="2124"/>
                  </a:lnTo>
                  <a:lnTo>
                    <a:pt x="1706" y="2115"/>
                  </a:lnTo>
                  <a:lnTo>
                    <a:pt x="1706" y="2124"/>
                  </a:lnTo>
                  <a:lnTo>
                    <a:pt x="1716" y="2134"/>
                  </a:lnTo>
                  <a:lnTo>
                    <a:pt x="1725" y="2124"/>
                  </a:lnTo>
                  <a:lnTo>
                    <a:pt x="1725" y="2115"/>
                  </a:lnTo>
                  <a:lnTo>
                    <a:pt x="1735" y="2115"/>
                  </a:lnTo>
                  <a:lnTo>
                    <a:pt x="1735" y="2124"/>
                  </a:lnTo>
                  <a:lnTo>
                    <a:pt x="1743" y="2115"/>
                  </a:lnTo>
                  <a:lnTo>
                    <a:pt x="1743" y="2124"/>
                  </a:lnTo>
                  <a:lnTo>
                    <a:pt x="1754" y="2124"/>
                  </a:lnTo>
                  <a:lnTo>
                    <a:pt x="1754" y="2115"/>
                  </a:lnTo>
                  <a:lnTo>
                    <a:pt x="1762" y="2115"/>
                  </a:lnTo>
                  <a:lnTo>
                    <a:pt x="1762" y="2134"/>
                  </a:lnTo>
                  <a:lnTo>
                    <a:pt x="1772" y="2134"/>
                  </a:lnTo>
                  <a:lnTo>
                    <a:pt x="1772" y="2115"/>
                  </a:lnTo>
                  <a:lnTo>
                    <a:pt x="1781" y="2115"/>
                  </a:lnTo>
                  <a:lnTo>
                    <a:pt x="1781" y="2124"/>
                  </a:lnTo>
                  <a:lnTo>
                    <a:pt x="1791" y="2124"/>
                  </a:lnTo>
                  <a:lnTo>
                    <a:pt x="1791" y="2115"/>
                  </a:lnTo>
                  <a:lnTo>
                    <a:pt x="1799" y="2115"/>
                  </a:lnTo>
                  <a:lnTo>
                    <a:pt x="1799" y="2048"/>
                  </a:lnTo>
                  <a:lnTo>
                    <a:pt x="1809" y="2058"/>
                  </a:lnTo>
                  <a:lnTo>
                    <a:pt x="1809" y="2115"/>
                  </a:lnTo>
                  <a:lnTo>
                    <a:pt x="1818" y="2115"/>
                  </a:lnTo>
                  <a:lnTo>
                    <a:pt x="1818" y="2124"/>
                  </a:lnTo>
                  <a:lnTo>
                    <a:pt x="1828" y="2115"/>
                  </a:lnTo>
                  <a:lnTo>
                    <a:pt x="1828" y="2134"/>
                  </a:lnTo>
                  <a:lnTo>
                    <a:pt x="1837" y="2134"/>
                  </a:lnTo>
                  <a:lnTo>
                    <a:pt x="1837" y="2115"/>
                  </a:lnTo>
                  <a:lnTo>
                    <a:pt x="1847" y="2105"/>
                  </a:lnTo>
                  <a:lnTo>
                    <a:pt x="1847" y="2124"/>
                  </a:lnTo>
                  <a:lnTo>
                    <a:pt x="1855" y="2124"/>
                  </a:lnTo>
                  <a:lnTo>
                    <a:pt x="1855" y="2115"/>
                  </a:lnTo>
                  <a:lnTo>
                    <a:pt x="1865" y="2124"/>
                  </a:lnTo>
                  <a:lnTo>
                    <a:pt x="1865" y="2115"/>
                  </a:lnTo>
                  <a:lnTo>
                    <a:pt x="1874" y="2115"/>
                  </a:lnTo>
                  <a:lnTo>
                    <a:pt x="1874" y="2096"/>
                  </a:lnTo>
                  <a:lnTo>
                    <a:pt x="1884" y="2096"/>
                  </a:lnTo>
                  <a:lnTo>
                    <a:pt x="1884" y="2067"/>
                  </a:lnTo>
                  <a:lnTo>
                    <a:pt x="1892" y="2077"/>
                  </a:lnTo>
                  <a:lnTo>
                    <a:pt x="1892" y="531"/>
                  </a:lnTo>
                  <a:lnTo>
                    <a:pt x="1903" y="49"/>
                  </a:lnTo>
                  <a:lnTo>
                    <a:pt x="1903" y="1565"/>
                  </a:lnTo>
                  <a:lnTo>
                    <a:pt x="1911" y="1603"/>
                  </a:lnTo>
                  <a:lnTo>
                    <a:pt x="1911" y="2067"/>
                  </a:lnTo>
                  <a:lnTo>
                    <a:pt x="1921" y="2077"/>
                  </a:lnTo>
                  <a:lnTo>
                    <a:pt x="1921" y="2048"/>
                  </a:lnTo>
                  <a:lnTo>
                    <a:pt x="1930" y="2048"/>
                  </a:lnTo>
                  <a:lnTo>
                    <a:pt x="1930" y="2105"/>
                  </a:lnTo>
                  <a:lnTo>
                    <a:pt x="1940" y="2105"/>
                  </a:lnTo>
                  <a:lnTo>
                    <a:pt x="1940" y="2115"/>
                  </a:lnTo>
                  <a:lnTo>
                    <a:pt x="1948" y="2115"/>
                  </a:lnTo>
                  <a:lnTo>
                    <a:pt x="1948" y="2124"/>
                  </a:lnTo>
                  <a:lnTo>
                    <a:pt x="1959" y="2115"/>
                  </a:lnTo>
                  <a:lnTo>
                    <a:pt x="1959" y="2134"/>
                  </a:lnTo>
                  <a:lnTo>
                    <a:pt x="1967" y="2124"/>
                  </a:lnTo>
                  <a:lnTo>
                    <a:pt x="1977" y="2124"/>
                  </a:lnTo>
                  <a:lnTo>
                    <a:pt x="1977" y="2134"/>
                  </a:lnTo>
                  <a:lnTo>
                    <a:pt x="1986" y="2134"/>
                  </a:lnTo>
                  <a:lnTo>
                    <a:pt x="1986" y="2115"/>
                  </a:lnTo>
                  <a:lnTo>
                    <a:pt x="1996" y="2105"/>
                  </a:lnTo>
                  <a:lnTo>
                    <a:pt x="1996" y="2115"/>
                  </a:lnTo>
                  <a:lnTo>
                    <a:pt x="2004" y="2115"/>
                  </a:lnTo>
                  <a:lnTo>
                    <a:pt x="2004" y="2124"/>
                  </a:lnTo>
                  <a:lnTo>
                    <a:pt x="2014" y="2124"/>
                  </a:lnTo>
                  <a:lnTo>
                    <a:pt x="2014" y="2134"/>
                  </a:lnTo>
                  <a:lnTo>
                    <a:pt x="2023" y="2134"/>
                  </a:lnTo>
                  <a:lnTo>
                    <a:pt x="2023" y="2124"/>
                  </a:lnTo>
                  <a:lnTo>
                    <a:pt x="2033" y="2124"/>
                  </a:lnTo>
                  <a:lnTo>
                    <a:pt x="2033" y="2086"/>
                  </a:lnTo>
                  <a:lnTo>
                    <a:pt x="2042" y="2096"/>
                  </a:lnTo>
                  <a:lnTo>
                    <a:pt x="2042" y="2124"/>
                  </a:lnTo>
                  <a:lnTo>
                    <a:pt x="2052" y="2105"/>
                  </a:lnTo>
                  <a:lnTo>
                    <a:pt x="2052" y="2115"/>
                  </a:lnTo>
                  <a:lnTo>
                    <a:pt x="2060" y="2124"/>
                  </a:lnTo>
                  <a:lnTo>
                    <a:pt x="2070" y="2124"/>
                  </a:lnTo>
                  <a:lnTo>
                    <a:pt x="2070" y="2134"/>
                  </a:lnTo>
                  <a:lnTo>
                    <a:pt x="2079" y="2134"/>
                  </a:lnTo>
                  <a:lnTo>
                    <a:pt x="2079" y="2124"/>
                  </a:lnTo>
                  <a:lnTo>
                    <a:pt x="2089" y="2124"/>
                  </a:lnTo>
                  <a:lnTo>
                    <a:pt x="2089" y="2134"/>
                  </a:lnTo>
                  <a:lnTo>
                    <a:pt x="2098" y="2124"/>
                  </a:lnTo>
                  <a:lnTo>
                    <a:pt x="2098" y="2115"/>
                  </a:lnTo>
                  <a:lnTo>
                    <a:pt x="2108" y="2134"/>
                  </a:lnTo>
                  <a:lnTo>
                    <a:pt x="2108" y="2124"/>
                  </a:lnTo>
                  <a:lnTo>
                    <a:pt x="2116" y="2115"/>
                  </a:lnTo>
                  <a:lnTo>
                    <a:pt x="2116" y="2124"/>
                  </a:lnTo>
                  <a:lnTo>
                    <a:pt x="2126" y="2134"/>
                  </a:lnTo>
                  <a:lnTo>
                    <a:pt x="2126" y="2115"/>
                  </a:lnTo>
                  <a:lnTo>
                    <a:pt x="2135" y="2124"/>
                  </a:lnTo>
                  <a:lnTo>
                    <a:pt x="2135" y="2115"/>
                  </a:lnTo>
                  <a:lnTo>
                    <a:pt x="2145" y="2115"/>
                  </a:lnTo>
                  <a:lnTo>
                    <a:pt x="2145" y="2124"/>
                  </a:lnTo>
                  <a:lnTo>
                    <a:pt x="2153" y="2124"/>
                  </a:lnTo>
                  <a:lnTo>
                    <a:pt x="2153" y="2115"/>
                  </a:lnTo>
                  <a:lnTo>
                    <a:pt x="2164" y="2115"/>
                  </a:lnTo>
                  <a:lnTo>
                    <a:pt x="2164" y="2134"/>
                  </a:lnTo>
                  <a:lnTo>
                    <a:pt x="2172" y="2124"/>
                  </a:lnTo>
                  <a:lnTo>
                    <a:pt x="2172" y="2134"/>
                  </a:lnTo>
                  <a:lnTo>
                    <a:pt x="2182" y="2134"/>
                  </a:lnTo>
                  <a:lnTo>
                    <a:pt x="2182" y="2124"/>
                  </a:lnTo>
                  <a:lnTo>
                    <a:pt x="2191" y="2124"/>
                  </a:lnTo>
                  <a:lnTo>
                    <a:pt x="2201" y="2124"/>
                  </a:lnTo>
                  <a:lnTo>
                    <a:pt x="2201" y="2115"/>
                  </a:lnTo>
                  <a:lnTo>
                    <a:pt x="2209" y="2115"/>
                  </a:lnTo>
                  <a:lnTo>
                    <a:pt x="2209" y="2124"/>
                  </a:lnTo>
                  <a:lnTo>
                    <a:pt x="2220" y="2134"/>
                  </a:lnTo>
                  <a:lnTo>
                    <a:pt x="2220" y="2124"/>
                  </a:lnTo>
                  <a:lnTo>
                    <a:pt x="2228" y="2115"/>
                  </a:lnTo>
                  <a:lnTo>
                    <a:pt x="2228" y="2134"/>
                  </a:lnTo>
                  <a:lnTo>
                    <a:pt x="2238" y="2115"/>
                  </a:lnTo>
                  <a:lnTo>
                    <a:pt x="2238" y="2124"/>
                  </a:lnTo>
                  <a:lnTo>
                    <a:pt x="2247" y="2124"/>
                  </a:lnTo>
                  <a:lnTo>
                    <a:pt x="2257" y="2124"/>
                  </a:lnTo>
                  <a:lnTo>
                    <a:pt x="2265" y="2134"/>
                  </a:lnTo>
                  <a:lnTo>
                    <a:pt x="2265" y="2124"/>
                  </a:lnTo>
                  <a:lnTo>
                    <a:pt x="2275" y="2124"/>
                  </a:lnTo>
                  <a:lnTo>
                    <a:pt x="2284" y="2124"/>
                  </a:lnTo>
                  <a:lnTo>
                    <a:pt x="2284" y="2134"/>
                  </a:lnTo>
                  <a:lnTo>
                    <a:pt x="2294" y="2134"/>
                  </a:lnTo>
                  <a:lnTo>
                    <a:pt x="2303" y="2115"/>
                  </a:lnTo>
                  <a:lnTo>
                    <a:pt x="2303" y="2124"/>
                  </a:lnTo>
                  <a:lnTo>
                    <a:pt x="2313" y="2115"/>
                  </a:lnTo>
                  <a:lnTo>
                    <a:pt x="2313" y="2134"/>
                  </a:lnTo>
                  <a:lnTo>
                    <a:pt x="2331" y="2124"/>
                  </a:lnTo>
                  <a:lnTo>
                    <a:pt x="2331" y="2134"/>
                  </a:lnTo>
                  <a:lnTo>
                    <a:pt x="2340" y="2134"/>
                  </a:lnTo>
                  <a:lnTo>
                    <a:pt x="2340" y="2124"/>
                  </a:lnTo>
                  <a:lnTo>
                    <a:pt x="2350" y="2124"/>
                  </a:lnTo>
                  <a:lnTo>
                    <a:pt x="2350" y="2134"/>
                  </a:lnTo>
                  <a:lnTo>
                    <a:pt x="2358" y="2124"/>
                  </a:lnTo>
                  <a:lnTo>
                    <a:pt x="2369" y="2124"/>
                  </a:lnTo>
                  <a:lnTo>
                    <a:pt x="2369" y="2134"/>
                  </a:lnTo>
                  <a:lnTo>
                    <a:pt x="2377" y="2134"/>
                  </a:lnTo>
                  <a:lnTo>
                    <a:pt x="2377" y="2115"/>
                  </a:lnTo>
                  <a:lnTo>
                    <a:pt x="2387" y="2124"/>
                  </a:lnTo>
                  <a:lnTo>
                    <a:pt x="2387" y="2115"/>
                  </a:lnTo>
                  <a:lnTo>
                    <a:pt x="2396" y="2115"/>
                  </a:lnTo>
                  <a:lnTo>
                    <a:pt x="2396" y="2067"/>
                  </a:lnTo>
                  <a:lnTo>
                    <a:pt x="2406" y="2067"/>
                  </a:lnTo>
                  <a:lnTo>
                    <a:pt x="2406" y="2105"/>
                  </a:lnTo>
                  <a:lnTo>
                    <a:pt x="2414" y="2105"/>
                  </a:lnTo>
                  <a:lnTo>
                    <a:pt x="2414" y="1963"/>
                  </a:lnTo>
                  <a:lnTo>
                    <a:pt x="2425" y="1963"/>
                  </a:lnTo>
                  <a:lnTo>
                    <a:pt x="2425" y="2105"/>
                  </a:lnTo>
                  <a:lnTo>
                    <a:pt x="2433" y="2115"/>
                  </a:lnTo>
                  <a:lnTo>
                    <a:pt x="2433" y="2124"/>
                  </a:lnTo>
                  <a:lnTo>
                    <a:pt x="2443" y="2124"/>
                  </a:lnTo>
                  <a:lnTo>
                    <a:pt x="2443" y="2134"/>
                  </a:lnTo>
                  <a:lnTo>
                    <a:pt x="2453" y="2124"/>
                  </a:lnTo>
                  <a:lnTo>
                    <a:pt x="2453" y="2134"/>
                  </a:lnTo>
                  <a:lnTo>
                    <a:pt x="2462" y="2124"/>
                  </a:lnTo>
                  <a:lnTo>
                    <a:pt x="2462" y="2134"/>
                  </a:lnTo>
                  <a:lnTo>
                    <a:pt x="2472" y="2134"/>
                  </a:lnTo>
                  <a:lnTo>
                    <a:pt x="2472" y="2115"/>
                  </a:lnTo>
                  <a:lnTo>
                    <a:pt x="2480" y="2115"/>
                  </a:lnTo>
                  <a:lnTo>
                    <a:pt x="2480" y="2124"/>
                  </a:lnTo>
                  <a:lnTo>
                    <a:pt x="2491" y="2124"/>
                  </a:lnTo>
                  <a:lnTo>
                    <a:pt x="2499" y="2124"/>
                  </a:lnTo>
                  <a:lnTo>
                    <a:pt x="2509" y="2134"/>
                  </a:lnTo>
                  <a:lnTo>
                    <a:pt x="2509" y="2124"/>
                  </a:lnTo>
                  <a:lnTo>
                    <a:pt x="2518" y="2124"/>
                  </a:lnTo>
                  <a:lnTo>
                    <a:pt x="2518" y="2134"/>
                  </a:lnTo>
                  <a:lnTo>
                    <a:pt x="2528" y="2124"/>
                  </a:lnTo>
                  <a:lnTo>
                    <a:pt x="2536" y="2134"/>
                  </a:lnTo>
                  <a:lnTo>
                    <a:pt x="2536" y="2124"/>
                  </a:lnTo>
                  <a:lnTo>
                    <a:pt x="2547" y="2124"/>
                  </a:lnTo>
                  <a:lnTo>
                    <a:pt x="2547" y="2115"/>
                  </a:lnTo>
                  <a:lnTo>
                    <a:pt x="2555" y="2124"/>
                  </a:lnTo>
                  <a:lnTo>
                    <a:pt x="2565" y="2115"/>
                  </a:lnTo>
                  <a:lnTo>
                    <a:pt x="2565" y="2134"/>
                  </a:lnTo>
                  <a:lnTo>
                    <a:pt x="2574" y="2124"/>
                  </a:lnTo>
                  <a:lnTo>
                    <a:pt x="2574" y="2134"/>
                  </a:lnTo>
                  <a:lnTo>
                    <a:pt x="2584" y="2134"/>
                  </a:lnTo>
                  <a:lnTo>
                    <a:pt x="2584" y="2124"/>
                  </a:lnTo>
                  <a:lnTo>
                    <a:pt x="2592" y="2124"/>
                  </a:lnTo>
                  <a:lnTo>
                    <a:pt x="2603" y="2124"/>
                  </a:lnTo>
                  <a:lnTo>
                    <a:pt x="2611" y="2124"/>
                  </a:lnTo>
                  <a:lnTo>
                    <a:pt x="2621" y="2124"/>
                  </a:lnTo>
                  <a:lnTo>
                    <a:pt x="2630" y="2134"/>
                  </a:lnTo>
                  <a:lnTo>
                    <a:pt x="2640" y="2124"/>
                  </a:lnTo>
                  <a:lnTo>
                    <a:pt x="2648" y="2134"/>
                  </a:lnTo>
                  <a:lnTo>
                    <a:pt x="2648" y="2124"/>
                  </a:lnTo>
                  <a:lnTo>
                    <a:pt x="2658" y="2124"/>
                  </a:lnTo>
                  <a:lnTo>
                    <a:pt x="2667" y="2124"/>
                  </a:lnTo>
                  <a:lnTo>
                    <a:pt x="2677" y="2124"/>
                  </a:lnTo>
                  <a:lnTo>
                    <a:pt x="2686" y="2115"/>
                  </a:lnTo>
                  <a:lnTo>
                    <a:pt x="2686" y="2124"/>
                  </a:lnTo>
                  <a:lnTo>
                    <a:pt x="2696" y="2115"/>
                  </a:lnTo>
                  <a:lnTo>
                    <a:pt x="2696" y="2124"/>
                  </a:lnTo>
                  <a:lnTo>
                    <a:pt x="2704" y="2124"/>
                  </a:lnTo>
                  <a:lnTo>
                    <a:pt x="2704" y="2105"/>
                  </a:lnTo>
                  <a:lnTo>
                    <a:pt x="2714" y="2096"/>
                  </a:lnTo>
                  <a:lnTo>
                    <a:pt x="2714" y="1915"/>
                  </a:lnTo>
                  <a:lnTo>
                    <a:pt x="2723" y="1896"/>
                  </a:lnTo>
                  <a:lnTo>
                    <a:pt x="2723" y="49"/>
                  </a:lnTo>
                  <a:lnTo>
                    <a:pt x="2733" y="87"/>
                  </a:lnTo>
                  <a:lnTo>
                    <a:pt x="2733" y="1896"/>
                  </a:lnTo>
                  <a:lnTo>
                    <a:pt x="2741" y="1907"/>
                  </a:lnTo>
                  <a:lnTo>
                    <a:pt x="2741" y="2048"/>
                  </a:lnTo>
                  <a:lnTo>
                    <a:pt x="2752" y="2048"/>
                  </a:lnTo>
                  <a:lnTo>
                    <a:pt x="2752" y="2115"/>
                  </a:lnTo>
                  <a:lnTo>
                    <a:pt x="2760" y="2115"/>
                  </a:lnTo>
                  <a:lnTo>
                    <a:pt x="2760" y="2124"/>
                  </a:lnTo>
                  <a:lnTo>
                    <a:pt x="2770" y="2124"/>
                  </a:lnTo>
                  <a:lnTo>
                    <a:pt x="2770" y="2115"/>
                  </a:lnTo>
                  <a:lnTo>
                    <a:pt x="2779" y="2115"/>
                  </a:lnTo>
                  <a:lnTo>
                    <a:pt x="2779" y="2124"/>
                  </a:lnTo>
                  <a:lnTo>
                    <a:pt x="2789" y="2115"/>
                  </a:lnTo>
                  <a:lnTo>
                    <a:pt x="2789" y="2124"/>
                  </a:lnTo>
                  <a:lnTo>
                    <a:pt x="2797" y="2134"/>
                  </a:lnTo>
                  <a:lnTo>
                    <a:pt x="2797" y="2124"/>
                  </a:lnTo>
                  <a:lnTo>
                    <a:pt x="2808" y="2134"/>
                  </a:lnTo>
                  <a:lnTo>
                    <a:pt x="2808" y="2124"/>
                  </a:lnTo>
                  <a:lnTo>
                    <a:pt x="2816" y="2124"/>
                  </a:lnTo>
                  <a:lnTo>
                    <a:pt x="2816" y="2115"/>
                  </a:lnTo>
                  <a:lnTo>
                    <a:pt x="2826" y="2115"/>
                  </a:lnTo>
                  <a:lnTo>
                    <a:pt x="2826" y="2105"/>
                  </a:lnTo>
                  <a:lnTo>
                    <a:pt x="2835" y="2105"/>
                  </a:lnTo>
                  <a:lnTo>
                    <a:pt x="2835" y="2115"/>
                  </a:lnTo>
                  <a:lnTo>
                    <a:pt x="2845" y="2124"/>
                  </a:lnTo>
                  <a:lnTo>
                    <a:pt x="2845" y="2115"/>
                  </a:lnTo>
                  <a:lnTo>
                    <a:pt x="2853" y="2124"/>
                  </a:lnTo>
                  <a:lnTo>
                    <a:pt x="2853" y="2096"/>
                  </a:lnTo>
                  <a:lnTo>
                    <a:pt x="2863" y="2077"/>
                  </a:lnTo>
                  <a:lnTo>
                    <a:pt x="2863" y="2105"/>
                  </a:lnTo>
                  <a:lnTo>
                    <a:pt x="2872" y="2105"/>
                  </a:lnTo>
                  <a:lnTo>
                    <a:pt x="2872" y="2115"/>
                  </a:lnTo>
                  <a:lnTo>
                    <a:pt x="2882" y="2105"/>
                  </a:lnTo>
                  <a:lnTo>
                    <a:pt x="2882" y="2115"/>
                  </a:lnTo>
                  <a:lnTo>
                    <a:pt x="2891" y="2124"/>
                  </a:lnTo>
                  <a:lnTo>
                    <a:pt x="2891" y="2115"/>
                  </a:lnTo>
                  <a:lnTo>
                    <a:pt x="2901" y="2115"/>
                  </a:lnTo>
                  <a:lnTo>
                    <a:pt x="2901" y="2124"/>
                  </a:lnTo>
                  <a:lnTo>
                    <a:pt x="2909" y="2134"/>
                  </a:lnTo>
                  <a:lnTo>
                    <a:pt x="2909" y="2124"/>
                  </a:lnTo>
                  <a:lnTo>
                    <a:pt x="2919" y="2115"/>
                  </a:lnTo>
                  <a:lnTo>
                    <a:pt x="2919" y="2124"/>
                  </a:lnTo>
                  <a:lnTo>
                    <a:pt x="2928" y="2134"/>
                  </a:lnTo>
                  <a:lnTo>
                    <a:pt x="2928" y="2124"/>
                  </a:lnTo>
                  <a:lnTo>
                    <a:pt x="2938" y="2134"/>
                  </a:lnTo>
                  <a:lnTo>
                    <a:pt x="2938" y="2124"/>
                  </a:lnTo>
                  <a:lnTo>
                    <a:pt x="2947" y="2124"/>
                  </a:lnTo>
                  <a:lnTo>
                    <a:pt x="2947" y="2134"/>
                  </a:lnTo>
                  <a:lnTo>
                    <a:pt x="2957" y="2124"/>
                  </a:lnTo>
                  <a:lnTo>
                    <a:pt x="2957" y="2115"/>
                  </a:lnTo>
                  <a:lnTo>
                    <a:pt x="2965" y="2124"/>
                  </a:lnTo>
                  <a:lnTo>
                    <a:pt x="2975" y="2124"/>
                  </a:lnTo>
                  <a:lnTo>
                    <a:pt x="2984" y="2105"/>
                  </a:lnTo>
                  <a:lnTo>
                    <a:pt x="2984" y="2124"/>
                  </a:lnTo>
                  <a:lnTo>
                    <a:pt x="2994" y="2124"/>
                  </a:lnTo>
                  <a:lnTo>
                    <a:pt x="2994" y="2115"/>
                  </a:lnTo>
                  <a:lnTo>
                    <a:pt x="3002" y="2124"/>
                  </a:lnTo>
                  <a:lnTo>
                    <a:pt x="3002" y="2115"/>
                  </a:lnTo>
                  <a:lnTo>
                    <a:pt x="3013" y="2115"/>
                  </a:lnTo>
                  <a:lnTo>
                    <a:pt x="3013" y="1982"/>
                  </a:lnTo>
                  <a:lnTo>
                    <a:pt x="3021" y="1963"/>
                  </a:lnTo>
                  <a:lnTo>
                    <a:pt x="3021" y="1062"/>
                  </a:lnTo>
                  <a:lnTo>
                    <a:pt x="3031" y="1110"/>
                  </a:lnTo>
                  <a:lnTo>
                    <a:pt x="3031" y="2048"/>
                  </a:lnTo>
                  <a:lnTo>
                    <a:pt x="3040" y="2048"/>
                  </a:lnTo>
                  <a:lnTo>
                    <a:pt x="3040" y="2105"/>
                  </a:lnTo>
                  <a:lnTo>
                    <a:pt x="3050" y="2105"/>
                  </a:lnTo>
                  <a:lnTo>
                    <a:pt x="3050" y="2124"/>
                  </a:lnTo>
                  <a:lnTo>
                    <a:pt x="3058" y="2124"/>
                  </a:lnTo>
                  <a:lnTo>
                    <a:pt x="3058" y="2134"/>
                  </a:lnTo>
                  <a:lnTo>
                    <a:pt x="3069" y="2134"/>
                  </a:lnTo>
                  <a:lnTo>
                    <a:pt x="3069" y="2124"/>
                  </a:lnTo>
                  <a:lnTo>
                    <a:pt x="3077" y="2124"/>
                  </a:lnTo>
                  <a:lnTo>
                    <a:pt x="3087" y="2134"/>
                  </a:lnTo>
                  <a:lnTo>
                    <a:pt x="3087" y="2124"/>
                  </a:lnTo>
                  <a:lnTo>
                    <a:pt x="3106" y="2124"/>
                  </a:lnTo>
                  <a:lnTo>
                    <a:pt x="3106" y="2134"/>
                  </a:lnTo>
                  <a:lnTo>
                    <a:pt x="3114" y="2134"/>
                  </a:lnTo>
                  <a:lnTo>
                    <a:pt x="3114" y="2115"/>
                  </a:lnTo>
                  <a:lnTo>
                    <a:pt x="3124" y="2124"/>
                  </a:lnTo>
                  <a:lnTo>
                    <a:pt x="3124" y="2115"/>
                  </a:lnTo>
                  <a:lnTo>
                    <a:pt x="3133" y="2115"/>
                  </a:lnTo>
                  <a:lnTo>
                    <a:pt x="3133" y="2124"/>
                  </a:lnTo>
                  <a:lnTo>
                    <a:pt x="3143" y="2124"/>
                  </a:lnTo>
                  <a:lnTo>
                    <a:pt x="3143" y="2115"/>
                  </a:lnTo>
                  <a:lnTo>
                    <a:pt x="3152" y="2115"/>
                  </a:lnTo>
                  <a:lnTo>
                    <a:pt x="3152" y="2105"/>
                  </a:lnTo>
                  <a:lnTo>
                    <a:pt x="3162" y="2105"/>
                  </a:lnTo>
                  <a:lnTo>
                    <a:pt x="3162" y="2115"/>
                  </a:lnTo>
                  <a:lnTo>
                    <a:pt x="3170" y="2115"/>
                  </a:lnTo>
                  <a:lnTo>
                    <a:pt x="3170" y="2124"/>
                  </a:lnTo>
                  <a:lnTo>
                    <a:pt x="3180" y="2115"/>
                  </a:lnTo>
                  <a:lnTo>
                    <a:pt x="3180" y="2124"/>
                  </a:lnTo>
                  <a:lnTo>
                    <a:pt x="3189" y="2115"/>
                  </a:lnTo>
                  <a:lnTo>
                    <a:pt x="3189" y="2124"/>
                  </a:lnTo>
                  <a:lnTo>
                    <a:pt x="3199" y="2115"/>
                  </a:lnTo>
                  <a:lnTo>
                    <a:pt x="3199" y="2124"/>
                  </a:lnTo>
                  <a:lnTo>
                    <a:pt x="3207" y="2115"/>
                  </a:lnTo>
                  <a:lnTo>
                    <a:pt x="3207" y="2124"/>
                  </a:lnTo>
                  <a:lnTo>
                    <a:pt x="3218" y="2124"/>
                  </a:lnTo>
                  <a:lnTo>
                    <a:pt x="3218" y="2134"/>
                  </a:lnTo>
                  <a:lnTo>
                    <a:pt x="3236" y="2124"/>
                  </a:lnTo>
                  <a:lnTo>
                    <a:pt x="3245" y="2124"/>
                  </a:lnTo>
                  <a:lnTo>
                    <a:pt x="3255" y="2115"/>
                  </a:lnTo>
                  <a:lnTo>
                    <a:pt x="3255" y="2134"/>
                  </a:lnTo>
                  <a:lnTo>
                    <a:pt x="3263" y="2124"/>
                  </a:lnTo>
                  <a:lnTo>
                    <a:pt x="3274" y="2124"/>
                  </a:lnTo>
                  <a:lnTo>
                    <a:pt x="3274" y="2134"/>
                  </a:lnTo>
                  <a:lnTo>
                    <a:pt x="3282" y="2124"/>
                  </a:lnTo>
                  <a:lnTo>
                    <a:pt x="3282" y="2115"/>
                  </a:lnTo>
                  <a:lnTo>
                    <a:pt x="3292" y="2105"/>
                  </a:lnTo>
                  <a:lnTo>
                    <a:pt x="3292" y="2115"/>
                  </a:lnTo>
                  <a:lnTo>
                    <a:pt x="3301" y="2124"/>
                  </a:lnTo>
                  <a:lnTo>
                    <a:pt x="3301" y="2115"/>
                  </a:lnTo>
                  <a:lnTo>
                    <a:pt x="3311" y="2105"/>
                  </a:lnTo>
                  <a:lnTo>
                    <a:pt x="3311" y="2115"/>
                  </a:lnTo>
                  <a:lnTo>
                    <a:pt x="3319" y="2105"/>
                  </a:lnTo>
                  <a:lnTo>
                    <a:pt x="3319" y="2096"/>
                  </a:lnTo>
                  <a:lnTo>
                    <a:pt x="3329" y="2105"/>
                  </a:lnTo>
                  <a:lnTo>
                    <a:pt x="3329" y="2048"/>
                  </a:lnTo>
                  <a:lnTo>
                    <a:pt x="3338" y="2048"/>
                  </a:lnTo>
                  <a:lnTo>
                    <a:pt x="3338" y="1471"/>
                  </a:lnTo>
                  <a:lnTo>
                    <a:pt x="3348" y="1422"/>
                  </a:lnTo>
                  <a:lnTo>
                    <a:pt x="3348" y="0"/>
                  </a:lnTo>
                  <a:lnTo>
                    <a:pt x="3358" y="531"/>
                  </a:lnTo>
                  <a:lnTo>
                    <a:pt x="3358" y="1982"/>
                  </a:lnTo>
                  <a:lnTo>
                    <a:pt x="3367" y="1982"/>
                  </a:lnTo>
                  <a:lnTo>
                    <a:pt x="3367" y="2067"/>
                  </a:lnTo>
                  <a:lnTo>
                    <a:pt x="3377" y="2058"/>
                  </a:lnTo>
                  <a:lnTo>
                    <a:pt x="3377" y="2115"/>
                  </a:lnTo>
                  <a:lnTo>
                    <a:pt x="3385" y="2115"/>
                  </a:lnTo>
                  <a:lnTo>
                    <a:pt x="3396" y="2115"/>
                  </a:lnTo>
                  <a:lnTo>
                    <a:pt x="3396" y="2105"/>
                  </a:lnTo>
                  <a:lnTo>
                    <a:pt x="3414" y="2124"/>
                  </a:lnTo>
                  <a:lnTo>
                    <a:pt x="3414" y="2115"/>
                  </a:lnTo>
                  <a:lnTo>
                    <a:pt x="3423" y="2115"/>
                  </a:lnTo>
                  <a:lnTo>
                    <a:pt x="3423" y="2105"/>
                  </a:lnTo>
                  <a:lnTo>
                    <a:pt x="3433" y="2115"/>
                  </a:lnTo>
                  <a:lnTo>
                    <a:pt x="3433" y="2124"/>
                  </a:lnTo>
                  <a:lnTo>
                    <a:pt x="3441" y="2124"/>
                  </a:lnTo>
                  <a:lnTo>
                    <a:pt x="3441" y="2096"/>
                  </a:lnTo>
                  <a:lnTo>
                    <a:pt x="3451" y="2096"/>
                  </a:lnTo>
                  <a:lnTo>
                    <a:pt x="3451" y="2115"/>
                  </a:lnTo>
                  <a:lnTo>
                    <a:pt x="3460" y="2115"/>
                  </a:lnTo>
                  <a:lnTo>
                    <a:pt x="3460" y="2134"/>
                  </a:lnTo>
                  <a:lnTo>
                    <a:pt x="3470" y="2134"/>
                  </a:lnTo>
                  <a:lnTo>
                    <a:pt x="3470" y="2124"/>
                  </a:lnTo>
                  <a:lnTo>
                    <a:pt x="3479" y="2124"/>
                  </a:lnTo>
                  <a:lnTo>
                    <a:pt x="3479" y="2086"/>
                  </a:lnTo>
                  <a:lnTo>
                    <a:pt x="3489" y="2086"/>
                  </a:lnTo>
                  <a:lnTo>
                    <a:pt x="3489" y="2115"/>
                  </a:lnTo>
                  <a:lnTo>
                    <a:pt x="3497" y="2115"/>
                  </a:lnTo>
                  <a:lnTo>
                    <a:pt x="3497" y="2124"/>
                  </a:lnTo>
                  <a:lnTo>
                    <a:pt x="3507" y="2124"/>
                  </a:lnTo>
                  <a:lnTo>
                    <a:pt x="3516" y="2124"/>
                  </a:lnTo>
                  <a:lnTo>
                    <a:pt x="3516" y="2134"/>
                  </a:lnTo>
                  <a:lnTo>
                    <a:pt x="3526" y="2134"/>
                  </a:lnTo>
                  <a:lnTo>
                    <a:pt x="3526" y="2105"/>
                  </a:lnTo>
                  <a:lnTo>
                    <a:pt x="3535" y="2105"/>
                  </a:lnTo>
                  <a:lnTo>
                    <a:pt x="3535" y="2124"/>
                  </a:lnTo>
                  <a:lnTo>
                    <a:pt x="3545" y="2124"/>
                  </a:lnTo>
                  <a:lnTo>
                    <a:pt x="3545" y="2134"/>
                  </a:lnTo>
                  <a:lnTo>
                    <a:pt x="3553" y="2124"/>
                  </a:lnTo>
                  <a:lnTo>
                    <a:pt x="3563" y="2124"/>
                  </a:lnTo>
                  <a:lnTo>
                    <a:pt x="3572" y="2124"/>
                  </a:lnTo>
                  <a:lnTo>
                    <a:pt x="3572" y="2086"/>
                  </a:lnTo>
                  <a:lnTo>
                    <a:pt x="3582" y="2058"/>
                  </a:lnTo>
                  <a:lnTo>
                    <a:pt x="3582" y="2086"/>
                  </a:lnTo>
                  <a:lnTo>
                    <a:pt x="3590" y="2086"/>
                  </a:lnTo>
                  <a:lnTo>
                    <a:pt x="3590" y="2124"/>
                  </a:lnTo>
                  <a:lnTo>
                    <a:pt x="3601" y="2124"/>
                  </a:lnTo>
                  <a:lnTo>
                    <a:pt x="3601" y="2115"/>
                  </a:lnTo>
                  <a:lnTo>
                    <a:pt x="3609" y="2115"/>
                  </a:lnTo>
                  <a:lnTo>
                    <a:pt x="3609" y="2124"/>
                  </a:lnTo>
                  <a:lnTo>
                    <a:pt x="3619" y="2115"/>
                  </a:lnTo>
                  <a:lnTo>
                    <a:pt x="3628" y="2124"/>
                  </a:lnTo>
                  <a:lnTo>
                    <a:pt x="3638" y="2124"/>
                  </a:lnTo>
                  <a:lnTo>
                    <a:pt x="3638" y="2134"/>
                  </a:lnTo>
                  <a:lnTo>
                    <a:pt x="3646" y="2134"/>
                  </a:lnTo>
                  <a:lnTo>
                    <a:pt x="3646" y="2124"/>
                  </a:lnTo>
                  <a:lnTo>
                    <a:pt x="3657" y="2124"/>
                  </a:lnTo>
                  <a:lnTo>
                    <a:pt x="3657" y="2134"/>
                  </a:lnTo>
                  <a:lnTo>
                    <a:pt x="3665" y="2124"/>
                  </a:lnTo>
                  <a:lnTo>
                    <a:pt x="3675" y="2124"/>
                  </a:lnTo>
                  <a:lnTo>
                    <a:pt x="3684" y="2124"/>
                  </a:lnTo>
                  <a:lnTo>
                    <a:pt x="3694" y="2115"/>
                  </a:lnTo>
                  <a:lnTo>
                    <a:pt x="3694" y="2124"/>
                  </a:lnTo>
                  <a:lnTo>
                    <a:pt x="3702" y="2124"/>
                  </a:lnTo>
                  <a:lnTo>
                    <a:pt x="3712" y="2134"/>
                  </a:lnTo>
                  <a:lnTo>
                    <a:pt x="3721" y="2124"/>
                  </a:lnTo>
                  <a:lnTo>
                    <a:pt x="3731" y="2124"/>
                  </a:lnTo>
                  <a:lnTo>
                    <a:pt x="3740" y="2124"/>
                  </a:lnTo>
                  <a:lnTo>
                    <a:pt x="3750" y="2124"/>
                  </a:lnTo>
                  <a:lnTo>
                    <a:pt x="3750" y="2134"/>
                  </a:lnTo>
                  <a:lnTo>
                    <a:pt x="3758" y="2134"/>
                  </a:lnTo>
                  <a:lnTo>
                    <a:pt x="3758" y="2124"/>
                  </a:lnTo>
                  <a:lnTo>
                    <a:pt x="3768" y="2124"/>
                  </a:lnTo>
                  <a:lnTo>
                    <a:pt x="3768" y="2134"/>
                  </a:lnTo>
                  <a:lnTo>
                    <a:pt x="3777" y="2134"/>
                  </a:lnTo>
                  <a:lnTo>
                    <a:pt x="3777" y="2115"/>
                  </a:lnTo>
                  <a:lnTo>
                    <a:pt x="3787" y="2115"/>
                  </a:lnTo>
                  <a:lnTo>
                    <a:pt x="3787" y="2124"/>
                  </a:lnTo>
                  <a:lnTo>
                    <a:pt x="3795" y="2124"/>
                  </a:lnTo>
                  <a:lnTo>
                    <a:pt x="3814" y="2124"/>
                  </a:lnTo>
                  <a:lnTo>
                    <a:pt x="3824" y="2124"/>
                  </a:lnTo>
                  <a:lnTo>
                    <a:pt x="3824" y="2115"/>
                  </a:lnTo>
                  <a:lnTo>
                    <a:pt x="3833" y="2115"/>
                  </a:lnTo>
                  <a:lnTo>
                    <a:pt x="3833" y="2134"/>
                  </a:lnTo>
                  <a:lnTo>
                    <a:pt x="3843" y="2124"/>
                  </a:lnTo>
                  <a:lnTo>
                    <a:pt x="3851" y="2124"/>
                  </a:lnTo>
                  <a:lnTo>
                    <a:pt x="3851" y="2105"/>
                  </a:lnTo>
                  <a:lnTo>
                    <a:pt x="3862" y="2105"/>
                  </a:lnTo>
                  <a:lnTo>
                    <a:pt x="3862" y="1783"/>
                  </a:lnTo>
                  <a:lnTo>
                    <a:pt x="3870" y="1764"/>
                  </a:lnTo>
                  <a:lnTo>
                    <a:pt x="3870" y="1471"/>
                  </a:lnTo>
                  <a:lnTo>
                    <a:pt x="3880" y="1679"/>
                  </a:lnTo>
                  <a:lnTo>
                    <a:pt x="3880" y="2029"/>
                  </a:lnTo>
                  <a:lnTo>
                    <a:pt x="3889" y="2020"/>
                  </a:lnTo>
                  <a:lnTo>
                    <a:pt x="3889" y="1963"/>
                  </a:lnTo>
                  <a:lnTo>
                    <a:pt x="3899" y="1945"/>
                  </a:lnTo>
                  <a:lnTo>
                    <a:pt x="3899" y="1035"/>
                  </a:lnTo>
                  <a:lnTo>
                    <a:pt x="3907" y="1062"/>
                  </a:lnTo>
                  <a:lnTo>
                    <a:pt x="3907" y="1991"/>
                  </a:lnTo>
                  <a:lnTo>
                    <a:pt x="3917" y="1991"/>
                  </a:lnTo>
                  <a:lnTo>
                    <a:pt x="3917" y="2096"/>
                  </a:lnTo>
                  <a:lnTo>
                    <a:pt x="3926" y="2096"/>
                  </a:lnTo>
                  <a:lnTo>
                    <a:pt x="3926" y="2115"/>
                  </a:lnTo>
                  <a:lnTo>
                    <a:pt x="3936" y="2115"/>
                  </a:lnTo>
                  <a:lnTo>
                    <a:pt x="3936" y="2124"/>
                  </a:lnTo>
                  <a:lnTo>
                    <a:pt x="3945" y="2124"/>
                  </a:lnTo>
                  <a:lnTo>
                    <a:pt x="3945" y="2115"/>
                  </a:lnTo>
                  <a:lnTo>
                    <a:pt x="3955" y="2124"/>
                  </a:lnTo>
                  <a:lnTo>
                    <a:pt x="3955" y="2134"/>
                  </a:lnTo>
                  <a:lnTo>
                    <a:pt x="3963" y="2124"/>
                  </a:lnTo>
                  <a:lnTo>
                    <a:pt x="3973" y="2134"/>
                  </a:lnTo>
                  <a:lnTo>
                    <a:pt x="3973" y="2124"/>
                  </a:lnTo>
                  <a:lnTo>
                    <a:pt x="3982" y="2124"/>
                  </a:lnTo>
                  <a:lnTo>
                    <a:pt x="3982" y="2134"/>
                  </a:lnTo>
                  <a:lnTo>
                    <a:pt x="3992" y="2124"/>
                  </a:lnTo>
                  <a:lnTo>
                    <a:pt x="3992" y="2105"/>
                  </a:lnTo>
                  <a:lnTo>
                    <a:pt x="4001" y="2105"/>
                  </a:lnTo>
                  <a:lnTo>
                    <a:pt x="4001" y="2115"/>
                  </a:lnTo>
                  <a:lnTo>
                    <a:pt x="4011" y="2115"/>
                  </a:lnTo>
                  <a:lnTo>
                    <a:pt x="4011" y="2124"/>
                  </a:lnTo>
                  <a:lnTo>
                    <a:pt x="4019" y="2124"/>
                  </a:lnTo>
                  <a:lnTo>
                    <a:pt x="4019" y="2115"/>
                  </a:lnTo>
                  <a:lnTo>
                    <a:pt x="4029" y="2124"/>
                  </a:lnTo>
                  <a:lnTo>
                    <a:pt x="4029" y="2105"/>
                  </a:lnTo>
                  <a:lnTo>
                    <a:pt x="4038" y="2105"/>
                  </a:lnTo>
                  <a:lnTo>
                    <a:pt x="4038" y="2124"/>
                  </a:lnTo>
                  <a:lnTo>
                    <a:pt x="4048" y="2124"/>
                  </a:lnTo>
                  <a:lnTo>
                    <a:pt x="4056" y="2124"/>
                  </a:lnTo>
                  <a:lnTo>
                    <a:pt x="4056" y="2134"/>
                  </a:lnTo>
                  <a:lnTo>
                    <a:pt x="4067" y="2134"/>
                  </a:lnTo>
                  <a:lnTo>
                    <a:pt x="4067" y="2124"/>
                  </a:lnTo>
                  <a:lnTo>
                    <a:pt x="4075" y="2124"/>
                  </a:lnTo>
                  <a:lnTo>
                    <a:pt x="4075" y="2134"/>
                  </a:lnTo>
                  <a:lnTo>
                    <a:pt x="4085" y="2134"/>
                  </a:lnTo>
                  <a:lnTo>
                    <a:pt x="4085" y="2124"/>
                  </a:lnTo>
                  <a:lnTo>
                    <a:pt x="4094" y="2124"/>
                  </a:lnTo>
                  <a:lnTo>
                    <a:pt x="4104" y="2124"/>
                  </a:lnTo>
                  <a:lnTo>
                    <a:pt x="4112" y="2134"/>
                  </a:lnTo>
                  <a:lnTo>
                    <a:pt x="4112" y="2124"/>
                  </a:lnTo>
                  <a:lnTo>
                    <a:pt x="4123" y="2134"/>
                  </a:lnTo>
                  <a:lnTo>
                    <a:pt x="4123" y="2124"/>
                  </a:lnTo>
                  <a:lnTo>
                    <a:pt x="4131" y="2124"/>
                  </a:lnTo>
                  <a:lnTo>
                    <a:pt x="4141" y="2115"/>
                  </a:lnTo>
                  <a:lnTo>
                    <a:pt x="4150" y="2115"/>
                  </a:lnTo>
                  <a:lnTo>
                    <a:pt x="4150" y="2134"/>
                  </a:lnTo>
                  <a:lnTo>
                    <a:pt x="4160" y="2124"/>
                  </a:lnTo>
                  <a:lnTo>
                    <a:pt x="4168" y="2124"/>
                  </a:lnTo>
                  <a:lnTo>
                    <a:pt x="4178" y="2124"/>
                  </a:lnTo>
                  <a:lnTo>
                    <a:pt x="4187" y="2134"/>
                  </a:lnTo>
                  <a:lnTo>
                    <a:pt x="4187" y="2124"/>
                  </a:lnTo>
                  <a:lnTo>
                    <a:pt x="4197" y="2124"/>
                  </a:lnTo>
                  <a:lnTo>
                    <a:pt x="4206" y="2124"/>
                  </a:lnTo>
                  <a:lnTo>
                    <a:pt x="4216" y="2134"/>
                  </a:lnTo>
                  <a:lnTo>
                    <a:pt x="4216" y="2124"/>
                  </a:lnTo>
                  <a:lnTo>
                    <a:pt x="4224" y="2124"/>
                  </a:lnTo>
                  <a:lnTo>
                    <a:pt x="4234" y="2124"/>
                  </a:lnTo>
                  <a:lnTo>
                    <a:pt x="4234" y="2115"/>
                  </a:lnTo>
                  <a:lnTo>
                    <a:pt x="4253" y="2115"/>
                  </a:lnTo>
                  <a:lnTo>
                    <a:pt x="4253" y="2105"/>
                  </a:lnTo>
                  <a:lnTo>
                    <a:pt x="4263" y="2105"/>
                  </a:lnTo>
                  <a:lnTo>
                    <a:pt x="4263" y="2115"/>
                  </a:lnTo>
                  <a:lnTo>
                    <a:pt x="4272" y="2115"/>
                  </a:lnTo>
                  <a:lnTo>
                    <a:pt x="4272" y="2067"/>
                  </a:lnTo>
                  <a:lnTo>
                    <a:pt x="4282" y="2058"/>
                  </a:lnTo>
                  <a:lnTo>
                    <a:pt x="4282" y="2115"/>
                  </a:lnTo>
                  <a:lnTo>
                    <a:pt x="4290" y="2115"/>
                  </a:lnTo>
                  <a:lnTo>
                    <a:pt x="4290" y="2124"/>
                  </a:lnTo>
                  <a:lnTo>
                    <a:pt x="4300" y="2124"/>
                  </a:lnTo>
                  <a:lnTo>
                    <a:pt x="4300" y="2134"/>
                  </a:lnTo>
                  <a:lnTo>
                    <a:pt x="4319" y="2124"/>
                  </a:lnTo>
                  <a:lnTo>
                    <a:pt x="4319" y="2134"/>
                  </a:lnTo>
                  <a:lnTo>
                    <a:pt x="4328" y="2124"/>
                  </a:lnTo>
                  <a:lnTo>
                    <a:pt x="4338" y="2124"/>
                  </a:lnTo>
                  <a:lnTo>
                    <a:pt x="4338" y="2134"/>
                  </a:lnTo>
                  <a:lnTo>
                    <a:pt x="4346" y="2124"/>
                  </a:lnTo>
                  <a:lnTo>
                    <a:pt x="4346" y="2134"/>
                  </a:lnTo>
                  <a:lnTo>
                    <a:pt x="4356" y="2124"/>
                  </a:lnTo>
                  <a:lnTo>
                    <a:pt x="4365" y="2134"/>
                  </a:lnTo>
                  <a:lnTo>
                    <a:pt x="4365" y="2124"/>
                  </a:lnTo>
                  <a:lnTo>
                    <a:pt x="4375" y="2124"/>
                  </a:lnTo>
                  <a:lnTo>
                    <a:pt x="4383" y="2124"/>
                  </a:lnTo>
                  <a:lnTo>
                    <a:pt x="4394" y="2124"/>
                  </a:lnTo>
                  <a:lnTo>
                    <a:pt x="4402" y="2115"/>
                  </a:lnTo>
                  <a:lnTo>
                    <a:pt x="4402" y="2124"/>
                  </a:lnTo>
                  <a:lnTo>
                    <a:pt x="4412" y="2124"/>
                  </a:lnTo>
                  <a:lnTo>
                    <a:pt x="4421" y="2124"/>
                  </a:lnTo>
                  <a:lnTo>
                    <a:pt x="4421" y="2115"/>
                  </a:lnTo>
                  <a:lnTo>
                    <a:pt x="4431" y="2105"/>
                  </a:lnTo>
                  <a:lnTo>
                    <a:pt x="4431" y="2124"/>
                  </a:lnTo>
                  <a:lnTo>
                    <a:pt x="4439" y="2124"/>
                  </a:lnTo>
                  <a:lnTo>
                    <a:pt x="4439" y="2115"/>
                  </a:lnTo>
                  <a:lnTo>
                    <a:pt x="4450" y="2115"/>
                  </a:lnTo>
                  <a:lnTo>
                    <a:pt x="4450" y="2105"/>
                  </a:lnTo>
                  <a:lnTo>
                    <a:pt x="4458" y="2105"/>
                  </a:lnTo>
                  <a:lnTo>
                    <a:pt x="4458" y="2115"/>
                  </a:lnTo>
                  <a:lnTo>
                    <a:pt x="4468" y="2124"/>
                  </a:lnTo>
                  <a:lnTo>
                    <a:pt x="4468" y="2115"/>
                  </a:lnTo>
                  <a:lnTo>
                    <a:pt x="4477" y="2124"/>
                  </a:lnTo>
                  <a:lnTo>
                    <a:pt x="4477" y="2115"/>
                  </a:lnTo>
                  <a:lnTo>
                    <a:pt x="4487" y="2115"/>
                  </a:lnTo>
                  <a:lnTo>
                    <a:pt x="4487" y="2134"/>
                  </a:lnTo>
                  <a:lnTo>
                    <a:pt x="4495" y="2134"/>
                  </a:lnTo>
                  <a:lnTo>
                    <a:pt x="4495" y="2124"/>
                  </a:lnTo>
                  <a:lnTo>
                    <a:pt x="4514" y="2134"/>
                  </a:lnTo>
                  <a:lnTo>
                    <a:pt x="4524" y="2124"/>
                  </a:lnTo>
                  <a:lnTo>
                    <a:pt x="4524" y="2134"/>
                  </a:lnTo>
                  <a:lnTo>
                    <a:pt x="4533" y="2124"/>
                  </a:lnTo>
                  <a:lnTo>
                    <a:pt x="4533" y="2134"/>
                  </a:lnTo>
                  <a:lnTo>
                    <a:pt x="4551" y="2124"/>
                  </a:lnTo>
                  <a:lnTo>
                    <a:pt x="4561" y="2124"/>
                  </a:lnTo>
                  <a:lnTo>
                    <a:pt x="4561" y="2115"/>
                  </a:lnTo>
                  <a:lnTo>
                    <a:pt x="4570" y="2124"/>
                  </a:lnTo>
                  <a:lnTo>
                    <a:pt x="4570" y="2058"/>
                  </a:lnTo>
                  <a:lnTo>
                    <a:pt x="4580" y="2058"/>
                  </a:lnTo>
                  <a:lnTo>
                    <a:pt x="4580" y="1934"/>
                  </a:lnTo>
                  <a:lnTo>
                    <a:pt x="4589" y="1972"/>
                  </a:lnTo>
                  <a:lnTo>
                    <a:pt x="4589" y="2096"/>
                  </a:lnTo>
                  <a:lnTo>
                    <a:pt x="4599" y="2096"/>
                  </a:lnTo>
                  <a:lnTo>
                    <a:pt x="4599" y="2124"/>
                  </a:lnTo>
                  <a:lnTo>
                    <a:pt x="4607" y="2124"/>
                  </a:lnTo>
                  <a:lnTo>
                    <a:pt x="4617" y="2124"/>
                  </a:lnTo>
                  <a:lnTo>
                    <a:pt x="4617" y="2134"/>
                  </a:lnTo>
                  <a:lnTo>
                    <a:pt x="4626" y="2124"/>
                  </a:lnTo>
                  <a:lnTo>
                    <a:pt x="4636" y="2124"/>
                  </a:lnTo>
                  <a:lnTo>
                    <a:pt x="4663" y="2124"/>
                  </a:lnTo>
                  <a:lnTo>
                    <a:pt x="4663" y="2134"/>
                  </a:lnTo>
                  <a:lnTo>
                    <a:pt x="4673" y="2124"/>
                  </a:lnTo>
                  <a:lnTo>
                    <a:pt x="4682" y="2124"/>
                  </a:lnTo>
                  <a:lnTo>
                    <a:pt x="4692" y="2134"/>
                  </a:lnTo>
                  <a:lnTo>
                    <a:pt x="4692" y="2124"/>
                  </a:lnTo>
                  <a:lnTo>
                    <a:pt x="4700" y="2124"/>
                  </a:lnTo>
                  <a:lnTo>
                    <a:pt x="4711" y="2124"/>
                  </a:lnTo>
                  <a:lnTo>
                    <a:pt x="4719" y="2124"/>
                  </a:lnTo>
                  <a:lnTo>
                    <a:pt x="4719" y="2115"/>
                  </a:lnTo>
                  <a:lnTo>
                    <a:pt x="4729" y="2124"/>
                  </a:lnTo>
                  <a:lnTo>
                    <a:pt x="4729" y="2105"/>
                  </a:lnTo>
                  <a:lnTo>
                    <a:pt x="4738" y="2096"/>
                  </a:lnTo>
                  <a:lnTo>
                    <a:pt x="4738" y="2115"/>
                  </a:lnTo>
                  <a:lnTo>
                    <a:pt x="4748" y="2115"/>
                  </a:lnTo>
                  <a:lnTo>
                    <a:pt x="4748" y="2124"/>
                  </a:lnTo>
                  <a:lnTo>
                    <a:pt x="4756" y="2124"/>
                  </a:lnTo>
                  <a:lnTo>
                    <a:pt x="4766" y="2134"/>
                  </a:lnTo>
                  <a:lnTo>
                    <a:pt x="4766" y="2124"/>
                  </a:lnTo>
                  <a:lnTo>
                    <a:pt x="4775" y="2124"/>
                  </a:lnTo>
                  <a:lnTo>
                    <a:pt x="4785" y="2124"/>
                  </a:lnTo>
                  <a:lnTo>
                    <a:pt x="4785" y="2115"/>
                  </a:lnTo>
                  <a:lnTo>
                    <a:pt x="4794" y="2115"/>
                  </a:lnTo>
                  <a:lnTo>
                    <a:pt x="4794" y="2105"/>
                  </a:lnTo>
                  <a:lnTo>
                    <a:pt x="4804" y="2124"/>
                  </a:lnTo>
                  <a:lnTo>
                    <a:pt x="4812" y="2124"/>
                  </a:lnTo>
                  <a:lnTo>
                    <a:pt x="4812" y="2134"/>
                  </a:lnTo>
                  <a:lnTo>
                    <a:pt x="4822" y="2124"/>
                  </a:lnTo>
                  <a:lnTo>
                    <a:pt x="4822" y="2115"/>
                  </a:lnTo>
                  <a:lnTo>
                    <a:pt x="4831" y="2115"/>
                  </a:lnTo>
                  <a:lnTo>
                    <a:pt x="4831" y="2124"/>
                  </a:lnTo>
                  <a:lnTo>
                    <a:pt x="4841" y="2124"/>
                  </a:lnTo>
                  <a:lnTo>
                    <a:pt x="4849" y="2124"/>
                  </a:lnTo>
                  <a:lnTo>
                    <a:pt x="4868" y="2124"/>
                  </a:lnTo>
                  <a:lnTo>
                    <a:pt x="4878" y="2124"/>
                  </a:lnTo>
                  <a:lnTo>
                    <a:pt x="4887" y="2124"/>
                  </a:lnTo>
                  <a:lnTo>
                    <a:pt x="4887" y="2134"/>
                  </a:lnTo>
                  <a:lnTo>
                    <a:pt x="4897" y="2124"/>
                  </a:lnTo>
                  <a:lnTo>
                    <a:pt x="4897" y="2134"/>
                  </a:lnTo>
                  <a:lnTo>
                    <a:pt x="4905" y="2124"/>
                  </a:lnTo>
                  <a:lnTo>
                    <a:pt x="4916" y="2124"/>
                  </a:lnTo>
                  <a:lnTo>
                    <a:pt x="4924" y="2134"/>
                  </a:lnTo>
                  <a:lnTo>
                    <a:pt x="4953" y="2124"/>
                  </a:lnTo>
                  <a:lnTo>
                    <a:pt x="4953" y="2134"/>
                  </a:lnTo>
                  <a:lnTo>
                    <a:pt x="4961" y="2134"/>
                  </a:lnTo>
                  <a:lnTo>
                    <a:pt x="4961" y="2124"/>
                  </a:lnTo>
                  <a:lnTo>
                    <a:pt x="4980" y="2124"/>
                  </a:lnTo>
                  <a:lnTo>
                    <a:pt x="4980" y="2115"/>
                  </a:lnTo>
                  <a:lnTo>
                    <a:pt x="4990" y="2124"/>
                  </a:lnTo>
                  <a:lnTo>
                    <a:pt x="4990" y="2115"/>
                  </a:lnTo>
                  <a:lnTo>
                    <a:pt x="4999" y="2115"/>
                  </a:lnTo>
                  <a:lnTo>
                    <a:pt x="4999" y="2020"/>
                  </a:lnTo>
                  <a:lnTo>
                    <a:pt x="5009" y="2010"/>
                  </a:lnTo>
                  <a:lnTo>
                    <a:pt x="5009" y="1717"/>
                  </a:lnTo>
                  <a:lnTo>
                    <a:pt x="5017" y="1793"/>
                  </a:lnTo>
                  <a:lnTo>
                    <a:pt x="5017" y="2105"/>
                  </a:lnTo>
                  <a:lnTo>
                    <a:pt x="5027" y="2105"/>
                  </a:lnTo>
                  <a:lnTo>
                    <a:pt x="5027" y="2115"/>
                  </a:lnTo>
                  <a:lnTo>
                    <a:pt x="5036" y="2115"/>
                  </a:lnTo>
                  <a:lnTo>
                    <a:pt x="5036" y="2124"/>
                  </a:lnTo>
                  <a:lnTo>
                    <a:pt x="5046" y="2134"/>
                  </a:lnTo>
                  <a:lnTo>
                    <a:pt x="5046" y="2124"/>
                  </a:lnTo>
                  <a:lnTo>
                    <a:pt x="5055" y="2134"/>
                  </a:lnTo>
                  <a:lnTo>
                    <a:pt x="5055" y="2124"/>
                  </a:lnTo>
                  <a:lnTo>
                    <a:pt x="5065" y="2124"/>
                  </a:lnTo>
                  <a:lnTo>
                    <a:pt x="5083" y="2134"/>
                  </a:lnTo>
                  <a:lnTo>
                    <a:pt x="5083" y="2124"/>
                  </a:lnTo>
                  <a:lnTo>
                    <a:pt x="5092" y="2134"/>
                  </a:lnTo>
                  <a:lnTo>
                    <a:pt x="5092" y="2124"/>
                  </a:lnTo>
                  <a:lnTo>
                    <a:pt x="5102" y="2124"/>
                  </a:lnTo>
                  <a:lnTo>
                    <a:pt x="5110" y="2124"/>
                  </a:lnTo>
                  <a:lnTo>
                    <a:pt x="5121" y="2124"/>
                  </a:lnTo>
                  <a:lnTo>
                    <a:pt x="5139" y="2124"/>
                  </a:lnTo>
                  <a:lnTo>
                    <a:pt x="5139" y="2115"/>
                  </a:lnTo>
                  <a:lnTo>
                    <a:pt x="5148" y="2115"/>
                  </a:lnTo>
                  <a:lnTo>
                    <a:pt x="5148" y="2124"/>
                  </a:lnTo>
                  <a:lnTo>
                    <a:pt x="5158" y="2124"/>
                  </a:lnTo>
                  <a:lnTo>
                    <a:pt x="5166" y="2115"/>
                  </a:lnTo>
                  <a:lnTo>
                    <a:pt x="5166" y="2124"/>
                  </a:lnTo>
                  <a:lnTo>
                    <a:pt x="5187" y="2124"/>
                  </a:lnTo>
                  <a:lnTo>
                    <a:pt x="5195" y="2134"/>
                  </a:lnTo>
                  <a:lnTo>
                    <a:pt x="5195" y="2124"/>
                  </a:lnTo>
                  <a:lnTo>
                    <a:pt x="5205" y="2124"/>
                  </a:lnTo>
                  <a:lnTo>
                    <a:pt x="5214" y="2124"/>
                  </a:lnTo>
                  <a:lnTo>
                    <a:pt x="5214" y="2105"/>
                  </a:lnTo>
                  <a:lnTo>
                    <a:pt x="5224" y="2105"/>
                  </a:lnTo>
                  <a:lnTo>
                    <a:pt x="5224" y="2124"/>
                  </a:lnTo>
                  <a:lnTo>
                    <a:pt x="5232" y="2124"/>
                  </a:lnTo>
                  <a:lnTo>
                    <a:pt x="5243" y="2124"/>
                  </a:lnTo>
                  <a:lnTo>
                    <a:pt x="5251" y="2115"/>
                  </a:lnTo>
                  <a:lnTo>
                    <a:pt x="5251" y="2124"/>
                  </a:lnTo>
                  <a:lnTo>
                    <a:pt x="5261" y="2124"/>
                  </a:lnTo>
                  <a:lnTo>
                    <a:pt x="5270" y="2124"/>
                  </a:lnTo>
                  <a:lnTo>
                    <a:pt x="5288" y="2124"/>
                  </a:lnTo>
                  <a:lnTo>
                    <a:pt x="5299" y="2124"/>
                  </a:lnTo>
                  <a:lnTo>
                    <a:pt x="5307" y="2124"/>
                  </a:lnTo>
                  <a:lnTo>
                    <a:pt x="5326" y="2134"/>
                  </a:lnTo>
                  <a:lnTo>
                    <a:pt x="5326" y="2124"/>
                  </a:lnTo>
                  <a:lnTo>
                    <a:pt x="5336" y="2124"/>
                  </a:lnTo>
                  <a:lnTo>
                    <a:pt x="5336" y="2115"/>
                  </a:lnTo>
                  <a:lnTo>
                    <a:pt x="5344" y="2115"/>
                  </a:lnTo>
                  <a:lnTo>
                    <a:pt x="5344" y="2124"/>
                  </a:lnTo>
                  <a:lnTo>
                    <a:pt x="5354" y="2124"/>
                  </a:lnTo>
                  <a:lnTo>
                    <a:pt x="5354" y="2134"/>
                  </a:lnTo>
                  <a:lnTo>
                    <a:pt x="5363" y="2124"/>
                  </a:lnTo>
                  <a:lnTo>
                    <a:pt x="5382" y="2134"/>
                  </a:lnTo>
                  <a:lnTo>
                    <a:pt x="5392" y="2124"/>
                  </a:lnTo>
                  <a:lnTo>
                    <a:pt x="5400" y="2124"/>
                  </a:lnTo>
                  <a:lnTo>
                    <a:pt x="5400" y="2134"/>
                  </a:lnTo>
                  <a:lnTo>
                    <a:pt x="5410" y="2124"/>
                  </a:lnTo>
                  <a:lnTo>
                    <a:pt x="5419" y="2124"/>
                  </a:lnTo>
                  <a:lnTo>
                    <a:pt x="5429" y="2124"/>
                  </a:lnTo>
                  <a:lnTo>
                    <a:pt x="5429" y="2096"/>
                  </a:lnTo>
                  <a:lnTo>
                    <a:pt x="5438" y="2077"/>
                  </a:lnTo>
                  <a:lnTo>
                    <a:pt x="5438" y="2105"/>
                  </a:lnTo>
                  <a:lnTo>
                    <a:pt x="5448" y="2105"/>
                  </a:lnTo>
                  <a:lnTo>
                    <a:pt x="5448" y="2124"/>
                  </a:lnTo>
                  <a:lnTo>
                    <a:pt x="5456" y="2124"/>
                  </a:lnTo>
                  <a:lnTo>
                    <a:pt x="5456" y="2134"/>
                  </a:lnTo>
                  <a:lnTo>
                    <a:pt x="5466" y="2124"/>
                  </a:lnTo>
                  <a:lnTo>
                    <a:pt x="5475" y="2124"/>
                  </a:lnTo>
                  <a:lnTo>
                    <a:pt x="5485" y="2124"/>
                  </a:lnTo>
                  <a:lnTo>
                    <a:pt x="5485" y="2134"/>
                  </a:lnTo>
                  <a:lnTo>
                    <a:pt x="5493" y="2134"/>
                  </a:lnTo>
                  <a:lnTo>
                    <a:pt x="5493" y="2124"/>
                  </a:lnTo>
                  <a:lnTo>
                    <a:pt x="5504" y="2134"/>
                  </a:lnTo>
                  <a:lnTo>
                    <a:pt x="5512" y="2124"/>
                  </a:lnTo>
                  <a:lnTo>
                    <a:pt x="5512" y="2105"/>
                  </a:lnTo>
                  <a:lnTo>
                    <a:pt x="5522" y="2105"/>
                  </a:lnTo>
                  <a:lnTo>
                    <a:pt x="5522" y="2077"/>
                  </a:lnTo>
                  <a:lnTo>
                    <a:pt x="5531" y="2086"/>
                  </a:lnTo>
                  <a:lnTo>
                    <a:pt x="5531" y="2124"/>
                  </a:lnTo>
                  <a:lnTo>
                    <a:pt x="5541" y="2124"/>
                  </a:lnTo>
                  <a:lnTo>
                    <a:pt x="5549" y="2124"/>
                  </a:lnTo>
                  <a:lnTo>
                    <a:pt x="5549" y="2134"/>
                  </a:lnTo>
                  <a:lnTo>
                    <a:pt x="5560" y="2124"/>
                  </a:lnTo>
                  <a:lnTo>
                    <a:pt x="5568" y="2124"/>
                  </a:lnTo>
                  <a:lnTo>
                    <a:pt x="5578" y="2124"/>
                  </a:lnTo>
                  <a:lnTo>
                    <a:pt x="5578" y="2058"/>
                  </a:lnTo>
                  <a:lnTo>
                    <a:pt x="5587" y="2048"/>
                  </a:lnTo>
                  <a:lnTo>
                    <a:pt x="5587" y="2086"/>
                  </a:lnTo>
                  <a:lnTo>
                    <a:pt x="5597" y="2096"/>
                  </a:lnTo>
                  <a:lnTo>
                    <a:pt x="5597" y="2115"/>
                  </a:lnTo>
                  <a:lnTo>
                    <a:pt x="5605" y="2105"/>
                  </a:lnTo>
                  <a:lnTo>
                    <a:pt x="5605" y="2115"/>
                  </a:lnTo>
                  <a:lnTo>
                    <a:pt x="5615" y="2124"/>
                  </a:lnTo>
                  <a:lnTo>
                    <a:pt x="5615" y="2115"/>
                  </a:lnTo>
                  <a:lnTo>
                    <a:pt x="5624" y="2115"/>
                  </a:lnTo>
                  <a:lnTo>
                    <a:pt x="5624" y="2124"/>
                  </a:lnTo>
                  <a:lnTo>
                    <a:pt x="5634" y="2124"/>
                  </a:lnTo>
                  <a:lnTo>
                    <a:pt x="5643" y="2124"/>
                  </a:lnTo>
                  <a:lnTo>
                    <a:pt x="5653" y="2134"/>
                  </a:lnTo>
                  <a:lnTo>
                    <a:pt x="5653" y="2124"/>
                  </a:lnTo>
                  <a:lnTo>
                    <a:pt x="5661" y="2124"/>
                  </a:lnTo>
                  <a:lnTo>
                    <a:pt x="5671" y="2115"/>
                  </a:lnTo>
                  <a:lnTo>
                    <a:pt x="5671" y="2124"/>
                  </a:lnTo>
                  <a:lnTo>
                    <a:pt x="5680" y="2124"/>
                  </a:lnTo>
                  <a:lnTo>
                    <a:pt x="5698" y="2124"/>
                  </a:lnTo>
                  <a:lnTo>
                    <a:pt x="5709" y="2134"/>
                  </a:lnTo>
                  <a:lnTo>
                    <a:pt x="5709" y="2124"/>
                  </a:lnTo>
                  <a:lnTo>
                    <a:pt x="5717" y="2124"/>
                  </a:lnTo>
                  <a:lnTo>
                    <a:pt x="5717" y="2115"/>
                  </a:lnTo>
                  <a:lnTo>
                    <a:pt x="5727" y="2115"/>
                  </a:lnTo>
                  <a:lnTo>
                    <a:pt x="5727" y="2010"/>
                  </a:lnTo>
                  <a:lnTo>
                    <a:pt x="5736" y="1926"/>
                  </a:lnTo>
                  <a:lnTo>
                    <a:pt x="5736" y="2039"/>
                  </a:lnTo>
                  <a:lnTo>
                    <a:pt x="5746" y="2048"/>
                  </a:lnTo>
                  <a:lnTo>
                    <a:pt x="5746" y="2124"/>
                  </a:lnTo>
                  <a:lnTo>
                    <a:pt x="5754" y="2124"/>
                  </a:lnTo>
                  <a:lnTo>
                    <a:pt x="5765" y="2124"/>
                  </a:lnTo>
                  <a:lnTo>
                    <a:pt x="5765" y="2134"/>
                  </a:lnTo>
                  <a:lnTo>
                    <a:pt x="5773" y="2124"/>
                  </a:lnTo>
                  <a:lnTo>
                    <a:pt x="5783" y="2124"/>
                  </a:lnTo>
                  <a:lnTo>
                    <a:pt x="5792" y="2124"/>
                  </a:lnTo>
                  <a:lnTo>
                    <a:pt x="5792" y="2134"/>
                  </a:lnTo>
                  <a:lnTo>
                    <a:pt x="5802" y="2134"/>
                  </a:lnTo>
                  <a:lnTo>
                    <a:pt x="5802" y="2124"/>
                  </a:lnTo>
                  <a:lnTo>
                    <a:pt x="5810" y="2124"/>
                  </a:lnTo>
                  <a:lnTo>
                    <a:pt x="5820" y="2124"/>
                  </a:lnTo>
                  <a:lnTo>
                    <a:pt x="5829" y="2124"/>
                  </a:lnTo>
                  <a:lnTo>
                    <a:pt x="5839" y="2124"/>
                  </a:lnTo>
                  <a:lnTo>
                    <a:pt x="5848" y="2124"/>
                  </a:lnTo>
                  <a:lnTo>
                    <a:pt x="5848" y="2105"/>
                  </a:lnTo>
                  <a:lnTo>
                    <a:pt x="5858" y="2105"/>
                  </a:lnTo>
                  <a:lnTo>
                    <a:pt x="5858" y="2124"/>
                  </a:lnTo>
                  <a:lnTo>
                    <a:pt x="5866" y="2124"/>
                  </a:lnTo>
                  <a:lnTo>
                    <a:pt x="5866" y="2134"/>
                  </a:lnTo>
                  <a:lnTo>
                    <a:pt x="5876" y="2134"/>
                  </a:lnTo>
                  <a:lnTo>
                    <a:pt x="5876" y="2124"/>
                  </a:lnTo>
                  <a:lnTo>
                    <a:pt x="5885" y="2134"/>
                  </a:lnTo>
                  <a:lnTo>
                    <a:pt x="5885" y="2124"/>
                  </a:lnTo>
                  <a:lnTo>
                    <a:pt x="5904" y="2124"/>
                  </a:lnTo>
                  <a:lnTo>
                    <a:pt x="5914" y="2134"/>
                  </a:lnTo>
                  <a:lnTo>
                    <a:pt x="5914" y="2124"/>
                  </a:lnTo>
                  <a:lnTo>
                    <a:pt x="5922" y="2124"/>
                  </a:lnTo>
                  <a:lnTo>
                    <a:pt x="5922" y="2134"/>
                  </a:lnTo>
                  <a:lnTo>
                    <a:pt x="5932" y="2124"/>
                  </a:lnTo>
                  <a:lnTo>
                    <a:pt x="5941" y="2134"/>
                  </a:lnTo>
                  <a:lnTo>
                    <a:pt x="5941" y="2124"/>
                  </a:lnTo>
                  <a:lnTo>
                    <a:pt x="5959" y="2124"/>
                  </a:lnTo>
                  <a:lnTo>
                    <a:pt x="5970" y="2124"/>
                  </a:lnTo>
                  <a:lnTo>
                    <a:pt x="5970" y="2115"/>
                  </a:lnTo>
                  <a:lnTo>
                    <a:pt x="5978" y="2124"/>
                  </a:lnTo>
                  <a:lnTo>
                    <a:pt x="5988" y="2124"/>
                  </a:lnTo>
                  <a:lnTo>
                    <a:pt x="6007" y="2124"/>
                  </a:lnTo>
                  <a:lnTo>
                    <a:pt x="6007" y="2134"/>
                  </a:lnTo>
                  <a:lnTo>
                    <a:pt x="6026" y="2124"/>
                  </a:lnTo>
                  <a:lnTo>
                    <a:pt x="6034" y="2124"/>
                  </a:lnTo>
                  <a:lnTo>
                    <a:pt x="6044" y="2124"/>
                  </a:lnTo>
                  <a:lnTo>
                    <a:pt x="6053" y="2124"/>
                  </a:lnTo>
                  <a:lnTo>
                    <a:pt x="6071" y="2134"/>
                  </a:lnTo>
                  <a:lnTo>
                    <a:pt x="6071" y="2124"/>
                  </a:lnTo>
                  <a:lnTo>
                    <a:pt x="6081" y="2124"/>
                  </a:lnTo>
                  <a:lnTo>
                    <a:pt x="6092" y="2124"/>
                  </a:lnTo>
                  <a:lnTo>
                    <a:pt x="6110" y="2124"/>
                  </a:lnTo>
                  <a:lnTo>
                    <a:pt x="6110" y="2134"/>
                  </a:lnTo>
                  <a:lnTo>
                    <a:pt x="6129" y="2124"/>
                  </a:lnTo>
                  <a:lnTo>
                    <a:pt x="6137" y="2134"/>
                  </a:lnTo>
                  <a:lnTo>
                    <a:pt x="6156" y="2124"/>
                  </a:lnTo>
                  <a:lnTo>
                    <a:pt x="6166" y="2124"/>
                  </a:lnTo>
                  <a:lnTo>
                    <a:pt x="6175" y="2124"/>
                  </a:lnTo>
                  <a:lnTo>
                    <a:pt x="6185" y="2134"/>
                  </a:lnTo>
                  <a:lnTo>
                    <a:pt x="6203" y="2124"/>
                  </a:lnTo>
                  <a:lnTo>
                    <a:pt x="6203" y="2134"/>
                  </a:lnTo>
                  <a:lnTo>
                    <a:pt x="6212" y="2124"/>
                  </a:lnTo>
                  <a:lnTo>
                    <a:pt x="6222" y="2124"/>
                  </a:lnTo>
                  <a:lnTo>
                    <a:pt x="6222" y="2115"/>
                  </a:lnTo>
                  <a:lnTo>
                    <a:pt x="6231" y="2115"/>
                  </a:lnTo>
                  <a:lnTo>
                    <a:pt x="6231" y="2124"/>
                  </a:lnTo>
                  <a:lnTo>
                    <a:pt x="6241" y="2124"/>
                  </a:lnTo>
                  <a:lnTo>
                    <a:pt x="6241" y="2134"/>
                  </a:lnTo>
                  <a:lnTo>
                    <a:pt x="6249" y="2124"/>
                  </a:lnTo>
                  <a:lnTo>
                    <a:pt x="6259" y="2134"/>
                  </a:lnTo>
                  <a:lnTo>
                    <a:pt x="6259" y="2124"/>
                  </a:lnTo>
                  <a:lnTo>
                    <a:pt x="6268" y="2124"/>
                  </a:lnTo>
                  <a:lnTo>
                    <a:pt x="6268" y="2134"/>
                  </a:lnTo>
                  <a:lnTo>
                    <a:pt x="6286" y="2124"/>
                  </a:lnTo>
                  <a:lnTo>
                    <a:pt x="6315" y="2134"/>
                  </a:lnTo>
                  <a:lnTo>
                    <a:pt x="6315" y="2124"/>
                  </a:lnTo>
                  <a:lnTo>
                    <a:pt x="6324" y="2124"/>
                  </a:lnTo>
                  <a:lnTo>
                    <a:pt x="6324" y="2086"/>
                  </a:lnTo>
                  <a:lnTo>
                    <a:pt x="6334" y="2086"/>
                  </a:lnTo>
                  <a:lnTo>
                    <a:pt x="6334" y="1801"/>
                  </a:lnTo>
                  <a:lnTo>
                    <a:pt x="6342" y="1801"/>
                  </a:lnTo>
                  <a:lnTo>
                    <a:pt x="6342" y="2086"/>
                  </a:lnTo>
                  <a:lnTo>
                    <a:pt x="6353" y="2096"/>
                  </a:lnTo>
                  <a:lnTo>
                    <a:pt x="6353" y="2124"/>
                  </a:lnTo>
                  <a:lnTo>
                    <a:pt x="6361" y="2115"/>
                  </a:lnTo>
                  <a:lnTo>
                    <a:pt x="6361" y="2124"/>
                  </a:lnTo>
                  <a:lnTo>
                    <a:pt x="6371" y="2124"/>
                  </a:lnTo>
                  <a:lnTo>
                    <a:pt x="6380" y="2134"/>
                  </a:lnTo>
                  <a:lnTo>
                    <a:pt x="6380" y="2124"/>
                  </a:lnTo>
                  <a:lnTo>
                    <a:pt x="6390" y="2124"/>
                  </a:lnTo>
                  <a:lnTo>
                    <a:pt x="6398" y="2124"/>
                  </a:lnTo>
                  <a:lnTo>
                    <a:pt x="6398" y="2086"/>
                  </a:lnTo>
                  <a:lnTo>
                    <a:pt x="6408" y="2086"/>
                  </a:lnTo>
                  <a:lnTo>
                    <a:pt x="6408" y="2115"/>
                  </a:lnTo>
                  <a:lnTo>
                    <a:pt x="6417" y="2124"/>
                  </a:lnTo>
                  <a:lnTo>
                    <a:pt x="6417" y="1991"/>
                  </a:lnTo>
                  <a:lnTo>
                    <a:pt x="6427" y="1972"/>
                  </a:lnTo>
                  <a:lnTo>
                    <a:pt x="6427" y="1717"/>
                  </a:lnTo>
                  <a:lnTo>
                    <a:pt x="6436" y="1801"/>
                  </a:lnTo>
                  <a:lnTo>
                    <a:pt x="6436" y="2105"/>
                  </a:lnTo>
                  <a:lnTo>
                    <a:pt x="6446" y="2115"/>
                  </a:lnTo>
                  <a:lnTo>
                    <a:pt x="6446" y="2124"/>
                  </a:lnTo>
                  <a:lnTo>
                    <a:pt x="6454" y="2115"/>
                  </a:lnTo>
                  <a:lnTo>
                    <a:pt x="6454" y="2124"/>
                  </a:lnTo>
                  <a:lnTo>
                    <a:pt x="6464" y="2124"/>
                  </a:lnTo>
                  <a:lnTo>
                    <a:pt x="6464" y="2134"/>
                  </a:lnTo>
                  <a:lnTo>
                    <a:pt x="6473" y="2124"/>
                  </a:lnTo>
                  <a:lnTo>
                    <a:pt x="6483" y="2124"/>
                  </a:lnTo>
                  <a:lnTo>
                    <a:pt x="6492" y="2124"/>
                  </a:lnTo>
                  <a:lnTo>
                    <a:pt x="6502" y="2124"/>
                  </a:lnTo>
                  <a:lnTo>
                    <a:pt x="6502" y="2134"/>
                  </a:lnTo>
                  <a:lnTo>
                    <a:pt x="6510" y="2124"/>
                  </a:lnTo>
                  <a:lnTo>
                    <a:pt x="6510" y="2134"/>
                  </a:lnTo>
                  <a:lnTo>
                    <a:pt x="6520" y="2134"/>
                  </a:lnTo>
                  <a:lnTo>
                    <a:pt x="6520" y="2115"/>
                  </a:lnTo>
                  <a:lnTo>
                    <a:pt x="6529" y="2124"/>
                  </a:lnTo>
                  <a:lnTo>
                    <a:pt x="6539" y="2124"/>
                  </a:lnTo>
                  <a:lnTo>
                    <a:pt x="6539" y="2134"/>
                  </a:lnTo>
                  <a:lnTo>
                    <a:pt x="6558" y="2134"/>
                  </a:lnTo>
                  <a:lnTo>
                    <a:pt x="6558" y="2124"/>
                  </a:lnTo>
                  <a:lnTo>
                    <a:pt x="6566" y="2124"/>
                  </a:lnTo>
                  <a:lnTo>
                    <a:pt x="6576" y="2124"/>
                  </a:lnTo>
                  <a:lnTo>
                    <a:pt x="6576" y="2134"/>
                  </a:lnTo>
                  <a:lnTo>
                    <a:pt x="6585" y="2115"/>
                  </a:lnTo>
                  <a:lnTo>
                    <a:pt x="6585" y="2134"/>
                  </a:lnTo>
                  <a:lnTo>
                    <a:pt x="6595" y="2134"/>
                  </a:lnTo>
                  <a:lnTo>
                    <a:pt x="6595" y="2124"/>
                  </a:lnTo>
                  <a:lnTo>
                    <a:pt x="6603" y="2124"/>
                  </a:lnTo>
                  <a:lnTo>
                    <a:pt x="6614" y="2124"/>
                  </a:lnTo>
                  <a:lnTo>
                    <a:pt x="6614" y="2067"/>
                  </a:lnTo>
                  <a:lnTo>
                    <a:pt x="6622" y="2058"/>
                  </a:lnTo>
                  <a:lnTo>
                    <a:pt x="6622" y="1934"/>
                  </a:lnTo>
                  <a:lnTo>
                    <a:pt x="6632" y="2001"/>
                  </a:lnTo>
                  <a:lnTo>
                    <a:pt x="6632" y="2124"/>
                  </a:lnTo>
                  <a:lnTo>
                    <a:pt x="6641" y="2124"/>
                  </a:lnTo>
                  <a:lnTo>
                    <a:pt x="6651" y="2124"/>
                  </a:lnTo>
                  <a:lnTo>
                    <a:pt x="6669" y="2134"/>
                  </a:lnTo>
                  <a:lnTo>
                    <a:pt x="6678" y="2124"/>
                  </a:lnTo>
                  <a:lnTo>
                    <a:pt x="6688" y="2134"/>
                  </a:lnTo>
                  <a:lnTo>
                    <a:pt x="6707" y="2124"/>
                  </a:lnTo>
                  <a:lnTo>
                    <a:pt x="6715" y="2134"/>
                  </a:lnTo>
                  <a:lnTo>
                    <a:pt x="6715" y="2124"/>
                  </a:lnTo>
                  <a:lnTo>
                    <a:pt x="6725" y="2124"/>
                  </a:lnTo>
                  <a:lnTo>
                    <a:pt x="6734" y="2124"/>
                  </a:lnTo>
                  <a:lnTo>
                    <a:pt x="6734" y="2134"/>
                  </a:lnTo>
                  <a:lnTo>
                    <a:pt x="6744" y="2134"/>
                  </a:lnTo>
                  <a:lnTo>
                    <a:pt x="6744" y="2124"/>
                  </a:lnTo>
                  <a:lnTo>
                    <a:pt x="6752" y="2124"/>
                  </a:lnTo>
                  <a:lnTo>
                    <a:pt x="6771" y="2124"/>
                  </a:lnTo>
                  <a:lnTo>
                    <a:pt x="6781" y="2134"/>
                  </a:lnTo>
                  <a:lnTo>
                    <a:pt x="6790" y="2124"/>
                  </a:lnTo>
                  <a:lnTo>
                    <a:pt x="6790" y="2134"/>
                  </a:lnTo>
                  <a:lnTo>
                    <a:pt x="6800" y="2134"/>
                  </a:lnTo>
                  <a:lnTo>
                    <a:pt x="6800" y="2124"/>
                  </a:lnTo>
                  <a:lnTo>
                    <a:pt x="6808" y="2124"/>
                  </a:lnTo>
                  <a:lnTo>
                    <a:pt x="6819" y="2134"/>
                  </a:lnTo>
                  <a:lnTo>
                    <a:pt x="6827" y="2124"/>
                  </a:lnTo>
                  <a:lnTo>
                    <a:pt x="6837" y="2134"/>
                  </a:lnTo>
                  <a:lnTo>
                    <a:pt x="6837" y="2124"/>
                  </a:lnTo>
                  <a:lnTo>
                    <a:pt x="6846" y="2124"/>
                  </a:lnTo>
                  <a:lnTo>
                    <a:pt x="6856" y="2124"/>
                  </a:lnTo>
                  <a:lnTo>
                    <a:pt x="6856" y="2039"/>
                  </a:lnTo>
                  <a:lnTo>
                    <a:pt x="6864" y="2010"/>
                  </a:lnTo>
                  <a:lnTo>
                    <a:pt x="6864" y="2105"/>
                  </a:lnTo>
                  <a:lnTo>
                    <a:pt x="6874" y="2105"/>
                  </a:lnTo>
                  <a:lnTo>
                    <a:pt x="6874" y="2124"/>
                  </a:lnTo>
                  <a:lnTo>
                    <a:pt x="6883" y="2115"/>
                  </a:lnTo>
                  <a:lnTo>
                    <a:pt x="6883" y="2124"/>
                  </a:lnTo>
                  <a:lnTo>
                    <a:pt x="6902" y="2124"/>
                  </a:lnTo>
                  <a:lnTo>
                    <a:pt x="6912" y="2124"/>
                  </a:lnTo>
                  <a:lnTo>
                    <a:pt x="6930" y="2124"/>
                  </a:lnTo>
                  <a:lnTo>
                    <a:pt x="6930" y="2134"/>
                  </a:lnTo>
                  <a:lnTo>
                    <a:pt x="6949" y="2124"/>
                  </a:lnTo>
                  <a:lnTo>
                    <a:pt x="6958" y="2124"/>
                  </a:lnTo>
                  <a:lnTo>
                    <a:pt x="6968" y="2134"/>
                  </a:lnTo>
                  <a:lnTo>
                    <a:pt x="6968" y="2124"/>
                  </a:lnTo>
                  <a:lnTo>
                    <a:pt x="6976" y="2124"/>
                  </a:lnTo>
                  <a:lnTo>
                    <a:pt x="6986" y="2134"/>
                  </a:lnTo>
                  <a:lnTo>
                    <a:pt x="7015" y="2124"/>
                  </a:lnTo>
                  <a:lnTo>
                    <a:pt x="7034" y="2124"/>
                  </a:lnTo>
                  <a:lnTo>
                    <a:pt x="7042" y="2124"/>
                  </a:lnTo>
                  <a:lnTo>
                    <a:pt x="7052" y="2124"/>
                  </a:lnTo>
                  <a:lnTo>
                    <a:pt x="7071" y="2124"/>
                  </a:lnTo>
                  <a:lnTo>
                    <a:pt x="7080" y="2124"/>
                  </a:lnTo>
                  <a:lnTo>
                    <a:pt x="7090" y="2124"/>
                  </a:lnTo>
                  <a:lnTo>
                    <a:pt x="7098" y="2124"/>
                  </a:lnTo>
                  <a:lnTo>
                    <a:pt x="7098" y="2134"/>
                  </a:lnTo>
                  <a:lnTo>
                    <a:pt x="7108" y="2124"/>
                  </a:lnTo>
                  <a:lnTo>
                    <a:pt x="7117" y="2124"/>
                  </a:lnTo>
                  <a:lnTo>
                    <a:pt x="7127" y="2124"/>
                  </a:lnTo>
                  <a:lnTo>
                    <a:pt x="7135" y="2124"/>
                  </a:lnTo>
                  <a:lnTo>
                    <a:pt x="7154" y="2124"/>
                  </a:lnTo>
                  <a:lnTo>
                    <a:pt x="7164" y="2134"/>
                  </a:lnTo>
                  <a:lnTo>
                    <a:pt x="7164" y="2124"/>
                  </a:lnTo>
                  <a:lnTo>
                    <a:pt x="7173" y="2124"/>
                  </a:lnTo>
                  <a:lnTo>
                    <a:pt x="7173" y="2134"/>
                  </a:lnTo>
                  <a:lnTo>
                    <a:pt x="7183" y="2134"/>
                  </a:lnTo>
                  <a:lnTo>
                    <a:pt x="7183" y="2124"/>
                  </a:lnTo>
                  <a:lnTo>
                    <a:pt x="7202" y="2124"/>
                  </a:lnTo>
                  <a:lnTo>
                    <a:pt x="7220" y="2124"/>
                  </a:lnTo>
                  <a:lnTo>
                    <a:pt x="7220" y="2134"/>
                  </a:lnTo>
                  <a:lnTo>
                    <a:pt x="7229" y="2134"/>
                  </a:lnTo>
                  <a:lnTo>
                    <a:pt x="7229" y="2124"/>
                  </a:lnTo>
                  <a:lnTo>
                    <a:pt x="7247" y="2124"/>
                  </a:lnTo>
                  <a:lnTo>
                    <a:pt x="7257" y="2124"/>
                  </a:lnTo>
                  <a:lnTo>
                    <a:pt x="7266" y="2134"/>
                  </a:lnTo>
                  <a:lnTo>
                    <a:pt x="7266" y="2124"/>
                  </a:lnTo>
                  <a:lnTo>
                    <a:pt x="7295" y="2134"/>
                  </a:lnTo>
                  <a:lnTo>
                    <a:pt x="7295" y="2124"/>
                  </a:lnTo>
                  <a:lnTo>
                    <a:pt x="7322" y="2134"/>
                  </a:lnTo>
                  <a:lnTo>
                    <a:pt x="7332" y="2124"/>
                  </a:lnTo>
                  <a:lnTo>
                    <a:pt x="7341" y="2124"/>
                  </a:lnTo>
                  <a:lnTo>
                    <a:pt x="7359" y="2124"/>
                  </a:lnTo>
                  <a:lnTo>
                    <a:pt x="7369" y="2124"/>
                  </a:lnTo>
                  <a:lnTo>
                    <a:pt x="7388" y="2124"/>
                  </a:lnTo>
                  <a:lnTo>
                    <a:pt x="7415" y="2124"/>
                  </a:lnTo>
                  <a:lnTo>
                    <a:pt x="7415" y="2134"/>
                  </a:lnTo>
                  <a:lnTo>
                    <a:pt x="7425" y="2124"/>
                  </a:lnTo>
                  <a:lnTo>
                    <a:pt x="7434" y="2134"/>
                  </a:lnTo>
                  <a:lnTo>
                    <a:pt x="7434" y="2124"/>
                  </a:lnTo>
                  <a:lnTo>
                    <a:pt x="7452" y="2124"/>
                  </a:lnTo>
                  <a:lnTo>
                    <a:pt x="7452" y="2134"/>
                  </a:lnTo>
                  <a:lnTo>
                    <a:pt x="7463" y="2124"/>
                  </a:lnTo>
                  <a:lnTo>
                    <a:pt x="7471" y="2124"/>
                  </a:lnTo>
                  <a:lnTo>
                    <a:pt x="7490" y="2124"/>
                  </a:lnTo>
                  <a:lnTo>
                    <a:pt x="7500" y="2124"/>
                  </a:lnTo>
                  <a:lnTo>
                    <a:pt x="7508" y="2124"/>
                  </a:lnTo>
                  <a:lnTo>
                    <a:pt x="7556" y="2134"/>
                  </a:lnTo>
                  <a:lnTo>
                    <a:pt x="7564" y="2124"/>
                  </a:lnTo>
                  <a:lnTo>
                    <a:pt x="7574" y="2124"/>
                  </a:lnTo>
                  <a:lnTo>
                    <a:pt x="7583" y="2134"/>
                  </a:lnTo>
                  <a:lnTo>
                    <a:pt x="7601" y="2124"/>
                  </a:lnTo>
                  <a:lnTo>
                    <a:pt x="7620" y="2134"/>
                  </a:lnTo>
                  <a:lnTo>
                    <a:pt x="7620" y="2124"/>
                  </a:lnTo>
                  <a:lnTo>
                    <a:pt x="7630" y="2134"/>
                  </a:lnTo>
                  <a:lnTo>
                    <a:pt x="7630" y="2124"/>
                  </a:lnTo>
                  <a:lnTo>
                    <a:pt x="7657" y="2124"/>
                  </a:lnTo>
                  <a:lnTo>
                    <a:pt x="7657" y="2115"/>
                  </a:lnTo>
                  <a:lnTo>
                    <a:pt x="7668" y="2115"/>
                  </a:lnTo>
                  <a:lnTo>
                    <a:pt x="7668" y="2124"/>
                  </a:lnTo>
                  <a:lnTo>
                    <a:pt x="7676" y="2124"/>
                  </a:lnTo>
                  <a:lnTo>
                    <a:pt x="7686" y="2124"/>
                  </a:lnTo>
                  <a:lnTo>
                    <a:pt x="7686" y="2134"/>
                  </a:lnTo>
                  <a:lnTo>
                    <a:pt x="7695" y="2124"/>
                  </a:lnTo>
                  <a:lnTo>
                    <a:pt x="7695" y="2134"/>
                  </a:lnTo>
                  <a:lnTo>
                    <a:pt x="7705" y="2134"/>
                  </a:lnTo>
                  <a:lnTo>
                    <a:pt x="7705" y="2124"/>
                  </a:lnTo>
                  <a:lnTo>
                    <a:pt x="7713" y="2124"/>
                  </a:lnTo>
                  <a:lnTo>
                    <a:pt x="7723" y="2124"/>
                  </a:lnTo>
                  <a:lnTo>
                    <a:pt x="7723" y="2134"/>
                  </a:lnTo>
                  <a:lnTo>
                    <a:pt x="7732" y="2124"/>
                  </a:lnTo>
                  <a:lnTo>
                    <a:pt x="7769" y="2134"/>
                  </a:lnTo>
                  <a:lnTo>
                    <a:pt x="7769" y="2124"/>
                  </a:lnTo>
                  <a:lnTo>
                    <a:pt x="7788" y="2134"/>
                  </a:lnTo>
                  <a:lnTo>
                    <a:pt x="7798" y="2124"/>
                  </a:lnTo>
                  <a:lnTo>
                    <a:pt x="7807" y="2134"/>
                  </a:lnTo>
                  <a:lnTo>
                    <a:pt x="7807" y="2124"/>
                  </a:lnTo>
                  <a:lnTo>
                    <a:pt x="7825" y="2134"/>
                  </a:lnTo>
                  <a:lnTo>
                    <a:pt x="7835" y="2124"/>
                  </a:lnTo>
                  <a:lnTo>
                    <a:pt x="7835" y="2134"/>
                  </a:lnTo>
                  <a:lnTo>
                    <a:pt x="7844" y="2124"/>
                  </a:lnTo>
                  <a:lnTo>
                    <a:pt x="7854" y="2124"/>
                  </a:lnTo>
                  <a:lnTo>
                    <a:pt x="7854" y="2134"/>
                  </a:lnTo>
                  <a:lnTo>
                    <a:pt x="7862" y="2124"/>
                  </a:lnTo>
                  <a:lnTo>
                    <a:pt x="7873" y="2134"/>
                  </a:lnTo>
                  <a:lnTo>
                    <a:pt x="7881" y="2124"/>
                  </a:lnTo>
                  <a:lnTo>
                    <a:pt x="7901" y="2134"/>
                  </a:lnTo>
                  <a:lnTo>
                    <a:pt x="7910" y="2124"/>
                  </a:lnTo>
                  <a:lnTo>
                    <a:pt x="7920" y="2134"/>
                  </a:lnTo>
                  <a:lnTo>
                    <a:pt x="7929" y="2124"/>
                  </a:lnTo>
                  <a:lnTo>
                    <a:pt x="7939" y="2134"/>
                  </a:lnTo>
                  <a:lnTo>
                    <a:pt x="7947" y="2124"/>
                  </a:lnTo>
                  <a:lnTo>
                    <a:pt x="7957" y="2134"/>
                  </a:lnTo>
                  <a:lnTo>
                    <a:pt x="7966" y="2124"/>
                  </a:lnTo>
                  <a:lnTo>
                    <a:pt x="7976" y="2134"/>
                  </a:lnTo>
                  <a:lnTo>
                    <a:pt x="7984" y="2124"/>
                  </a:lnTo>
                  <a:lnTo>
                    <a:pt x="7995" y="2124"/>
                  </a:lnTo>
                  <a:lnTo>
                    <a:pt x="8013" y="2124"/>
                  </a:lnTo>
                  <a:lnTo>
                    <a:pt x="8032" y="2134"/>
                  </a:lnTo>
                  <a:lnTo>
                    <a:pt x="8040" y="2124"/>
                  </a:lnTo>
                  <a:lnTo>
                    <a:pt x="8051" y="2124"/>
                  </a:lnTo>
                  <a:lnTo>
                    <a:pt x="8051" y="2096"/>
                  </a:lnTo>
                  <a:lnTo>
                    <a:pt x="8059" y="2067"/>
                  </a:lnTo>
                  <a:lnTo>
                    <a:pt x="8059" y="2105"/>
                  </a:lnTo>
                  <a:lnTo>
                    <a:pt x="8069" y="2105"/>
                  </a:lnTo>
                  <a:lnTo>
                    <a:pt x="8069" y="2124"/>
                  </a:lnTo>
                  <a:lnTo>
                    <a:pt x="8078" y="2124"/>
                  </a:lnTo>
                  <a:lnTo>
                    <a:pt x="8078" y="2115"/>
                  </a:lnTo>
                  <a:lnTo>
                    <a:pt x="8088" y="2115"/>
                  </a:lnTo>
                  <a:lnTo>
                    <a:pt x="8096" y="2105"/>
                  </a:lnTo>
                  <a:lnTo>
                    <a:pt x="8096" y="2124"/>
                  </a:lnTo>
                  <a:lnTo>
                    <a:pt x="8106" y="2124"/>
                  </a:lnTo>
                  <a:lnTo>
                    <a:pt x="8115" y="2134"/>
                  </a:lnTo>
                  <a:lnTo>
                    <a:pt x="8125" y="2124"/>
                  </a:lnTo>
                  <a:lnTo>
                    <a:pt x="8134" y="2124"/>
                  </a:lnTo>
                  <a:lnTo>
                    <a:pt x="8144" y="2124"/>
                  </a:lnTo>
                  <a:lnTo>
                    <a:pt x="8171" y="2134"/>
                  </a:lnTo>
                  <a:lnTo>
                    <a:pt x="8171" y="2124"/>
                  </a:lnTo>
                  <a:lnTo>
                    <a:pt x="8189" y="2124"/>
                  </a:lnTo>
                  <a:lnTo>
                    <a:pt x="8200" y="2124"/>
                  </a:lnTo>
                  <a:lnTo>
                    <a:pt x="8218" y="2124"/>
                  </a:lnTo>
                  <a:lnTo>
                    <a:pt x="8227" y="2124"/>
                  </a:lnTo>
                  <a:lnTo>
                    <a:pt x="8237" y="2124"/>
                  </a:lnTo>
                  <a:lnTo>
                    <a:pt x="8256" y="2134"/>
                  </a:lnTo>
                  <a:lnTo>
                    <a:pt x="8264" y="2124"/>
                  </a:lnTo>
                  <a:lnTo>
                    <a:pt x="8293" y="2124"/>
                  </a:lnTo>
                  <a:lnTo>
                    <a:pt x="8301" y="2124"/>
                  </a:lnTo>
                  <a:lnTo>
                    <a:pt x="8301" y="2134"/>
                  </a:lnTo>
                  <a:lnTo>
                    <a:pt x="8339" y="2124"/>
                  </a:lnTo>
                  <a:lnTo>
                    <a:pt x="8349" y="2124"/>
                  </a:lnTo>
                  <a:lnTo>
                    <a:pt x="8357" y="2124"/>
                  </a:lnTo>
                  <a:lnTo>
                    <a:pt x="8376" y="2124"/>
                  </a:lnTo>
                  <a:lnTo>
                    <a:pt x="8386" y="2124"/>
                  </a:lnTo>
                  <a:lnTo>
                    <a:pt x="8405" y="2134"/>
                  </a:lnTo>
                  <a:lnTo>
                    <a:pt x="8413" y="2124"/>
                  </a:lnTo>
                </a:path>
              </a:pathLst>
            </a:custGeom>
            <a:noFill/>
            <a:ln w="1588">
              <a:solidFill>
                <a:srgbClr val="CC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00" name="Freeform 28"/>
            <p:cNvSpPr>
              <a:spLocks/>
            </p:cNvSpPr>
            <p:nvPr/>
          </p:nvSpPr>
          <p:spPr bwMode="auto">
            <a:xfrm>
              <a:off x="1324" y="664"/>
              <a:ext cx="3880" cy="814"/>
            </a:xfrm>
            <a:custGeom>
              <a:avLst/>
              <a:gdLst>
                <a:gd name="T0" fmla="*/ 112 w 7759"/>
                <a:gd name="T1" fmla="*/ 1566 h 1628"/>
                <a:gd name="T2" fmla="*/ 232 w 7759"/>
                <a:gd name="T3" fmla="*/ 1566 h 1628"/>
                <a:gd name="T4" fmla="*/ 354 w 7759"/>
                <a:gd name="T5" fmla="*/ 1578 h 1628"/>
                <a:gd name="T6" fmla="*/ 484 w 7759"/>
                <a:gd name="T7" fmla="*/ 1554 h 1628"/>
                <a:gd name="T8" fmla="*/ 605 w 7759"/>
                <a:gd name="T9" fmla="*/ 1566 h 1628"/>
                <a:gd name="T10" fmla="*/ 725 w 7759"/>
                <a:gd name="T11" fmla="*/ 1616 h 1628"/>
                <a:gd name="T12" fmla="*/ 847 w 7759"/>
                <a:gd name="T13" fmla="*/ 1604 h 1628"/>
                <a:gd name="T14" fmla="*/ 967 w 7759"/>
                <a:gd name="T15" fmla="*/ 1578 h 1628"/>
                <a:gd name="T16" fmla="*/ 1089 w 7759"/>
                <a:gd name="T17" fmla="*/ 1628 h 1628"/>
                <a:gd name="T18" fmla="*/ 1210 w 7759"/>
                <a:gd name="T19" fmla="*/ 1628 h 1628"/>
                <a:gd name="T20" fmla="*/ 1330 w 7759"/>
                <a:gd name="T21" fmla="*/ 1616 h 1628"/>
                <a:gd name="T22" fmla="*/ 1452 w 7759"/>
                <a:gd name="T23" fmla="*/ 1628 h 1628"/>
                <a:gd name="T24" fmla="*/ 1572 w 7759"/>
                <a:gd name="T25" fmla="*/ 1616 h 1628"/>
                <a:gd name="T26" fmla="*/ 1693 w 7759"/>
                <a:gd name="T27" fmla="*/ 1578 h 1628"/>
                <a:gd name="T28" fmla="*/ 1815 w 7759"/>
                <a:gd name="T29" fmla="*/ 1542 h 1628"/>
                <a:gd name="T30" fmla="*/ 1935 w 7759"/>
                <a:gd name="T31" fmla="*/ 1604 h 1628"/>
                <a:gd name="T32" fmla="*/ 2057 w 7759"/>
                <a:gd name="T33" fmla="*/ 1616 h 1628"/>
                <a:gd name="T34" fmla="*/ 2177 w 7759"/>
                <a:gd name="T35" fmla="*/ 1604 h 1628"/>
                <a:gd name="T36" fmla="*/ 2298 w 7759"/>
                <a:gd name="T37" fmla="*/ 1590 h 1628"/>
                <a:gd name="T38" fmla="*/ 2420 w 7759"/>
                <a:gd name="T39" fmla="*/ 1566 h 1628"/>
                <a:gd name="T40" fmla="*/ 2540 w 7759"/>
                <a:gd name="T41" fmla="*/ 1628 h 1628"/>
                <a:gd name="T42" fmla="*/ 2660 w 7759"/>
                <a:gd name="T43" fmla="*/ 1554 h 1628"/>
                <a:gd name="T44" fmla="*/ 2782 w 7759"/>
                <a:gd name="T45" fmla="*/ 1590 h 1628"/>
                <a:gd name="T46" fmla="*/ 2903 w 7759"/>
                <a:gd name="T47" fmla="*/ 1616 h 1628"/>
                <a:gd name="T48" fmla="*/ 3025 w 7759"/>
                <a:gd name="T49" fmla="*/ 1542 h 1628"/>
                <a:gd name="T50" fmla="*/ 3145 w 7759"/>
                <a:gd name="T51" fmla="*/ 1456 h 1628"/>
                <a:gd name="T52" fmla="*/ 3265 w 7759"/>
                <a:gd name="T53" fmla="*/ 1234 h 1628"/>
                <a:gd name="T54" fmla="*/ 3387 w 7759"/>
                <a:gd name="T55" fmla="*/ 1616 h 1628"/>
                <a:gd name="T56" fmla="*/ 3508 w 7759"/>
                <a:gd name="T57" fmla="*/ 1616 h 1628"/>
                <a:gd name="T58" fmla="*/ 3628 w 7759"/>
                <a:gd name="T59" fmla="*/ 1616 h 1628"/>
                <a:gd name="T60" fmla="*/ 3750 w 7759"/>
                <a:gd name="T61" fmla="*/ 1604 h 1628"/>
                <a:gd name="T62" fmla="*/ 3880 w 7759"/>
                <a:gd name="T63" fmla="*/ 1590 h 1628"/>
                <a:gd name="T64" fmla="*/ 4001 w 7759"/>
                <a:gd name="T65" fmla="*/ 1628 h 1628"/>
                <a:gd name="T66" fmla="*/ 4121 w 7759"/>
                <a:gd name="T67" fmla="*/ 1590 h 1628"/>
                <a:gd name="T68" fmla="*/ 4243 w 7759"/>
                <a:gd name="T69" fmla="*/ 1590 h 1628"/>
                <a:gd name="T70" fmla="*/ 4363 w 7759"/>
                <a:gd name="T71" fmla="*/ 1604 h 1628"/>
                <a:gd name="T72" fmla="*/ 4485 w 7759"/>
                <a:gd name="T73" fmla="*/ 1530 h 1628"/>
                <a:gd name="T74" fmla="*/ 4606 w 7759"/>
                <a:gd name="T75" fmla="*/ 1578 h 1628"/>
                <a:gd name="T76" fmla="*/ 4726 w 7759"/>
                <a:gd name="T77" fmla="*/ 1604 h 1628"/>
                <a:gd name="T78" fmla="*/ 4848 w 7759"/>
                <a:gd name="T79" fmla="*/ 1628 h 1628"/>
                <a:gd name="T80" fmla="*/ 4968 w 7759"/>
                <a:gd name="T81" fmla="*/ 1604 h 1628"/>
                <a:gd name="T82" fmla="*/ 5090 w 7759"/>
                <a:gd name="T83" fmla="*/ 1590 h 1628"/>
                <a:gd name="T84" fmla="*/ 5211 w 7759"/>
                <a:gd name="T85" fmla="*/ 1604 h 1628"/>
                <a:gd name="T86" fmla="*/ 5331 w 7759"/>
                <a:gd name="T87" fmla="*/ 210 h 1628"/>
                <a:gd name="T88" fmla="*/ 5453 w 7759"/>
                <a:gd name="T89" fmla="*/ 1578 h 1628"/>
                <a:gd name="T90" fmla="*/ 5573 w 7759"/>
                <a:gd name="T91" fmla="*/ 1148 h 1628"/>
                <a:gd name="T92" fmla="*/ 5704 w 7759"/>
                <a:gd name="T93" fmla="*/ 1604 h 1628"/>
                <a:gd name="T94" fmla="*/ 5824 w 7759"/>
                <a:gd name="T95" fmla="*/ 1566 h 1628"/>
                <a:gd name="T96" fmla="*/ 5946 w 7759"/>
                <a:gd name="T97" fmla="*/ 1616 h 1628"/>
                <a:gd name="T98" fmla="*/ 6066 w 7759"/>
                <a:gd name="T99" fmla="*/ 1590 h 1628"/>
                <a:gd name="T100" fmla="*/ 6197 w 7759"/>
                <a:gd name="T101" fmla="*/ 1590 h 1628"/>
                <a:gd name="T102" fmla="*/ 6317 w 7759"/>
                <a:gd name="T103" fmla="*/ 1616 h 1628"/>
                <a:gd name="T104" fmla="*/ 6439 w 7759"/>
                <a:gd name="T105" fmla="*/ 1628 h 1628"/>
                <a:gd name="T106" fmla="*/ 6559 w 7759"/>
                <a:gd name="T107" fmla="*/ 1590 h 1628"/>
                <a:gd name="T108" fmla="*/ 6680 w 7759"/>
                <a:gd name="T109" fmla="*/ 1604 h 1628"/>
                <a:gd name="T110" fmla="*/ 6810 w 7759"/>
                <a:gd name="T111" fmla="*/ 1604 h 1628"/>
                <a:gd name="T112" fmla="*/ 6932 w 7759"/>
                <a:gd name="T113" fmla="*/ 1616 h 1628"/>
                <a:gd name="T114" fmla="*/ 7053 w 7759"/>
                <a:gd name="T115" fmla="*/ 1616 h 1628"/>
                <a:gd name="T116" fmla="*/ 7173 w 7759"/>
                <a:gd name="T117" fmla="*/ 1616 h 1628"/>
                <a:gd name="T118" fmla="*/ 7295 w 7759"/>
                <a:gd name="T119" fmla="*/ 1590 h 1628"/>
                <a:gd name="T120" fmla="*/ 7415 w 7759"/>
                <a:gd name="T121" fmla="*/ 1590 h 1628"/>
                <a:gd name="T122" fmla="*/ 7537 w 7759"/>
                <a:gd name="T123" fmla="*/ 1578 h 1628"/>
                <a:gd name="T124" fmla="*/ 7658 w 7759"/>
                <a:gd name="T125" fmla="*/ 1628 h 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59" h="1628">
                  <a:moveTo>
                    <a:pt x="0" y="1628"/>
                  </a:moveTo>
                  <a:lnTo>
                    <a:pt x="0" y="1382"/>
                  </a:lnTo>
                  <a:lnTo>
                    <a:pt x="10" y="1394"/>
                  </a:lnTo>
                  <a:lnTo>
                    <a:pt x="10" y="1456"/>
                  </a:lnTo>
                  <a:lnTo>
                    <a:pt x="18" y="1370"/>
                  </a:lnTo>
                  <a:lnTo>
                    <a:pt x="18" y="1444"/>
                  </a:lnTo>
                  <a:lnTo>
                    <a:pt x="29" y="1444"/>
                  </a:lnTo>
                  <a:lnTo>
                    <a:pt x="29" y="1468"/>
                  </a:lnTo>
                  <a:lnTo>
                    <a:pt x="37" y="1468"/>
                  </a:lnTo>
                  <a:lnTo>
                    <a:pt x="37" y="1518"/>
                  </a:lnTo>
                  <a:lnTo>
                    <a:pt x="47" y="1554"/>
                  </a:lnTo>
                  <a:lnTo>
                    <a:pt x="47" y="1492"/>
                  </a:lnTo>
                  <a:lnTo>
                    <a:pt x="56" y="1504"/>
                  </a:lnTo>
                  <a:lnTo>
                    <a:pt x="56" y="1542"/>
                  </a:lnTo>
                  <a:lnTo>
                    <a:pt x="66" y="1530"/>
                  </a:lnTo>
                  <a:lnTo>
                    <a:pt x="66" y="1566"/>
                  </a:lnTo>
                  <a:lnTo>
                    <a:pt x="74" y="1590"/>
                  </a:lnTo>
                  <a:lnTo>
                    <a:pt x="74" y="1542"/>
                  </a:lnTo>
                  <a:lnTo>
                    <a:pt x="85" y="1542"/>
                  </a:lnTo>
                  <a:lnTo>
                    <a:pt x="85" y="1590"/>
                  </a:lnTo>
                  <a:lnTo>
                    <a:pt x="93" y="1566"/>
                  </a:lnTo>
                  <a:lnTo>
                    <a:pt x="93" y="1628"/>
                  </a:lnTo>
                  <a:lnTo>
                    <a:pt x="103" y="1578"/>
                  </a:lnTo>
                  <a:lnTo>
                    <a:pt x="103" y="1628"/>
                  </a:lnTo>
                  <a:lnTo>
                    <a:pt x="112" y="1616"/>
                  </a:lnTo>
                  <a:lnTo>
                    <a:pt x="112" y="1566"/>
                  </a:lnTo>
                  <a:lnTo>
                    <a:pt x="122" y="1566"/>
                  </a:lnTo>
                  <a:lnTo>
                    <a:pt x="122" y="1628"/>
                  </a:lnTo>
                  <a:lnTo>
                    <a:pt x="130" y="1590"/>
                  </a:lnTo>
                  <a:lnTo>
                    <a:pt x="130" y="1628"/>
                  </a:lnTo>
                  <a:lnTo>
                    <a:pt x="140" y="1616"/>
                  </a:lnTo>
                  <a:lnTo>
                    <a:pt x="140" y="1554"/>
                  </a:lnTo>
                  <a:lnTo>
                    <a:pt x="149" y="1578"/>
                  </a:lnTo>
                  <a:lnTo>
                    <a:pt x="149" y="1628"/>
                  </a:lnTo>
                  <a:lnTo>
                    <a:pt x="157" y="1590"/>
                  </a:lnTo>
                  <a:lnTo>
                    <a:pt x="157" y="1628"/>
                  </a:lnTo>
                  <a:lnTo>
                    <a:pt x="168" y="1616"/>
                  </a:lnTo>
                  <a:lnTo>
                    <a:pt x="168" y="1578"/>
                  </a:lnTo>
                  <a:lnTo>
                    <a:pt x="176" y="1604"/>
                  </a:lnTo>
                  <a:lnTo>
                    <a:pt x="176" y="1628"/>
                  </a:lnTo>
                  <a:lnTo>
                    <a:pt x="186" y="1628"/>
                  </a:lnTo>
                  <a:lnTo>
                    <a:pt x="186" y="1590"/>
                  </a:lnTo>
                  <a:lnTo>
                    <a:pt x="195" y="1628"/>
                  </a:lnTo>
                  <a:lnTo>
                    <a:pt x="195" y="1578"/>
                  </a:lnTo>
                  <a:lnTo>
                    <a:pt x="205" y="1590"/>
                  </a:lnTo>
                  <a:lnTo>
                    <a:pt x="205" y="1554"/>
                  </a:lnTo>
                  <a:lnTo>
                    <a:pt x="213" y="1554"/>
                  </a:lnTo>
                  <a:lnTo>
                    <a:pt x="213" y="1590"/>
                  </a:lnTo>
                  <a:lnTo>
                    <a:pt x="224" y="1542"/>
                  </a:lnTo>
                  <a:lnTo>
                    <a:pt x="224" y="1616"/>
                  </a:lnTo>
                  <a:lnTo>
                    <a:pt x="232" y="1628"/>
                  </a:lnTo>
                  <a:lnTo>
                    <a:pt x="232" y="1566"/>
                  </a:lnTo>
                  <a:lnTo>
                    <a:pt x="242" y="1554"/>
                  </a:lnTo>
                  <a:lnTo>
                    <a:pt x="242" y="1616"/>
                  </a:lnTo>
                  <a:lnTo>
                    <a:pt x="251" y="1616"/>
                  </a:lnTo>
                  <a:lnTo>
                    <a:pt x="251" y="1578"/>
                  </a:lnTo>
                  <a:lnTo>
                    <a:pt x="261" y="1578"/>
                  </a:lnTo>
                  <a:lnTo>
                    <a:pt x="261" y="1616"/>
                  </a:lnTo>
                  <a:lnTo>
                    <a:pt x="269" y="1616"/>
                  </a:lnTo>
                  <a:lnTo>
                    <a:pt x="269" y="1566"/>
                  </a:lnTo>
                  <a:lnTo>
                    <a:pt x="279" y="1578"/>
                  </a:lnTo>
                  <a:lnTo>
                    <a:pt x="279" y="1628"/>
                  </a:lnTo>
                  <a:lnTo>
                    <a:pt x="288" y="1566"/>
                  </a:lnTo>
                  <a:lnTo>
                    <a:pt x="288" y="1616"/>
                  </a:lnTo>
                  <a:lnTo>
                    <a:pt x="298" y="1628"/>
                  </a:lnTo>
                  <a:lnTo>
                    <a:pt x="298" y="1518"/>
                  </a:lnTo>
                  <a:lnTo>
                    <a:pt x="307" y="1444"/>
                  </a:lnTo>
                  <a:lnTo>
                    <a:pt x="307" y="1616"/>
                  </a:lnTo>
                  <a:lnTo>
                    <a:pt x="317" y="1628"/>
                  </a:lnTo>
                  <a:lnTo>
                    <a:pt x="317" y="1530"/>
                  </a:lnTo>
                  <a:lnTo>
                    <a:pt x="325" y="1518"/>
                  </a:lnTo>
                  <a:lnTo>
                    <a:pt x="325" y="1628"/>
                  </a:lnTo>
                  <a:lnTo>
                    <a:pt x="335" y="1616"/>
                  </a:lnTo>
                  <a:lnTo>
                    <a:pt x="335" y="1578"/>
                  </a:lnTo>
                  <a:lnTo>
                    <a:pt x="344" y="1578"/>
                  </a:lnTo>
                  <a:lnTo>
                    <a:pt x="344" y="1628"/>
                  </a:lnTo>
                  <a:lnTo>
                    <a:pt x="354" y="1616"/>
                  </a:lnTo>
                  <a:lnTo>
                    <a:pt x="354" y="1578"/>
                  </a:lnTo>
                  <a:lnTo>
                    <a:pt x="362" y="1628"/>
                  </a:lnTo>
                  <a:lnTo>
                    <a:pt x="362" y="1578"/>
                  </a:lnTo>
                  <a:lnTo>
                    <a:pt x="373" y="1628"/>
                  </a:lnTo>
                  <a:lnTo>
                    <a:pt x="373" y="1590"/>
                  </a:lnTo>
                  <a:lnTo>
                    <a:pt x="381" y="1628"/>
                  </a:lnTo>
                  <a:lnTo>
                    <a:pt x="381" y="1578"/>
                  </a:lnTo>
                  <a:lnTo>
                    <a:pt x="391" y="1628"/>
                  </a:lnTo>
                  <a:lnTo>
                    <a:pt x="391" y="1590"/>
                  </a:lnTo>
                  <a:lnTo>
                    <a:pt x="400" y="1604"/>
                  </a:lnTo>
                  <a:lnTo>
                    <a:pt x="400" y="1566"/>
                  </a:lnTo>
                  <a:lnTo>
                    <a:pt x="410" y="1578"/>
                  </a:lnTo>
                  <a:lnTo>
                    <a:pt x="410" y="1628"/>
                  </a:lnTo>
                  <a:lnTo>
                    <a:pt x="418" y="1616"/>
                  </a:lnTo>
                  <a:lnTo>
                    <a:pt x="418" y="1578"/>
                  </a:lnTo>
                  <a:lnTo>
                    <a:pt x="429" y="1604"/>
                  </a:lnTo>
                  <a:lnTo>
                    <a:pt x="429" y="1578"/>
                  </a:lnTo>
                  <a:lnTo>
                    <a:pt x="437" y="1590"/>
                  </a:lnTo>
                  <a:lnTo>
                    <a:pt x="437" y="1628"/>
                  </a:lnTo>
                  <a:lnTo>
                    <a:pt x="447" y="1628"/>
                  </a:lnTo>
                  <a:lnTo>
                    <a:pt x="447" y="1578"/>
                  </a:lnTo>
                  <a:lnTo>
                    <a:pt x="456" y="1604"/>
                  </a:lnTo>
                  <a:lnTo>
                    <a:pt x="456" y="1492"/>
                  </a:lnTo>
                  <a:lnTo>
                    <a:pt x="466" y="1628"/>
                  </a:lnTo>
                  <a:lnTo>
                    <a:pt x="474" y="1628"/>
                  </a:lnTo>
                  <a:lnTo>
                    <a:pt x="474" y="1590"/>
                  </a:lnTo>
                  <a:lnTo>
                    <a:pt x="484" y="1554"/>
                  </a:lnTo>
                  <a:lnTo>
                    <a:pt x="484" y="1628"/>
                  </a:lnTo>
                  <a:lnTo>
                    <a:pt x="493" y="1590"/>
                  </a:lnTo>
                  <a:lnTo>
                    <a:pt x="493" y="1430"/>
                  </a:lnTo>
                  <a:lnTo>
                    <a:pt x="503" y="1492"/>
                  </a:lnTo>
                  <a:lnTo>
                    <a:pt x="503" y="1628"/>
                  </a:lnTo>
                  <a:lnTo>
                    <a:pt x="512" y="1566"/>
                  </a:lnTo>
                  <a:lnTo>
                    <a:pt x="512" y="1628"/>
                  </a:lnTo>
                  <a:lnTo>
                    <a:pt x="522" y="1628"/>
                  </a:lnTo>
                  <a:lnTo>
                    <a:pt x="522" y="1590"/>
                  </a:lnTo>
                  <a:lnTo>
                    <a:pt x="530" y="1628"/>
                  </a:lnTo>
                  <a:lnTo>
                    <a:pt x="530" y="1590"/>
                  </a:lnTo>
                  <a:lnTo>
                    <a:pt x="540" y="1628"/>
                  </a:lnTo>
                  <a:lnTo>
                    <a:pt x="540" y="1554"/>
                  </a:lnTo>
                  <a:lnTo>
                    <a:pt x="549" y="1590"/>
                  </a:lnTo>
                  <a:lnTo>
                    <a:pt x="549" y="1542"/>
                  </a:lnTo>
                  <a:lnTo>
                    <a:pt x="559" y="1542"/>
                  </a:lnTo>
                  <a:lnTo>
                    <a:pt x="559" y="1604"/>
                  </a:lnTo>
                  <a:lnTo>
                    <a:pt x="567" y="1616"/>
                  </a:lnTo>
                  <a:lnTo>
                    <a:pt x="567" y="1554"/>
                  </a:lnTo>
                  <a:lnTo>
                    <a:pt x="578" y="1566"/>
                  </a:lnTo>
                  <a:lnTo>
                    <a:pt x="578" y="1604"/>
                  </a:lnTo>
                  <a:lnTo>
                    <a:pt x="586" y="1628"/>
                  </a:lnTo>
                  <a:lnTo>
                    <a:pt x="586" y="1578"/>
                  </a:lnTo>
                  <a:lnTo>
                    <a:pt x="596" y="1578"/>
                  </a:lnTo>
                  <a:lnTo>
                    <a:pt x="596" y="1616"/>
                  </a:lnTo>
                  <a:lnTo>
                    <a:pt x="605" y="1566"/>
                  </a:lnTo>
                  <a:lnTo>
                    <a:pt x="605" y="1616"/>
                  </a:lnTo>
                  <a:lnTo>
                    <a:pt x="615" y="1604"/>
                  </a:lnTo>
                  <a:lnTo>
                    <a:pt x="615" y="1628"/>
                  </a:lnTo>
                  <a:lnTo>
                    <a:pt x="623" y="1628"/>
                  </a:lnTo>
                  <a:lnTo>
                    <a:pt x="623" y="1590"/>
                  </a:lnTo>
                  <a:lnTo>
                    <a:pt x="634" y="1604"/>
                  </a:lnTo>
                  <a:lnTo>
                    <a:pt x="634" y="1554"/>
                  </a:lnTo>
                  <a:lnTo>
                    <a:pt x="642" y="1554"/>
                  </a:lnTo>
                  <a:lnTo>
                    <a:pt x="642" y="1604"/>
                  </a:lnTo>
                  <a:lnTo>
                    <a:pt x="652" y="1604"/>
                  </a:lnTo>
                  <a:lnTo>
                    <a:pt x="652" y="1554"/>
                  </a:lnTo>
                  <a:lnTo>
                    <a:pt x="661" y="1566"/>
                  </a:lnTo>
                  <a:lnTo>
                    <a:pt x="661" y="1628"/>
                  </a:lnTo>
                  <a:lnTo>
                    <a:pt x="669" y="1616"/>
                  </a:lnTo>
                  <a:lnTo>
                    <a:pt x="669" y="1578"/>
                  </a:lnTo>
                  <a:lnTo>
                    <a:pt x="679" y="1590"/>
                  </a:lnTo>
                  <a:lnTo>
                    <a:pt x="679" y="1628"/>
                  </a:lnTo>
                  <a:lnTo>
                    <a:pt x="688" y="1590"/>
                  </a:lnTo>
                  <a:lnTo>
                    <a:pt x="688" y="1628"/>
                  </a:lnTo>
                  <a:lnTo>
                    <a:pt x="698" y="1628"/>
                  </a:lnTo>
                  <a:lnTo>
                    <a:pt x="698" y="1590"/>
                  </a:lnTo>
                  <a:lnTo>
                    <a:pt x="706" y="1628"/>
                  </a:lnTo>
                  <a:lnTo>
                    <a:pt x="706" y="1590"/>
                  </a:lnTo>
                  <a:lnTo>
                    <a:pt x="717" y="1590"/>
                  </a:lnTo>
                  <a:lnTo>
                    <a:pt x="717" y="1628"/>
                  </a:lnTo>
                  <a:lnTo>
                    <a:pt x="725" y="1616"/>
                  </a:lnTo>
                  <a:lnTo>
                    <a:pt x="725" y="1344"/>
                  </a:lnTo>
                  <a:lnTo>
                    <a:pt x="735" y="1444"/>
                  </a:lnTo>
                  <a:lnTo>
                    <a:pt x="735" y="1578"/>
                  </a:lnTo>
                  <a:lnTo>
                    <a:pt x="744" y="1542"/>
                  </a:lnTo>
                  <a:lnTo>
                    <a:pt x="744" y="1590"/>
                  </a:lnTo>
                  <a:lnTo>
                    <a:pt x="754" y="1566"/>
                  </a:lnTo>
                  <a:lnTo>
                    <a:pt x="754" y="1604"/>
                  </a:lnTo>
                  <a:lnTo>
                    <a:pt x="762" y="1604"/>
                  </a:lnTo>
                  <a:lnTo>
                    <a:pt x="762" y="1616"/>
                  </a:lnTo>
                  <a:lnTo>
                    <a:pt x="773" y="1604"/>
                  </a:lnTo>
                  <a:lnTo>
                    <a:pt x="773" y="1628"/>
                  </a:lnTo>
                  <a:lnTo>
                    <a:pt x="781" y="1604"/>
                  </a:lnTo>
                  <a:lnTo>
                    <a:pt x="781" y="1628"/>
                  </a:lnTo>
                  <a:lnTo>
                    <a:pt x="791" y="1628"/>
                  </a:lnTo>
                  <a:lnTo>
                    <a:pt x="791" y="1590"/>
                  </a:lnTo>
                  <a:lnTo>
                    <a:pt x="800" y="1628"/>
                  </a:lnTo>
                  <a:lnTo>
                    <a:pt x="800" y="1566"/>
                  </a:lnTo>
                  <a:lnTo>
                    <a:pt x="810" y="1566"/>
                  </a:lnTo>
                  <a:lnTo>
                    <a:pt x="810" y="1616"/>
                  </a:lnTo>
                  <a:lnTo>
                    <a:pt x="818" y="1604"/>
                  </a:lnTo>
                  <a:lnTo>
                    <a:pt x="818" y="1628"/>
                  </a:lnTo>
                  <a:lnTo>
                    <a:pt x="828" y="1604"/>
                  </a:lnTo>
                  <a:lnTo>
                    <a:pt x="828" y="1628"/>
                  </a:lnTo>
                  <a:lnTo>
                    <a:pt x="837" y="1628"/>
                  </a:lnTo>
                  <a:lnTo>
                    <a:pt x="837" y="1518"/>
                  </a:lnTo>
                  <a:lnTo>
                    <a:pt x="847" y="1604"/>
                  </a:lnTo>
                  <a:lnTo>
                    <a:pt x="847" y="1504"/>
                  </a:lnTo>
                  <a:lnTo>
                    <a:pt x="856" y="1468"/>
                  </a:lnTo>
                  <a:lnTo>
                    <a:pt x="856" y="1518"/>
                  </a:lnTo>
                  <a:lnTo>
                    <a:pt x="866" y="1518"/>
                  </a:lnTo>
                  <a:lnTo>
                    <a:pt x="866" y="1604"/>
                  </a:lnTo>
                  <a:lnTo>
                    <a:pt x="874" y="1578"/>
                  </a:lnTo>
                  <a:lnTo>
                    <a:pt x="874" y="1628"/>
                  </a:lnTo>
                  <a:lnTo>
                    <a:pt x="884" y="1628"/>
                  </a:lnTo>
                  <a:lnTo>
                    <a:pt x="884" y="1578"/>
                  </a:lnTo>
                  <a:lnTo>
                    <a:pt x="893" y="1590"/>
                  </a:lnTo>
                  <a:lnTo>
                    <a:pt x="893" y="1616"/>
                  </a:lnTo>
                  <a:lnTo>
                    <a:pt x="903" y="1628"/>
                  </a:lnTo>
                  <a:lnTo>
                    <a:pt x="903" y="1554"/>
                  </a:lnTo>
                  <a:lnTo>
                    <a:pt x="911" y="1554"/>
                  </a:lnTo>
                  <a:lnTo>
                    <a:pt x="911" y="1504"/>
                  </a:lnTo>
                  <a:lnTo>
                    <a:pt x="922" y="1504"/>
                  </a:lnTo>
                  <a:lnTo>
                    <a:pt x="922" y="641"/>
                  </a:lnTo>
                  <a:lnTo>
                    <a:pt x="930" y="617"/>
                  </a:lnTo>
                  <a:lnTo>
                    <a:pt x="930" y="1468"/>
                  </a:lnTo>
                  <a:lnTo>
                    <a:pt x="940" y="1480"/>
                  </a:lnTo>
                  <a:lnTo>
                    <a:pt x="940" y="1578"/>
                  </a:lnTo>
                  <a:lnTo>
                    <a:pt x="949" y="1578"/>
                  </a:lnTo>
                  <a:lnTo>
                    <a:pt x="949" y="1628"/>
                  </a:lnTo>
                  <a:lnTo>
                    <a:pt x="959" y="1628"/>
                  </a:lnTo>
                  <a:lnTo>
                    <a:pt x="959" y="1590"/>
                  </a:lnTo>
                  <a:lnTo>
                    <a:pt x="967" y="1578"/>
                  </a:lnTo>
                  <a:lnTo>
                    <a:pt x="967" y="1616"/>
                  </a:lnTo>
                  <a:lnTo>
                    <a:pt x="978" y="1628"/>
                  </a:lnTo>
                  <a:lnTo>
                    <a:pt x="978" y="1566"/>
                  </a:lnTo>
                  <a:lnTo>
                    <a:pt x="986" y="1590"/>
                  </a:lnTo>
                  <a:lnTo>
                    <a:pt x="986" y="1468"/>
                  </a:lnTo>
                  <a:lnTo>
                    <a:pt x="996" y="1456"/>
                  </a:lnTo>
                  <a:lnTo>
                    <a:pt x="996" y="1616"/>
                  </a:lnTo>
                  <a:lnTo>
                    <a:pt x="1005" y="1628"/>
                  </a:lnTo>
                  <a:lnTo>
                    <a:pt x="1005" y="1590"/>
                  </a:lnTo>
                  <a:lnTo>
                    <a:pt x="1015" y="1616"/>
                  </a:lnTo>
                  <a:lnTo>
                    <a:pt x="1015" y="1628"/>
                  </a:lnTo>
                  <a:lnTo>
                    <a:pt x="1023" y="1628"/>
                  </a:lnTo>
                  <a:lnTo>
                    <a:pt x="1023" y="1604"/>
                  </a:lnTo>
                  <a:lnTo>
                    <a:pt x="1034" y="1578"/>
                  </a:lnTo>
                  <a:lnTo>
                    <a:pt x="1034" y="1616"/>
                  </a:lnTo>
                  <a:lnTo>
                    <a:pt x="1042" y="1616"/>
                  </a:lnTo>
                  <a:lnTo>
                    <a:pt x="1042" y="1504"/>
                  </a:lnTo>
                  <a:lnTo>
                    <a:pt x="1052" y="1530"/>
                  </a:lnTo>
                  <a:lnTo>
                    <a:pt x="1052" y="1590"/>
                  </a:lnTo>
                  <a:lnTo>
                    <a:pt x="1061" y="1578"/>
                  </a:lnTo>
                  <a:lnTo>
                    <a:pt x="1061" y="1492"/>
                  </a:lnTo>
                  <a:lnTo>
                    <a:pt x="1071" y="1566"/>
                  </a:lnTo>
                  <a:lnTo>
                    <a:pt x="1071" y="1628"/>
                  </a:lnTo>
                  <a:lnTo>
                    <a:pt x="1079" y="1566"/>
                  </a:lnTo>
                  <a:lnTo>
                    <a:pt x="1079" y="1628"/>
                  </a:lnTo>
                  <a:lnTo>
                    <a:pt x="1089" y="1628"/>
                  </a:lnTo>
                  <a:lnTo>
                    <a:pt x="1089" y="1566"/>
                  </a:lnTo>
                  <a:lnTo>
                    <a:pt x="1098" y="1616"/>
                  </a:lnTo>
                  <a:lnTo>
                    <a:pt x="1098" y="1578"/>
                  </a:lnTo>
                  <a:lnTo>
                    <a:pt x="1108" y="1578"/>
                  </a:lnTo>
                  <a:lnTo>
                    <a:pt x="1108" y="1628"/>
                  </a:lnTo>
                  <a:lnTo>
                    <a:pt x="1117" y="1616"/>
                  </a:lnTo>
                  <a:lnTo>
                    <a:pt x="1117" y="1578"/>
                  </a:lnTo>
                  <a:lnTo>
                    <a:pt x="1127" y="1604"/>
                  </a:lnTo>
                  <a:lnTo>
                    <a:pt x="1127" y="1628"/>
                  </a:lnTo>
                  <a:lnTo>
                    <a:pt x="1135" y="1628"/>
                  </a:lnTo>
                  <a:lnTo>
                    <a:pt x="1135" y="1590"/>
                  </a:lnTo>
                  <a:lnTo>
                    <a:pt x="1145" y="1604"/>
                  </a:lnTo>
                  <a:lnTo>
                    <a:pt x="1145" y="1628"/>
                  </a:lnTo>
                  <a:lnTo>
                    <a:pt x="1154" y="1628"/>
                  </a:lnTo>
                  <a:lnTo>
                    <a:pt x="1154" y="1566"/>
                  </a:lnTo>
                  <a:lnTo>
                    <a:pt x="1162" y="1628"/>
                  </a:lnTo>
                  <a:lnTo>
                    <a:pt x="1162" y="1566"/>
                  </a:lnTo>
                  <a:lnTo>
                    <a:pt x="1172" y="1554"/>
                  </a:lnTo>
                  <a:lnTo>
                    <a:pt x="1172" y="1480"/>
                  </a:lnTo>
                  <a:lnTo>
                    <a:pt x="1181" y="1578"/>
                  </a:lnTo>
                  <a:lnTo>
                    <a:pt x="1191" y="1578"/>
                  </a:lnTo>
                  <a:lnTo>
                    <a:pt x="1191" y="1616"/>
                  </a:lnTo>
                  <a:lnTo>
                    <a:pt x="1200" y="1604"/>
                  </a:lnTo>
                  <a:lnTo>
                    <a:pt x="1200" y="1628"/>
                  </a:lnTo>
                  <a:lnTo>
                    <a:pt x="1210" y="1578"/>
                  </a:lnTo>
                  <a:lnTo>
                    <a:pt x="1210" y="1628"/>
                  </a:lnTo>
                  <a:lnTo>
                    <a:pt x="1218" y="1628"/>
                  </a:lnTo>
                  <a:lnTo>
                    <a:pt x="1218" y="1590"/>
                  </a:lnTo>
                  <a:lnTo>
                    <a:pt x="1228" y="1604"/>
                  </a:lnTo>
                  <a:lnTo>
                    <a:pt x="1228" y="1628"/>
                  </a:lnTo>
                  <a:lnTo>
                    <a:pt x="1237" y="1616"/>
                  </a:lnTo>
                  <a:lnTo>
                    <a:pt x="1237" y="1578"/>
                  </a:lnTo>
                  <a:lnTo>
                    <a:pt x="1247" y="1604"/>
                  </a:lnTo>
                  <a:lnTo>
                    <a:pt x="1247" y="1578"/>
                  </a:lnTo>
                  <a:lnTo>
                    <a:pt x="1255" y="1578"/>
                  </a:lnTo>
                  <a:lnTo>
                    <a:pt x="1255" y="1590"/>
                  </a:lnTo>
                  <a:lnTo>
                    <a:pt x="1266" y="1578"/>
                  </a:lnTo>
                  <a:lnTo>
                    <a:pt x="1266" y="1628"/>
                  </a:lnTo>
                  <a:lnTo>
                    <a:pt x="1274" y="1628"/>
                  </a:lnTo>
                  <a:lnTo>
                    <a:pt x="1274" y="1566"/>
                  </a:lnTo>
                  <a:lnTo>
                    <a:pt x="1284" y="1578"/>
                  </a:lnTo>
                  <a:lnTo>
                    <a:pt x="1284" y="1518"/>
                  </a:lnTo>
                  <a:lnTo>
                    <a:pt x="1293" y="1566"/>
                  </a:lnTo>
                  <a:lnTo>
                    <a:pt x="1293" y="1382"/>
                  </a:lnTo>
                  <a:lnTo>
                    <a:pt x="1303" y="1370"/>
                  </a:lnTo>
                  <a:lnTo>
                    <a:pt x="1303" y="741"/>
                  </a:lnTo>
                  <a:lnTo>
                    <a:pt x="1311" y="1085"/>
                  </a:lnTo>
                  <a:lnTo>
                    <a:pt x="1311" y="1554"/>
                  </a:lnTo>
                  <a:lnTo>
                    <a:pt x="1322" y="1554"/>
                  </a:lnTo>
                  <a:lnTo>
                    <a:pt x="1322" y="1578"/>
                  </a:lnTo>
                  <a:lnTo>
                    <a:pt x="1330" y="1578"/>
                  </a:lnTo>
                  <a:lnTo>
                    <a:pt x="1330" y="1616"/>
                  </a:lnTo>
                  <a:lnTo>
                    <a:pt x="1340" y="1628"/>
                  </a:lnTo>
                  <a:lnTo>
                    <a:pt x="1340" y="1616"/>
                  </a:lnTo>
                  <a:lnTo>
                    <a:pt x="1349" y="1578"/>
                  </a:lnTo>
                  <a:lnTo>
                    <a:pt x="1349" y="1628"/>
                  </a:lnTo>
                  <a:lnTo>
                    <a:pt x="1359" y="1628"/>
                  </a:lnTo>
                  <a:lnTo>
                    <a:pt x="1359" y="1590"/>
                  </a:lnTo>
                  <a:lnTo>
                    <a:pt x="1367" y="1604"/>
                  </a:lnTo>
                  <a:lnTo>
                    <a:pt x="1367" y="1590"/>
                  </a:lnTo>
                  <a:lnTo>
                    <a:pt x="1377" y="1590"/>
                  </a:lnTo>
                  <a:lnTo>
                    <a:pt x="1377" y="1628"/>
                  </a:lnTo>
                  <a:lnTo>
                    <a:pt x="1386" y="1578"/>
                  </a:lnTo>
                  <a:lnTo>
                    <a:pt x="1386" y="1628"/>
                  </a:lnTo>
                  <a:lnTo>
                    <a:pt x="1396" y="1628"/>
                  </a:lnTo>
                  <a:lnTo>
                    <a:pt x="1396" y="1578"/>
                  </a:lnTo>
                  <a:lnTo>
                    <a:pt x="1405" y="1554"/>
                  </a:lnTo>
                  <a:lnTo>
                    <a:pt x="1405" y="1628"/>
                  </a:lnTo>
                  <a:lnTo>
                    <a:pt x="1415" y="1628"/>
                  </a:lnTo>
                  <a:lnTo>
                    <a:pt x="1415" y="1566"/>
                  </a:lnTo>
                  <a:lnTo>
                    <a:pt x="1423" y="1554"/>
                  </a:lnTo>
                  <a:lnTo>
                    <a:pt x="1423" y="1628"/>
                  </a:lnTo>
                  <a:lnTo>
                    <a:pt x="1433" y="1628"/>
                  </a:lnTo>
                  <a:lnTo>
                    <a:pt x="1433" y="1566"/>
                  </a:lnTo>
                  <a:lnTo>
                    <a:pt x="1442" y="1554"/>
                  </a:lnTo>
                  <a:lnTo>
                    <a:pt x="1442" y="1604"/>
                  </a:lnTo>
                  <a:lnTo>
                    <a:pt x="1452" y="1590"/>
                  </a:lnTo>
                  <a:lnTo>
                    <a:pt x="1452" y="1628"/>
                  </a:lnTo>
                  <a:lnTo>
                    <a:pt x="1461" y="1628"/>
                  </a:lnTo>
                  <a:lnTo>
                    <a:pt x="1461" y="1578"/>
                  </a:lnTo>
                  <a:lnTo>
                    <a:pt x="1471" y="1628"/>
                  </a:lnTo>
                  <a:lnTo>
                    <a:pt x="1471" y="1590"/>
                  </a:lnTo>
                  <a:lnTo>
                    <a:pt x="1479" y="1590"/>
                  </a:lnTo>
                  <a:lnTo>
                    <a:pt x="1479" y="1628"/>
                  </a:lnTo>
                  <a:lnTo>
                    <a:pt x="1489" y="1590"/>
                  </a:lnTo>
                  <a:lnTo>
                    <a:pt x="1489" y="1628"/>
                  </a:lnTo>
                  <a:lnTo>
                    <a:pt x="1498" y="1628"/>
                  </a:lnTo>
                  <a:lnTo>
                    <a:pt x="1498" y="1590"/>
                  </a:lnTo>
                  <a:lnTo>
                    <a:pt x="1508" y="1590"/>
                  </a:lnTo>
                  <a:lnTo>
                    <a:pt x="1508" y="1616"/>
                  </a:lnTo>
                  <a:lnTo>
                    <a:pt x="1516" y="1604"/>
                  </a:lnTo>
                  <a:lnTo>
                    <a:pt x="1516" y="1616"/>
                  </a:lnTo>
                  <a:lnTo>
                    <a:pt x="1527" y="1616"/>
                  </a:lnTo>
                  <a:lnTo>
                    <a:pt x="1527" y="1578"/>
                  </a:lnTo>
                  <a:lnTo>
                    <a:pt x="1535" y="1604"/>
                  </a:lnTo>
                  <a:lnTo>
                    <a:pt x="1535" y="1542"/>
                  </a:lnTo>
                  <a:lnTo>
                    <a:pt x="1545" y="1578"/>
                  </a:lnTo>
                  <a:lnTo>
                    <a:pt x="1545" y="1628"/>
                  </a:lnTo>
                  <a:lnTo>
                    <a:pt x="1554" y="1628"/>
                  </a:lnTo>
                  <a:lnTo>
                    <a:pt x="1554" y="1590"/>
                  </a:lnTo>
                  <a:lnTo>
                    <a:pt x="1564" y="1616"/>
                  </a:lnTo>
                  <a:lnTo>
                    <a:pt x="1564" y="1590"/>
                  </a:lnTo>
                  <a:lnTo>
                    <a:pt x="1572" y="1578"/>
                  </a:lnTo>
                  <a:lnTo>
                    <a:pt x="1572" y="1616"/>
                  </a:lnTo>
                  <a:lnTo>
                    <a:pt x="1583" y="1566"/>
                  </a:lnTo>
                  <a:lnTo>
                    <a:pt x="1583" y="1628"/>
                  </a:lnTo>
                  <a:lnTo>
                    <a:pt x="1591" y="1628"/>
                  </a:lnTo>
                  <a:lnTo>
                    <a:pt x="1591" y="1566"/>
                  </a:lnTo>
                  <a:lnTo>
                    <a:pt x="1601" y="1590"/>
                  </a:lnTo>
                  <a:lnTo>
                    <a:pt x="1601" y="1628"/>
                  </a:lnTo>
                  <a:lnTo>
                    <a:pt x="1610" y="1628"/>
                  </a:lnTo>
                  <a:lnTo>
                    <a:pt x="1610" y="1604"/>
                  </a:lnTo>
                  <a:lnTo>
                    <a:pt x="1620" y="1604"/>
                  </a:lnTo>
                  <a:lnTo>
                    <a:pt x="1620" y="1628"/>
                  </a:lnTo>
                  <a:lnTo>
                    <a:pt x="1628" y="1628"/>
                  </a:lnTo>
                  <a:lnTo>
                    <a:pt x="1628" y="1616"/>
                  </a:lnTo>
                  <a:lnTo>
                    <a:pt x="1638" y="1628"/>
                  </a:lnTo>
                  <a:lnTo>
                    <a:pt x="1638" y="1590"/>
                  </a:lnTo>
                  <a:lnTo>
                    <a:pt x="1647" y="1628"/>
                  </a:lnTo>
                  <a:lnTo>
                    <a:pt x="1647" y="1578"/>
                  </a:lnTo>
                  <a:lnTo>
                    <a:pt x="1655" y="1578"/>
                  </a:lnTo>
                  <a:lnTo>
                    <a:pt x="1655" y="1628"/>
                  </a:lnTo>
                  <a:lnTo>
                    <a:pt x="1666" y="1590"/>
                  </a:lnTo>
                  <a:lnTo>
                    <a:pt x="1666" y="1628"/>
                  </a:lnTo>
                  <a:lnTo>
                    <a:pt x="1674" y="1628"/>
                  </a:lnTo>
                  <a:lnTo>
                    <a:pt x="1674" y="1566"/>
                  </a:lnTo>
                  <a:lnTo>
                    <a:pt x="1684" y="1578"/>
                  </a:lnTo>
                  <a:lnTo>
                    <a:pt x="1684" y="1616"/>
                  </a:lnTo>
                  <a:lnTo>
                    <a:pt x="1693" y="1616"/>
                  </a:lnTo>
                  <a:lnTo>
                    <a:pt x="1693" y="1578"/>
                  </a:lnTo>
                  <a:lnTo>
                    <a:pt x="1703" y="1590"/>
                  </a:lnTo>
                  <a:lnTo>
                    <a:pt x="1703" y="1604"/>
                  </a:lnTo>
                  <a:lnTo>
                    <a:pt x="1711" y="1616"/>
                  </a:lnTo>
                  <a:lnTo>
                    <a:pt x="1711" y="1578"/>
                  </a:lnTo>
                  <a:lnTo>
                    <a:pt x="1721" y="1578"/>
                  </a:lnTo>
                  <a:lnTo>
                    <a:pt x="1721" y="1504"/>
                  </a:lnTo>
                  <a:lnTo>
                    <a:pt x="1730" y="1554"/>
                  </a:lnTo>
                  <a:lnTo>
                    <a:pt x="1730" y="1590"/>
                  </a:lnTo>
                  <a:lnTo>
                    <a:pt x="1740" y="1578"/>
                  </a:lnTo>
                  <a:lnTo>
                    <a:pt x="1740" y="1628"/>
                  </a:lnTo>
                  <a:lnTo>
                    <a:pt x="1749" y="1628"/>
                  </a:lnTo>
                  <a:lnTo>
                    <a:pt x="1749" y="1566"/>
                  </a:lnTo>
                  <a:lnTo>
                    <a:pt x="1759" y="1578"/>
                  </a:lnTo>
                  <a:lnTo>
                    <a:pt x="1759" y="1616"/>
                  </a:lnTo>
                  <a:lnTo>
                    <a:pt x="1767" y="1628"/>
                  </a:lnTo>
                  <a:lnTo>
                    <a:pt x="1767" y="1578"/>
                  </a:lnTo>
                  <a:lnTo>
                    <a:pt x="1777" y="1590"/>
                  </a:lnTo>
                  <a:lnTo>
                    <a:pt x="1777" y="1628"/>
                  </a:lnTo>
                  <a:lnTo>
                    <a:pt x="1786" y="1590"/>
                  </a:lnTo>
                  <a:lnTo>
                    <a:pt x="1786" y="1628"/>
                  </a:lnTo>
                  <a:lnTo>
                    <a:pt x="1796" y="1628"/>
                  </a:lnTo>
                  <a:lnTo>
                    <a:pt x="1796" y="1590"/>
                  </a:lnTo>
                  <a:lnTo>
                    <a:pt x="1805" y="1604"/>
                  </a:lnTo>
                  <a:lnTo>
                    <a:pt x="1805" y="1542"/>
                  </a:lnTo>
                  <a:lnTo>
                    <a:pt x="1815" y="1492"/>
                  </a:lnTo>
                  <a:lnTo>
                    <a:pt x="1815" y="1542"/>
                  </a:lnTo>
                  <a:lnTo>
                    <a:pt x="1823" y="1554"/>
                  </a:lnTo>
                  <a:lnTo>
                    <a:pt x="1823" y="1628"/>
                  </a:lnTo>
                  <a:lnTo>
                    <a:pt x="1833" y="1628"/>
                  </a:lnTo>
                  <a:lnTo>
                    <a:pt x="1833" y="1542"/>
                  </a:lnTo>
                  <a:lnTo>
                    <a:pt x="1842" y="1566"/>
                  </a:lnTo>
                  <a:lnTo>
                    <a:pt x="1842" y="1604"/>
                  </a:lnTo>
                  <a:lnTo>
                    <a:pt x="1852" y="1578"/>
                  </a:lnTo>
                  <a:lnTo>
                    <a:pt x="1852" y="1616"/>
                  </a:lnTo>
                  <a:lnTo>
                    <a:pt x="1860" y="1578"/>
                  </a:lnTo>
                  <a:lnTo>
                    <a:pt x="1860" y="1628"/>
                  </a:lnTo>
                  <a:lnTo>
                    <a:pt x="1871" y="1628"/>
                  </a:lnTo>
                  <a:lnTo>
                    <a:pt x="1871" y="1578"/>
                  </a:lnTo>
                  <a:lnTo>
                    <a:pt x="1879" y="1604"/>
                  </a:lnTo>
                  <a:lnTo>
                    <a:pt x="1879" y="1554"/>
                  </a:lnTo>
                  <a:lnTo>
                    <a:pt x="1889" y="1616"/>
                  </a:lnTo>
                  <a:lnTo>
                    <a:pt x="1889" y="1590"/>
                  </a:lnTo>
                  <a:lnTo>
                    <a:pt x="1898" y="1604"/>
                  </a:lnTo>
                  <a:lnTo>
                    <a:pt x="1898" y="1628"/>
                  </a:lnTo>
                  <a:lnTo>
                    <a:pt x="1908" y="1628"/>
                  </a:lnTo>
                  <a:lnTo>
                    <a:pt x="1908" y="1604"/>
                  </a:lnTo>
                  <a:lnTo>
                    <a:pt x="1916" y="1628"/>
                  </a:lnTo>
                  <a:lnTo>
                    <a:pt x="1916" y="1604"/>
                  </a:lnTo>
                  <a:lnTo>
                    <a:pt x="1927" y="1628"/>
                  </a:lnTo>
                  <a:lnTo>
                    <a:pt x="1927" y="1578"/>
                  </a:lnTo>
                  <a:lnTo>
                    <a:pt x="1935" y="1554"/>
                  </a:lnTo>
                  <a:lnTo>
                    <a:pt x="1935" y="1604"/>
                  </a:lnTo>
                  <a:lnTo>
                    <a:pt x="1945" y="1578"/>
                  </a:lnTo>
                  <a:lnTo>
                    <a:pt x="1945" y="1628"/>
                  </a:lnTo>
                  <a:lnTo>
                    <a:pt x="1954" y="1590"/>
                  </a:lnTo>
                  <a:lnTo>
                    <a:pt x="1954" y="1628"/>
                  </a:lnTo>
                  <a:lnTo>
                    <a:pt x="1964" y="1604"/>
                  </a:lnTo>
                  <a:lnTo>
                    <a:pt x="1964" y="1628"/>
                  </a:lnTo>
                  <a:lnTo>
                    <a:pt x="1972" y="1628"/>
                  </a:lnTo>
                  <a:lnTo>
                    <a:pt x="1972" y="1590"/>
                  </a:lnTo>
                  <a:lnTo>
                    <a:pt x="1982" y="1566"/>
                  </a:lnTo>
                  <a:lnTo>
                    <a:pt x="1982" y="1604"/>
                  </a:lnTo>
                  <a:lnTo>
                    <a:pt x="1991" y="1578"/>
                  </a:lnTo>
                  <a:lnTo>
                    <a:pt x="1991" y="1604"/>
                  </a:lnTo>
                  <a:lnTo>
                    <a:pt x="2001" y="1604"/>
                  </a:lnTo>
                  <a:lnTo>
                    <a:pt x="2001" y="1578"/>
                  </a:lnTo>
                  <a:lnTo>
                    <a:pt x="2010" y="1578"/>
                  </a:lnTo>
                  <a:lnTo>
                    <a:pt x="2010" y="1604"/>
                  </a:lnTo>
                  <a:lnTo>
                    <a:pt x="2020" y="1590"/>
                  </a:lnTo>
                  <a:lnTo>
                    <a:pt x="2020" y="1616"/>
                  </a:lnTo>
                  <a:lnTo>
                    <a:pt x="2028" y="1616"/>
                  </a:lnTo>
                  <a:lnTo>
                    <a:pt x="2028" y="1578"/>
                  </a:lnTo>
                  <a:lnTo>
                    <a:pt x="2038" y="1578"/>
                  </a:lnTo>
                  <a:lnTo>
                    <a:pt x="2038" y="1628"/>
                  </a:lnTo>
                  <a:lnTo>
                    <a:pt x="2047" y="1628"/>
                  </a:lnTo>
                  <a:lnTo>
                    <a:pt x="2047" y="1566"/>
                  </a:lnTo>
                  <a:lnTo>
                    <a:pt x="2057" y="1566"/>
                  </a:lnTo>
                  <a:lnTo>
                    <a:pt x="2057" y="1616"/>
                  </a:lnTo>
                  <a:lnTo>
                    <a:pt x="2065" y="1590"/>
                  </a:lnTo>
                  <a:lnTo>
                    <a:pt x="2065" y="1604"/>
                  </a:lnTo>
                  <a:lnTo>
                    <a:pt x="2076" y="1604"/>
                  </a:lnTo>
                  <a:lnTo>
                    <a:pt x="2076" y="1566"/>
                  </a:lnTo>
                  <a:lnTo>
                    <a:pt x="2084" y="1578"/>
                  </a:lnTo>
                  <a:lnTo>
                    <a:pt x="2084" y="1530"/>
                  </a:lnTo>
                  <a:lnTo>
                    <a:pt x="2094" y="1566"/>
                  </a:lnTo>
                  <a:lnTo>
                    <a:pt x="2094" y="1480"/>
                  </a:lnTo>
                  <a:lnTo>
                    <a:pt x="2103" y="1468"/>
                  </a:lnTo>
                  <a:lnTo>
                    <a:pt x="2103" y="1504"/>
                  </a:lnTo>
                  <a:lnTo>
                    <a:pt x="2113" y="1468"/>
                  </a:lnTo>
                  <a:lnTo>
                    <a:pt x="2113" y="1270"/>
                  </a:lnTo>
                  <a:lnTo>
                    <a:pt x="2121" y="1456"/>
                  </a:lnTo>
                  <a:lnTo>
                    <a:pt x="2121" y="1296"/>
                  </a:lnTo>
                  <a:lnTo>
                    <a:pt x="2132" y="1258"/>
                  </a:lnTo>
                  <a:lnTo>
                    <a:pt x="2132" y="1492"/>
                  </a:lnTo>
                  <a:lnTo>
                    <a:pt x="2140" y="1492"/>
                  </a:lnTo>
                  <a:lnTo>
                    <a:pt x="2140" y="1418"/>
                  </a:lnTo>
                  <a:lnTo>
                    <a:pt x="2149" y="1444"/>
                  </a:lnTo>
                  <a:lnTo>
                    <a:pt x="2149" y="370"/>
                  </a:lnTo>
                  <a:lnTo>
                    <a:pt x="2159" y="0"/>
                  </a:lnTo>
                  <a:lnTo>
                    <a:pt x="2159" y="1172"/>
                  </a:lnTo>
                  <a:lnTo>
                    <a:pt x="2167" y="1184"/>
                  </a:lnTo>
                  <a:lnTo>
                    <a:pt x="2167" y="1430"/>
                  </a:lnTo>
                  <a:lnTo>
                    <a:pt x="2177" y="1430"/>
                  </a:lnTo>
                  <a:lnTo>
                    <a:pt x="2177" y="1604"/>
                  </a:lnTo>
                  <a:lnTo>
                    <a:pt x="2186" y="1566"/>
                  </a:lnTo>
                  <a:lnTo>
                    <a:pt x="2186" y="1616"/>
                  </a:lnTo>
                  <a:lnTo>
                    <a:pt x="2196" y="1628"/>
                  </a:lnTo>
                  <a:lnTo>
                    <a:pt x="2196" y="1616"/>
                  </a:lnTo>
                  <a:lnTo>
                    <a:pt x="2204" y="1628"/>
                  </a:lnTo>
                  <a:lnTo>
                    <a:pt x="2204" y="1578"/>
                  </a:lnTo>
                  <a:lnTo>
                    <a:pt x="2215" y="1590"/>
                  </a:lnTo>
                  <a:lnTo>
                    <a:pt x="2215" y="1628"/>
                  </a:lnTo>
                  <a:lnTo>
                    <a:pt x="2223" y="1628"/>
                  </a:lnTo>
                  <a:lnTo>
                    <a:pt x="2223" y="1590"/>
                  </a:lnTo>
                  <a:lnTo>
                    <a:pt x="2233" y="1554"/>
                  </a:lnTo>
                  <a:lnTo>
                    <a:pt x="2233" y="1616"/>
                  </a:lnTo>
                  <a:lnTo>
                    <a:pt x="2242" y="1616"/>
                  </a:lnTo>
                  <a:lnTo>
                    <a:pt x="2242" y="1578"/>
                  </a:lnTo>
                  <a:lnTo>
                    <a:pt x="2252" y="1542"/>
                  </a:lnTo>
                  <a:lnTo>
                    <a:pt x="2252" y="1604"/>
                  </a:lnTo>
                  <a:lnTo>
                    <a:pt x="2260" y="1604"/>
                  </a:lnTo>
                  <a:lnTo>
                    <a:pt x="2260" y="1554"/>
                  </a:lnTo>
                  <a:lnTo>
                    <a:pt x="2271" y="1566"/>
                  </a:lnTo>
                  <a:lnTo>
                    <a:pt x="2271" y="1628"/>
                  </a:lnTo>
                  <a:lnTo>
                    <a:pt x="2279" y="1628"/>
                  </a:lnTo>
                  <a:lnTo>
                    <a:pt x="2279" y="1578"/>
                  </a:lnTo>
                  <a:lnTo>
                    <a:pt x="2289" y="1566"/>
                  </a:lnTo>
                  <a:lnTo>
                    <a:pt x="2289" y="1504"/>
                  </a:lnTo>
                  <a:lnTo>
                    <a:pt x="2298" y="1518"/>
                  </a:lnTo>
                  <a:lnTo>
                    <a:pt x="2298" y="1590"/>
                  </a:lnTo>
                  <a:lnTo>
                    <a:pt x="2308" y="1566"/>
                  </a:lnTo>
                  <a:lnTo>
                    <a:pt x="2308" y="1616"/>
                  </a:lnTo>
                  <a:lnTo>
                    <a:pt x="2316" y="1604"/>
                  </a:lnTo>
                  <a:lnTo>
                    <a:pt x="2316" y="1628"/>
                  </a:lnTo>
                  <a:lnTo>
                    <a:pt x="2326" y="1628"/>
                  </a:lnTo>
                  <a:lnTo>
                    <a:pt x="2326" y="1590"/>
                  </a:lnTo>
                  <a:lnTo>
                    <a:pt x="2335" y="1616"/>
                  </a:lnTo>
                  <a:lnTo>
                    <a:pt x="2335" y="1578"/>
                  </a:lnTo>
                  <a:lnTo>
                    <a:pt x="2345" y="1578"/>
                  </a:lnTo>
                  <a:lnTo>
                    <a:pt x="2345" y="1604"/>
                  </a:lnTo>
                  <a:lnTo>
                    <a:pt x="2354" y="1590"/>
                  </a:lnTo>
                  <a:lnTo>
                    <a:pt x="2354" y="1616"/>
                  </a:lnTo>
                  <a:lnTo>
                    <a:pt x="2364" y="1616"/>
                  </a:lnTo>
                  <a:lnTo>
                    <a:pt x="2364" y="1590"/>
                  </a:lnTo>
                  <a:lnTo>
                    <a:pt x="2372" y="1590"/>
                  </a:lnTo>
                  <a:lnTo>
                    <a:pt x="2372" y="1628"/>
                  </a:lnTo>
                  <a:lnTo>
                    <a:pt x="2382" y="1628"/>
                  </a:lnTo>
                  <a:lnTo>
                    <a:pt x="2382" y="1590"/>
                  </a:lnTo>
                  <a:lnTo>
                    <a:pt x="2391" y="1578"/>
                  </a:lnTo>
                  <a:lnTo>
                    <a:pt x="2391" y="1616"/>
                  </a:lnTo>
                  <a:lnTo>
                    <a:pt x="2401" y="1566"/>
                  </a:lnTo>
                  <a:lnTo>
                    <a:pt x="2401" y="1604"/>
                  </a:lnTo>
                  <a:lnTo>
                    <a:pt x="2409" y="1604"/>
                  </a:lnTo>
                  <a:lnTo>
                    <a:pt x="2409" y="1616"/>
                  </a:lnTo>
                  <a:lnTo>
                    <a:pt x="2420" y="1628"/>
                  </a:lnTo>
                  <a:lnTo>
                    <a:pt x="2420" y="1566"/>
                  </a:lnTo>
                  <a:lnTo>
                    <a:pt x="2428" y="1554"/>
                  </a:lnTo>
                  <a:lnTo>
                    <a:pt x="2428" y="1628"/>
                  </a:lnTo>
                  <a:lnTo>
                    <a:pt x="2438" y="1628"/>
                  </a:lnTo>
                  <a:lnTo>
                    <a:pt x="2438" y="1590"/>
                  </a:lnTo>
                  <a:lnTo>
                    <a:pt x="2447" y="1616"/>
                  </a:lnTo>
                  <a:lnTo>
                    <a:pt x="2447" y="1590"/>
                  </a:lnTo>
                  <a:lnTo>
                    <a:pt x="2457" y="1604"/>
                  </a:lnTo>
                  <a:lnTo>
                    <a:pt x="2457" y="1628"/>
                  </a:lnTo>
                  <a:lnTo>
                    <a:pt x="2465" y="1616"/>
                  </a:lnTo>
                  <a:lnTo>
                    <a:pt x="2465" y="1628"/>
                  </a:lnTo>
                  <a:lnTo>
                    <a:pt x="2476" y="1628"/>
                  </a:lnTo>
                  <a:lnTo>
                    <a:pt x="2476" y="1590"/>
                  </a:lnTo>
                  <a:lnTo>
                    <a:pt x="2484" y="1590"/>
                  </a:lnTo>
                  <a:lnTo>
                    <a:pt x="2484" y="1616"/>
                  </a:lnTo>
                  <a:lnTo>
                    <a:pt x="2494" y="1604"/>
                  </a:lnTo>
                  <a:lnTo>
                    <a:pt x="2494" y="1628"/>
                  </a:lnTo>
                  <a:lnTo>
                    <a:pt x="2503" y="1628"/>
                  </a:lnTo>
                  <a:lnTo>
                    <a:pt x="2503" y="1604"/>
                  </a:lnTo>
                  <a:lnTo>
                    <a:pt x="2513" y="1628"/>
                  </a:lnTo>
                  <a:lnTo>
                    <a:pt x="2513" y="1590"/>
                  </a:lnTo>
                  <a:lnTo>
                    <a:pt x="2521" y="1590"/>
                  </a:lnTo>
                  <a:lnTo>
                    <a:pt x="2521" y="1628"/>
                  </a:lnTo>
                  <a:lnTo>
                    <a:pt x="2531" y="1628"/>
                  </a:lnTo>
                  <a:lnTo>
                    <a:pt x="2531" y="1590"/>
                  </a:lnTo>
                  <a:lnTo>
                    <a:pt x="2540" y="1590"/>
                  </a:lnTo>
                  <a:lnTo>
                    <a:pt x="2540" y="1628"/>
                  </a:lnTo>
                  <a:lnTo>
                    <a:pt x="2550" y="1616"/>
                  </a:lnTo>
                  <a:lnTo>
                    <a:pt x="2550" y="1590"/>
                  </a:lnTo>
                  <a:lnTo>
                    <a:pt x="2559" y="1590"/>
                  </a:lnTo>
                  <a:lnTo>
                    <a:pt x="2559" y="1628"/>
                  </a:lnTo>
                  <a:lnTo>
                    <a:pt x="2569" y="1578"/>
                  </a:lnTo>
                  <a:lnTo>
                    <a:pt x="2569" y="1628"/>
                  </a:lnTo>
                  <a:lnTo>
                    <a:pt x="2577" y="1604"/>
                  </a:lnTo>
                  <a:lnTo>
                    <a:pt x="2577" y="1628"/>
                  </a:lnTo>
                  <a:lnTo>
                    <a:pt x="2587" y="1628"/>
                  </a:lnTo>
                  <a:lnTo>
                    <a:pt x="2587" y="1578"/>
                  </a:lnTo>
                  <a:lnTo>
                    <a:pt x="2596" y="1604"/>
                  </a:lnTo>
                  <a:lnTo>
                    <a:pt x="2596" y="1480"/>
                  </a:lnTo>
                  <a:lnTo>
                    <a:pt x="2606" y="1480"/>
                  </a:lnTo>
                  <a:lnTo>
                    <a:pt x="2606" y="1530"/>
                  </a:lnTo>
                  <a:lnTo>
                    <a:pt x="2615" y="1504"/>
                  </a:lnTo>
                  <a:lnTo>
                    <a:pt x="2615" y="1554"/>
                  </a:lnTo>
                  <a:lnTo>
                    <a:pt x="2625" y="1542"/>
                  </a:lnTo>
                  <a:lnTo>
                    <a:pt x="2625" y="1604"/>
                  </a:lnTo>
                  <a:lnTo>
                    <a:pt x="2633" y="1590"/>
                  </a:lnTo>
                  <a:lnTo>
                    <a:pt x="2633" y="1628"/>
                  </a:lnTo>
                  <a:lnTo>
                    <a:pt x="2642" y="1604"/>
                  </a:lnTo>
                  <a:lnTo>
                    <a:pt x="2642" y="1554"/>
                  </a:lnTo>
                  <a:lnTo>
                    <a:pt x="2652" y="1578"/>
                  </a:lnTo>
                  <a:lnTo>
                    <a:pt x="2652" y="1616"/>
                  </a:lnTo>
                  <a:lnTo>
                    <a:pt x="2660" y="1616"/>
                  </a:lnTo>
                  <a:lnTo>
                    <a:pt x="2660" y="1554"/>
                  </a:lnTo>
                  <a:lnTo>
                    <a:pt x="2670" y="1542"/>
                  </a:lnTo>
                  <a:lnTo>
                    <a:pt x="2670" y="1590"/>
                  </a:lnTo>
                  <a:lnTo>
                    <a:pt x="2679" y="1604"/>
                  </a:lnTo>
                  <a:lnTo>
                    <a:pt x="2679" y="1542"/>
                  </a:lnTo>
                  <a:lnTo>
                    <a:pt x="2689" y="1566"/>
                  </a:lnTo>
                  <a:lnTo>
                    <a:pt x="2689" y="1604"/>
                  </a:lnTo>
                  <a:lnTo>
                    <a:pt x="2698" y="1604"/>
                  </a:lnTo>
                  <a:lnTo>
                    <a:pt x="2698" y="1578"/>
                  </a:lnTo>
                  <a:lnTo>
                    <a:pt x="2708" y="1578"/>
                  </a:lnTo>
                  <a:lnTo>
                    <a:pt x="2708" y="1628"/>
                  </a:lnTo>
                  <a:lnTo>
                    <a:pt x="2716" y="1628"/>
                  </a:lnTo>
                  <a:lnTo>
                    <a:pt x="2716" y="1604"/>
                  </a:lnTo>
                  <a:lnTo>
                    <a:pt x="2726" y="1590"/>
                  </a:lnTo>
                  <a:lnTo>
                    <a:pt x="2726" y="1616"/>
                  </a:lnTo>
                  <a:lnTo>
                    <a:pt x="2735" y="1616"/>
                  </a:lnTo>
                  <a:lnTo>
                    <a:pt x="2735" y="1628"/>
                  </a:lnTo>
                  <a:lnTo>
                    <a:pt x="2745" y="1628"/>
                  </a:lnTo>
                  <a:lnTo>
                    <a:pt x="2745" y="1590"/>
                  </a:lnTo>
                  <a:lnTo>
                    <a:pt x="2753" y="1628"/>
                  </a:lnTo>
                  <a:lnTo>
                    <a:pt x="2753" y="1604"/>
                  </a:lnTo>
                  <a:lnTo>
                    <a:pt x="2764" y="1616"/>
                  </a:lnTo>
                  <a:lnTo>
                    <a:pt x="2764" y="1578"/>
                  </a:lnTo>
                  <a:lnTo>
                    <a:pt x="2772" y="1578"/>
                  </a:lnTo>
                  <a:lnTo>
                    <a:pt x="2772" y="1554"/>
                  </a:lnTo>
                  <a:lnTo>
                    <a:pt x="2782" y="1554"/>
                  </a:lnTo>
                  <a:lnTo>
                    <a:pt x="2782" y="1590"/>
                  </a:lnTo>
                  <a:lnTo>
                    <a:pt x="2791" y="1590"/>
                  </a:lnTo>
                  <a:lnTo>
                    <a:pt x="2791" y="1628"/>
                  </a:lnTo>
                  <a:lnTo>
                    <a:pt x="2801" y="1616"/>
                  </a:lnTo>
                  <a:lnTo>
                    <a:pt x="2801" y="1578"/>
                  </a:lnTo>
                  <a:lnTo>
                    <a:pt x="2809" y="1628"/>
                  </a:lnTo>
                  <a:lnTo>
                    <a:pt x="2809" y="1530"/>
                  </a:lnTo>
                  <a:lnTo>
                    <a:pt x="2820" y="1542"/>
                  </a:lnTo>
                  <a:lnTo>
                    <a:pt x="2820" y="1616"/>
                  </a:lnTo>
                  <a:lnTo>
                    <a:pt x="2828" y="1590"/>
                  </a:lnTo>
                  <a:lnTo>
                    <a:pt x="2828" y="1616"/>
                  </a:lnTo>
                  <a:lnTo>
                    <a:pt x="2838" y="1542"/>
                  </a:lnTo>
                  <a:lnTo>
                    <a:pt x="2838" y="1628"/>
                  </a:lnTo>
                  <a:lnTo>
                    <a:pt x="2847" y="1604"/>
                  </a:lnTo>
                  <a:lnTo>
                    <a:pt x="2847" y="1492"/>
                  </a:lnTo>
                  <a:lnTo>
                    <a:pt x="2857" y="1542"/>
                  </a:lnTo>
                  <a:lnTo>
                    <a:pt x="2857" y="1604"/>
                  </a:lnTo>
                  <a:lnTo>
                    <a:pt x="2865" y="1590"/>
                  </a:lnTo>
                  <a:lnTo>
                    <a:pt x="2865" y="1616"/>
                  </a:lnTo>
                  <a:lnTo>
                    <a:pt x="2875" y="1616"/>
                  </a:lnTo>
                  <a:lnTo>
                    <a:pt x="2875" y="1554"/>
                  </a:lnTo>
                  <a:lnTo>
                    <a:pt x="2884" y="1542"/>
                  </a:lnTo>
                  <a:lnTo>
                    <a:pt x="2884" y="1616"/>
                  </a:lnTo>
                  <a:lnTo>
                    <a:pt x="2894" y="1616"/>
                  </a:lnTo>
                  <a:lnTo>
                    <a:pt x="2894" y="1604"/>
                  </a:lnTo>
                  <a:lnTo>
                    <a:pt x="2903" y="1604"/>
                  </a:lnTo>
                  <a:lnTo>
                    <a:pt x="2903" y="1616"/>
                  </a:lnTo>
                  <a:lnTo>
                    <a:pt x="2913" y="1604"/>
                  </a:lnTo>
                  <a:lnTo>
                    <a:pt x="2913" y="1578"/>
                  </a:lnTo>
                  <a:lnTo>
                    <a:pt x="2921" y="1566"/>
                  </a:lnTo>
                  <a:lnTo>
                    <a:pt x="2921" y="1616"/>
                  </a:lnTo>
                  <a:lnTo>
                    <a:pt x="2931" y="1628"/>
                  </a:lnTo>
                  <a:lnTo>
                    <a:pt x="2931" y="1590"/>
                  </a:lnTo>
                  <a:lnTo>
                    <a:pt x="2940" y="1604"/>
                  </a:lnTo>
                  <a:lnTo>
                    <a:pt x="2940" y="1578"/>
                  </a:lnTo>
                  <a:lnTo>
                    <a:pt x="2950" y="1578"/>
                  </a:lnTo>
                  <a:lnTo>
                    <a:pt x="2950" y="1628"/>
                  </a:lnTo>
                  <a:lnTo>
                    <a:pt x="2959" y="1578"/>
                  </a:lnTo>
                  <a:lnTo>
                    <a:pt x="2959" y="1628"/>
                  </a:lnTo>
                  <a:lnTo>
                    <a:pt x="2969" y="1628"/>
                  </a:lnTo>
                  <a:lnTo>
                    <a:pt x="2969" y="1616"/>
                  </a:lnTo>
                  <a:lnTo>
                    <a:pt x="2977" y="1616"/>
                  </a:lnTo>
                  <a:lnTo>
                    <a:pt x="2977" y="1566"/>
                  </a:lnTo>
                  <a:lnTo>
                    <a:pt x="2987" y="1566"/>
                  </a:lnTo>
                  <a:lnTo>
                    <a:pt x="2987" y="1616"/>
                  </a:lnTo>
                  <a:lnTo>
                    <a:pt x="2996" y="1616"/>
                  </a:lnTo>
                  <a:lnTo>
                    <a:pt x="2996" y="1590"/>
                  </a:lnTo>
                  <a:lnTo>
                    <a:pt x="3006" y="1578"/>
                  </a:lnTo>
                  <a:lnTo>
                    <a:pt x="3006" y="1628"/>
                  </a:lnTo>
                  <a:lnTo>
                    <a:pt x="3014" y="1616"/>
                  </a:lnTo>
                  <a:lnTo>
                    <a:pt x="3014" y="1394"/>
                  </a:lnTo>
                  <a:lnTo>
                    <a:pt x="3025" y="1344"/>
                  </a:lnTo>
                  <a:lnTo>
                    <a:pt x="3025" y="1542"/>
                  </a:lnTo>
                  <a:lnTo>
                    <a:pt x="3033" y="1542"/>
                  </a:lnTo>
                  <a:lnTo>
                    <a:pt x="3033" y="1628"/>
                  </a:lnTo>
                  <a:lnTo>
                    <a:pt x="3043" y="1604"/>
                  </a:lnTo>
                  <a:lnTo>
                    <a:pt x="3043" y="1628"/>
                  </a:lnTo>
                  <a:lnTo>
                    <a:pt x="3052" y="1628"/>
                  </a:lnTo>
                  <a:lnTo>
                    <a:pt x="3052" y="1578"/>
                  </a:lnTo>
                  <a:lnTo>
                    <a:pt x="3062" y="1578"/>
                  </a:lnTo>
                  <a:lnTo>
                    <a:pt x="3062" y="1616"/>
                  </a:lnTo>
                  <a:lnTo>
                    <a:pt x="3070" y="1616"/>
                  </a:lnTo>
                  <a:lnTo>
                    <a:pt x="3070" y="1578"/>
                  </a:lnTo>
                  <a:lnTo>
                    <a:pt x="3081" y="1578"/>
                  </a:lnTo>
                  <a:lnTo>
                    <a:pt x="3081" y="1542"/>
                  </a:lnTo>
                  <a:lnTo>
                    <a:pt x="3089" y="1554"/>
                  </a:lnTo>
                  <a:lnTo>
                    <a:pt x="3089" y="1222"/>
                  </a:lnTo>
                  <a:lnTo>
                    <a:pt x="3099" y="1196"/>
                  </a:lnTo>
                  <a:lnTo>
                    <a:pt x="3099" y="506"/>
                  </a:lnTo>
                  <a:lnTo>
                    <a:pt x="3108" y="975"/>
                  </a:lnTo>
                  <a:lnTo>
                    <a:pt x="3108" y="1332"/>
                  </a:lnTo>
                  <a:lnTo>
                    <a:pt x="3118" y="1246"/>
                  </a:lnTo>
                  <a:lnTo>
                    <a:pt x="3118" y="580"/>
                  </a:lnTo>
                  <a:lnTo>
                    <a:pt x="3126" y="851"/>
                  </a:lnTo>
                  <a:lnTo>
                    <a:pt x="3126" y="1504"/>
                  </a:lnTo>
                  <a:lnTo>
                    <a:pt x="3135" y="1504"/>
                  </a:lnTo>
                  <a:lnTo>
                    <a:pt x="3135" y="1554"/>
                  </a:lnTo>
                  <a:lnTo>
                    <a:pt x="3145" y="1554"/>
                  </a:lnTo>
                  <a:lnTo>
                    <a:pt x="3145" y="1456"/>
                  </a:lnTo>
                  <a:lnTo>
                    <a:pt x="3153" y="1444"/>
                  </a:lnTo>
                  <a:lnTo>
                    <a:pt x="3153" y="186"/>
                  </a:lnTo>
                  <a:lnTo>
                    <a:pt x="3164" y="136"/>
                  </a:lnTo>
                  <a:lnTo>
                    <a:pt x="3164" y="1258"/>
                  </a:lnTo>
                  <a:lnTo>
                    <a:pt x="3172" y="1270"/>
                  </a:lnTo>
                  <a:lnTo>
                    <a:pt x="3172" y="1518"/>
                  </a:lnTo>
                  <a:lnTo>
                    <a:pt x="3182" y="1530"/>
                  </a:lnTo>
                  <a:lnTo>
                    <a:pt x="3182" y="1616"/>
                  </a:lnTo>
                  <a:lnTo>
                    <a:pt x="3191" y="1616"/>
                  </a:lnTo>
                  <a:lnTo>
                    <a:pt x="3191" y="1566"/>
                  </a:lnTo>
                  <a:lnTo>
                    <a:pt x="3201" y="1590"/>
                  </a:lnTo>
                  <a:lnTo>
                    <a:pt x="3201" y="1628"/>
                  </a:lnTo>
                  <a:lnTo>
                    <a:pt x="3209" y="1628"/>
                  </a:lnTo>
                  <a:lnTo>
                    <a:pt x="3209" y="1616"/>
                  </a:lnTo>
                  <a:lnTo>
                    <a:pt x="3219" y="1628"/>
                  </a:lnTo>
                  <a:lnTo>
                    <a:pt x="3219" y="1578"/>
                  </a:lnTo>
                  <a:lnTo>
                    <a:pt x="3228" y="1616"/>
                  </a:lnTo>
                  <a:lnTo>
                    <a:pt x="3228" y="1530"/>
                  </a:lnTo>
                  <a:lnTo>
                    <a:pt x="3238" y="1530"/>
                  </a:lnTo>
                  <a:lnTo>
                    <a:pt x="3238" y="1578"/>
                  </a:lnTo>
                  <a:lnTo>
                    <a:pt x="3247" y="1578"/>
                  </a:lnTo>
                  <a:lnTo>
                    <a:pt x="3247" y="1456"/>
                  </a:lnTo>
                  <a:lnTo>
                    <a:pt x="3257" y="1444"/>
                  </a:lnTo>
                  <a:lnTo>
                    <a:pt x="3257" y="320"/>
                  </a:lnTo>
                  <a:lnTo>
                    <a:pt x="3265" y="296"/>
                  </a:lnTo>
                  <a:lnTo>
                    <a:pt x="3265" y="1234"/>
                  </a:lnTo>
                  <a:lnTo>
                    <a:pt x="3275" y="1246"/>
                  </a:lnTo>
                  <a:lnTo>
                    <a:pt x="3275" y="1492"/>
                  </a:lnTo>
                  <a:lnTo>
                    <a:pt x="3284" y="1492"/>
                  </a:lnTo>
                  <a:lnTo>
                    <a:pt x="3284" y="1578"/>
                  </a:lnTo>
                  <a:lnTo>
                    <a:pt x="3294" y="1566"/>
                  </a:lnTo>
                  <a:lnTo>
                    <a:pt x="3294" y="1604"/>
                  </a:lnTo>
                  <a:lnTo>
                    <a:pt x="3303" y="1628"/>
                  </a:lnTo>
                  <a:lnTo>
                    <a:pt x="3303" y="1590"/>
                  </a:lnTo>
                  <a:lnTo>
                    <a:pt x="3313" y="1590"/>
                  </a:lnTo>
                  <a:lnTo>
                    <a:pt x="3313" y="1616"/>
                  </a:lnTo>
                  <a:lnTo>
                    <a:pt x="3321" y="1590"/>
                  </a:lnTo>
                  <a:lnTo>
                    <a:pt x="3321" y="1628"/>
                  </a:lnTo>
                  <a:lnTo>
                    <a:pt x="3331" y="1616"/>
                  </a:lnTo>
                  <a:lnTo>
                    <a:pt x="3331" y="1590"/>
                  </a:lnTo>
                  <a:lnTo>
                    <a:pt x="3340" y="1578"/>
                  </a:lnTo>
                  <a:lnTo>
                    <a:pt x="3340" y="1628"/>
                  </a:lnTo>
                  <a:lnTo>
                    <a:pt x="3350" y="1628"/>
                  </a:lnTo>
                  <a:lnTo>
                    <a:pt x="3350" y="1578"/>
                  </a:lnTo>
                  <a:lnTo>
                    <a:pt x="3358" y="1566"/>
                  </a:lnTo>
                  <a:lnTo>
                    <a:pt x="3358" y="1604"/>
                  </a:lnTo>
                  <a:lnTo>
                    <a:pt x="3369" y="1616"/>
                  </a:lnTo>
                  <a:lnTo>
                    <a:pt x="3369" y="1566"/>
                  </a:lnTo>
                  <a:lnTo>
                    <a:pt x="3377" y="1590"/>
                  </a:lnTo>
                  <a:lnTo>
                    <a:pt x="3377" y="1628"/>
                  </a:lnTo>
                  <a:lnTo>
                    <a:pt x="3387" y="1590"/>
                  </a:lnTo>
                  <a:lnTo>
                    <a:pt x="3387" y="1616"/>
                  </a:lnTo>
                  <a:lnTo>
                    <a:pt x="3396" y="1604"/>
                  </a:lnTo>
                  <a:lnTo>
                    <a:pt x="3396" y="1554"/>
                  </a:lnTo>
                  <a:lnTo>
                    <a:pt x="3406" y="1604"/>
                  </a:lnTo>
                  <a:lnTo>
                    <a:pt x="3406" y="1554"/>
                  </a:lnTo>
                  <a:lnTo>
                    <a:pt x="3414" y="1554"/>
                  </a:lnTo>
                  <a:lnTo>
                    <a:pt x="3414" y="1590"/>
                  </a:lnTo>
                  <a:lnTo>
                    <a:pt x="3425" y="1604"/>
                  </a:lnTo>
                  <a:lnTo>
                    <a:pt x="3425" y="1578"/>
                  </a:lnTo>
                  <a:lnTo>
                    <a:pt x="3433" y="1578"/>
                  </a:lnTo>
                  <a:lnTo>
                    <a:pt x="3433" y="1480"/>
                  </a:lnTo>
                  <a:lnTo>
                    <a:pt x="3443" y="1492"/>
                  </a:lnTo>
                  <a:lnTo>
                    <a:pt x="3443" y="1073"/>
                  </a:lnTo>
                  <a:lnTo>
                    <a:pt x="3452" y="1035"/>
                  </a:lnTo>
                  <a:lnTo>
                    <a:pt x="3452" y="24"/>
                  </a:lnTo>
                  <a:lnTo>
                    <a:pt x="3462" y="593"/>
                  </a:lnTo>
                  <a:lnTo>
                    <a:pt x="3462" y="1430"/>
                  </a:lnTo>
                  <a:lnTo>
                    <a:pt x="3470" y="1430"/>
                  </a:lnTo>
                  <a:lnTo>
                    <a:pt x="3470" y="1542"/>
                  </a:lnTo>
                  <a:lnTo>
                    <a:pt x="3480" y="1542"/>
                  </a:lnTo>
                  <a:lnTo>
                    <a:pt x="3480" y="1590"/>
                  </a:lnTo>
                  <a:lnTo>
                    <a:pt x="3489" y="1578"/>
                  </a:lnTo>
                  <a:lnTo>
                    <a:pt x="3489" y="1628"/>
                  </a:lnTo>
                  <a:lnTo>
                    <a:pt x="3499" y="1628"/>
                  </a:lnTo>
                  <a:lnTo>
                    <a:pt x="3499" y="1578"/>
                  </a:lnTo>
                  <a:lnTo>
                    <a:pt x="3508" y="1628"/>
                  </a:lnTo>
                  <a:lnTo>
                    <a:pt x="3508" y="1616"/>
                  </a:lnTo>
                  <a:lnTo>
                    <a:pt x="3518" y="1616"/>
                  </a:lnTo>
                  <a:lnTo>
                    <a:pt x="3518" y="1628"/>
                  </a:lnTo>
                  <a:lnTo>
                    <a:pt x="3526" y="1628"/>
                  </a:lnTo>
                  <a:lnTo>
                    <a:pt x="3526" y="1578"/>
                  </a:lnTo>
                  <a:lnTo>
                    <a:pt x="3536" y="1604"/>
                  </a:lnTo>
                  <a:lnTo>
                    <a:pt x="3536" y="1628"/>
                  </a:lnTo>
                  <a:lnTo>
                    <a:pt x="3545" y="1628"/>
                  </a:lnTo>
                  <a:lnTo>
                    <a:pt x="3545" y="1590"/>
                  </a:lnTo>
                  <a:lnTo>
                    <a:pt x="3555" y="1604"/>
                  </a:lnTo>
                  <a:lnTo>
                    <a:pt x="3555" y="1628"/>
                  </a:lnTo>
                  <a:lnTo>
                    <a:pt x="3563" y="1628"/>
                  </a:lnTo>
                  <a:lnTo>
                    <a:pt x="3563" y="1578"/>
                  </a:lnTo>
                  <a:lnTo>
                    <a:pt x="3574" y="1578"/>
                  </a:lnTo>
                  <a:lnTo>
                    <a:pt x="3574" y="1628"/>
                  </a:lnTo>
                  <a:lnTo>
                    <a:pt x="3582" y="1590"/>
                  </a:lnTo>
                  <a:lnTo>
                    <a:pt x="3582" y="1554"/>
                  </a:lnTo>
                  <a:lnTo>
                    <a:pt x="3592" y="1542"/>
                  </a:lnTo>
                  <a:lnTo>
                    <a:pt x="3592" y="1590"/>
                  </a:lnTo>
                  <a:lnTo>
                    <a:pt x="3601" y="1590"/>
                  </a:lnTo>
                  <a:lnTo>
                    <a:pt x="3601" y="1628"/>
                  </a:lnTo>
                  <a:lnTo>
                    <a:pt x="3611" y="1628"/>
                  </a:lnTo>
                  <a:lnTo>
                    <a:pt x="3611" y="1578"/>
                  </a:lnTo>
                  <a:lnTo>
                    <a:pt x="3619" y="1578"/>
                  </a:lnTo>
                  <a:lnTo>
                    <a:pt x="3619" y="1616"/>
                  </a:lnTo>
                  <a:lnTo>
                    <a:pt x="3628" y="1590"/>
                  </a:lnTo>
                  <a:lnTo>
                    <a:pt x="3628" y="1616"/>
                  </a:lnTo>
                  <a:lnTo>
                    <a:pt x="3638" y="1616"/>
                  </a:lnTo>
                  <a:lnTo>
                    <a:pt x="3638" y="1578"/>
                  </a:lnTo>
                  <a:lnTo>
                    <a:pt x="3647" y="1578"/>
                  </a:lnTo>
                  <a:lnTo>
                    <a:pt x="3647" y="1628"/>
                  </a:lnTo>
                  <a:lnTo>
                    <a:pt x="3657" y="1628"/>
                  </a:lnTo>
                  <a:lnTo>
                    <a:pt x="3657" y="1604"/>
                  </a:lnTo>
                  <a:lnTo>
                    <a:pt x="3665" y="1590"/>
                  </a:lnTo>
                  <a:lnTo>
                    <a:pt x="3665" y="1628"/>
                  </a:lnTo>
                  <a:lnTo>
                    <a:pt x="3675" y="1628"/>
                  </a:lnTo>
                  <a:lnTo>
                    <a:pt x="3675" y="1590"/>
                  </a:lnTo>
                  <a:lnTo>
                    <a:pt x="3684" y="1616"/>
                  </a:lnTo>
                  <a:lnTo>
                    <a:pt x="3684" y="1554"/>
                  </a:lnTo>
                  <a:lnTo>
                    <a:pt x="3694" y="1554"/>
                  </a:lnTo>
                  <a:lnTo>
                    <a:pt x="3694" y="1590"/>
                  </a:lnTo>
                  <a:lnTo>
                    <a:pt x="3702" y="1590"/>
                  </a:lnTo>
                  <a:lnTo>
                    <a:pt x="3702" y="1616"/>
                  </a:lnTo>
                  <a:lnTo>
                    <a:pt x="3713" y="1604"/>
                  </a:lnTo>
                  <a:lnTo>
                    <a:pt x="3713" y="1628"/>
                  </a:lnTo>
                  <a:lnTo>
                    <a:pt x="3721" y="1628"/>
                  </a:lnTo>
                  <a:lnTo>
                    <a:pt x="3721" y="1590"/>
                  </a:lnTo>
                  <a:lnTo>
                    <a:pt x="3731" y="1578"/>
                  </a:lnTo>
                  <a:lnTo>
                    <a:pt x="3731" y="1628"/>
                  </a:lnTo>
                  <a:lnTo>
                    <a:pt x="3740" y="1628"/>
                  </a:lnTo>
                  <a:lnTo>
                    <a:pt x="3740" y="1578"/>
                  </a:lnTo>
                  <a:lnTo>
                    <a:pt x="3750" y="1628"/>
                  </a:lnTo>
                  <a:lnTo>
                    <a:pt x="3750" y="1604"/>
                  </a:lnTo>
                  <a:lnTo>
                    <a:pt x="3758" y="1590"/>
                  </a:lnTo>
                  <a:lnTo>
                    <a:pt x="3758" y="1628"/>
                  </a:lnTo>
                  <a:lnTo>
                    <a:pt x="3769" y="1628"/>
                  </a:lnTo>
                  <a:lnTo>
                    <a:pt x="3769" y="1566"/>
                  </a:lnTo>
                  <a:lnTo>
                    <a:pt x="3777" y="1604"/>
                  </a:lnTo>
                  <a:lnTo>
                    <a:pt x="3787" y="1590"/>
                  </a:lnTo>
                  <a:lnTo>
                    <a:pt x="3787" y="1616"/>
                  </a:lnTo>
                  <a:lnTo>
                    <a:pt x="3796" y="1616"/>
                  </a:lnTo>
                  <a:lnTo>
                    <a:pt x="3796" y="1604"/>
                  </a:lnTo>
                  <a:lnTo>
                    <a:pt x="3806" y="1616"/>
                  </a:lnTo>
                  <a:lnTo>
                    <a:pt x="3806" y="1590"/>
                  </a:lnTo>
                  <a:lnTo>
                    <a:pt x="3814" y="1578"/>
                  </a:lnTo>
                  <a:lnTo>
                    <a:pt x="3814" y="1628"/>
                  </a:lnTo>
                  <a:lnTo>
                    <a:pt x="3824" y="1616"/>
                  </a:lnTo>
                  <a:lnTo>
                    <a:pt x="3824" y="1590"/>
                  </a:lnTo>
                  <a:lnTo>
                    <a:pt x="3833" y="1590"/>
                  </a:lnTo>
                  <a:lnTo>
                    <a:pt x="3833" y="1566"/>
                  </a:lnTo>
                  <a:lnTo>
                    <a:pt x="3843" y="1554"/>
                  </a:lnTo>
                  <a:lnTo>
                    <a:pt x="3843" y="1590"/>
                  </a:lnTo>
                  <a:lnTo>
                    <a:pt x="3852" y="1590"/>
                  </a:lnTo>
                  <a:lnTo>
                    <a:pt x="3852" y="1616"/>
                  </a:lnTo>
                  <a:lnTo>
                    <a:pt x="3862" y="1604"/>
                  </a:lnTo>
                  <a:lnTo>
                    <a:pt x="3862" y="1578"/>
                  </a:lnTo>
                  <a:lnTo>
                    <a:pt x="3870" y="1590"/>
                  </a:lnTo>
                  <a:lnTo>
                    <a:pt x="3870" y="1628"/>
                  </a:lnTo>
                  <a:lnTo>
                    <a:pt x="3880" y="1590"/>
                  </a:lnTo>
                  <a:lnTo>
                    <a:pt x="3880" y="1628"/>
                  </a:lnTo>
                  <a:lnTo>
                    <a:pt x="3889" y="1628"/>
                  </a:lnTo>
                  <a:lnTo>
                    <a:pt x="3889" y="1590"/>
                  </a:lnTo>
                  <a:lnTo>
                    <a:pt x="3899" y="1616"/>
                  </a:lnTo>
                  <a:lnTo>
                    <a:pt x="3899" y="1590"/>
                  </a:lnTo>
                  <a:lnTo>
                    <a:pt x="3907" y="1590"/>
                  </a:lnTo>
                  <a:lnTo>
                    <a:pt x="3907" y="1604"/>
                  </a:lnTo>
                  <a:lnTo>
                    <a:pt x="3918" y="1616"/>
                  </a:lnTo>
                  <a:lnTo>
                    <a:pt x="3918" y="1578"/>
                  </a:lnTo>
                  <a:lnTo>
                    <a:pt x="3926" y="1590"/>
                  </a:lnTo>
                  <a:lnTo>
                    <a:pt x="3926" y="1616"/>
                  </a:lnTo>
                  <a:lnTo>
                    <a:pt x="3936" y="1616"/>
                  </a:lnTo>
                  <a:lnTo>
                    <a:pt x="3936" y="1628"/>
                  </a:lnTo>
                  <a:lnTo>
                    <a:pt x="3945" y="1604"/>
                  </a:lnTo>
                  <a:lnTo>
                    <a:pt x="3945" y="1628"/>
                  </a:lnTo>
                  <a:lnTo>
                    <a:pt x="3955" y="1628"/>
                  </a:lnTo>
                  <a:lnTo>
                    <a:pt x="3955" y="1590"/>
                  </a:lnTo>
                  <a:lnTo>
                    <a:pt x="3963" y="1628"/>
                  </a:lnTo>
                  <a:lnTo>
                    <a:pt x="3963" y="1604"/>
                  </a:lnTo>
                  <a:lnTo>
                    <a:pt x="3974" y="1628"/>
                  </a:lnTo>
                  <a:lnTo>
                    <a:pt x="3974" y="1578"/>
                  </a:lnTo>
                  <a:lnTo>
                    <a:pt x="3982" y="1578"/>
                  </a:lnTo>
                  <a:lnTo>
                    <a:pt x="3982" y="1616"/>
                  </a:lnTo>
                  <a:lnTo>
                    <a:pt x="3992" y="1628"/>
                  </a:lnTo>
                  <a:lnTo>
                    <a:pt x="3992" y="1604"/>
                  </a:lnTo>
                  <a:lnTo>
                    <a:pt x="4001" y="1628"/>
                  </a:lnTo>
                  <a:lnTo>
                    <a:pt x="4001" y="1578"/>
                  </a:lnTo>
                  <a:lnTo>
                    <a:pt x="4011" y="1590"/>
                  </a:lnTo>
                  <a:lnTo>
                    <a:pt x="4011" y="1616"/>
                  </a:lnTo>
                  <a:lnTo>
                    <a:pt x="4019" y="1590"/>
                  </a:lnTo>
                  <a:lnTo>
                    <a:pt x="4019" y="1616"/>
                  </a:lnTo>
                  <a:lnTo>
                    <a:pt x="4029" y="1604"/>
                  </a:lnTo>
                  <a:lnTo>
                    <a:pt x="4029" y="1628"/>
                  </a:lnTo>
                  <a:lnTo>
                    <a:pt x="4038" y="1628"/>
                  </a:lnTo>
                  <a:lnTo>
                    <a:pt x="4038" y="1590"/>
                  </a:lnTo>
                  <a:lnTo>
                    <a:pt x="4048" y="1628"/>
                  </a:lnTo>
                  <a:lnTo>
                    <a:pt x="4048" y="1590"/>
                  </a:lnTo>
                  <a:lnTo>
                    <a:pt x="4057" y="1604"/>
                  </a:lnTo>
                  <a:lnTo>
                    <a:pt x="4057" y="1628"/>
                  </a:lnTo>
                  <a:lnTo>
                    <a:pt x="4067" y="1628"/>
                  </a:lnTo>
                  <a:lnTo>
                    <a:pt x="4067" y="1616"/>
                  </a:lnTo>
                  <a:lnTo>
                    <a:pt x="4075" y="1628"/>
                  </a:lnTo>
                  <a:lnTo>
                    <a:pt x="4075" y="1616"/>
                  </a:lnTo>
                  <a:lnTo>
                    <a:pt x="4085" y="1616"/>
                  </a:lnTo>
                  <a:lnTo>
                    <a:pt x="4085" y="1590"/>
                  </a:lnTo>
                  <a:lnTo>
                    <a:pt x="4094" y="1590"/>
                  </a:lnTo>
                  <a:lnTo>
                    <a:pt x="4094" y="1616"/>
                  </a:lnTo>
                  <a:lnTo>
                    <a:pt x="4104" y="1604"/>
                  </a:lnTo>
                  <a:lnTo>
                    <a:pt x="4104" y="1590"/>
                  </a:lnTo>
                  <a:lnTo>
                    <a:pt x="4113" y="1590"/>
                  </a:lnTo>
                  <a:lnTo>
                    <a:pt x="4113" y="1628"/>
                  </a:lnTo>
                  <a:lnTo>
                    <a:pt x="4121" y="1590"/>
                  </a:lnTo>
                  <a:lnTo>
                    <a:pt x="4121" y="1628"/>
                  </a:lnTo>
                  <a:lnTo>
                    <a:pt x="4131" y="1628"/>
                  </a:lnTo>
                  <a:lnTo>
                    <a:pt x="4131" y="1590"/>
                  </a:lnTo>
                  <a:lnTo>
                    <a:pt x="4140" y="1604"/>
                  </a:lnTo>
                  <a:lnTo>
                    <a:pt x="4140" y="1628"/>
                  </a:lnTo>
                  <a:lnTo>
                    <a:pt x="4150" y="1628"/>
                  </a:lnTo>
                  <a:lnTo>
                    <a:pt x="4150" y="1590"/>
                  </a:lnTo>
                  <a:lnTo>
                    <a:pt x="4158" y="1604"/>
                  </a:lnTo>
                  <a:lnTo>
                    <a:pt x="4158" y="1566"/>
                  </a:lnTo>
                  <a:lnTo>
                    <a:pt x="4168" y="1604"/>
                  </a:lnTo>
                  <a:lnTo>
                    <a:pt x="4168" y="1566"/>
                  </a:lnTo>
                  <a:lnTo>
                    <a:pt x="4177" y="1566"/>
                  </a:lnTo>
                  <a:lnTo>
                    <a:pt x="4177" y="1616"/>
                  </a:lnTo>
                  <a:lnTo>
                    <a:pt x="4187" y="1590"/>
                  </a:lnTo>
                  <a:lnTo>
                    <a:pt x="4187" y="1628"/>
                  </a:lnTo>
                  <a:lnTo>
                    <a:pt x="4196" y="1628"/>
                  </a:lnTo>
                  <a:lnTo>
                    <a:pt x="4196" y="1604"/>
                  </a:lnTo>
                  <a:lnTo>
                    <a:pt x="4206" y="1604"/>
                  </a:lnTo>
                  <a:lnTo>
                    <a:pt x="4206" y="1628"/>
                  </a:lnTo>
                  <a:lnTo>
                    <a:pt x="4214" y="1628"/>
                  </a:lnTo>
                  <a:lnTo>
                    <a:pt x="4214" y="1604"/>
                  </a:lnTo>
                  <a:lnTo>
                    <a:pt x="4224" y="1590"/>
                  </a:lnTo>
                  <a:lnTo>
                    <a:pt x="4224" y="1616"/>
                  </a:lnTo>
                  <a:lnTo>
                    <a:pt x="4233" y="1628"/>
                  </a:lnTo>
                  <a:lnTo>
                    <a:pt x="4233" y="1604"/>
                  </a:lnTo>
                  <a:lnTo>
                    <a:pt x="4243" y="1590"/>
                  </a:lnTo>
                  <a:lnTo>
                    <a:pt x="4243" y="1616"/>
                  </a:lnTo>
                  <a:lnTo>
                    <a:pt x="4251" y="1628"/>
                  </a:lnTo>
                  <a:lnTo>
                    <a:pt x="4251" y="1604"/>
                  </a:lnTo>
                  <a:lnTo>
                    <a:pt x="4262" y="1604"/>
                  </a:lnTo>
                  <a:lnTo>
                    <a:pt x="4262" y="1628"/>
                  </a:lnTo>
                  <a:lnTo>
                    <a:pt x="4270" y="1628"/>
                  </a:lnTo>
                  <a:lnTo>
                    <a:pt x="4270" y="1604"/>
                  </a:lnTo>
                  <a:lnTo>
                    <a:pt x="4280" y="1604"/>
                  </a:lnTo>
                  <a:lnTo>
                    <a:pt x="4280" y="1518"/>
                  </a:lnTo>
                  <a:lnTo>
                    <a:pt x="4289" y="1530"/>
                  </a:lnTo>
                  <a:lnTo>
                    <a:pt x="4289" y="1492"/>
                  </a:lnTo>
                  <a:lnTo>
                    <a:pt x="4299" y="1480"/>
                  </a:lnTo>
                  <a:lnTo>
                    <a:pt x="4299" y="1554"/>
                  </a:lnTo>
                  <a:lnTo>
                    <a:pt x="4307" y="1554"/>
                  </a:lnTo>
                  <a:lnTo>
                    <a:pt x="4307" y="1590"/>
                  </a:lnTo>
                  <a:lnTo>
                    <a:pt x="4318" y="1578"/>
                  </a:lnTo>
                  <a:lnTo>
                    <a:pt x="4318" y="1616"/>
                  </a:lnTo>
                  <a:lnTo>
                    <a:pt x="4326" y="1590"/>
                  </a:lnTo>
                  <a:lnTo>
                    <a:pt x="4326" y="1628"/>
                  </a:lnTo>
                  <a:lnTo>
                    <a:pt x="4336" y="1604"/>
                  </a:lnTo>
                  <a:lnTo>
                    <a:pt x="4336" y="1628"/>
                  </a:lnTo>
                  <a:lnTo>
                    <a:pt x="4345" y="1628"/>
                  </a:lnTo>
                  <a:lnTo>
                    <a:pt x="4345" y="1604"/>
                  </a:lnTo>
                  <a:lnTo>
                    <a:pt x="4355" y="1628"/>
                  </a:lnTo>
                  <a:lnTo>
                    <a:pt x="4355" y="1590"/>
                  </a:lnTo>
                  <a:lnTo>
                    <a:pt x="4363" y="1604"/>
                  </a:lnTo>
                  <a:lnTo>
                    <a:pt x="4363" y="1530"/>
                  </a:lnTo>
                  <a:lnTo>
                    <a:pt x="4373" y="1578"/>
                  </a:lnTo>
                  <a:lnTo>
                    <a:pt x="4373" y="1616"/>
                  </a:lnTo>
                  <a:lnTo>
                    <a:pt x="4382" y="1616"/>
                  </a:lnTo>
                  <a:lnTo>
                    <a:pt x="4382" y="1578"/>
                  </a:lnTo>
                  <a:lnTo>
                    <a:pt x="4392" y="1566"/>
                  </a:lnTo>
                  <a:lnTo>
                    <a:pt x="4392" y="1616"/>
                  </a:lnTo>
                  <a:lnTo>
                    <a:pt x="4401" y="1604"/>
                  </a:lnTo>
                  <a:lnTo>
                    <a:pt x="4401" y="1628"/>
                  </a:lnTo>
                  <a:lnTo>
                    <a:pt x="4411" y="1628"/>
                  </a:lnTo>
                  <a:lnTo>
                    <a:pt x="4411" y="1616"/>
                  </a:lnTo>
                  <a:lnTo>
                    <a:pt x="4419" y="1616"/>
                  </a:lnTo>
                  <a:lnTo>
                    <a:pt x="4419" y="1578"/>
                  </a:lnTo>
                  <a:lnTo>
                    <a:pt x="4429" y="1566"/>
                  </a:lnTo>
                  <a:lnTo>
                    <a:pt x="4429" y="1604"/>
                  </a:lnTo>
                  <a:lnTo>
                    <a:pt x="4438" y="1604"/>
                  </a:lnTo>
                  <a:lnTo>
                    <a:pt x="4438" y="1566"/>
                  </a:lnTo>
                  <a:lnTo>
                    <a:pt x="4448" y="1554"/>
                  </a:lnTo>
                  <a:lnTo>
                    <a:pt x="4448" y="1578"/>
                  </a:lnTo>
                  <a:lnTo>
                    <a:pt x="4457" y="1542"/>
                  </a:lnTo>
                  <a:lnTo>
                    <a:pt x="4457" y="1604"/>
                  </a:lnTo>
                  <a:lnTo>
                    <a:pt x="4467" y="1604"/>
                  </a:lnTo>
                  <a:lnTo>
                    <a:pt x="4467" y="1542"/>
                  </a:lnTo>
                  <a:lnTo>
                    <a:pt x="4475" y="1554"/>
                  </a:lnTo>
                  <a:lnTo>
                    <a:pt x="4475" y="1504"/>
                  </a:lnTo>
                  <a:lnTo>
                    <a:pt x="4485" y="1530"/>
                  </a:lnTo>
                  <a:lnTo>
                    <a:pt x="4485" y="975"/>
                  </a:lnTo>
                  <a:lnTo>
                    <a:pt x="4494" y="975"/>
                  </a:lnTo>
                  <a:lnTo>
                    <a:pt x="4494" y="1456"/>
                  </a:lnTo>
                  <a:lnTo>
                    <a:pt x="4504" y="1468"/>
                  </a:lnTo>
                  <a:lnTo>
                    <a:pt x="4504" y="1590"/>
                  </a:lnTo>
                  <a:lnTo>
                    <a:pt x="4512" y="1590"/>
                  </a:lnTo>
                  <a:lnTo>
                    <a:pt x="4512" y="1604"/>
                  </a:lnTo>
                  <a:lnTo>
                    <a:pt x="4523" y="1590"/>
                  </a:lnTo>
                  <a:lnTo>
                    <a:pt x="4523" y="1628"/>
                  </a:lnTo>
                  <a:lnTo>
                    <a:pt x="4531" y="1628"/>
                  </a:lnTo>
                  <a:lnTo>
                    <a:pt x="4531" y="1604"/>
                  </a:lnTo>
                  <a:lnTo>
                    <a:pt x="4541" y="1628"/>
                  </a:lnTo>
                  <a:lnTo>
                    <a:pt x="4541" y="1578"/>
                  </a:lnTo>
                  <a:lnTo>
                    <a:pt x="4550" y="1578"/>
                  </a:lnTo>
                  <a:lnTo>
                    <a:pt x="4550" y="1504"/>
                  </a:lnTo>
                  <a:lnTo>
                    <a:pt x="4560" y="1504"/>
                  </a:lnTo>
                  <a:lnTo>
                    <a:pt x="4560" y="1542"/>
                  </a:lnTo>
                  <a:lnTo>
                    <a:pt x="4568" y="1542"/>
                  </a:lnTo>
                  <a:lnTo>
                    <a:pt x="4568" y="1578"/>
                  </a:lnTo>
                  <a:lnTo>
                    <a:pt x="4579" y="1566"/>
                  </a:lnTo>
                  <a:lnTo>
                    <a:pt x="4579" y="1590"/>
                  </a:lnTo>
                  <a:lnTo>
                    <a:pt x="4587" y="1590"/>
                  </a:lnTo>
                  <a:lnTo>
                    <a:pt x="4587" y="1616"/>
                  </a:lnTo>
                  <a:lnTo>
                    <a:pt x="4597" y="1616"/>
                  </a:lnTo>
                  <a:lnTo>
                    <a:pt x="4597" y="1578"/>
                  </a:lnTo>
                  <a:lnTo>
                    <a:pt x="4606" y="1578"/>
                  </a:lnTo>
                  <a:lnTo>
                    <a:pt x="4606" y="1604"/>
                  </a:lnTo>
                  <a:lnTo>
                    <a:pt x="4616" y="1628"/>
                  </a:lnTo>
                  <a:lnTo>
                    <a:pt x="4616" y="1566"/>
                  </a:lnTo>
                  <a:lnTo>
                    <a:pt x="4624" y="1578"/>
                  </a:lnTo>
                  <a:lnTo>
                    <a:pt x="4624" y="1616"/>
                  </a:lnTo>
                  <a:lnTo>
                    <a:pt x="4633" y="1616"/>
                  </a:lnTo>
                  <a:lnTo>
                    <a:pt x="4633" y="1628"/>
                  </a:lnTo>
                  <a:lnTo>
                    <a:pt x="4643" y="1604"/>
                  </a:lnTo>
                  <a:lnTo>
                    <a:pt x="4643" y="1628"/>
                  </a:lnTo>
                  <a:lnTo>
                    <a:pt x="4651" y="1628"/>
                  </a:lnTo>
                  <a:lnTo>
                    <a:pt x="4651" y="1604"/>
                  </a:lnTo>
                  <a:lnTo>
                    <a:pt x="4662" y="1628"/>
                  </a:lnTo>
                  <a:lnTo>
                    <a:pt x="4662" y="1616"/>
                  </a:lnTo>
                  <a:lnTo>
                    <a:pt x="4670" y="1628"/>
                  </a:lnTo>
                  <a:lnTo>
                    <a:pt x="4670" y="1578"/>
                  </a:lnTo>
                  <a:lnTo>
                    <a:pt x="4680" y="1590"/>
                  </a:lnTo>
                  <a:lnTo>
                    <a:pt x="4680" y="1604"/>
                  </a:lnTo>
                  <a:lnTo>
                    <a:pt x="4689" y="1590"/>
                  </a:lnTo>
                  <a:lnTo>
                    <a:pt x="4689" y="1616"/>
                  </a:lnTo>
                  <a:lnTo>
                    <a:pt x="4699" y="1590"/>
                  </a:lnTo>
                  <a:lnTo>
                    <a:pt x="4699" y="1628"/>
                  </a:lnTo>
                  <a:lnTo>
                    <a:pt x="4707" y="1628"/>
                  </a:lnTo>
                  <a:lnTo>
                    <a:pt x="4707" y="1616"/>
                  </a:lnTo>
                  <a:lnTo>
                    <a:pt x="4717" y="1628"/>
                  </a:lnTo>
                  <a:lnTo>
                    <a:pt x="4717" y="1604"/>
                  </a:lnTo>
                  <a:lnTo>
                    <a:pt x="4726" y="1604"/>
                  </a:lnTo>
                  <a:lnTo>
                    <a:pt x="4726" y="1628"/>
                  </a:lnTo>
                  <a:lnTo>
                    <a:pt x="4736" y="1628"/>
                  </a:lnTo>
                  <a:lnTo>
                    <a:pt x="4736" y="1604"/>
                  </a:lnTo>
                  <a:lnTo>
                    <a:pt x="4745" y="1604"/>
                  </a:lnTo>
                  <a:lnTo>
                    <a:pt x="4745" y="1628"/>
                  </a:lnTo>
                  <a:lnTo>
                    <a:pt x="4755" y="1628"/>
                  </a:lnTo>
                  <a:lnTo>
                    <a:pt x="4755" y="1616"/>
                  </a:lnTo>
                  <a:lnTo>
                    <a:pt x="4763" y="1616"/>
                  </a:lnTo>
                  <a:lnTo>
                    <a:pt x="4763" y="1604"/>
                  </a:lnTo>
                  <a:lnTo>
                    <a:pt x="4773" y="1590"/>
                  </a:lnTo>
                  <a:lnTo>
                    <a:pt x="4773" y="1604"/>
                  </a:lnTo>
                  <a:lnTo>
                    <a:pt x="4782" y="1604"/>
                  </a:lnTo>
                  <a:lnTo>
                    <a:pt x="4782" y="1518"/>
                  </a:lnTo>
                  <a:lnTo>
                    <a:pt x="4792" y="1504"/>
                  </a:lnTo>
                  <a:lnTo>
                    <a:pt x="4792" y="1148"/>
                  </a:lnTo>
                  <a:lnTo>
                    <a:pt x="4801" y="1196"/>
                  </a:lnTo>
                  <a:lnTo>
                    <a:pt x="4801" y="1554"/>
                  </a:lnTo>
                  <a:lnTo>
                    <a:pt x="4811" y="1566"/>
                  </a:lnTo>
                  <a:lnTo>
                    <a:pt x="4811" y="1604"/>
                  </a:lnTo>
                  <a:lnTo>
                    <a:pt x="4819" y="1590"/>
                  </a:lnTo>
                  <a:lnTo>
                    <a:pt x="4819" y="1628"/>
                  </a:lnTo>
                  <a:lnTo>
                    <a:pt x="4829" y="1590"/>
                  </a:lnTo>
                  <a:lnTo>
                    <a:pt x="4829" y="1628"/>
                  </a:lnTo>
                  <a:lnTo>
                    <a:pt x="4838" y="1604"/>
                  </a:lnTo>
                  <a:lnTo>
                    <a:pt x="4838" y="1628"/>
                  </a:lnTo>
                  <a:lnTo>
                    <a:pt x="4848" y="1628"/>
                  </a:lnTo>
                  <a:lnTo>
                    <a:pt x="4848" y="1578"/>
                  </a:lnTo>
                  <a:lnTo>
                    <a:pt x="4856" y="1604"/>
                  </a:lnTo>
                  <a:lnTo>
                    <a:pt x="4856" y="1566"/>
                  </a:lnTo>
                  <a:lnTo>
                    <a:pt x="4867" y="1554"/>
                  </a:lnTo>
                  <a:lnTo>
                    <a:pt x="4867" y="1184"/>
                  </a:lnTo>
                  <a:lnTo>
                    <a:pt x="4875" y="1184"/>
                  </a:lnTo>
                  <a:lnTo>
                    <a:pt x="4875" y="1480"/>
                  </a:lnTo>
                  <a:lnTo>
                    <a:pt x="4885" y="1480"/>
                  </a:lnTo>
                  <a:lnTo>
                    <a:pt x="4885" y="1578"/>
                  </a:lnTo>
                  <a:lnTo>
                    <a:pt x="4894" y="1566"/>
                  </a:lnTo>
                  <a:lnTo>
                    <a:pt x="4894" y="1604"/>
                  </a:lnTo>
                  <a:lnTo>
                    <a:pt x="4904" y="1604"/>
                  </a:lnTo>
                  <a:lnTo>
                    <a:pt x="4904" y="1628"/>
                  </a:lnTo>
                  <a:lnTo>
                    <a:pt x="4912" y="1578"/>
                  </a:lnTo>
                  <a:lnTo>
                    <a:pt x="4912" y="1628"/>
                  </a:lnTo>
                  <a:lnTo>
                    <a:pt x="4923" y="1628"/>
                  </a:lnTo>
                  <a:lnTo>
                    <a:pt x="4923" y="1590"/>
                  </a:lnTo>
                  <a:lnTo>
                    <a:pt x="4931" y="1590"/>
                  </a:lnTo>
                  <a:lnTo>
                    <a:pt x="4931" y="1566"/>
                  </a:lnTo>
                  <a:lnTo>
                    <a:pt x="4941" y="1566"/>
                  </a:lnTo>
                  <a:lnTo>
                    <a:pt x="4941" y="1628"/>
                  </a:lnTo>
                  <a:lnTo>
                    <a:pt x="4950" y="1628"/>
                  </a:lnTo>
                  <a:lnTo>
                    <a:pt x="4950" y="1590"/>
                  </a:lnTo>
                  <a:lnTo>
                    <a:pt x="4960" y="1628"/>
                  </a:lnTo>
                  <a:lnTo>
                    <a:pt x="4960" y="1604"/>
                  </a:lnTo>
                  <a:lnTo>
                    <a:pt x="4968" y="1604"/>
                  </a:lnTo>
                  <a:lnTo>
                    <a:pt x="4968" y="1616"/>
                  </a:lnTo>
                  <a:lnTo>
                    <a:pt x="4978" y="1616"/>
                  </a:lnTo>
                  <a:lnTo>
                    <a:pt x="4978" y="1468"/>
                  </a:lnTo>
                  <a:lnTo>
                    <a:pt x="4987" y="1430"/>
                  </a:lnTo>
                  <a:lnTo>
                    <a:pt x="4987" y="1504"/>
                  </a:lnTo>
                  <a:lnTo>
                    <a:pt x="4997" y="1504"/>
                  </a:lnTo>
                  <a:lnTo>
                    <a:pt x="4997" y="1578"/>
                  </a:lnTo>
                  <a:lnTo>
                    <a:pt x="5006" y="1590"/>
                  </a:lnTo>
                  <a:lnTo>
                    <a:pt x="5006" y="1578"/>
                  </a:lnTo>
                  <a:lnTo>
                    <a:pt x="5016" y="1566"/>
                  </a:lnTo>
                  <a:lnTo>
                    <a:pt x="5016" y="1604"/>
                  </a:lnTo>
                  <a:lnTo>
                    <a:pt x="5024" y="1616"/>
                  </a:lnTo>
                  <a:lnTo>
                    <a:pt x="5024" y="1542"/>
                  </a:lnTo>
                  <a:lnTo>
                    <a:pt x="5034" y="1530"/>
                  </a:lnTo>
                  <a:lnTo>
                    <a:pt x="5034" y="1616"/>
                  </a:lnTo>
                  <a:lnTo>
                    <a:pt x="5043" y="1628"/>
                  </a:lnTo>
                  <a:lnTo>
                    <a:pt x="5043" y="1616"/>
                  </a:lnTo>
                  <a:lnTo>
                    <a:pt x="5053" y="1628"/>
                  </a:lnTo>
                  <a:lnTo>
                    <a:pt x="5053" y="1578"/>
                  </a:lnTo>
                  <a:lnTo>
                    <a:pt x="5061" y="1628"/>
                  </a:lnTo>
                  <a:lnTo>
                    <a:pt x="5072" y="1628"/>
                  </a:lnTo>
                  <a:lnTo>
                    <a:pt x="5072" y="1604"/>
                  </a:lnTo>
                  <a:lnTo>
                    <a:pt x="5080" y="1628"/>
                  </a:lnTo>
                  <a:lnTo>
                    <a:pt x="5080" y="1616"/>
                  </a:lnTo>
                  <a:lnTo>
                    <a:pt x="5090" y="1616"/>
                  </a:lnTo>
                  <a:lnTo>
                    <a:pt x="5090" y="1590"/>
                  </a:lnTo>
                  <a:lnTo>
                    <a:pt x="5099" y="1566"/>
                  </a:lnTo>
                  <a:lnTo>
                    <a:pt x="5099" y="1590"/>
                  </a:lnTo>
                  <a:lnTo>
                    <a:pt x="5109" y="1590"/>
                  </a:lnTo>
                  <a:lnTo>
                    <a:pt x="5109" y="1616"/>
                  </a:lnTo>
                  <a:lnTo>
                    <a:pt x="5117" y="1616"/>
                  </a:lnTo>
                  <a:lnTo>
                    <a:pt x="5117" y="1566"/>
                  </a:lnTo>
                  <a:lnTo>
                    <a:pt x="5126" y="1578"/>
                  </a:lnTo>
                  <a:lnTo>
                    <a:pt x="5126" y="1554"/>
                  </a:lnTo>
                  <a:lnTo>
                    <a:pt x="5136" y="1554"/>
                  </a:lnTo>
                  <a:lnTo>
                    <a:pt x="5136" y="1616"/>
                  </a:lnTo>
                  <a:lnTo>
                    <a:pt x="5145" y="1616"/>
                  </a:lnTo>
                  <a:lnTo>
                    <a:pt x="5145" y="1578"/>
                  </a:lnTo>
                  <a:lnTo>
                    <a:pt x="5155" y="1578"/>
                  </a:lnTo>
                  <a:lnTo>
                    <a:pt x="5155" y="1604"/>
                  </a:lnTo>
                  <a:lnTo>
                    <a:pt x="5163" y="1590"/>
                  </a:lnTo>
                  <a:lnTo>
                    <a:pt x="5163" y="1604"/>
                  </a:lnTo>
                  <a:lnTo>
                    <a:pt x="5173" y="1590"/>
                  </a:lnTo>
                  <a:lnTo>
                    <a:pt x="5173" y="1604"/>
                  </a:lnTo>
                  <a:lnTo>
                    <a:pt x="5182" y="1604"/>
                  </a:lnTo>
                  <a:lnTo>
                    <a:pt x="5182" y="1628"/>
                  </a:lnTo>
                  <a:lnTo>
                    <a:pt x="5192" y="1628"/>
                  </a:lnTo>
                  <a:lnTo>
                    <a:pt x="5192" y="1590"/>
                  </a:lnTo>
                  <a:lnTo>
                    <a:pt x="5200" y="1590"/>
                  </a:lnTo>
                  <a:lnTo>
                    <a:pt x="5200" y="1628"/>
                  </a:lnTo>
                  <a:lnTo>
                    <a:pt x="5211" y="1628"/>
                  </a:lnTo>
                  <a:lnTo>
                    <a:pt x="5211" y="1604"/>
                  </a:lnTo>
                  <a:lnTo>
                    <a:pt x="5219" y="1604"/>
                  </a:lnTo>
                  <a:lnTo>
                    <a:pt x="5219" y="1616"/>
                  </a:lnTo>
                  <a:lnTo>
                    <a:pt x="5229" y="1616"/>
                  </a:lnTo>
                  <a:lnTo>
                    <a:pt x="5229" y="1578"/>
                  </a:lnTo>
                  <a:lnTo>
                    <a:pt x="5238" y="1578"/>
                  </a:lnTo>
                  <a:lnTo>
                    <a:pt x="5238" y="1628"/>
                  </a:lnTo>
                  <a:lnTo>
                    <a:pt x="5248" y="1628"/>
                  </a:lnTo>
                  <a:lnTo>
                    <a:pt x="5248" y="1604"/>
                  </a:lnTo>
                  <a:lnTo>
                    <a:pt x="5256" y="1604"/>
                  </a:lnTo>
                  <a:lnTo>
                    <a:pt x="5256" y="1628"/>
                  </a:lnTo>
                  <a:lnTo>
                    <a:pt x="5267" y="1604"/>
                  </a:lnTo>
                  <a:lnTo>
                    <a:pt x="5267" y="1616"/>
                  </a:lnTo>
                  <a:lnTo>
                    <a:pt x="5275" y="1604"/>
                  </a:lnTo>
                  <a:lnTo>
                    <a:pt x="5275" y="1628"/>
                  </a:lnTo>
                  <a:lnTo>
                    <a:pt x="5285" y="1628"/>
                  </a:lnTo>
                  <a:lnTo>
                    <a:pt x="5285" y="1604"/>
                  </a:lnTo>
                  <a:lnTo>
                    <a:pt x="5294" y="1590"/>
                  </a:lnTo>
                  <a:lnTo>
                    <a:pt x="5294" y="1616"/>
                  </a:lnTo>
                  <a:lnTo>
                    <a:pt x="5304" y="1616"/>
                  </a:lnTo>
                  <a:lnTo>
                    <a:pt x="5304" y="1554"/>
                  </a:lnTo>
                  <a:lnTo>
                    <a:pt x="5312" y="1554"/>
                  </a:lnTo>
                  <a:lnTo>
                    <a:pt x="5312" y="1480"/>
                  </a:lnTo>
                  <a:lnTo>
                    <a:pt x="5322" y="1480"/>
                  </a:lnTo>
                  <a:lnTo>
                    <a:pt x="5322" y="1296"/>
                  </a:lnTo>
                  <a:lnTo>
                    <a:pt x="5331" y="1270"/>
                  </a:lnTo>
                  <a:lnTo>
                    <a:pt x="5331" y="210"/>
                  </a:lnTo>
                  <a:lnTo>
                    <a:pt x="5341" y="320"/>
                  </a:lnTo>
                  <a:lnTo>
                    <a:pt x="5341" y="1234"/>
                  </a:lnTo>
                  <a:lnTo>
                    <a:pt x="5350" y="1320"/>
                  </a:lnTo>
                  <a:lnTo>
                    <a:pt x="5350" y="1172"/>
                  </a:lnTo>
                  <a:lnTo>
                    <a:pt x="5360" y="1160"/>
                  </a:lnTo>
                  <a:lnTo>
                    <a:pt x="5360" y="987"/>
                  </a:lnTo>
                  <a:lnTo>
                    <a:pt x="5368" y="1148"/>
                  </a:lnTo>
                  <a:lnTo>
                    <a:pt x="5368" y="1270"/>
                  </a:lnTo>
                  <a:lnTo>
                    <a:pt x="5378" y="1308"/>
                  </a:lnTo>
                  <a:lnTo>
                    <a:pt x="5378" y="1246"/>
                  </a:lnTo>
                  <a:lnTo>
                    <a:pt x="5387" y="1222"/>
                  </a:lnTo>
                  <a:lnTo>
                    <a:pt x="5387" y="1344"/>
                  </a:lnTo>
                  <a:lnTo>
                    <a:pt x="5397" y="1344"/>
                  </a:lnTo>
                  <a:lnTo>
                    <a:pt x="5397" y="1270"/>
                  </a:lnTo>
                  <a:lnTo>
                    <a:pt x="5405" y="1320"/>
                  </a:lnTo>
                  <a:lnTo>
                    <a:pt x="5405" y="1430"/>
                  </a:lnTo>
                  <a:lnTo>
                    <a:pt x="5416" y="1418"/>
                  </a:lnTo>
                  <a:lnTo>
                    <a:pt x="5416" y="1468"/>
                  </a:lnTo>
                  <a:lnTo>
                    <a:pt x="5424" y="1468"/>
                  </a:lnTo>
                  <a:lnTo>
                    <a:pt x="5424" y="1554"/>
                  </a:lnTo>
                  <a:lnTo>
                    <a:pt x="5434" y="1566"/>
                  </a:lnTo>
                  <a:lnTo>
                    <a:pt x="5434" y="1604"/>
                  </a:lnTo>
                  <a:lnTo>
                    <a:pt x="5443" y="1604"/>
                  </a:lnTo>
                  <a:lnTo>
                    <a:pt x="5443" y="1566"/>
                  </a:lnTo>
                  <a:lnTo>
                    <a:pt x="5453" y="1590"/>
                  </a:lnTo>
                  <a:lnTo>
                    <a:pt x="5453" y="1578"/>
                  </a:lnTo>
                  <a:lnTo>
                    <a:pt x="5461" y="1578"/>
                  </a:lnTo>
                  <a:lnTo>
                    <a:pt x="5461" y="1530"/>
                  </a:lnTo>
                  <a:lnTo>
                    <a:pt x="5472" y="1530"/>
                  </a:lnTo>
                  <a:lnTo>
                    <a:pt x="5472" y="1566"/>
                  </a:lnTo>
                  <a:lnTo>
                    <a:pt x="5480" y="1566"/>
                  </a:lnTo>
                  <a:lnTo>
                    <a:pt x="5480" y="1590"/>
                  </a:lnTo>
                  <a:lnTo>
                    <a:pt x="5490" y="1590"/>
                  </a:lnTo>
                  <a:lnTo>
                    <a:pt x="5490" y="1554"/>
                  </a:lnTo>
                  <a:lnTo>
                    <a:pt x="5499" y="1590"/>
                  </a:lnTo>
                  <a:lnTo>
                    <a:pt x="5499" y="1628"/>
                  </a:lnTo>
                  <a:lnTo>
                    <a:pt x="5509" y="1628"/>
                  </a:lnTo>
                  <a:lnTo>
                    <a:pt x="5509" y="1566"/>
                  </a:lnTo>
                  <a:lnTo>
                    <a:pt x="5517" y="1604"/>
                  </a:lnTo>
                  <a:lnTo>
                    <a:pt x="5517" y="1578"/>
                  </a:lnTo>
                  <a:lnTo>
                    <a:pt x="5527" y="1604"/>
                  </a:lnTo>
                  <a:lnTo>
                    <a:pt x="5527" y="1566"/>
                  </a:lnTo>
                  <a:lnTo>
                    <a:pt x="5536" y="1566"/>
                  </a:lnTo>
                  <a:lnTo>
                    <a:pt x="5536" y="1590"/>
                  </a:lnTo>
                  <a:lnTo>
                    <a:pt x="5546" y="1566"/>
                  </a:lnTo>
                  <a:lnTo>
                    <a:pt x="5546" y="1504"/>
                  </a:lnTo>
                  <a:lnTo>
                    <a:pt x="5555" y="1504"/>
                  </a:lnTo>
                  <a:lnTo>
                    <a:pt x="5555" y="1270"/>
                  </a:lnTo>
                  <a:lnTo>
                    <a:pt x="5565" y="1160"/>
                  </a:lnTo>
                  <a:lnTo>
                    <a:pt x="5565" y="1356"/>
                  </a:lnTo>
                  <a:lnTo>
                    <a:pt x="5573" y="1394"/>
                  </a:lnTo>
                  <a:lnTo>
                    <a:pt x="5573" y="1148"/>
                  </a:lnTo>
                  <a:lnTo>
                    <a:pt x="5583" y="1122"/>
                  </a:lnTo>
                  <a:lnTo>
                    <a:pt x="5583" y="863"/>
                  </a:lnTo>
                  <a:lnTo>
                    <a:pt x="5592" y="1234"/>
                  </a:lnTo>
                  <a:lnTo>
                    <a:pt x="5602" y="1234"/>
                  </a:lnTo>
                  <a:lnTo>
                    <a:pt x="5602" y="1492"/>
                  </a:lnTo>
                  <a:lnTo>
                    <a:pt x="5611" y="1492"/>
                  </a:lnTo>
                  <a:lnTo>
                    <a:pt x="5611" y="1554"/>
                  </a:lnTo>
                  <a:lnTo>
                    <a:pt x="5619" y="1554"/>
                  </a:lnTo>
                  <a:lnTo>
                    <a:pt x="5619" y="1628"/>
                  </a:lnTo>
                  <a:lnTo>
                    <a:pt x="5629" y="1628"/>
                  </a:lnTo>
                  <a:lnTo>
                    <a:pt x="5629" y="1590"/>
                  </a:lnTo>
                  <a:lnTo>
                    <a:pt x="5638" y="1604"/>
                  </a:lnTo>
                  <a:lnTo>
                    <a:pt x="5638" y="1628"/>
                  </a:lnTo>
                  <a:lnTo>
                    <a:pt x="5648" y="1628"/>
                  </a:lnTo>
                  <a:lnTo>
                    <a:pt x="5648" y="1590"/>
                  </a:lnTo>
                  <a:lnTo>
                    <a:pt x="5656" y="1604"/>
                  </a:lnTo>
                  <a:lnTo>
                    <a:pt x="5656" y="1628"/>
                  </a:lnTo>
                  <a:lnTo>
                    <a:pt x="5666" y="1604"/>
                  </a:lnTo>
                  <a:lnTo>
                    <a:pt x="5666" y="1628"/>
                  </a:lnTo>
                  <a:lnTo>
                    <a:pt x="5675" y="1616"/>
                  </a:lnTo>
                  <a:lnTo>
                    <a:pt x="5675" y="1578"/>
                  </a:lnTo>
                  <a:lnTo>
                    <a:pt x="5685" y="1566"/>
                  </a:lnTo>
                  <a:lnTo>
                    <a:pt x="5685" y="1604"/>
                  </a:lnTo>
                  <a:lnTo>
                    <a:pt x="5694" y="1616"/>
                  </a:lnTo>
                  <a:lnTo>
                    <a:pt x="5694" y="1590"/>
                  </a:lnTo>
                  <a:lnTo>
                    <a:pt x="5704" y="1604"/>
                  </a:lnTo>
                  <a:lnTo>
                    <a:pt x="5704" y="1578"/>
                  </a:lnTo>
                  <a:lnTo>
                    <a:pt x="5712" y="1590"/>
                  </a:lnTo>
                  <a:lnTo>
                    <a:pt x="5712" y="1554"/>
                  </a:lnTo>
                  <a:lnTo>
                    <a:pt x="5722" y="1554"/>
                  </a:lnTo>
                  <a:lnTo>
                    <a:pt x="5722" y="1604"/>
                  </a:lnTo>
                  <a:lnTo>
                    <a:pt x="5731" y="1566"/>
                  </a:lnTo>
                  <a:lnTo>
                    <a:pt x="5731" y="1604"/>
                  </a:lnTo>
                  <a:lnTo>
                    <a:pt x="5741" y="1616"/>
                  </a:lnTo>
                  <a:lnTo>
                    <a:pt x="5741" y="1604"/>
                  </a:lnTo>
                  <a:lnTo>
                    <a:pt x="5749" y="1604"/>
                  </a:lnTo>
                  <a:lnTo>
                    <a:pt x="5749" y="1628"/>
                  </a:lnTo>
                  <a:lnTo>
                    <a:pt x="5760" y="1628"/>
                  </a:lnTo>
                  <a:lnTo>
                    <a:pt x="5760" y="1590"/>
                  </a:lnTo>
                  <a:lnTo>
                    <a:pt x="5768" y="1628"/>
                  </a:lnTo>
                  <a:lnTo>
                    <a:pt x="5768" y="1616"/>
                  </a:lnTo>
                  <a:lnTo>
                    <a:pt x="5778" y="1628"/>
                  </a:lnTo>
                  <a:lnTo>
                    <a:pt x="5778" y="1604"/>
                  </a:lnTo>
                  <a:lnTo>
                    <a:pt x="5787" y="1604"/>
                  </a:lnTo>
                  <a:lnTo>
                    <a:pt x="5787" y="1628"/>
                  </a:lnTo>
                  <a:lnTo>
                    <a:pt x="5797" y="1604"/>
                  </a:lnTo>
                  <a:lnTo>
                    <a:pt x="5797" y="1628"/>
                  </a:lnTo>
                  <a:lnTo>
                    <a:pt x="5805" y="1604"/>
                  </a:lnTo>
                  <a:lnTo>
                    <a:pt x="5805" y="1566"/>
                  </a:lnTo>
                  <a:lnTo>
                    <a:pt x="5816" y="1554"/>
                  </a:lnTo>
                  <a:lnTo>
                    <a:pt x="5816" y="1578"/>
                  </a:lnTo>
                  <a:lnTo>
                    <a:pt x="5824" y="1566"/>
                  </a:lnTo>
                  <a:lnTo>
                    <a:pt x="5824" y="1542"/>
                  </a:lnTo>
                  <a:lnTo>
                    <a:pt x="5834" y="1578"/>
                  </a:lnTo>
                  <a:lnTo>
                    <a:pt x="5834" y="1554"/>
                  </a:lnTo>
                  <a:lnTo>
                    <a:pt x="5843" y="1554"/>
                  </a:lnTo>
                  <a:lnTo>
                    <a:pt x="5843" y="1296"/>
                  </a:lnTo>
                  <a:lnTo>
                    <a:pt x="5853" y="1296"/>
                  </a:lnTo>
                  <a:lnTo>
                    <a:pt x="5853" y="1406"/>
                  </a:lnTo>
                  <a:lnTo>
                    <a:pt x="5861" y="1320"/>
                  </a:lnTo>
                  <a:lnTo>
                    <a:pt x="5861" y="1098"/>
                  </a:lnTo>
                  <a:lnTo>
                    <a:pt x="5871" y="1222"/>
                  </a:lnTo>
                  <a:lnTo>
                    <a:pt x="5871" y="1530"/>
                  </a:lnTo>
                  <a:lnTo>
                    <a:pt x="5880" y="1530"/>
                  </a:lnTo>
                  <a:lnTo>
                    <a:pt x="5880" y="1566"/>
                  </a:lnTo>
                  <a:lnTo>
                    <a:pt x="5890" y="1554"/>
                  </a:lnTo>
                  <a:lnTo>
                    <a:pt x="5890" y="1590"/>
                  </a:lnTo>
                  <a:lnTo>
                    <a:pt x="5899" y="1578"/>
                  </a:lnTo>
                  <a:lnTo>
                    <a:pt x="5899" y="1604"/>
                  </a:lnTo>
                  <a:lnTo>
                    <a:pt x="5909" y="1628"/>
                  </a:lnTo>
                  <a:lnTo>
                    <a:pt x="5909" y="1590"/>
                  </a:lnTo>
                  <a:lnTo>
                    <a:pt x="5917" y="1628"/>
                  </a:lnTo>
                  <a:lnTo>
                    <a:pt x="5917" y="1604"/>
                  </a:lnTo>
                  <a:lnTo>
                    <a:pt x="5927" y="1590"/>
                  </a:lnTo>
                  <a:lnTo>
                    <a:pt x="5927" y="1628"/>
                  </a:lnTo>
                  <a:lnTo>
                    <a:pt x="5936" y="1628"/>
                  </a:lnTo>
                  <a:lnTo>
                    <a:pt x="5936" y="1616"/>
                  </a:lnTo>
                  <a:lnTo>
                    <a:pt x="5946" y="1616"/>
                  </a:lnTo>
                  <a:lnTo>
                    <a:pt x="5946" y="1554"/>
                  </a:lnTo>
                  <a:lnTo>
                    <a:pt x="5955" y="1566"/>
                  </a:lnTo>
                  <a:lnTo>
                    <a:pt x="5955" y="1492"/>
                  </a:lnTo>
                  <a:lnTo>
                    <a:pt x="5965" y="1492"/>
                  </a:lnTo>
                  <a:lnTo>
                    <a:pt x="5965" y="1296"/>
                  </a:lnTo>
                  <a:lnTo>
                    <a:pt x="5973" y="1308"/>
                  </a:lnTo>
                  <a:lnTo>
                    <a:pt x="5973" y="1406"/>
                  </a:lnTo>
                  <a:lnTo>
                    <a:pt x="5983" y="1406"/>
                  </a:lnTo>
                  <a:lnTo>
                    <a:pt x="5983" y="1480"/>
                  </a:lnTo>
                  <a:lnTo>
                    <a:pt x="5992" y="1492"/>
                  </a:lnTo>
                  <a:lnTo>
                    <a:pt x="5992" y="1554"/>
                  </a:lnTo>
                  <a:lnTo>
                    <a:pt x="6002" y="1542"/>
                  </a:lnTo>
                  <a:lnTo>
                    <a:pt x="6002" y="1578"/>
                  </a:lnTo>
                  <a:lnTo>
                    <a:pt x="6010" y="1578"/>
                  </a:lnTo>
                  <a:lnTo>
                    <a:pt x="6010" y="1616"/>
                  </a:lnTo>
                  <a:lnTo>
                    <a:pt x="6021" y="1566"/>
                  </a:lnTo>
                  <a:lnTo>
                    <a:pt x="6021" y="1616"/>
                  </a:lnTo>
                  <a:lnTo>
                    <a:pt x="6029" y="1628"/>
                  </a:lnTo>
                  <a:lnTo>
                    <a:pt x="6029" y="1604"/>
                  </a:lnTo>
                  <a:lnTo>
                    <a:pt x="6039" y="1616"/>
                  </a:lnTo>
                  <a:lnTo>
                    <a:pt x="6039" y="1590"/>
                  </a:lnTo>
                  <a:lnTo>
                    <a:pt x="6048" y="1604"/>
                  </a:lnTo>
                  <a:lnTo>
                    <a:pt x="6048" y="1628"/>
                  </a:lnTo>
                  <a:lnTo>
                    <a:pt x="6058" y="1628"/>
                  </a:lnTo>
                  <a:lnTo>
                    <a:pt x="6058" y="1578"/>
                  </a:lnTo>
                  <a:lnTo>
                    <a:pt x="6066" y="1590"/>
                  </a:lnTo>
                  <a:lnTo>
                    <a:pt x="6066" y="1628"/>
                  </a:lnTo>
                  <a:lnTo>
                    <a:pt x="6077" y="1628"/>
                  </a:lnTo>
                  <a:lnTo>
                    <a:pt x="6077" y="1566"/>
                  </a:lnTo>
                  <a:lnTo>
                    <a:pt x="6085" y="1566"/>
                  </a:lnTo>
                  <a:lnTo>
                    <a:pt x="6085" y="1616"/>
                  </a:lnTo>
                  <a:lnTo>
                    <a:pt x="6095" y="1566"/>
                  </a:lnTo>
                  <a:lnTo>
                    <a:pt x="6095" y="1604"/>
                  </a:lnTo>
                  <a:lnTo>
                    <a:pt x="6104" y="1616"/>
                  </a:lnTo>
                  <a:lnTo>
                    <a:pt x="6104" y="1590"/>
                  </a:lnTo>
                  <a:lnTo>
                    <a:pt x="6112" y="1578"/>
                  </a:lnTo>
                  <a:lnTo>
                    <a:pt x="6112" y="1628"/>
                  </a:lnTo>
                  <a:lnTo>
                    <a:pt x="6122" y="1628"/>
                  </a:lnTo>
                  <a:lnTo>
                    <a:pt x="6122" y="1566"/>
                  </a:lnTo>
                  <a:lnTo>
                    <a:pt x="6131" y="1590"/>
                  </a:lnTo>
                  <a:lnTo>
                    <a:pt x="6131" y="1628"/>
                  </a:lnTo>
                  <a:lnTo>
                    <a:pt x="6141" y="1616"/>
                  </a:lnTo>
                  <a:lnTo>
                    <a:pt x="6141" y="1590"/>
                  </a:lnTo>
                  <a:lnTo>
                    <a:pt x="6149" y="1604"/>
                  </a:lnTo>
                  <a:lnTo>
                    <a:pt x="6149" y="1628"/>
                  </a:lnTo>
                  <a:lnTo>
                    <a:pt x="6160" y="1616"/>
                  </a:lnTo>
                  <a:lnTo>
                    <a:pt x="6160" y="1628"/>
                  </a:lnTo>
                  <a:lnTo>
                    <a:pt x="6178" y="1616"/>
                  </a:lnTo>
                  <a:lnTo>
                    <a:pt x="6178" y="1628"/>
                  </a:lnTo>
                  <a:lnTo>
                    <a:pt x="6187" y="1628"/>
                  </a:lnTo>
                  <a:lnTo>
                    <a:pt x="6187" y="1590"/>
                  </a:lnTo>
                  <a:lnTo>
                    <a:pt x="6197" y="1590"/>
                  </a:lnTo>
                  <a:lnTo>
                    <a:pt x="6197" y="1628"/>
                  </a:lnTo>
                  <a:lnTo>
                    <a:pt x="6205" y="1628"/>
                  </a:lnTo>
                  <a:lnTo>
                    <a:pt x="6205" y="1616"/>
                  </a:lnTo>
                  <a:lnTo>
                    <a:pt x="6215" y="1628"/>
                  </a:lnTo>
                  <a:lnTo>
                    <a:pt x="6215" y="1604"/>
                  </a:lnTo>
                  <a:lnTo>
                    <a:pt x="6224" y="1604"/>
                  </a:lnTo>
                  <a:lnTo>
                    <a:pt x="6224" y="1554"/>
                  </a:lnTo>
                  <a:lnTo>
                    <a:pt x="6234" y="1554"/>
                  </a:lnTo>
                  <a:lnTo>
                    <a:pt x="6234" y="1578"/>
                  </a:lnTo>
                  <a:lnTo>
                    <a:pt x="6243" y="1566"/>
                  </a:lnTo>
                  <a:lnTo>
                    <a:pt x="6243" y="1616"/>
                  </a:lnTo>
                  <a:lnTo>
                    <a:pt x="6253" y="1616"/>
                  </a:lnTo>
                  <a:lnTo>
                    <a:pt x="6253" y="1628"/>
                  </a:lnTo>
                  <a:lnTo>
                    <a:pt x="6261" y="1628"/>
                  </a:lnTo>
                  <a:lnTo>
                    <a:pt x="6261" y="1604"/>
                  </a:lnTo>
                  <a:lnTo>
                    <a:pt x="6271" y="1616"/>
                  </a:lnTo>
                  <a:lnTo>
                    <a:pt x="6271" y="1628"/>
                  </a:lnTo>
                  <a:lnTo>
                    <a:pt x="6280" y="1616"/>
                  </a:lnTo>
                  <a:lnTo>
                    <a:pt x="6280" y="1628"/>
                  </a:lnTo>
                  <a:lnTo>
                    <a:pt x="6290" y="1616"/>
                  </a:lnTo>
                  <a:lnTo>
                    <a:pt x="6290" y="1628"/>
                  </a:lnTo>
                  <a:lnTo>
                    <a:pt x="6299" y="1628"/>
                  </a:lnTo>
                  <a:lnTo>
                    <a:pt x="6299" y="1604"/>
                  </a:lnTo>
                  <a:lnTo>
                    <a:pt x="6309" y="1604"/>
                  </a:lnTo>
                  <a:lnTo>
                    <a:pt x="6309" y="1628"/>
                  </a:lnTo>
                  <a:lnTo>
                    <a:pt x="6317" y="1616"/>
                  </a:lnTo>
                  <a:lnTo>
                    <a:pt x="6317" y="1628"/>
                  </a:lnTo>
                  <a:lnTo>
                    <a:pt x="6327" y="1604"/>
                  </a:lnTo>
                  <a:lnTo>
                    <a:pt x="6327" y="1628"/>
                  </a:lnTo>
                  <a:lnTo>
                    <a:pt x="6336" y="1616"/>
                  </a:lnTo>
                  <a:lnTo>
                    <a:pt x="6336" y="1628"/>
                  </a:lnTo>
                  <a:lnTo>
                    <a:pt x="6346" y="1628"/>
                  </a:lnTo>
                  <a:lnTo>
                    <a:pt x="6346" y="1590"/>
                  </a:lnTo>
                  <a:lnTo>
                    <a:pt x="6354" y="1604"/>
                  </a:lnTo>
                  <a:lnTo>
                    <a:pt x="6354" y="1628"/>
                  </a:lnTo>
                  <a:lnTo>
                    <a:pt x="6365" y="1616"/>
                  </a:lnTo>
                  <a:lnTo>
                    <a:pt x="6365" y="1590"/>
                  </a:lnTo>
                  <a:lnTo>
                    <a:pt x="6373" y="1604"/>
                  </a:lnTo>
                  <a:lnTo>
                    <a:pt x="6373" y="1578"/>
                  </a:lnTo>
                  <a:lnTo>
                    <a:pt x="6383" y="1578"/>
                  </a:lnTo>
                  <a:lnTo>
                    <a:pt x="6383" y="1604"/>
                  </a:lnTo>
                  <a:lnTo>
                    <a:pt x="6392" y="1566"/>
                  </a:lnTo>
                  <a:lnTo>
                    <a:pt x="6392" y="1616"/>
                  </a:lnTo>
                  <a:lnTo>
                    <a:pt x="6402" y="1616"/>
                  </a:lnTo>
                  <a:lnTo>
                    <a:pt x="6402" y="1604"/>
                  </a:lnTo>
                  <a:lnTo>
                    <a:pt x="6410" y="1616"/>
                  </a:lnTo>
                  <a:lnTo>
                    <a:pt x="6410" y="1628"/>
                  </a:lnTo>
                  <a:lnTo>
                    <a:pt x="6421" y="1628"/>
                  </a:lnTo>
                  <a:lnTo>
                    <a:pt x="6421" y="1604"/>
                  </a:lnTo>
                  <a:lnTo>
                    <a:pt x="6429" y="1628"/>
                  </a:lnTo>
                  <a:lnTo>
                    <a:pt x="6429" y="1616"/>
                  </a:lnTo>
                  <a:lnTo>
                    <a:pt x="6439" y="1628"/>
                  </a:lnTo>
                  <a:lnTo>
                    <a:pt x="6439" y="1616"/>
                  </a:lnTo>
                  <a:lnTo>
                    <a:pt x="6448" y="1616"/>
                  </a:lnTo>
                  <a:lnTo>
                    <a:pt x="6448" y="1628"/>
                  </a:lnTo>
                  <a:lnTo>
                    <a:pt x="6458" y="1628"/>
                  </a:lnTo>
                  <a:lnTo>
                    <a:pt x="6458" y="1604"/>
                  </a:lnTo>
                  <a:lnTo>
                    <a:pt x="6466" y="1616"/>
                  </a:lnTo>
                  <a:lnTo>
                    <a:pt x="6466" y="1604"/>
                  </a:lnTo>
                  <a:lnTo>
                    <a:pt x="6476" y="1604"/>
                  </a:lnTo>
                  <a:lnTo>
                    <a:pt x="6476" y="1616"/>
                  </a:lnTo>
                  <a:lnTo>
                    <a:pt x="6485" y="1628"/>
                  </a:lnTo>
                  <a:lnTo>
                    <a:pt x="6485" y="1604"/>
                  </a:lnTo>
                  <a:lnTo>
                    <a:pt x="6495" y="1604"/>
                  </a:lnTo>
                  <a:lnTo>
                    <a:pt x="6495" y="1628"/>
                  </a:lnTo>
                  <a:lnTo>
                    <a:pt x="6504" y="1604"/>
                  </a:lnTo>
                  <a:lnTo>
                    <a:pt x="6504" y="1616"/>
                  </a:lnTo>
                  <a:lnTo>
                    <a:pt x="6514" y="1616"/>
                  </a:lnTo>
                  <a:lnTo>
                    <a:pt x="6514" y="1604"/>
                  </a:lnTo>
                  <a:lnTo>
                    <a:pt x="6522" y="1616"/>
                  </a:lnTo>
                  <a:lnTo>
                    <a:pt x="6522" y="1604"/>
                  </a:lnTo>
                  <a:lnTo>
                    <a:pt x="6532" y="1604"/>
                  </a:lnTo>
                  <a:lnTo>
                    <a:pt x="6532" y="1628"/>
                  </a:lnTo>
                  <a:lnTo>
                    <a:pt x="6541" y="1628"/>
                  </a:lnTo>
                  <a:lnTo>
                    <a:pt x="6541" y="1590"/>
                  </a:lnTo>
                  <a:lnTo>
                    <a:pt x="6551" y="1590"/>
                  </a:lnTo>
                  <a:lnTo>
                    <a:pt x="6551" y="1628"/>
                  </a:lnTo>
                  <a:lnTo>
                    <a:pt x="6559" y="1590"/>
                  </a:lnTo>
                  <a:lnTo>
                    <a:pt x="6559" y="1628"/>
                  </a:lnTo>
                  <a:lnTo>
                    <a:pt x="6570" y="1604"/>
                  </a:lnTo>
                  <a:lnTo>
                    <a:pt x="6570" y="1628"/>
                  </a:lnTo>
                  <a:lnTo>
                    <a:pt x="6578" y="1628"/>
                  </a:lnTo>
                  <a:lnTo>
                    <a:pt x="6578" y="1616"/>
                  </a:lnTo>
                  <a:lnTo>
                    <a:pt x="6588" y="1604"/>
                  </a:lnTo>
                  <a:lnTo>
                    <a:pt x="6588" y="1628"/>
                  </a:lnTo>
                  <a:lnTo>
                    <a:pt x="6597" y="1628"/>
                  </a:lnTo>
                  <a:lnTo>
                    <a:pt x="6597" y="1604"/>
                  </a:lnTo>
                  <a:lnTo>
                    <a:pt x="6605" y="1590"/>
                  </a:lnTo>
                  <a:lnTo>
                    <a:pt x="6605" y="1616"/>
                  </a:lnTo>
                  <a:lnTo>
                    <a:pt x="6615" y="1628"/>
                  </a:lnTo>
                  <a:lnTo>
                    <a:pt x="6624" y="1628"/>
                  </a:lnTo>
                  <a:lnTo>
                    <a:pt x="6624" y="1604"/>
                  </a:lnTo>
                  <a:lnTo>
                    <a:pt x="6634" y="1590"/>
                  </a:lnTo>
                  <a:lnTo>
                    <a:pt x="6634" y="1628"/>
                  </a:lnTo>
                  <a:lnTo>
                    <a:pt x="6643" y="1590"/>
                  </a:lnTo>
                  <a:lnTo>
                    <a:pt x="6643" y="1628"/>
                  </a:lnTo>
                  <a:lnTo>
                    <a:pt x="6653" y="1616"/>
                  </a:lnTo>
                  <a:lnTo>
                    <a:pt x="6653" y="1628"/>
                  </a:lnTo>
                  <a:lnTo>
                    <a:pt x="6661" y="1616"/>
                  </a:lnTo>
                  <a:lnTo>
                    <a:pt x="6661" y="1628"/>
                  </a:lnTo>
                  <a:lnTo>
                    <a:pt x="6671" y="1616"/>
                  </a:lnTo>
                  <a:lnTo>
                    <a:pt x="6671" y="1590"/>
                  </a:lnTo>
                  <a:lnTo>
                    <a:pt x="6680" y="1590"/>
                  </a:lnTo>
                  <a:lnTo>
                    <a:pt x="6680" y="1604"/>
                  </a:lnTo>
                  <a:lnTo>
                    <a:pt x="6690" y="1604"/>
                  </a:lnTo>
                  <a:lnTo>
                    <a:pt x="6690" y="1616"/>
                  </a:lnTo>
                  <a:lnTo>
                    <a:pt x="6698" y="1628"/>
                  </a:lnTo>
                  <a:lnTo>
                    <a:pt x="6698" y="1604"/>
                  </a:lnTo>
                  <a:lnTo>
                    <a:pt x="6709" y="1604"/>
                  </a:lnTo>
                  <a:lnTo>
                    <a:pt x="6709" y="1628"/>
                  </a:lnTo>
                  <a:lnTo>
                    <a:pt x="6717" y="1604"/>
                  </a:lnTo>
                  <a:lnTo>
                    <a:pt x="6717" y="1616"/>
                  </a:lnTo>
                  <a:lnTo>
                    <a:pt x="6727" y="1616"/>
                  </a:lnTo>
                  <a:lnTo>
                    <a:pt x="6736" y="1604"/>
                  </a:lnTo>
                  <a:lnTo>
                    <a:pt x="6736" y="1628"/>
                  </a:lnTo>
                  <a:lnTo>
                    <a:pt x="6746" y="1628"/>
                  </a:lnTo>
                  <a:lnTo>
                    <a:pt x="6746" y="1604"/>
                  </a:lnTo>
                  <a:lnTo>
                    <a:pt x="6754" y="1628"/>
                  </a:lnTo>
                  <a:lnTo>
                    <a:pt x="6754" y="1604"/>
                  </a:lnTo>
                  <a:lnTo>
                    <a:pt x="6765" y="1616"/>
                  </a:lnTo>
                  <a:lnTo>
                    <a:pt x="6765" y="1628"/>
                  </a:lnTo>
                  <a:lnTo>
                    <a:pt x="6773" y="1616"/>
                  </a:lnTo>
                  <a:lnTo>
                    <a:pt x="6773" y="1628"/>
                  </a:lnTo>
                  <a:lnTo>
                    <a:pt x="6783" y="1628"/>
                  </a:lnTo>
                  <a:lnTo>
                    <a:pt x="6783" y="1616"/>
                  </a:lnTo>
                  <a:lnTo>
                    <a:pt x="6792" y="1604"/>
                  </a:lnTo>
                  <a:lnTo>
                    <a:pt x="6792" y="1616"/>
                  </a:lnTo>
                  <a:lnTo>
                    <a:pt x="6802" y="1628"/>
                  </a:lnTo>
                  <a:lnTo>
                    <a:pt x="6802" y="1616"/>
                  </a:lnTo>
                  <a:lnTo>
                    <a:pt x="6810" y="1604"/>
                  </a:lnTo>
                  <a:lnTo>
                    <a:pt x="6810" y="1616"/>
                  </a:lnTo>
                  <a:lnTo>
                    <a:pt x="6820" y="1616"/>
                  </a:lnTo>
                  <a:lnTo>
                    <a:pt x="6820" y="1628"/>
                  </a:lnTo>
                  <a:lnTo>
                    <a:pt x="6829" y="1628"/>
                  </a:lnTo>
                  <a:lnTo>
                    <a:pt x="6829" y="1616"/>
                  </a:lnTo>
                  <a:lnTo>
                    <a:pt x="6839" y="1616"/>
                  </a:lnTo>
                  <a:lnTo>
                    <a:pt x="6839" y="1628"/>
                  </a:lnTo>
                  <a:lnTo>
                    <a:pt x="6848" y="1628"/>
                  </a:lnTo>
                  <a:lnTo>
                    <a:pt x="6848" y="1604"/>
                  </a:lnTo>
                  <a:lnTo>
                    <a:pt x="6858" y="1590"/>
                  </a:lnTo>
                  <a:lnTo>
                    <a:pt x="6858" y="1628"/>
                  </a:lnTo>
                  <a:lnTo>
                    <a:pt x="6866" y="1616"/>
                  </a:lnTo>
                  <a:lnTo>
                    <a:pt x="6866" y="1604"/>
                  </a:lnTo>
                  <a:lnTo>
                    <a:pt x="6876" y="1616"/>
                  </a:lnTo>
                  <a:lnTo>
                    <a:pt x="6876" y="1604"/>
                  </a:lnTo>
                  <a:lnTo>
                    <a:pt x="6885" y="1590"/>
                  </a:lnTo>
                  <a:lnTo>
                    <a:pt x="6885" y="1616"/>
                  </a:lnTo>
                  <a:lnTo>
                    <a:pt x="6895" y="1616"/>
                  </a:lnTo>
                  <a:lnTo>
                    <a:pt x="6895" y="1578"/>
                  </a:lnTo>
                  <a:lnTo>
                    <a:pt x="6903" y="1578"/>
                  </a:lnTo>
                  <a:lnTo>
                    <a:pt x="6903" y="1604"/>
                  </a:lnTo>
                  <a:lnTo>
                    <a:pt x="6914" y="1604"/>
                  </a:lnTo>
                  <a:lnTo>
                    <a:pt x="6914" y="1616"/>
                  </a:lnTo>
                  <a:lnTo>
                    <a:pt x="6922" y="1616"/>
                  </a:lnTo>
                  <a:lnTo>
                    <a:pt x="6922" y="1604"/>
                  </a:lnTo>
                  <a:lnTo>
                    <a:pt x="6932" y="1616"/>
                  </a:lnTo>
                  <a:lnTo>
                    <a:pt x="6932" y="1628"/>
                  </a:lnTo>
                  <a:lnTo>
                    <a:pt x="6941" y="1628"/>
                  </a:lnTo>
                  <a:lnTo>
                    <a:pt x="6941" y="1616"/>
                  </a:lnTo>
                  <a:lnTo>
                    <a:pt x="6951" y="1628"/>
                  </a:lnTo>
                  <a:lnTo>
                    <a:pt x="6951" y="1604"/>
                  </a:lnTo>
                  <a:lnTo>
                    <a:pt x="6959" y="1590"/>
                  </a:lnTo>
                  <a:lnTo>
                    <a:pt x="6959" y="1628"/>
                  </a:lnTo>
                  <a:lnTo>
                    <a:pt x="6970" y="1628"/>
                  </a:lnTo>
                  <a:lnTo>
                    <a:pt x="6970" y="1590"/>
                  </a:lnTo>
                  <a:lnTo>
                    <a:pt x="6978" y="1590"/>
                  </a:lnTo>
                  <a:lnTo>
                    <a:pt x="6978" y="1628"/>
                  </a:lnTo>
                  <a:lnTo>
                    <a:pt x="6988" y="1616"/>
                  </a:lnTo>
                  <a:lnTo>
                    <a:pt x="6988" y="1590"/>
                  </a:lnTo>
                  <a:lnTo>
                    <a:pt x="6997" y="1590"/>
                  </a:lnTo>
                  <a:lnTo>
                    <a:pt x="6997" y="1616"/>
                  </a:lnTo>
                  <a:lnTo>
                    <a:pt x="7007" y="1616"/>
                  </a:lnTo>
                  <a:lnTo>
                    <a:pt x="7007" y="1590"/>
                  </a:lnTo>
                  <a:lnTo>
                    <a:pt x="7015" y="1578"/>
                  </a:lnTo>
                  <a:lnTo>
                    <a:pt x="7015" y="1628"/>
                  </a:lnTo>
                  <a:lnTo>
                    <a:pt x="7025" y="1628"/>
                  </a:lnTo>
                  <a:lnTo>
                    <a:pt x="7025" y="1590"/>
                  </a:lnTo>
                  <a:lnTo>
                    <a:pt x="7034" y="1628"/>
                  </a:lnTo>
                  <a:lnTo>
                    <a:pt x="7034" y="1604"/>
                  </a:lnTo>
                  <a:lnTo>
                    <a:pt x="7044" y="1604"/>
                  </a:lnTo>
                  <a:lnTo>
                    <a:pt x="7044" y="1616"/>
                  </a:lnTo>
                  <a:lnTo>
                    <a:pt x="7053" y="1616"/>
                  </a:lnTo>
                  <a:lnTo>
                    <a:pt x="7053" y="1604"/>
                  </a:lnTo>
                  <a:lnTo>
                    <a:pt x="7063" y="1604"/>
                  </a:lnTo>
                  <a:lnTo>
                    <a:pt x="7063" y="1554"/>
                  </a:lnTo>
                  <a:lnTo>
                    <a:pt x="7071" y="1616"/>
                  </a:lnTo>
                  <a:lnTo>
                    <a:pt x="7071" y="1590"/>
                  </a:lnTo>
                  <a:lnTo>
                    <a:pt x="7081" y="1616"/>
                  </a:lnTo>
                  <a:lnTo>
                    <a:pt x="7081" y="1628"/>
                  </a:lnTo>
                  <a:lnTo>
                    <a:pt x="7090" y="1628"/>
                  </a:lnTo>
                  <a:lnTo>
                    <a:pt x="7090" y="1616"/>
                  </a:lnTo>
                  <a:lnTo>
                    <a:pt x="7098" y="1616"/>
                  </a:lnTo>
                  <a:lnTo>
                    <a:pt x="7098" y="1604"/>
                  </a:lnTo>
                  <a:lnTo>
                    <a:pt x="7109" y="1604"/>
                  </a:lnTo>
                  <a:lnTo>
                    <a:pt x="7109" y="1628"/>
                  </a:lnTo>
                  <a:lnTo>
                    <a:pt x="7117" y="1590"/>
                  </a:lnTo>
                  <a:lnTo>
                    <a:pt x="7117" y="1628"/>
                  </a:lnTo>
                  <a:lnTo>
                    <a:pt x="7127" y="1628"/>
                  </a:lnTo>
                  <a:lnTo>
                    <a:pt x="7127" y="1616"/>
                  </a:lnTo>
                  <a:lnTo>
                    <a:pt x="7136" y="1628"/>
                  </a:lnTo>
                  <a:lnTo>
                    <a:pt x="7136" y="1604"/>
                  </a:lnTo>
                  <a:lnTo>
                    <a:pt x="7146" y="1604"/>
                  </a:lnTo>
                  <a:lnTo>
                    <a:pt x="7146" y="1616"/>
                  </a:lnTo>
                  <a:lnTo>
                    <a:pt x="7154" y="1628"/>
                  </a:lnTo>
                  <a:lnTo>
                    <a:pt x="7154" y="1604"/>
                  </a:lnTo>
                  <a:lnTo>
                    <a:pt x="7164" y="1628"/>
                  </a:lnTo>
                  <a:lnTo>
                    <a:pt x="7164" y="1604"/>
                  </a:lnTo>
                  <a:lnTo>
                    <a:pt x="7173" y="1616"/>
                  </a:lnTo>
                  <a:lnTo>
                    <a:pt x="7173" y="1628"/>
                  </a:lnTo>
                  <a:lnTo>
                    <a:pt x="7183" y="1616"/>
                  </a:lnTo>
                  <a:lnTo>
                    <a:pt x="7183" y="1628"/>
                  </a:lnTo>
                  <a:lnTo>
                    <a:pt x="7192" y="1604"/>
                  </a:lnTo>
                  <a:lnTo>
                    <a:pt x="7192" y="1628"/>
                  </a:lnTo>
                  <a:lnTo>
                    <a:pt x="7202" y="1578"/>
                  </a:lnTo>
                  <a:lnTo>
                    <a:pt x="7202" y="1616"/>
                  </a:lnTo>
                  <a:lnTo>
                    <a:pt x="7210" y="1628"/>
                  </a:lnTo>
                  <a:lnTo>
                    <a:pt x="7210" y="1604"/>
                  </a:lnTo>
                  <a:lnTo>
                    <a:pt x="7220" y="1604"/>
                  </a:lnTo>
                  <a:lnTo>
                    <a:pt x="7220" y="1628"/>
                  </a:lnTo>
                  <a:lnTo>
                    <a:pt x="7229" y="1616"/>
                  </a:lnTo>
                  <a:lnTo>
                    <a:pt x="7229" y="1578"/>
                  </a:lnTo>
                  <a:lnTo>
                    <a:pt x="7239" y="1590"/>
                  </a:lnTo>
                  <a:lnTo>
                    <a:pt x="7239" y="1566"/>
                  </a:lnTo>
                  <a:lnTo>
                    <a:pt x="7247" y="1590"/>
                  </a:lnTo>
                  <a:lnTo>
                    <a:pt x="7247" y="1604"/>
                  </a:lnTo>
                  <a:lnTo>
                    <a:pt x="7258" y="1616"/>
                  </a:lnTo>
                  <a:lnTo>
                    <a:pt x="7258" y="1590"/>
                  </a:lnTo>
                  <a:lnTo>
                    <a:pt x="7266" y="1604"/>
                  </a:lnTo>
                  <a:lnTo>
                    <a:pt x="7266" y="1590"/>
                  </a:lnTo>
                  <a:lnTo>
                    <a:pt x="7276" y="1590"/>
                  </a:lnTo>
                  <a:lnTo>
                    <a:pt x="7276" y="1566"/>
                  </a:lnTo>
                  <a:lnTo>
                    <a:pt x="7285" y="1566"/>
                  </a:lnTo>
                  <a:lnTo>
                    <a:pt x="7285" y="1604"/>
                  </a:lnTo>
                  <a:lnTo>
                    <a:pt x="7295" y="1590"/>
                  </a:lnTo>
                  <a:lnTo>
                    <a:pt x="7295" y="1578"/>
                  </a:lnTo>
                  <a:lnTo>
                    <a:pt x="7303" y="1578"/>
                  </a:lnTo>
                  <a:lnTo>
                    <a:pt x="7303" y="1566"/>
                  </a:lnTo>
                  <a:lnTo>
                    <a:pt x="7314" y="1566"/>
                  </a:lnTo>
                  <a:lnTo>
                    <a:pt x="7314" y="1406"/>
                  </a:lnTo>
                  <a:lnTo>
                    <a:pt x="7322" y="1370"/>
                  </a:lnTo>
                  <a:lnTo>
                    <a:pt x="7322" y="1468"/>
                  </a:lnTo>
                  <a:lnTo>
                    <a:pt x="7332" y="1468"/>
                  </a:lnTo>
                  <a:lnTo>
                    <a:pt x="7332" y="1554"/>
                  </a:lnTo>
                  <a:lnTo>
                    <a:pt x="7341" y="1566"/>
                  </a:lnTo>
                  <a:lnTo>
                    <a:pt x="7341" y="1530"/>
                  </a:lnTo>
                  <a:lnTo>
                    <a:pt x="7351" y="1504"/>
                  </a:lnTo>
                  <a:lnTo>
                    <a:pt x="7351" y="1578"/>
                  </a:lnTo>
                  <a:lnTo>
                    <a:pt x="7359" y="1578"/>
                  </a:lnTo>
                  <a:lnTo>
                    <a:pt x="7359" y="1616"/>
                  </a:lnTo>
                  <a:lnTo>
                    <a:pt x="7369" y="1616"/>
                  </a:lnTo>
                  <a:lnTo>
                    <a:pt x="7369" y="1604"/>
                  </a:lnTo>
                  <a:lnTo>
                    <a:pt x="7378" y="1604"/>
                  </a:lnTo>
                  <a:lnTo>
                    <a:pt x="7378" y="1616"/>
                  </a:lnTo>
                  <a:lnTo>
                    <a:pt x="7388" y="1616"/>
                  </a:lnTo>
                  <a:lnTo>
                    <a:pt x="7388" y="1628"/>
                  </a:lnTo>
                  <a:lnTo>
                    <a:pt x="7397" y="1616"/>
                  </a:lnTo>
                  <a:lnTo>
                    <a:pt x="7397" y="1628"/>
                  </a:lnTo>
                  <a:lnTo>
                    <a:pt x="7407" y="1628"/>
                  </a:lnTo>
                  <a:lnTo>
                    <a:pt x="7407" y="1604"/>
                  </a:lnTo>
                  <a:lnTo>
                    <a:pt x="7415" y="1590"/>
                  </a:lnTo>
                  <a:lnTo>
                    <a:pt x="7415" y="1616"/>
                  </a:lnTo>
                  <a:lnTo>
                    <a:pt x="7425" y="1616"/>
                  </a:lnTo>
                  <a:lnTo>
                    <a:pt x="7425" y="1604"/>
                  </a:lnTo>
                  <a:lnTo>
                    <a:pt x="7434" y="1604"/>
                  </a:lnTo>
                  <a:lnTo>
                    <a:pt x="7434" y="1616"/>
                  </a:lnTo>
                  <a:lnTo>
                    <a:pt x="7444" y="1616"/>
                  </a:lnTo>
                  <a:lnTo>
                    <a:pt x="7444" y="1604"/>
                  </a:lnTo>
                  <a:lnTo>
                    <a:pt x="7453" y="1604"/>
                  </a:lnTo>
                  <a:lnTo>
                    <a:pt x="7453" y="1590"/>
                  </a:lnTo>
                  <a:lnTo>
                    <a:pt x="7463" y="1616"/>
                  </a:lnTo>
                  <a:lnTo>
                    <a:pt x="7463" y="1578"/>
                  </a:lnTo>
                  <a:lnTo>
                    <a:pt x="7471" y="1590"/>
                  </a:lnTo>
                  <a:lnTo>
                    <a:pt x="7471" y="1578"/>
                  </a:lnTo>
                  <a:lnTo>
                    <a:pt x="7481" y="1590"/>
                  </a:lnTo>
                  <a:lnTo>
                    <a:pt x="7481" y="1530"/>
                  </a:lnTo>
                  <a:lnTo>
                    <a:pt x="7490" y="1566"/>
                  </a:lnTo>
                  <a:lnTo>
                    <a:pt x="7490" y="1518"/>
                  </a:lnTo>
                  <a:lnTo>
                    <a:pt x="7500" y="1504"/>
                  </a:lnTo>
                  <a:lnTo>
                    <a:pt x="7500" y="1284"/>
                  </a:lnTo>
                  <a:lnTo>
                    <a:pt x="7508" y="1284"/>
                  </a:lnTo>
                  <a:lnTo>
                    <a:pt x="7508" y="1480"/>
                  </a:lnTo>
                  <a:lnTo>
                    <a:pt x="7519" y="1492"/>
                  </a:lnTo>
                  <a:lnTo>
                    <a:pt x="7519" y="1542"/>
                  </a:lnTo>
                  <a:lnTo>
                    <a:pt x="7527" y="1542"/>
                  </a:lnTo>
                  <a:lnTo>
                    <a:pt x="7527" y="1566"/>
                  </a:lnTo>
                  <a:lnTo>
                    <a:pt x="7537" y="1578"/>
                  </a:lnTo>
                  <a:lnTo>
                    <a:pt x="7537" y="1542"/>
                  </a:lnTo>
                  <a:lnTo>
                    <a:pt x="7546" y="1542"/>
                  </a:lnTo>
                  <a:lnTo>
                    <a:pt x="7546" y="1518"/>
                  </a:lnTo>
                  <a:lnTo>
                    <a:pt x="7556" y="1518"/>
                  </a:lnTo>
                  <a:lnTo>
                    <a:pt x="7556" y="1590"/>
                  </a:lnTo>
                  <a:lnTo>
                    <a:pt x="7564" y="1590"/>
                  </a:lnTo>
                  <a:lnTo>
                    <a:pt x="7564" y="1616"/>
                  </a:lnTo>
                  <a:lnTo>
                    <a:pt x="7575" y="1590"/>
                  </a:lnTo>
                  <a:lnTo>
                    <a:pt x="7575" y="1616"/>
                  </a:lnTo>
                  <a:lnTo>
                    <a:pt x="7583" y="1628"/>
                  </a:lnTo>
                  <a:lnTo>
                    <a:pt x="7583" y="1604"/>
                  </a:lnTo>
                  <a:lnTo>
                    <a:pt x="7591" y="1604"/>
                  </a:lnTo>
                  <a:lnTo>
                    <a:pt x="7591" y="1628"/>
                  </a:lnTo>
                  <a:lnTo>
                    <a:pt x="7602" y="1604"/>
                  </a:lnTo>
                  <a:lnTo>
                    <a:pt x="7602" y="1628"/>
                  </a:lnTo>
                  <a:lnTo>
                    <a:pt x="7610" y="1604"/>
                  </a:lnTo>
                  <a:lnTo>
                    <a:pt x="7610" y="1628"/>
                  </a:lnTo>
                  <a:lnTo>
                    <a:pt x="7620" y="1616"/>
                  </a:lnTo>
                  <a:lnTo>
                    <a:pt x="7620" y="1604"/>
                  </a:lnTo>
                  <a:lnTo>
                    <a:pt x="7629" y="1628"/>
                  </a:lnTo>
                  <a:lnTo>
                    <a:pt x="7629" y="1604"/>
                  </a:lnTo>
                  <a:lnTo>
                    <a:pt x="7639" y="1590"/>
                  </a:lnTo>
                  <a:lnTo>
                    <a:pt x="7639" y="1616"/>
                  </a:lnTo>
                  <a:lnTo>
                    <a:pt x="7647" y="1616"/>
                  </a:lnTo>
                  <a:lnTo>
                    <a:pt x="7647" y="1604"/>
                  </a:lnTo>
                  <a:lnTo>
                    <a:pt x="7658" y="1628"/>
                  </a:lnTo>
                  <a:lnTo>
                    <a:pt x="7666" y="1616"/>
                  </a:lnTo>
                  <a:lnTo>
                    <a:pt x="7666" y="1628"/>
                  </a:lnTo>
                  <a:lnTo>
                    <a:pt x="7676" y="1628"/>
                  </a:lnTo>
                  <a:lnTo>
                    <a:pt x="7676" y="1616"/>
                  </a:lnTo>
                  <a:lnTo>
                    <a:pt x="7685" y="1628"/>
                  </a:lnTo>
                  <a:lnTo>
                    <a:pt x="7685" y="1616"/>
                  </a:lnTo>
                  <a:lnTo>
                    <a:pt x="7695" y="1604"/>
                  </a:lnTo>
                  <a:lnTo>
                    <a:pt x="7695" y="1628"/>
                  </a:lnTo>
                  <a:lnTo>
                    <a:pt x="7703" y="1628"/>
                  </a:lnTo>
                  <a:lnTo>
                    <a:pt x="7703" y="1616"/>
                  </a:lnTo>
                  <a:lnTo>
                    <a:pt x="7713" y="1628"/>
                  </a:lnTo>
                  <a:lnTo>
                    <a:pt x="7713" y="1604"/>
                  </a:lnTo>
                  <a:lnTo>
                    <a:pt x="7722" y="1628"/>
                  </a:lnTo>
                  <a:lnTo>
                    <a:pt x="7722" y="1616"/>
                  </a:lnTo>
                  <a:lnTo>
                    <a:pt x="7732" y="1616"/>
                  </a:lnTo>
                  <a:lnTo>
                    <a:pt x="7732" y="1604"/>
                  </a:lnTo>
                  <a:lnTo>
                    <a:pt x="7741" y="1590"/>
                  </a:lnTo>
                  <a:lnTo>
                    <a:pt x="7741" y="1616"/>
                  </a:lnTo>
                  <a:lnTo>
                    <a:pt x="7751" y="1604"/>
                  </a:lnTo>
                  <a:lnTo>
                    <a:pt x="7751" y="1616"/>
                  </a:lnTo>
                  <a:lnTo>
                    <a:pt x="7759" y="1628"/>
                  </a:lnTo>
                </a:path>
              </a:pathLst>
            </a:custGeom>
            <a:noFill/>
            <a:ln w="1588">
              <a:solidFill>
                <a:srgbClr val="0066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01" name="Rectangle 29"/>
            <p:cNvSpPr>
              <a:spLocks noChangeArrowheads="1"/>
            </p:cNvSpPr>
            <p:nvPr/>
          </p:nvSpPr>
          <p:spPr bwMode="auto">
            <a:xfrm>
              <a:off x="611" y="483"/>
              <a:ext cx="4618" cy="36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02" name="Rectangle 30"/>
            <p:cNvSpPr>
              <a:spLocks noChangeArrowheads="1"/>
            </p:cNvSpPr>
            <p:nvPr/>
          </p:nvSpPr>
          <p:spPr bwMode="auto">
            <a:xfrm>
              <a:off x="611" y="483"/>
              <a:ext cx="4618" cy="3618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03" name="Freeform 31"/>
            <p:cNvSpPr>
              <a:spLocks/>
            </p:cNvSpPr>
            <p:nvPr/>
          </p:nvSpPr>
          <p:spPr bwMode="auto">
            <a:xfrm>
              <a:off x="975" y="3022"/>
              <a:ext cx="4207" cy="847"/>
            </a:xfrm>
            <a:custGeom>
              <a:avLst/>
              <a:gdLst>
                <a:gd name="T0" fmla="*/ 112 w 8413"/>
                <a:gd name="T1" fmla="*/ 1734 h 1782"/>
                <a:gd name="T2" fmla="*/ 223 w 8413"/>
                <a:gd name="T3" fmla="*/ 1782 h 1782"/>
                <a:gd name="T4" fmla="*/ 344 w 8413"/>
                <a:gd name="T5" fmla="*/ 1782 h 1782"/>
                <a:gd name="T6" fmla="*/ 466 w 8413"/>
                <a:gd name="T7" fmla="*/ 1753 h 1782"/>
                <a:gd name="T8" fmla="*/ 578 w 8413"/>
                <a:gd name="T9" fmla="*/ 1753 h 1782"/>
                <a:gd name="T10" fmla="*/ 700 w 8413"/>
                <a:gd name="T11" fmla="*/ 1763 h 1782"/>
                <a:gd name="T12" fmla="*/ 820 w 8413"/>
                <a:gd name="T13" fmla="*/ 1763 h 1782"/>
                <a:gd name="T14" fmla="*/ 942 w 8413"/>
                <a:gd name="T15" fmla="*/ 1772 h 1782"/>
                <a:gd name="T16" fmla="*/ 1054 w 8413"/>
                <a:gd name="T17" fmla="*/ 1734 h 1782"/>
                <a:gd name="T18" fmla="*/ 1174 w 8413"/>
                <a:gd name="T19" fmla="*/ 1753 h 1782"/>
                <a:gd name="T20" fmla="*/ 1286 w 8413"/>
                <a:gd name="T21" fmla="*/ 1772 h 1782"/>
                <a:gd name="T22" fmla="*/ 1416 w 8413"/>
                <a:gd name="T23" fmla="*/ 1782 h 1782"/>
                <a:gd name="T24" fmla="*/ 1528 w 8413"/>
                <a:gd name="T25" fmla="*/ 1763 h 1782"/>
                <a:gd name="T26" fmla="*/ 1650 w 8413"/>
                <a:gd name="T27" fmla="*/ 1782 h 1782"/>
                <a:gd name="T28" fmla="*/ 1772 w 8413"/>
                <a:gd name="T29" fmla="*/ 1753 h 1782"/>
                <a:gd name="T30" fmla="*/ 1892 w 8413"/>
                <a:gd name="T31" fmla="*/ 872 h 1782"/>
                <a:gd name="T32" fmla="*/ 2014 w 8413"/>
                <a:gd name="T33" fmla="*/ 1753 h 1782"/>
                <a:gd name="T34" fmla="*/ 2135 w 8413"/>
                <a:gd name="T35" fmla="*/ 1734 h 1782"/>
                <a:gd name="T36" fmla="*/ 2257 w 8413"/>
                <a:gd name="T37" fmla="*/ 1763 h 1782"/>
                <a:gd name="T38" fmla="*/ 2396 w 8413"/>
                <a:gd name="T39" fmla="*/ 1782 h 1782"/>
                <a:gd name="T40" fmla="*/ 2518 w 8413"/>
                <a:gd name="T41" fmla="*/ 1772 h 1782"/>
                <a:gd name="T42" fmla="*/ 2640 w 8413"/>
                <a:gd name="T43" fmla="*/ 1772 h 1782"/>
                <a:gd name="T44" fmla="*/ 2789 w 8413"/>
                <a:gd name="T45" fmla="*/ 1753 h 1782"/>
                <a:gd name="T46" fmla="*/ 2909 w 8413"/>
                <a:gd name="T47" fmla="*/ 1782 h 1782"/>
                <a:gd name="T48" fmla="*/ 3031 w 8413"/>
                <a:gd name="T49" fmla="*/ 797 h 1782"/>
                <a:gd name="T50" fmla="*/ 3152 w 8413"/>
                <a:gd name="T51" fmla="*/ 1782 h 1782"/>
                <a:gd name="T52" fmla="*/ 3274 w 8413"/>
                <a:gd name="T53" fmla="*/ 1772 h 1782"/>
                <a:gd name="T54" fmla="*/ 3385 w 8413"/>
                <a:gd name="T55" fmla="*/ 1696 h 1782"/>
                <a:gd name="T56" fmla="*/ 3507 w 8413"/>
                <a:gd name="T57" fmla="*/ 1763 h 1782"/>
                <a:gd name="T58" fmla="*/ 3646 w 8413"/>
                <a:gd name="T59" fmla="*/ 1772 h 1782"/>
                <a:gd name="T60" fmla="*/ 3777 w 8413"/>
                <a:gd name="T61" fmla="*/ 1782 h 1782"/>
                <a:gd name="T62" fmla="*/ 3899 w 8413"/>
                <a:gd name="T63" fmla="*/ 1772 h 1782"/>
                <a:gd name="T64" fmla="*/ 4029 w 8413"/>
                <a:gd name="T65" fmla="*/ 1782 h 1782"/>
                <a:gd name="T66" fmla="*/ 4150 w 8413"/>
                <a:gd name="T67" fmla="*/ 1782 h 1782"/>
                <a:gd name="T68" fmla="*/ 4282 w 8413"/>
                <a:gd name="T69" fmla="*/ 1772 h 1782"/>
                <a:gd name="T70" fmla="*/ 4402 w 8413"/>
                <a:gd name="T71" fmla="*/ 1669 h 1782"/>
                <a:gd name="T72" fmla="*/ 4533 w 8413"/>
                <a:gd name="T73" fmla="*/ 1782 h 1782"/>
                <a:gd name="T74" fmla="*/ 4700 w 8413"/>
                <a:gd name="T75" fmla="*/ 1782 h 1782"/>
                <a:gd name="T76" fmla="*/ 4822 w 8413"/>
                <a:gd name="T77" fmla="*/ 1753 h 1782"/>
                <a:gd name="T78" fmla="*/ 4953 w 8413"/>
                <a:gd name="T79" fmla="*/ 1782 h 1782"/>
                <a:gd name="T80" fmla="*/ 5073 w 8413"/>
                <a:gd name="T81" fmla="*/ 1669 h 1782"/>
                <a:gd name="T82" fmla="*/ 5214 w 8413"/>
                <a:gd name="T83" fmla="*/ 1772 h 1782"/>
                <a:gd name="T84" fmla="*/ 5354 w 8413"/>
                <a:gd name="T85" fmla="*/ 1753 h 1782"/>
                <a:gd name="T86" fmla="*/ 5493 w 8413"/>
                <a:gd name="T87" fmla="*/ 1782 h 1782"/>
                <a:gd name="T88" fmla="*/ 5653 w 8413"/>
                <a:gd name="T89" fmla="*/ 1763 h 1782"/>
                <a:gd name="T90" fmla="*/ 5773 w 8413"/>
                <a:gd name="T91" fmla="*/ 1763 h 1782"/>
                <a:gd name="T92" fmla="*/ 5997 w 8413"/>
                <a:gd name="T93" fmla="*/ 1782 h 1782"/>
                <a:gd name="T94" fmla="*/ 6129 w 8413"/>
                <a:gd name="T95" fmla="*/ 1734 h 1782"/>
                <a:gd name="T96" fmla="*/ 6249 w 8413"/>
                <a:gd name="T97" fmla="*/ 1744 h 1782"/>
                <a:gd name="T98" fmla="*/ 6361 w 8413"/>
                <a:gd name="T99" fmla="*/ 1782 h 1782"/>
                <a:gd name="T100" fmla="*/ 6547 w 8413"/>
                <a:gd name="T101" fmla="*/ 1763 h 1782"/>
                <a:gd name="T102" fmla="*/ 6688 w 8413"/>
                <a:gd name="T103" fmla="*/ 1707 h 1782"/>
                <a:gd name="T104" fmla="*/ 6808 w 8413"/>
                <a:gd name="T105" fmla="*/ 1744 h 1782"/>
                <a:gd name="T106" fmla="*/ 6920 w 8413"/>
                <a:gd name="T107" fmla="*/ 1772 h 1782"/>
                <a:gd name="T108" fmla="*/ 7061 w 8413"/>
                <a:gd name="T109" fmla="*/ 1744 h 1782"/>
                <a:gd name="T110" fmla="*/ 7202 w 8413"/>
                <a:gd name="T111" fmla="*/ 1744 h 1782"/>
                <a:gd name="T112" fmla="*/ 7388 w 8413"/>
                <a:gd name="T113" fmla="*/ 1782 h 1782"/>
                <a:gd name="T114" fmla="*/ 7537 w 8413"/>
                <a:gd name="T115" fmla="*/ 1753 h 1782"/>
                <a:gd name="T116" fmla="*/ 7657 w 8413"/>
                <a:gd name="T117" fmla="*/ 1772 h 1782"/>
                <a:gd name="T118" fmla="*/ 7873 w 8413"/>
                <a:gd name="T119" fmla="*/ 1782 h 1782"/>
                <a:gd name="T120" fmla="*/ 8003 w 8413"/>
                <a:gd name="T121" fmla="*/ 1734 h 1782"/>
                <a:gd name="T122" fmla="*/ 8134 w 8413"/>
                <a:gd name="T123" fmla="*/ 1744 h 1782"/>
                <a:gd name="T124" fmla="*/ 8256 w 8413"/>
                <a:gd name="T125" fmla="*/ 1782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782">
                  <a:moveTo>
                    <a:pt x="0" y="1763"/>
                  </a:moveTo>
                  <a:lnTo>
                    <a:pt x="0" y="1726"/>
                  </a:lnTo>
                  <a:lnTo>
                    <a:pt x="8" y="1753"/>
                  </a:lnTo>
                  <a:lnTo>
                    <a:pt x="8" y="1782"/>
                  </a:lnTo>
                  <a:lnTo>
                    <a:pt x="18" y="1782"/>
                  </a:lnTo>
                  <a:lnTo>
                    <a:pt x="18" y="1753"/>
                  </a:lnTo>
                  <a:lnTo>
                    <a:pt x="27" y="1753"/>
                  </a:lnTo>
                  <a:lnTo>
                    <a:pt x="27" y="1782"/>
                  </a:lnTo>
                  <a:lnTo>
                    <a:pt x="37" y="1782"/>
                  </a:lnTo>
                  <a:lnTo>
                    <a:pt x="37" y="1734"/>
                  </a:lnTo>
                  <a:lnTo>
                    <a:pt x="45" y="1744"/>
                  </a:lnTo>
                  <a:lnTo>
                    <a:pt x="45" y="1688"/>
                  </a:lnTo>
                  <a:lnTo>
                    <a:pt x="56" y="1715"/>
                  </a:lnTo>
                  <a:lnTo>
                    <a:pt x="56" y="1772"/>
                  </a:lnTo>
                  <a:lnTo>
                    <a:pt x="64" y="1782"/>
                  </a:lnTo>
                  <a:lnTo>
                    <a:pt x="64" y="1707"/>
                  </a:lnTo>
                  <a:lnTo>
                    <a:pt x="74" y="1696"/>
                  </a:lnTo>
                  <a:lnTo>
                    <a:pt x="74" y="1763"/>
                  </a:lnTo>
                  <a:lnTo>
                    <a:pt x="83" y="1726"/>
                  </a:lnTo>
                  <a:lnTo>
                    <a:pt x="83" y="1782"/>
                  </a:lnTo>
                  <a:lnTo>
                    <a:pt x="93" y="1782"/>
                  </a:lnTo>
                  <a:lnTo>
                    <a:pt x="93" y="1734"/>
                  </a:lnTo>
                  <a:lnTo>
                    <a:pt x="101" y="1734"/>
                  </a:lnTo>
                  <a:lnTo>
                    <a:pt x="101" y="1763"/>
                  </a:lnTo>
                  <a:lnTo>
                    <a:pt x="112" y="1734"/>
                  </a:lnTo>
                  <a:lnTo>
                    <a:pt x="112" y="1782"/>
                  </a:lnTo>
                  <a:lnTo>
                    <a:pt x="120" y="1782"/>
                  </a:lnTo>
                  <a:lnTo>
                    <a:pt x="120" y="1772"/>
                  </a:lnTo>
                  <a:lnTo>
                    <a:pt x="130" y="1782"/>
                  </a:lnTo>
                  <a:lnTo>
                    <a:pt x="130" y="1753"/>
                  </a:lnTo>
                  <a:lnTo>
                    <a:pt x="139" y="1753"/>
                  </a:lnTo>
                  <a:lnTo>
                    <a:pt x="139" y="1772"/>
                  </a:lnTo>
                  <a:lnTo>
                    <a:pt x="149" y="1763"/>
                  </a:lnTo>
                  <a:lnTo>
                    <a:pt x="149" y="1782"/>
                  </a:lnTo>
                  <a:lnTo>
                    <a:pt x="157" y="1753"/>
                  </a:lnTo>
                  <a:lnTo>
                    <a:pt x="157" y="1782"/>
                  </a:lnTo>
                  <a:lnTo>
                    <a:pt x="167" y="1782"/>
                  </a:lnTo>
                  <a:lnTo>
                    <a:pt x="167" y="1753"/>
                  </a:lnTo>
                  <a:lnTo>
                    <a:pt x="176" y="1744"/>
                  </a:lnTo>
                  <a:lnTo>
                    <a:pt x="176" y="1782"/>
                  </a:lnTo>
                  <a:lnTo>
                    <a:pt x="186" y="1782"/>
                  </a:lnTo>
                  <a:lnTo>
                    <a:pt x="186" y="1763"/>
                  </a:lnTo>
                  <a:lnTo>
                    <a:pt x="195" y="1772"/>
                  </a:lnTo>
                  <a:lnTo>
                    <a:pt x="195" y="1753"/>
                  </a:lnTo>
                  <a:lnTo>
                    <a:pt x="205" y="1753"/>
                  </a:lnTo>
                  <a:lnTo>
                    <a:pt x="205" y="1782"/>
                  </a:lnTo>
                  <a:lnTo>
                    <a:pt x="213" y="1782"/>
                  </a:lnTo>
                  <a:lnTo>
                    <a:pt x="213" y="1772"/>
                  </a:lnTo>
                  <a:lnTo>
                    <a:pt x="223" y="1772"/>
                  </a:lnTo>
                  <a:lnTo>
                    <a:pt x="223" y="1782"/>
                  </a:lnTo>
                  <a:lnTo>
                    <a:pt x="232" y="1782"/>
                  </a:lnTo>
                  <a:lnTo>
                    <a:pt x="232" y="1753"/>
                  </a:lnTo>
                  <a:lnTo>
                    <a:pt x="242" y="1744"/>
                  </a:lnTo>
                  <a:lnTo>
                    <a:pt x="242" y="1772"/>
                  </a:lnTo>
                  <a:lnTo>
                    <a:pt x="250" y="1763"/>
                  </a:lnTo>
                  <a:lnTo>
                    <a:pt x="250" y="1734"/>
                  </a:lnTo>
                  <a:lnTo>
                    <a:pt x="261" y="1744"/>
                  </a:lnTo>
                  <a:lnTo>
                    <a:pt x="261" y="1782"/>
                  </a:lnTo>
                  <a:lnTo>
                    <a:pt x="269" y="1782"/>
                  </a:lnTo>
                  <a:lnTo>
                    <a:pt x="269" y="1726"/>
                  </a:lnTo>
                  <a:lnTo>
                    <a:pt x="279" y="1734"/>
                  </a:lnTo>
                  <a:lnTo>
                    <a:pt x="279" y="1612"/>
                  </a:lnTo>
                  <a:lnTo>
                    <a:pt x="288" y="1782"/>
                  </a:lnTo>
                  <a:lnTo>
                    <a:pt x="298" y="1782"/>
                  </a:lnTo>
                  <a:lnTo>
                    <a:pt x="298" y="1715"/>
                  </a:lnTo>
                  <a:lnTo>
                    <a:pt x="306" y="1677"/>
                  </a:lnTo>
                  <a:lnTo>
                    <a:pt x="306" y="1715"/>
                  </a:lnTo>
                  <a:lnTo>
                    <a:pt x="317" y="1726"/>
                  </a:lnTo>
                  <a:lnTo>
                    <a:pt x="317" y="1782"/>
                  </a:lnTo>
                  <a:lnTo>
                    <a:pt x="325" y="1763"/>
                  </a:lnTo>
                  <a:lnTo>
                    <a:pt x="325" y="1726"/>
                  </a:lnTo>
                  <a:lnTo>
                    <a:pt x="335" y="1726"/>
                  </a:lnTo>
                  <a:lnTo>
                    <a:pt x="335" y="1772"/>
                  </a:lnTo>
                  <a:lnTo>
                    <a:pt x="344" y="1763"/>
                  </a:lnTo>
                  <a:lnTo>
                    <a:pt x="344" y="1782"/>
                  </a:lnTo>
                  <a:lnTo>
                    <a:pt x="354" y="1782"/>
                  </a:lnTo>
                  <a:lnTo>
                    <a:pt x="354" y="1744"/>
                  </a:lnTo>
                  <a:lnTo>
                    <a:pt x="362" y="1744"/>
                  </a:lnTo>
                  <a:lnTo>
                    <a:pt x="362" y="1782"/>
                  </a:lnTo>
                  <a:lnTo>
                    <a:pt x="372" y="1782"/>
                  </a:lnTo>
                  <a:lnTo>
                    <a:pt x="372" y="1753"/>
                  </a:lnTo>
                  <a:lnTo>
                    <a:pt x="381" y="1744"/>
                  </a:lnTo>
                  <a:lnTo>
                    <a:pt x="381" y="1763"/>
                  </a:lnTo>
                  <a:lnTo>
                    <a:pt x="391" y="1763"/>
                  </a:lnTo>
                  <a:lnTo>
                    <a:pt x="391" y="1782"/>
                  </a:lnTo>
                  <a:lnTo>
                    <a:pt x="400" y="1782"/>
                  </a:lnTo>
                  <a:lnTo>
                    <a:pt x="400" y="1744"/>
                  </a:lnTo>
                  <a:lnTo>
                    <a:pt x="410" y="1772"/>
                  </a:lnTo>
                  <a:lnTo>
                    <a:pt x="410" y="1753"/>
                  </a:lnTo>
                  <a:lnTo>
                    <a:pt x="418" y="1744"/>
                  </a:lnTo>
                  <a:lnTo>
                    <a:pt x="418" y="1782"/>
                  </a:lnTo>
                  <a:lnTo>
                    <a:pt x="428" y="1782"/>
                  </a:lnTo>
                  <a:lnTo>
                    <a:pt x="428" y="1763"/>
                  </a:lnTo>
                  <a:lnTo>
                    <a:pt x="437" y="1763"/>
                  </a:lnTo>
                  <a:lnTo>
                    <a:pt x="437" y="1782"/>
                  </a:lnTo>
                  <a:lnTo>
                    <a:pt x="447" y="1782"/>
                  </a:lnTo>
                  <a:lnTo>
                    <a:pt x="447" y="1753"/>
                  </a:lnTo>
                  <a:lnTo>
                    <a:pt x="455" y="1744"/>
                  </a:lnTo>
                  <a:lnTo>
                    <a:pt x="455" y="1782"/>
                  </a:lnTo>
                  <a:lnTo>
                    <a:pt x="466" y="1753"/>
                  </a:lnTo>
                  <a:lnTo>
                    <a:pt x="466" y="1782"/>
                  </a:lnTo>
                  <a:lnTo>
                    <a:pt x="474" y="1763"/>
                  </a:lnTo>
                  <a:lnTo>
                    <a:pt x="474" y="1772"/>
                  </a:lnTo>
                  <a:lnTo>
                    <a:pt x="484" y="1782"/>
                  </a:lnTo>
                  <a:lnTo>
                    <a:pt x="484" y="1772"/>
                  </a:lnTo>
                  <a:lnTo>
                    <a:pt x="493" y="1763"/>
                  </a:lnTo>
                  <a:lnTo>
                    <a:pt x="493" y="1782"/>
                  </a:lnTo>
                  <a:lnTo>
                    <a:pt x="503" y="1782"/>
                  </a:lnTo>
                  <a:lnTo>
                    <a:pt x="503" y="1753"/>
                  </a:lnTo>
                  <a:lnTo>
                    <a:pt x="511" y="1782"/>
                  </a:lnTo>
                  <a:lnTo>
                    <a:pt x="511" y="1744"/>
                  </a:lnTo>
                  <a:lnTo>
                    <a:pt x="522" y="1734"/>
                  </a:lnTo>
                  <a:lnTo>
                    <a:pt x="522" y="1677"/>
                  </a:lnTo>
                  <a:lnTo>
                    <a:pt x="530" y="1744"/>
                  </a:lnTo>
                  <a:lnTo>
                    <a:pt x="530" y="1688"/>
                  </a:lnTo>
                  <a:lnTo>
                    <a:pt x="540" y="1677"/>
                  </a:lnTo>
                  <a:lnTo>
                    <a:pt x="540" y="1753"/>
                  </a:lnTo>
                  <a:lnTo>
                    <a:pt x="549" y="1715"/>
                  </a:lnTo>
                  <a:lnTo>
                    <a:pt x="549" y="1763"/>
                  </a:lnTo>
                  <a:lnTo>
                    <a:pt x="559" y="1744"/>
                  </a:lnTo>
                  <a:lnTo>
                    <a:pt x="559" y="1782"/>
                  </a:lnTo>
                  <a:lnTo>
                    <a:pt x="567" y="1772"/>
                  </a:lnTo>
                  <a:lnTo>
                    <a:pt x="567" y="1734"/>
                  </a:lnTo>
                  <a:lnTo>
                    <a:pt x="578" y="1707"/>
                  </a:lnTo>
                  <a:lnTo>
                    <a:pt x="578" y="1753"/>
                  </a:lnTo>
                  <a:lnTo>
                    <a:pt x="586" y="1734"/>
                  </a:lnTo>
                  <a:lnTo>
                    <a:pt x="586" y="1763"/>
                  </a:lnTo>
                  <a:lnTo>
                    <a:pt x="596" y="1763"/>
                  </a:lnTo>
                  <a:lnTo>
                    <a:pt x="605" y="1782"/>
                  </a:lnTo>
                  <a:lnTo>
                    <a:pt x="605" y="1772"/>
                  </a:lnTo>
                  <a:lnTo>
                    <a:pt x="615" y="1772"/>
                  </a:lnTo>
                  <a:lnTo>
                    <a:pt x="615" y="1763"/>
                  </a:lnTo>
                  <a:lnTo>
                    <a:pt x="625" y="1753"/>
                  </a:lnTo>
                  <a:lnTo>
                    <a:pt x="625" y="1772"/>
                  </a:lnTo>
                  <a:lnTo>
                    <a:pt x="633" y="1772"/>
                  </a:lnTo>
                  <a:lnTo>
                    <a:pt x="633" y="1734"/>
                  </a:lnTo>
                  <a:lnTo>
                    <a:pt x="644" y="1726"/>
                  </a:lnTo>
                  <a:lnTo>
                    <a:pt x="644" y="1763"/>
                  </a:lnTo>
                  <a:lnTo>
                    <a:pt x="652" y="1772"/>
                  </a:lnTo>
                  <a:lnTo>
                    <a:pt x="652" y="1734"/>
                  </a:lnTo>
                  <a:lnTo>
                    <a:pt x="662" y="1734"/>
                  </a:lnTo>
                  <a:lnTo>
                    <a:pt x="662" y="1782"/>
                  </a:lnTo>
                  <a:lnTo>
                    <a:pt x="671" y="1782"/>
                  </a:lnTo>
                  <a:lnTo>
                    <a:pt x="671" y="1763"/>
                  </a:lnTo>
                  <a:lnTo>
                    <a:pt x="681" y="1782"/>
                  </a:lnTo>
                  <a:lnTo>
                    <a:pt x="681" y="1753"/>
                  </a:lnTo>
                  <a:lnTo>
                    <a:pt x="689" y="1744"/>
                  </a:lnTo>
                  <a:lnTo>
                    <a:pt x="689" y="1763"/>
                  </a:lnTo>
                  <a:lnTo>
                    <a:pt x="700" y="1782"/>
                  </a:lnTo>
                  <a:lnTo>
                    <a:pt x="700" y="1763"/>
                  </a:lnTo>
                  <a:lnTo>
                    <a:pt x="708" y="1782"/>
                  </a:lnTo>
                  <a:lnTo>
                    <a:pt x="708" y="1734"/>
                  </a:lnTo>
                  <a:lnTo>
                    <a:pt x="718" y="1753"/>
                  </a:lnTo>
                  <a:lnTo>
                    <a:pt x="718" y="1782"/>
                  </a:lnTo>
                  <a:lnTo>
                    <a:pt x="727" y="1782"/>
                  </a:lnTo>
                  <a:lnTo>
                    <a:pt x="727" y="1744"/>
                  </a:lnTo>
                  <a:lnTo>
                    <a:pt x="737" y="1744"/>
                  </a:lnTo>
                  <a:lnTo>
                    <a:pt x="737" y="1782"/>
                  </a:lnTo>
                  <a:lnTo>
                    <a:pt x="745" y="1753"/>
                  </a:lnTo>
                  <a:lnTo>
                    <a:pt x="745" y="1782"/>
                  </a:lnTo>
                  <a:lnTo>
                    <a:pt x="755" y="1782"/>
                  </a:lnTo>
                  <a:lnTo>
                    <a:pt x="755" y="1763"/>
                  </a:lnTo>
                  <a:lnTo>
                    <a:pt x="764" y="1763"/>
                  </a:lnTo>
                  <a:lnTo>
                    <a:pt x="764" y="1744"/>
                  </a:lnTo>
                  <a:lnTo>
                    <a:pt x="774" y="1753"/>
                  </a:lnTo>
                  <a:lnTo>
                    <a:pt x="774" y="1782"/>
                  </a:lnTo>
                  <a:lnTo>
                    <a:pt x="783" y="1782"/>
                  </a:lnTo>
                  <a:lnTo>
                    <a:pt x="783" y="1753"/>
                  </a:lnTo>
                  <a:lnTo>
                    <a:pt x="793" y="1753"/>
                  </a:lnTo>
                  <a:lnTo>
                    <a:pt x="793" y="1763"/>
                  </a:lnTo>
                  <a:lnTo>
                    <a:pt x="801" y="1763"/>
                  </a:lnTo>
                  <a:lnTo>
                    <a:pt x="801" y="1707"/>
                  </a:lnTo>
                  <a:lnTo>
                    <a:pt x="811" y="1696"/>
                  </a:lnTo>
                  <a:lnTo>
                    <a:pt x="811" y="1763"/>
                  </a:lnTo>
                  <a:lnTo>
                    <a:pt x="820" y="1763"/>
                  </a:lnTo>
                  <a:lnTo>
                    <a:pt x="820" y="1782"/>
                  </a:lnTo>
                  <a:lnTo>
                    <a:pt x="830" y="1782"/>
                  </a:lnTo>
                  <a:lnTo>
                    <a:pt x="830" y="1753"/>
                  </a:lnTo>
                  <a:lnTo>
                    <a:pt x="838" y="1772"/>
                  </a:lnTo>
                  <a:lnTo>
                    <a:pt x="838" y="1744"/>
                  </a:lnTo>
                  <a:lnTo>
                    <a:pt x="849" y="1763"/>
                  </a:lnTo>
                  <a:lnTo>
                    <a:pt x="849" y="1753"/>
                  </a:lnTo>
                  <a:lnTo>
                    <a:pt x="857" y="1782"/>
                  </a:lnTo>
                  <a:lnTo>
                    <a:pt x="857" y="1744"/>
                  </a:lnTo>
                  <a:lnTo>
                    <a:pt x="867" y="1715"/>
                  </a:lnTo>
                  <a:lnTo>
                    <a:pt x="867" y="1763"/>
                  </a:lnTo>
                  <a:lnTo>
                    <a:pt x="876" y="1753"/>
                  </a:lnTo>
                  <a:lnTo>
                    <a:pt x="876" y="1782"/>
                  </a:lnTo>
                  <a:lnTo>
                    <a:pt x="886" y="1753"/>
                  </a:lnTo>
                  <a:lnTo>
                    <a:pt x="894" y="1763"/>
                  </a:lnTo>
                  <a:lnTo>
                    <a:pt x="894" y="1726"/>
                  </a:lnTo>
                  <a:lnTo>
                    <a:pt x="905" y="1726"/>
                  </a:lnTo>
                  <a:lnTo>
                    <a:pt x="905" y="1763"/>
                  </a:lnTo>
                  <a:lnTo>
                    <a:pt x="913" y="1763"/>
                  </a:lnTo>
                  <a:lnTo>
                    <a:pt x="913" y="1772"/>
                  </a:lnTo>
                  <a:lnTo>
                    <a:pt x="923" y="1772"/>
                  </a:lnTo>
                  <a:lnTo>
                    <a:pt x="923" y="1715"/>
                  </a:lnTo>
                  <a:lnTo>
                    <a:pt x="932" y="1726"/>
                  </a:lnTo>
                  <a:lnTo>
                    <a:pt x="932" y="1772"/>
                  </a:lnTo>
                  <a:lnTo>
                    <a:pt x="942" y="1772"/>
                  </a:lnTo>
                  <a:lnTo>
                    <a:pt x="942" y="1782"/>
                  </a:lnTo>
                  <a:lnTo>
                    <a:pt x="950" y="1782"/>
                  </a:lnTo>
                  <a:lnTo>
                    <a:pt x="950" y="1753"/>
                  </a:lnTo>
                  <a:lnTo>
                    <a:pt x="960" y="1734"/>
                  </a:lnTo>
                  <a:lnTo>
                    <a:pt x="960" y="1772"/>
                  </a:lnTo>
                  <a:lnTo>
                    <a:pt x="969" y="1744"/>
                  </a:lnTo>
                  <a:lnTo>
                    <a:pt x="969" y="1763"/>
                  </a:lnTo>
                  <a:lnTo>
                    <a:pt x="979" y="1763"/>
                  </a:lnTo>
                  <a:lnTo>
                    <a:pt x="979" y="1782"/>
                  </a:lnTo>
                  <a:lnTo>
                    <a:pt x="988" y="1782"/>
                  </a:lnTo>
                  <a:lnTo>
                    <a:pt x="988" y="1753"/>
                  </a:lnTo>
                  <a:lnTo>
                    <a:pt x="998" y="1772"/>
                  </a:lnTo>
                  <a:lnTo>
                    <a:pt x="998" y="1744"/>
                  </a:lnTo>
                  <a:lnTo>
                    <a:pt x="1006" y="1782"/>
                  </a:lnTo>
                  <a:lnTo>
                    <a:pt x="1006" y="1734"/>
                  </a:lnTo>
                  <a:lnTo>
                    <a:pt x="1016" y="1734"/>
                  </a:lnTo>
                  <a:lnTo>
                    <a:pt x="1016" y="1753"/>
                  </a:lnTo>
                  <a:lnTo>
                    <a:pt x="1025" y="1763"/>
                  </a:lnTo>
                  <a:lnTo>
                    <a:pt x="1025" y="1658"/>
                  </a:lnTo>
                  <a:lnTo>
                    <a:pt x="1035" y="1658"/>
                  </a:lnTo>
                  <a:lnTo>
                    <a:pt x="1035" y="900"/>
                  </a:lnTo>
                  <a:lnTo>
                    <a:pt x="1044" y="342"/>
                  </a:lnTo>
                  <a:lnTo>
                    <a:pt x="1044" y="1165"/>
                  </a:lnTo>
                  <a:lnTo>
                    <a:pt x="1054" y="1195"/>
                  </a:lnTo>
                  <a:lnTo>
                    <a:pt x="1054" y="1734"/>
                  </a:lnTo>
                  <a:lnTo>
                    <a:pt x="1062" y="1744"/>
                  </a:lnTo>
                  <a:lnTo>
                    <a:pt x="1062" y="1782"/>
                  </a:lnTo>
                  <a:lnTo>
                    <a:pt x="1072" y="1782"/>
                  </a:lnTo>
                  <a:lnTo>
                    <a:pt x="1072" y="1753"/>
                  </a:lnTo>
                  <a:lnTo>
                    <a:pt x="1081" y="1744"/>
                  </a:lnTo>
                  <a:lnTo>
                    <a:pt x="1081" y="1772"/>
                  </a:lnTo>
                  <a:lnTo>
                    <a:pt x="1091" y="1772"/>
                  </a:lnTo>
                  <a:lnTo>
                    <a:pt x="1091" y="1782"/>
                  </a:lnTo>
                  <a:lnTo>
                    <a:pt x="1099" y="1782"/>
                  </a:lnTo>
                  <a:lnTo>
                    <a:pt x="1099" y="1734"/>
                  </a:lnTo>
                  <a:lnTo>
                    <a:pt x="1110" y="1734"/>
                  </a:lnTo>
                  <a:lnTo>
                    <a:pt x="1110" y="1782"/>
                  </a:lnTo>
                  <a:lnTo>
                    <a:pt x="1118" y="1782"/>
                  </a:lnTo>
                  <a:lnTo>
                    <a:pt x="1118" y="1772"/>
                  </a:lnTo>
                  <a:lnTo>
                    <a:pt x="1128" y="1782"/>
                  </a:lnTo>
                  <a:lnTo>
                    <a:pt x="1128" y="1763"/>
                  </a:lnTo>
                  <a:lnTo>
                    <a:pt x="1137" y="1763"/>
                  </a:lnTo>
                  <a:lnTo>
                    <a:pt x="1137" y="1744"/>
                  </a:lnTo>
                  <a:lnTo>
                    <a:pt x="1147" y="1772"/>
                  </a:lnTo>
                  <a:lnTo>
                    <a:pt x="1147" y="1734"/>
                  </a:lnTo>
                  <a:lnTo>
                    <a:pt x="1155" y="1744"/>
                  </a:lnTo>
                  <a:lnTo>
                    <a:pt x="1155" y="1772"/>
                  </a:lnTo>
                  <a:lnTo>
                    <a:pt x="1166" y="1763"/>
                  </a:lnTo>
                  <a:lnTo>
                    <a:pt x="1166" y="1744"/>
                  </a:lnTo>
                  <a:lnTo>
                    <a:pt x="1174" y="1753"/>
                  </a:lnTo>
                  <a:lnTo>
                    <a:pt x="1174" y="1744"/>
                  </a:lnTo>
                  <a:lnTo>
                    <a:pt x="1184" y="1782"/>
                  </a:lnTo>
                  <a:lnTo>
                    <a:pt x="1184" y="1753"/>
                  </a:lnTo>
                  <a:lnTo>
                    <a:pt x="1193" y="1753"/>
                  </a:lnTo>
                  <a:lnTo>
                    <a:pt x="1193" y="1734"/>
                  </a:lnTo>
                  <a:lnTo>
                    <a:pt x="1203" y="1744"/>
                  </a:lnTo>
                  <a:lnTo>
                    <a:pt x="1203" y="1772"/>
                  </a:lnTo>
                  <a:lnTo>
                    <a:pt x="1211" y="1726"/>
                  </a:lnTo>
                  <a:lnTo>
                    <a:pt x="1211" y="1772"/>
                  </a:lnTo>
                  <a:lnTo>
                    <a:pt x="1221" y="1782"/>
                  </a:lnTo>
                  <a:lnTo>
                    <a:pt x="1221" y="1707"/>
                  </a:lnTo>
                  <a:lnTo>
                    <a:pt x="1230" y="1726"/>
                  </a:lnTo>
                  <a:lnTo>
                    <a:pt x="1230" y="1772"/>
                  </a:lnTo>
                  <a:lnTo>
                    <a:pt x="1240" y="1715"/>
                  </a:lnTo>
                  <a:lnTo>
                    <a:pt x="1240" y="1782"/>
                  </a:lnTo>
                  <a:lnTo>
                    <a:pt x="1249" y="1782"/>
                  </a:lnTo>
                  <a:lnTo>
                    <a:pt x="1249" y="1744"/>
                  </a:lnTo>
                  <a:lnTo>
                    <a:pt x="1259" y="1763"/>
                  </a:lnTo>
                  <a:lnTo>
                    <a:pt x="1259" y="1782"/>
                  </a:lnTo>
                  <a:lnTo>
                    <a:pt x="1267" y="1772"/>
                  </a:lnTo>
                  <a:lnTo>
                    <a:pt x="1267" y="1753"/>
                  </a:lnTo>
                  <a:lnTo>
                    <a:pt x="1277" y="1753"/>
                  </a:lnTo>
                  <a:lnTo>
                    <a:pt x="1277" y="1782"/>
                  </a:lnTo>
                  <a:lnTo>
                    <a:pt x="1286" y="1782"/>
                  </a:lnTo>
                  <a:lnTo>
                    <a:pt x="1286" y="1772"/>
                  </a:lnTo>
                  <a:lnTo>
                    <a:pt x="1296" y="1782"/>
                  </a:lnTo>
                  <a:lnTo>
                    <a:pt x="1296" y="1763"/>
                  </a:lnTo>
                  <a:lnTo>
                    <a:pt x="1304" y="1753"/>
                  </a:lnTo>
                  <a:lnTo>
                    <a:pt x="1304" y="1782"/>
                  </a:lnTo>
                  <a:lnTo>
                    <a:pt x="1315" y="1772"/>
                  </a:lnTo>
                  <a:lnTo>
                    <a:pt x="1315" y="1782"/>
                  </a:lnTo>
                  <a:lnTo>
                    <a:pt x="1323" y="1753"/>
                  </a:lnTo>
                  <a:lnTo>
                    <a:pt x="1323" y="1782"/>
                  </a:lnTo>
                  <a:lnTo>
                    <a:pt x="1333" y="1782"/>
                  </a:lnTo>
                  <a:lnTo>
                    <a:pt x="1333" y="1753"/>
                  </a:lnTo>
                  <a:lnTo>
                    <a:pt x="1342" y="1753"/>
                  </a:lnTo>
                  <a:lnTo>
                    <a:pt x="1342" y="1772"/>
                  </a:lnTo>
                  <a:lnTo>
                    <a:pt x="1352" y="1763"/>
                  </a:lnTo>
                  <a:lnTo>
                    <a:pt x="1352" y="1782"/>
                  </a:lnTo>
                  <a:lnTo>
                    <a:pt x="1360" y="1782"/>
                  </a:lnTo>
                  <a:lnTo>
                    <a:pt x="1360" y="1753"/>
                  </a:lnTo>
                  <a:lnTo>
                    <a:pt x="1371" y="1753"/>
                  </a:lnTo>
                  <a:lnTo>
                    <a:pt x="1371" y="1782"/>
                  </a:lnTo>
                  <a:lnTo>
                    <a:pt x="1379" y="1763"/>
                  </a:lnTo>
                  <a:lnTo>
                    <a:pt x="1379" y="1782"/>
                  </a:lnTo>
                  <a:lnTo>
                    <a:pt x="1389" y="1772"/>
                  </a:lnTo>
                  <a:lnTo>
                    <a:pt x="1389" y="1782"/>
                  </a:lnTo>
                  <a:lnTo>
                    <a:pt x="1398" y="1782"/>
                  </a:lnTo>
                  <a:lnTo>
                    <a:pt x="1408" y="1782"/>
                  </a:lnTo>
                  <a:lnTo>
                    <a:pt x="1416" y="1782"/>
                  </a:lnTo>
                  <a:lnTo>
                    <a:pt x="1416" y="1763"/>
                  </a:lnTo>
                  <a:lnTo>
                    <a:pt x="1426" y="1753"/>
                  </a:lnTo>
                  <a:lnTo>
                    <a:pt x="1426" y="1772"/>
                  </a:lnTo>
                  <a:lnTo>
                    <a:pt x="1435" y="1772"/>
                  </a:lnTo>
                  <a:lnTo>
                    <a:pt x="1435" y="1688"/>
                  </a:lnTo>
                  <a:lnTo>
                    <a:pt x="1445" y="1688"/>
                  </a:lnTo>
                  <a:lnTo>
                    <a:pt x="1445" y="1772"/>
                  </a:lnTo>
                  <a:lnTo>
                    <a:pt x="1454" y="1782"/>
                  </a:lnTo>
                  <a:lnTo>
                    <a:pt x="1454" y="1744"/>
                  </a:lnTo>
                  <a:lnTo>
                    <a:pt x="1464" y="1772"/>
                  </a:lnTo>
                  <a:lnTo>
                    <a:pt x="1464" y="1707"/>
                  </a:lnTo>
                  <a:lnTo>
                    <a:pt x="1472" y="1744"/>
                  </a:lnTo>
                  <a:lnTo>
                    <a:pt x="1472" y="1782"/>
                  </a:lnTo>
                  <a:lnTo>
                    <a:pt x="1482" y="1782"/>
                  </a:lnTo>
                  <a:lnTo>
                    <a:pt x="1482" y="1763"/>
                  </a:lnTo>
                  <a:lnTo>
                    <a:pt x="1491" y="1782"/>
                  </a:lnTo>
                  <a:lnTo>
                    <a:pt x="1491" y="1677"/>
                  </a:lnTo>
                  <a:lnTo>
                    <a:pt x="1501" y="1715"/>
                  </a:lnTo>
                  <a:lnTo>
                    <a:pt x="1501" y="1669"/>
                  </a:lnTo>
                  <a:lnTo>
                    <a:pt x="1510" y="1715"/>
                  </a:lnTo>
                  <a:lnTo>
                    <a:pt x="1510" y="1669"/>
                  </a:lnTo>
                  <a:lnTo>
                    <a:pt x="1520" y="1696"/>
                  </a:lnTo>
                  <a:lnTo>
                    <a:pt x="1520" y="1726"/>
                  </a:lnTo>
                  <a:lnTo>
                    <a:pt x="1528" y="1707"/>
                  </a:lnTo>
                  <a:lnTo>
                    <a:pt x="1528" y="1763"/>
                  </a:lnTo>
                  <a:lnTo>
                    <a:pt x="1538" y="1734"/>
                  </a:lnTo>
                  <a:lnTo>
                    <a:pt x="1538" y="1763"/>
                  </a:lnTo>
                  <a:lnTo>
                    <a:pt x="1548" y="1772"/>
                  </a:lnTo>
                  <a:lnTo>
                    <a:pt x="1557" y="1744"/>
                  </a:lnTo>
                  <a:lnTo>
                    <a:pt x="1557" y="1763"/>
                  </a:lnTo>
                  <a:lnTo>
                    <a:pt x="1567" y="1763"/>
                  </a:lnTo>
                  <a:lnTo>
                    <a:pt x="1567" y="1782"/>
                  </a:lnTo>
                  <a:lnTo>
                    <a:pt x="1576" y="1782"/>
                  </a:lnTo>
                  <a:lnTo>
                    <a:pt x="1576" y="1772"/>
                  </a:lnTo>
                  <a:lnTo>
                    <a:pt x="1586" y="1772"/>
                  </a:lnTo>
                  <a:lnTo>
                    <a:pt x="1586" y="1744"/>
                  </a:lnTo>
                  <a:lnTo>
                    <a:pt x="1594" y="1734"/>
                  </a:lnTo>
                  <a:lnTo>
                    <a:pt x="1594" y="1753"/>
                  </a:lnTo>
                  <a:lnTo>
                    <a:pt x="1604" y="1753"/>
                  </a:lnTo>
                  <a:lnTo>
                    <a:pt x="1604" y="1688"/>
                  </a:lnTo>
                  <a:lnTo>
                    <a:pt x="1613" y="1696"/>
                  </a:lnTo>
                  <a:lnTo>
                    <a:pt x="1613" y="1024"/>
                  </a:lnTo>
                  <a:lnTo>
                    <a:pt x="1623" y="976"/>
                  </a:lnTo>
                  <a:lnTo>
                    <a:pt x="1623" y="161"/>
                  </a:lnTo>
                  <a:lnTo>
                    <a:pt x="1632" y="1014"/>
                  </a:lnTo>
                  <a:lnTo>
                    <a:pt x="1632" y="1650"/>
                  </a:lnTo>
                  <a:lnTo>
                    <a:pt x="1642" y="1658"/>
                  </a:lnTo>
                  <a:lnTo>
                    <a:pt x="1642" y="1763"/>
                  </a:lnTo>
                  <a:lnTo>
                    <a:pt x="1650" y="1744"/>
                  </a:lnTo>
                  <a:lnTo>
                    <a:pt x="1650" y="1782"/>
                  </a:lnTo>
                  <a:lnTo>
                    <a:pt x="1660" y="1782"/>
                  </a:lnTo>
                  <a:lnTo>
                    <a:pt x="1660" y="1763"/>
                  </a:lnTo>
                  <a:lnTo>
                    <a:pt x="1669" y="1782"/>
                  </a:lnTo>
                  <a:lnTo>
                    <a:pt x="1669" y="1744"/>
                  </a:lnTo>
                  <a:lnTo>
                    <a:pt x="1679" y="1763"/>
                  </a:lnTo>
                  <a:lnTo>
                    <a:pt x="1679" y="1782"/>
                  </a:lnTo>
                  <a:lnTo>
                    <a:pt x="1687" y="1782"/>
                  </a:lnTo>
                  <a:lnTo>
                    <a:pt x="1687" y="1772"/>
                  </a:lnTo>
                  <a:lnTo>
                    <a:pt x="1698" y="1772"/>
                  </a:lnTo>
                  <a:lnTo>
                    <a:pt x="1698" y="1782"/>
                  </a:lnTo>
                  <a:lnTo>
                    <a:pt x="1706" y="1782"/>
                  </a:lnTo>
                  <a:lnTo>
                    <a:pt x="1716" y="1782"/>
                  </a:lnTo>
                  <a:lnTo>
                    <a:pt x="1716" y="1772"/>
                  </a:lnTo>
                  <a:lnTo>
                    <a:pt x="1725" y="1772"/>
                  </a:lnTo>
                  <a:lnTo>
                    <a:pt x="1725" y="1782"/>
                  </a:lnTo>
                  <a:lnTo>
                    <a:pt x="1735" y="1782"/>
                  </a:lnTo>
                  <a:lnTo>
                    <a:pt x="1735" y="1707"/>
                  </a:lnTo>
                  <a:lnTo>
                    <a:pt x="1743" y="1669"/>
                  </a:lnTo>
                  <a:lnTo>
                    <a:pt x="1743" y="1734"/>
                  </a:lnTo>
                  <a:lnTo>
                    <a:pt x="1754" y="1734"/>
                  </a:lnTo>
                  <a:lnTo>
                    <a:pt x="1754" y="1677"/>
                  </a:lnTo>
                  <a:lnTo>
                    <a:pt x="1762" y="1677"/>
                  </a:lnTo>
                  <a:lnTo>
                    <a:pt x="1762" y="1726"/>
                  </a:lnTo>
                  <a:lnTo>
                    <a:pt x="1772" y="1707"/>
                  </a:lnTo>
                  <a:lnTo>
                    <a:pt x="1772" y="1753"/>
                  </a:lnTo>
                  <a:lnTo>
                    <a:pt x="1781" y="1744"/>
                  </a:lnTo>
                  <a:lnTo>
                    <a:pt x="1781" y="1677"/>
                  </a:lnTo>
                  <a:lnTo>
                    <a:pt x="1791" y="1688"/>
                  </a:lnTo>
                  <a:lnTo>
                    <a:pt x="1791" y="1763"/>
                  </a:lnTo>
                  <a:lnTo>
                    <a:pt x="1799" y="1753"/>
                  </a:lnTo>
                  <a:lnTo>
                    <a:pt x="1799" y="1782"/>
                  </a:lnTo>
                  <a:lnTo>
                    <a:pt x="1809" y="1772"/>
                  </a:lnTo>
                  <a:lnTo>
                    <a:pt x="1809" y="1726"/>
                  </a:lnTo>
                  <a:lnTo>
                    <a:pt x="1818" y="1726"/>
                  </a:lnTo>
                  <a:lnTo>
                    <a:pt x="1818" y="1782"/>
                  </a:lnTo>
                  <a:lnTo>
                    <a:pt x="1828" y="1744"/>
                  </a:lnTo>
                  <a:lnTo>
                    <a:pt x="1828" y="1782"/>
                  </a:lnTo>
                  <a:lnTo>
                    <a:pt x="1837" y="1782"/>
                  </a:lnTo>
                  <a:lnTo>
                    <a:pt x="1847" y="1782"/>
                  </a:lnTo>
                  <a:lnTo>
                    <a:pt x="1847" y="1763"/>
                  </a:lnTo>
                  <a:lnTo>
                    <a:pt x="1855" y="1763"/>
                  </a:lnTo>
                  <a:lnTo>
                    <a:pt x="1855" y="1744"/>
                  </a:lnTo>
                  <a:lnTo>
                    <a:pt x="1865" y="1763"/>
                  </a:lnTo>
                  <a:lnTo>
                    <a:pt x="1865" y="1734"/>
                  </a:lnTo>
                  <a:lnTo>
                    <a:pt x="1874" y="1763"/>
                  </a:lnTo>
                  <a:lnTo>
                    <a:pt x="1874" y="1734"/>
                  </a:lnTo>
                  <a:lnTo>
                    <a:pt x="1884" y="1744"/>
                  </a:lnTo>
                  <a:lnTo>
                    <a:pt x="1884" y="1707"/>
                  </a:lnTo>
                  <a:lnTo>
                    <a:pt x="1892" y="1707"/>
                  </a:lnTo>
                  <a:lnTo>
                    <a:pt x="1892" y="872"/>
                  </a:lnTo>
                  <a:lnTo>
                    <a:pt x="1903" y="872"/>
                  </a:lnTo>
                  <a:lnTo>
                    <a:pt x="1903" y="1601"/>
                  </a:lnTo>
                  <a:lnTo>
                    <a:pt x="1911" y="1612"/>
                  </a:lnTo>
                  <a:lnTo>
                    <a:pt x="1911" y="1763"/>
                  </a:lnTo>
                  <a:lnTo>
                    <a:pt x="1921" y="1772"/>
                  </a:lnTo>
                  <a:lnTo>
                    <a:pt x="1921" y="1753"/>
                  </a:lnTo>
                  <a:lnTo>
                    <a:pt x="1930" y="1763"/>
                  </a:lnTo>
                  <a:lnTo>
                    <a:pt x="1930" y="1744"/>
                  </a:lnTo>
                  <a:lnTo>
                    <a:pt x="1940" y="1734"/>
                  </a:lnTo>
                  <a:lnTo>
                    <a:pt x="1940" y="1772"/>
                  </a:lnTo>
                  <a:lnTo>
                    <a:pt x="1948" y="1772"/>
                  </a:lnTo>
                  <a:lnTo>
                    <a:pt x="1948" y="1753"/>
                  </a:lnTo>
                  <a:lnTo>
                    <a:pt x="1959" y="1772"/>
                  </a:lnTo>
                  <a:lnTo>
                    <a:pt x="1959" y="1715"/>
                  </a:lnTo>
                  <a:lnTo>
                    <a:pt x="1967" y="1726"/>
                  </a:lnTo>
                  <a:lnTo>
                    <a:pt x="1967" y="1772"/>
                  </a:lnTo>
                  <a:lnTo>
                    <a:pt x="1977" y="1772"/>
                  </a:lnTo>
                  <a:lnTo>
                    <a:pt x="1977" y="1782"/>
                  </a:lnTo>
                  <a:lnTo>
                    <a:pt x="1986" y="1782"/>
                  </a:lnTo>
                  <a:lnTo>
                    <a:pt x="1986" y="1744"/>
                  </a:lnTo>
                  <a:lnTo>
                    <a:pt x="1996" y="1744"/>
                  </a:lnTo>
                  <a:lnTo>
                    <a:pt x="1996" y="1782"/>
                  </a:lnTo>
                  <a:lnTo>
                    <a:pt x="2004" y="1782"/>
                  </a:lnTo>
                  <a:lnTo>
                    <a:pt x="2004" y="1744"/>
                  </a:lnTo>
                  <a:lnTo>
                    <a:pt x="2014" y="1753"/>
                  </a:lnTo>
                  <a:lnTo>
                    <a:pt x="2014" y="1772"/>
                  </a:lnTo>
                  <a:lnTo>
                    <a:pt x="2023" y="1772"/>
                  </a:lnTo>
                  <a:lnTo>
                    <a:pt x="2023" y="1734"/>
                  </a:lnTo>
                  <a:lnTo>
                    <a:pt x="2033" y="1715"/>
                  </a:lnTo>
                  <a:lnTo>
                    <a:pt x="2033" y="1753"/>
                  </a:lnTo>
                  <a:lnTo>
                    <a:pt x="2042" y="1753"/>
                  </a:lnTo>
                  <a:lnTo>
                    <a:pt x="2042" y="1782"/>
                  </a:lnTo>
                  <a:lnTo>
                    <a:pt x="2052" y="1763"/>
                  </a:lnTo>
                  <a:lnTo>
                    <a:pt x="2060" y="1772"/>
                  </a:lnTo>
                  <a:lnTo>
                    <a:pt x="2060" y="1763"/>
                  </a:lnTo>
                  <a:lnTo>
                    <a:pt x="2070" y="1772"/>
                  </a:lnTo>
                  <a:lnTo>
                    <a:pt x="2070" y="1715"/>
                  </a:lnTo>
                  <a:lnTo>
                    <a:pt x="2079" y="1707"/>
                  </a:lnTo>
                  <a:lnTo>
                    <a:pt x="2079" y="1763"/>
                  </a:lnTo>
                  <a:lnTo>
                    <a:pt x="2089" y="1744"/>
                  </a:lnTo>
                  <a:lnTo>
                    <a:pt x="2089" y="1782"/>
                  </a:lnTo>
                  <a:lnTo>
                    <a:pt x="2098" y="1782"/>
                  </a:lnTo>
                  <a:lnTo>
                    <a:pt x="2108" y="1782"/>
                  </a:lnTo>
                  <a:lnTo>
                    <a:pt x="2108" y="1753"/>
                  </a:lnTo>
                  <a:lnTo>
                    <a:pt x="2116" y="1753"/>
                  </a:lnTo>
                  <a:lnTo>
                    <a:pt x="2116" y="1782"/>
                  </a:lnTo>
                  <a:lnTo>
                    <a:pt x="2126" y="1763"/>
                  </a:lnTo>
                  <a:lnTo>
                    <a:pt x="2126" y="1782"/>
                  </a:lnTo>
                  <a:lnTo>
                    <a:pt x="2135" y="1782"/>
                  </a:lnTo>
                  <a:lnTo>
                    <a:pt x="2135" y="1734"/>
                  </a:lnTo>
                  <a:lnTo>
                    <a:pt x="2145" y="1772"/>
                  </a:lnTo>
                  <a:lnTo>
                    <a:pt x="2145" y="1726"/>
                  </a:lnTo>
                  <a:lnTo>
                    <a:pt x="2153" y="1753"/>
                  </a:lnTo>
                  <a:lnTo>
                    <a:pt x="2153" y="1782"/>
                  </a:lnTo>
                  <a:lnTo>
                    <a:pt x="2164" y="1782"/>
                  </a:lnTo>
                  <a:lnTo>
                    <a:pt x="2164" y="1772"/>
                  </a:lnTo>
                  <a:lnTo>
                    <a:pt x="2172" y="1772"/>
                  </a:lnTo>
                  <a:lnTo>
                    <a:pt x="2172" y="1753"/>
                  </a:lnTo>
                  <a:lnTo>
                    <a:pt x="2182" y="1744"/>
                  </a:lnTo>
                  <a:lnTo>
                    <a:pt x="2182" y="1763"/>
                  </a:lnTo>
                  <a:lnTo>
                    <a:pt x="2191" y="1763"/>
                  </a:lnTo>
                  <a:lnTo>
                    <a:pt x="2191" y="1782"/>
                  </a:lnTo>
                  <a:lnTo>
                    <a:pt x="2201" y="1782"/>
                  </a:lnTo>
                  <a:lnTo>
                    <a:pt x="2201" y="1763"/>
                  </a:lnTo>
                  <a:lnTo>
                    <a:pt x="2209" y="1753"/>
                  </a:lnTo>
                  <a:lnTo>
                    <a:pt x="2209" y="1734"/>
                  </a:lnTo>
                  <a:lnTo>
                    <a:pt x="2220" y="1734"/>
                  </a:lnTo>
                  <a:lnTo>
                    <a:pt x="2220" y="1772"/>
                  </a:lnTo>
                  <a:lnTo>
                    <a:pt x="2228" y="1763"/>
                  </a:lnTo>
                  <a:lnTo>
                    <a:pt x="2228" y="1782"/>
                  </a:lnTo>
                  <a:lnTo>
                    <a:pt x="2238" y="1772"/>
                  </a:lnTo>
                  <a:lnTo>
                    <a:pt x="2238" y="1715"/>
                  </a:lnTo>
                  <a:lnTo>
                    <a:pt x="2247" y="1669"/>
                  </a:lnTo>
                  <a:lnTo>
                    <a:pt x="2247" y="1763"/>
                  </a:lnTo>
                  <a:lnTo>
                    <a:pt x="2257" y="1763"/>
                  </a:lnTo>
                  <a:lnTo>
                    <a:pt x="2257" y="1744"/>
                  </a:lnTo>
                  <a:lnTo>
                    <a:pt x="2265" y="1744"/>
                  </a:lnTo>
                  <a:lnTo>
                    <a:pt x="2265" y="1772"/>
                  </a:lnTo>
                  <a:lnTo>
                    <a:pt x="2275" y="1772"/>
                  </a:lnTo>
                  <a:lnTo>
                    <a:pt x="2275" y="1782"/>
                  </a:lnTo>
                  <a:lnTo>
                    <a:pt x="2284" y="1782"/>
                  </a:lnTo>
                  <a:lnTo>
                    <a:pt x="2284" y="1753"/>
                  </a:lnTo>
                  <a:lnTo>
                    <a:pt x="2294" y="1734"/>
                  </a:lnTo>
                  <a:lnTo>
                    <a:pt x="2294" y="1772"/>
                  </a:lnTo>
                  <a:lnTo>
                    <a:pt x="2303" y="1782"/>
                  </a:lnTo>
                  <a:lnTo>
                    <a:pt x="2303" y="1772"/>
                  </a:lnTo>
                  <a:lnTo>
                    <a:pt x="2313" y="1772"/>
                  </a:lnTo>
                  <a:lnTo>
                    <a:pt x="2313" y="1763"/>
                  </a:lnTo>
                  <a:lnTo>
                    <a:pt x="2321" y="1782"/>
                  </a:lnTo>
                  <a:lnTo>
                    <a:pt x="2321" y="1753"/>
                  </a:lnTo>
                  <a:lnTo>
                    <a:pt x="2331" y="1763"/>
                  </a:lnTo>
                  <a:lnTo>
                    <a:pt x="2331" y="1744"/>
                  </a:lnTo>
                  <a:lnTo>
                    <a:pt x="2340" y="1753"/>
                  </a:lnTo>
                  <a:lnTo>
                    <a:pt x="2340" y="1782"/>
                  </a:lnTo>
                  <a:lnTo>
                    <a:pt x="2377" y="1782"/>
                  </a:lnTo>
                  <a:lnTo>
                    <a:pt x="2377" y="1763"/>
                  </a:lnTo>
                  <a:lnTo>
                    <a:pt x="2387" y="1763"/>
                  </a:lnTo>
                  <a:lnTo>
                    <a:pt x="2387" y="1772"/>
                  </a:lnTo>
                  <a:lnTo>
                    <a:pt x="2396" y="1772"/>
                  </a:lnTo>
                  <a:lnTo>
                    <a:pt x="2396" y="1782"/>
                  </a:lnTo>
                  <a:lnTo>
                    <a:pt x="2406" y="1782"/>
                  </a:lnTo>
                  <a:lnTo>
                    <a:pt x="2406" y="1753"/>
                  </a:lnTo>
                  <a:lnTo>
                    <a:pt x="2414" y="1753"/>
                  </a:lnTo>
                  <a:lnTo>
                    <a:pt x="2414" y="1763"/>
                  </a:lnTo>
                  <a:lnTo>
                    <a:pt x="2425" y="1763"/>
                  </a:lnTo>
                  <a:lnTo>
                    <a:pt x="2425" y="1782"/>
                  </a:lnTo>
                  <a:lnTo>
                    <a:pt x="2433" y="1782"/>
                  </a:lnTo>
                  <a:lnTo>
                    <a:pt x="2433" y="1763"/>
                  </a:lnTo>
                  <a:lnTo>
                    <a:pt x="2443" y="1753"/>
                  </a:lnTo>
                  <a:lnTo>
                    <a:pt x="2443" y="1772"/>
                  </a:lnTo>
                  <a:lnTo>
                    <a:pt x="2453" y="1753"/>
                  </a:lnTo>
                  <a:lnTo>
                    <a:pt x="2453" y="1772"/>
                  </a:lnTo>
                  <a:lnTo>
                    <a:pt x="2462" y="1772"/>
                  </a:lnTo>
                  <a:lnTo>
                    <a:pt x="2462" y="1744"/>
                  </a:lnTo>
                  <a:lnTo>
                    <a:pt x="2472" y="1753"/>
                  </a:lnTo>
                  <a:lnTo>
                    <a:pt x="2472" y="1772"/>
                  </a:lnTo>
                  <a:lnTo>
                    <a:pt x="2480" y="1763"/>
                  </a:lnTo>
                  <a:lnTo>
                    <a:pt x="2480" y="1782"/>
                  </a:lnTo>
                  <a:lnTo>
                    <a:pt x="2491" y="1782"/>
                  </a:lnTo>
                  <a:lnTo>
                    <a:pt x="2491" y="1763"/>
                  </a:lnTo>
                  <a:lnTo>
                    <a:pt x="2499" y="1772"/>
                  </a:lnTo>
                  <a:lnTo>
                    <a:pt x="2499" y="1782"/>
                  </a:lnTo>
                  <a:lnTo>
                    <a:pt x="2509" y="1782"/>
                  </a:lnTo>
                  <a:lnTo>
                    <a:pt x="2509" y="1772"/>
                  </a:lnTo>
                  <a:lnTo>
                    <a:pt x="2518" y="1772"/>
                  </a:lnTo>
                  <a:lnTo>
                    <a:pt x="2518" y="1753"/>
                  </a:lnTo>
                  <a:lnTo>
                    <a:pt x="2528" y="1753"/>
                  </a:lnTo>
                  <a:lnTo>
                    <a:pt x="2528" y="1782"/>
                  </a:lnTo>
                  <a:lnTo>
                    <a:pt x="2536" y="1782"/>
                  </a:lnTo>
                  <a:lnTo>
                    <a:pt x="2536" y="1726"/>
                  </a:lnTo>
                  <a:lnTo>
                    <a:pt x="2547" y="1772"/>
                  </a:lnTo>
                  <a:lnTo>
                    <a:pt x="2547" y="1707"/>
                  </a:lnTo>
                  <a:lnTo>
                    <a:pt x="2555" y="1734"/>
                  </a:lnTo>
                  <a:lnTo>
                    <a:pt x="2555" y="1782"/>
                  </a:lnTo>
                  <a:lnTo>
                    <a:pt x="2565" y="1782"/>
                  </a:lnTo>
                  <a:lnTo>
                    <a:pt x="2565" y="1726"/>
                  </a:lnTo>
                  <a:lnTo>
                    <a:pt x="2574" y="1715"/>
                  </a:lnTo>
                  <a:lnTo>
                    <a:pt x="2574" y="1782"/>
                  </a:lnTo>
                  <a:lnTo>
                    <a:pt x="2584" y="1734"/>
                  </a:lnTo>
                  <a:lnTo>
                    <a:pt x="2584" y="1782"/>
                  </a:lnTo>
                  <a:lnTo>
                    <a:pt x="2592" y="1753"/>
                  </a:lnTo>
                  <a:lnTo>
                    <a:pt x="2592" y="1782"/>
                  </a:lnTo>
                  <a:lnTo>
                    <a:pt x="2603" y="1763"/>
                  </a:lnTo>
                  <a:lnTo>
                    <a:pt x="2603" y="1336"/>
                  </a:lnTo>
                  <a:lnTo>
                    <a:pt x="2611" y="1317"/>
                  </a:lnTo>
                  <a:lnTo>
                    <a:pt x="2611" y="1715"/>
                  </a:lnTo>
                  <a:lnTo>
                    <a:pt x="2621" y="1726"/>
                  </a:lnTo>
                  <a:lnTo>
                    <a:pt x="2621" y="1772"/>
                  </a:lnTo>
                  <a:lnTo>
                    <a:pt x="2630" y="1782"/>
                  </a:lnTo>
                  <a:lnTo>
                    <a:pt x="2640" y="1772"/>
                  </a:lnTo>
                  <a:lnTo>
                    <a:pt x="2640" y="1782"/>
                  </a:lnTo>
                  <a:lnTo>
                    <a:pt x="2648" y="1782"/>
                  </a:lnTo>
                  <a:lnTo>
                    <a:pt x="2648" y="1753"/>
                  </a:lnTo>
                  <a:lnTo>
                    <a:pt x="2658" y="1782"/>
                  </a:lnTo>
                  <a:lnTo>
                    <a:pt x="2667" y="1782"/>
                  </a:lnTo>
                  <a:lnTo>
                    <a:pt x="2667" y="1763"/>
                  </a:lnTo>
                  <a:lnTo>
                    <a:pt x="2677" y="1782"/>
                  </a:lnTo>
                  <a:lnTo>
                    <a:pt x="2677" y="1763"/>
                  </a:lnTo>
                  <a:lnTo>
                    <a:pt x="2686" y="1753"/>
                  </a:lnTo>
                  <a:lnTo>
                    <a:pt x="2686" y="1772"/>
                  </a:lnTo>
                  <a:lnTo>
                    <a:pt x="2696" y="1753"/>
                  </a:lnTo>
                  <a:lnTo>
                    <a:pt x="2696" y="1782"/>
                  </a:lnTo>
                  <a:lnTo>
                    <a:pt x="2704" y="1782"/>
                  </a:lnTo>
                  <a:lnTo>
                    <a:pt x="2704" y="1772"/>
                  </a:lnTo>
                  <a:lnTo>
                    <a:pt x="2714" y="1772"/>
                  </a:lnTo>
                  <a:lnTo>
                    <a:pt x="2714" y="1782"/>
                  </a:lnTo>
                  <a:lnTo>
                    <a:pt x="2723" y="1782"/>
                  </a:lnTo>
                  <a:lnTo>
                    <a:pt x="2733" y="1782"/>
                  </a:lnTo>
                  <a:lnTo>
                    <a:pt x="2741" y="1782"/>
                  </a:lnTo>
                  <a:lnTo>
                    <a:pt x="2770" y="1782"/>
                  </a:lnTo>
                  <a:lnTo>
                    <a:pt x="2770" y="1772"/>
                  </a:lnTo>
                  <a:lnTo>
                    <a:pt x="2779" y="1772"/>
                  </a:lnTo>
                  <a:lnTo>
                    <a:pt x="2779" y="1763"/>
                  </a:lnTo>
                  <a:lnTo>
                    <a:pt x="2789" y="1772"/>
                  </a:lnTo>
                  <a:lnTo>
                    <a:pt x="2789" y="1753"/>
                  </a:lnTo>
                  <a:lnTo>
                    <a:pt x="2797" y="1763"/>
                  </a:lnTo>
                  <a:lnTo>
                    <a:pt x="2797" y="1782"/>
                  </a:lnTo>
                  <a:lnTo>
                    <a:pt x="2808" y="1782"/>
                  </a:lnTo>
                  <a:lnTo>
                    <a:pt x="2816" y="1782"/>
                  </a:lnTo>
                  <a:lnTo>
                    <a:pt x="2816" y="1744"/>
                  </a:lnTo>
                  <a:lnTo>
                    <a:pt x="2826" y="1772"/>
                  </a:lnTo>
                  <a:lnTo>
                    <a:pt x="2826" y="1726"/>
                  </a:lnTo>
                  <a:lnTo>
                    <a:pt x="2835" y="1753"/>
                  </a:lnTo>
                  <a:lnTo>
                    <a:pt x="2835" y="1772"/>
                  </a:lnTo>
                  <a:lnTo>
                    <a:pt x="2845" y="1782"/>
                  </a:lnTo>
                  <a:lnTo>
                    <a:pt x="2845" y="1753"/>
                  </a:lnTo>
                  <a:lnTo>
                    <a:pt x="2853" y="1782"/>
                  </a:lnTo>
                  <a:lnTo>
                    <a:pt x="2853" y="1734"/>
                  </a:lnTo>
                  <a:lnTo>
                    <a:pt x="2863" y="1726"/>
                  </a:lnTo>
                  <a:lnTo>
                    <a:pt x="2863" y="1677"/>
                  </a:lnTo>
                  <a:lnTo>
                    <a:pt x="2872" y="1688"/>
                  </a:lnTo>
                  <a:lnTo>
                    <a:pt x="2872" y="1753"/>
                  </a:lnTo>
                  <a:lnTo>
                    <a:pt x="2882" y="1763"/>
                  </a:lnTo>
                  <a:lnTo>
                    <a:pt x="2882" y="1744"/>
                  </a:lnTo>
                  <a:lnTo>
                    <a:pt x="2891" y="1753"/>
                  </a:lnTo>
                  <a:lnTo>
                    <a:pt x="2891" y="1734"/>
                  </a:lnTo>
                  <a:lnTo>
                    <a:pt x="2901" y="1726"/>
                  </a:lnTo>
                  <a:lnTo>
                    <a:pt x="2901" y="1772"/>
                  </a:lnTo>
                  <a:lnTo>
                    <a:pt x="2909" y="1744"/>
                  </a:lnTo>
                  <a:lnTo>
                    <a:pt x="2909" y="1782"/>
                  </a:lnTo>
                  <a:lnTo>
                    <a:pt x="2919" y="1772"/>
                  </a:lnTo>
                  <a:lnTo>
                    <a:pt x="2919" y="1782"/>
                  </a:lnTo>
                  <a:lnTo>
                    <a:pt x="2928" y="1772"/>
                  </a:lnTo>
                  <a:lnTo>
                    <a:pt x="2928" y="1744"/>
                  </a:lnTo>
                  <a:lnTo>
                    <a:pt x="2938" y="1763"/>
                  </a:lnTo>
                  <a:lnTo>
                    <a:pt x="2938" y="1782"/>
                  </a:lnTo>
                  <a:lnTo>
                    <a:pt x="2947" y="1782"/>
                  </a:lnTo>
                  <a:lnTo>
                    <a:pt x="2957" y="1782"/>
                  </a:lnTo>
                  <a:lnTo>
                    <a:pt x="2957" y="1753"/>
                  </a:lnTo>
                  <a:lnTo>
                    <a:pt x="2965" y="1763"/>
                  </a:lnTo>
                  <a:lnTo>
                    <a:pt x="2965" y="1744"/>
                  </a:lnTo>
                  <a:lnTo>
                    <a:pt x="2975" y="1744"/>
                  </a:lnTo>
                  <a:lnTo>
                    <a:pt x="2975" y="1772"/>
                  </a:lnTo>
                  <a:lnTo>
                    <a:pt x="2984" y="1782"/>
                  </a:lnTo>
                  <a:lnTo>
                    <a:pt x="2984" y="1753"/>
                  </a:lnTo>
                  <a:lnTo>
                    <a:pt x="2994" y="1744"/>
                  </a:lnTo>
                  <a:lnTo>
                    <a:pt x="2994" y="1763"/>
                  </a:lnTo>
                  <a:lnTo>
                    <a:pt x="3002" y="1763"/>
                  </a:lnTo>
                  <a:lnTo>
                    <a:pt x="3002" y="1744"/>
                  </a:lnTo>
                  <a:lnTo>
                    <a:pt x="3013" y="1734"/>
                  </a:lnTo>
                  <a:lnTo>
                    <a:pt x="3013" y="1744"/>
                  </a:lnTo>
                  <a:lnTo>
                    <a:pt x="3021" y="1744"/>
                  </a:lnTo>
                  <a:lnTo>
                    <a:pt x="3021" y="1696"/>
                  </a:lnTo>
                  <a:lnTo>
                    <a:pt x="3031" y="1688"/>
                  </a:lnTo>
                  <a:lnTo>
                    <a:pt x="3031" y="797"/>
                  </a:lnTo>
                  <a:lnTo>
                    <a:pt x="3040" y="407"/>
                  </a:lnTo>
                  <a:lnTo>
                    <a:pt x="3040" y="1298"/>
                  </a:lnTo>
                  <a:lnTo>
                    <a:pt x="3050" y="1327"/>
                  </a:lnTo>
                  <a:lnTo>
                    <a:pt x="3050" y="1612"/>
                  </a:lnTo>
                  <a:lnTo>
                    <a:pt x="3058" y="1612"/>
                  </a:lnTo>
                  <a:lnTo>
                    <a:pt x="3058" y="1763"/>
                  </a:lnTo>
                  <a:lnTo>
                    <a:pt x="3069" y="1753"/>
                  </a:lnTo>
                  <a:lnTo>
                    <a:pt x="3069" y="1772"/>
                  </a:lnTo>
                  <a:lnTo>
                    <a:pt x="3077" y="1772"/>
                  </a:lnTo>
                  <a:lnTo>
                    <a:pt x="3077" y="1658"/>
                  </a:lnTo>
                  <a:lnTo>
                    <a:pt x="3087" y="1620"/>
                  </a:lnTo>
                  <a:lnTo>
                    <a:pt x="3087" y="1707"/>
                  </a:lnTo>
                  <a:lnTo>
                    <a:pt x="3096" y="1707"/>
                  </a:lnTo>
                  <a:lnTo>
                    <a:pt x="3096" y="1734"/>
                  </a:lnTo>
                  <a:lnTo>
                    <a:pt x="3106" y="1734"/>
                  </a:lnTo>
                  <a:lnTo>
                    <a:pt x="3106" y="1014"/>
                  </a:lnTo>
                  <a:lnTo>
                    <a:pt x="3114" y="816"/>
                  </a:lnTo>
                  <a:lnTo>
                    <a:pt x="3114" y="1498"/>
                  </a:lnTo>
                  <a:lnTo>
                    <a:pt x="3124" y="1507"/>
                  </a:lnTo>
                  <a:lnTo>
                    <a:pt x="3124" y="1707"/>
                  </a:lnTo>
                  <a:lnTo>
                    <a:pt x="3133" y="1707"/>
                  </a:lnTo>
                  <a:lnTo>
                    <a:pt x="3133" y="1772"/>
                  </a:lnTo>
                  <a:lnTo>
                    <a:pt x="3143" y="1772"/>
                  </a:lnTo>
                  <a:lnTo>
                    <a:pt x="3143" y="1753"/>
                  </a:lnTo>
                  <a:lnTo>
                    <a:pt x="3152" y="1782"/>
                  </a:lnTo>
                  <a:lnTo>
                    <a:pt x="3152" y="1734"/>
                  </a:lnTo>
                  <a:lnTo>
                    <a:pt x="3162" y="1734"/>
                  </a:lnTo>
                  <a:lnTo>
                    <a:pt x="3162" y="1696"/>
                  </a:lnTo>
                  <a:lnTo>
                    <a:pt x="3170" y="1715"/>
                  </a:lnTo>
                  <a:lnTo>
                    <a:pt x="3170" y="1744"/>
                  </a:lnTo>
                  <a:lnTo>
                    <a:pt x="3180" y="1726"/>
                  </a:lnTo>
                  <a:lnTo>
                    <a:pt x="3180" y="1763"/>
                  </a:lnTo>
                  <a:lnTo>
                    <a:pt x="3189" y="1734"/>
                  </a:lnTo>
                  <a:lnTo>
                    <a:pt x="3189" y="1753"/>
                  </a:lnTo>
                  <a:lnTo>
                    <a:pt x="3199" y="1753"/>
                  </a:lnTo>
                  <a:lnTo>
                    <a:pt x="3199" y="1782"/>
                  </a:lnTo>
                  <a:lnTo>
                    <a:pt x="3207" y="1782"/>
                  </a:lnTo>
                  <a:lnTo>
                    <a:pt x="3207" y="1772"/>
                  </a:lnTo>
                  <a:lnTo>
                    <a:pt x="3218" y="1772"/>
                  </a:lnTo>
                  <a:lnTo>
                    <a:pt x="3218" y="1734"/>
                  </a:lnTo>
                  <a:lnTo>
                    <a:pt x="3226" y="1744"/>
                  </a:lnTo>
                  <a:lnTo>
                    <a:pt x="3226" y="1782"/>
                  </a:lnTo>
                  <a:lnTo>
                    <a:pt x="3236" y="1753"/>
                  </a:lnTo>
                  <a:lnTo>
                    <a:pt x="3236" y="1772"/>
                  </a:lnTo>
                  <a:lnTo>
                    <a:pt x="3245" y="1772"/>
                  </a:lnTo>
                  <a:lnTo>
                    <a:pt x="3255" y="1772"/>
                  </a:lnTo>
                  <a:lnTo>
                    <a:pt x="3255" y="1782"/>
                  </a:lnTo>
                  <a:lnTo>
                    <a:pt x="3263" y="1782"/>
                  </a:lnTo>
                  <a:lnTo>
                    <a:pt x="3263" y="1772"/>
                  </a:lnTo>
                  <a:lnTo>
                    <a:pt x="3274" y="1772"/>
                  </a:lnTo>
                  <a:lnTo>
                    <a:pt x="3274" y="1782"/>
                  </a:lnTo>
                  <a:lnTo>
                    <a:pt x="3282" y="1772"/>
                  </a:lnTo>
                  <a:lnTo>
                    <a:pt x="3282" y="1782"/>
                  </a:lnTo>
                  <a:lnTo>
                    <a:pt x="3292" y="1782"/>
                  </a:lnTo>
                  <a:lnTo>
                    <a:pt x="3292" y="1753"/>
                  </a:lnTo>
                  <a:lnTo>
                    <a:pt x="3301" y="1772"/>
                  </a:lnTo>
                  <a:lnTo>
                    <a:pt x="3301" y="1734"/>
                  </a:lnTo>
                  <a:lnTo>
                    <a:pt x="3311" y="1734"/>
                  </a:lnTo>
                  <a:lnTo>
                    <a:pt x="3311" y="1772"/>
                  </a:lnTo>
                  <a:lnTo>
                    <a:pt x="3319" y="1753"/>
                  </a:lnTo>
                  <a:lnTo>
                    <a:pt x="3319" y="1734"/>
                  </a:lnTo>
                  <a:lnTo>
                    <a:pt x="3329" y="1734"/>
                  </a:lnTo>
                  <a:lnTo>
                    <a:pt x="3329" y="1763"/>
                  </a:lnTo>
                  <a:lnTo>
                    <a:pt x="3338" y="1782"/>
                  </a:lnTo>
                  <a:lnTo>
                    <a:pt x="3338" y="1734"/>
                  </a:lnTo>
                  <a:lnTo>
                    <a:pt x="3348" y="1763"/>
                  </a:lnTo>
                  <a:lnTo>
                    <a:pt x="3348" y="1555"/>
                  </a:lnTo>
                  <a:lnTo>
                    <a:pt x="3358" y="1536"/>
                  </a:lnTo>
                  <a:lnTo>
                    <a:pt x="3358" y="778"/>
                  </a:lnTo>
                  <a:lnTo>
                    <a:pt x="3367" y="1062"/>
                  </a:lnTo>
                  <a:lnTo>
                    <a:pt x="3367" y="1612"/>
                  </a:lnTo>
                  <a:lnTo>
                    <a:pt x="3377" y="1612"/>
                  </a:lnTo>
                  <a:lnTo>
                    <a:pt x="3377" y="1707"/>
                  </a:lnTo>
                  <a:lnTo>
                    <a:pt x="3385" y="1744"/>
                  </a:lnTo>
                  <a:lnTo>
                    <a:pt x="3385" y="1696"/>
                  </a:lnTo>
                  <a:lnTo>
                    <a:pt x="3396" y="1744"/>
                  </a:lnTo>
                  <a:lnTo>
                    <a:pt x="3396" y="1536"/>
                  </a:lnTo>
                  <a:lnTo>
                    <a:pt x="3404" y="1365"/>
                  </a:lnTo>
                  <a:lnTo>
                    <a:pt x="3404" y="1631"/>
                  </a:lnTo>
                  <a:lnTo>
                    <a:pt x="3414" y="1639"/>
                  </a:lnTo>
                  <a:lnTo>
                    <a:pt x="3414" y="1715"/>
                  </a:lnTo>
                  <a:lnTo>
                    <a:pt x="3423" y="1726"/>
                  </a:lnTo>
                  <a:lnTo>
                    <a:pt x="3423" y="1772"/>
                  </a:lnTo>
                  <a:lnTo>
                    <a:pt x="3433" y="1772"/>
                  </a:lnTo>
                  <a:lnTo>
                    <a:pt x="3433" y="1782"/>
                  </a:lnTo>
                  <a:lnTo>
                    <a:pt x="3441" y="1763"/>
                  </a:lnTo>
                  <a:lnTo>
                    <a:pt x="3441" y="1782"/>
                  </a:lnTo>
                  <a:lnTo>
                    <a:pt x="3451" y="1782"/>
                  </a:lnTo>
                  <a:lnTo>
                    <a:pt x="3451" y="1763"/>
                  </a:lnTo>
                  <a:lnTo>
                    <a:pt x="3460" y="1772"/>
                  </a:lnTo>
                  <a:lnTo>
                    <a:pt x="3460" y="1753"/>
                  </a:lnTo>
                  <a:lnTo>
                    <a:pt x="3470" y="1734"/>
                  </a:lnTo>
                  <a:lnTo>
                    <a:pt x="3470" y="1772"/>
                  </a:lnTo>
                  <a:lnTo>
                    <a:pt x="3479" y="1772"/>
                  </a:lnTo>
                  <a:lnTo>
                    <a:pt x="3479" y="1782"/>
                  </a:lnTo>
                  <a:lnTo>
                    <a:pt x="3489" y="1782"/>
                  </a:lnTo>
                  <a:lnTo>
                    <a:pt x="3489" y="1734"/>
                  </a:lnTo>
                  <a:lnTo>
                    <a:pt x="3497" y="1734"/>
                  </a:lnTo>
                  <a:lnTo>
                    <a:pt x="3497" y="1772"/>
                  </a:lnTo>
                  <a:lnTo>
                    <a:pt x="3507" y="1763"/>
                  </a:lnTo>
                  <a:lnTo>
                    <a:pt x="3516" y="1707"/>
                  </a:lnTo>
                  <a:lnTo>
                    <a:pt x="3516" y="1763"/>
                  </a:lnTo>
                  <a:lnTo>
                    <a:pt x="3526" y="1744"/>
                  </a:lnTo>
                  <a:lnTo>
                    <a:pt x="3526" y="1782"/>
                  </a:lnTo>
                  <a:lnTo>
                    <a:pt x="3545" y="1782"/>
                  </a:lnTo>
                  <a:lnTo>
                    <a:pt x="3545" y="1772"/>
                  </a:lnTo>
                  <a:lnTo>
                    <a:pt x="3553" y="1782"/>
                  </a:lnTo>
                  <a:lnTo>
                    <a:pt x="3553" y="1753"/>
                  </a:lnTo>
                  <a:lnTo>
                    <a:pt x="3563" y="1753"/>
                  </a:lnTo>
                  <a:lnTo>
                    <a:pt x="3563" y="1782"/>
                  </a:lnTo>
                  <a:lnTo>
                    <a:pt x="3572" y="1772"/>
                  </a:lnTo>
                  <a:lnTo>
                    <a:pt x="3572" y="1782"/>
                  </a:lnTo>
                  <a:lnTo>
                    <a:pt x="3582" y="1782"/>
                  </a:lnTo>
                  <a:lnTo>
                    <a:pt x="3590" y="1782"/>
                  </a:lnTo>
                  <a:lnTo>
                    <a:pt x="3590" y="1753"/>
                  </a:lnTo>
                  <a:lnTo>
                    <a:pt x="3601" y="1753"/>
                  </a:lnTo>
                  <a:lnTo>
                    <a:pt x="3601" y="1782"/>
                  </a:lnTo>
                  <a:lnTo>
                    <a:pt x="3609" y="1782"/>
                  </a:lnTo>
                  <a:lnTo>
                    <a:pt x="3619" y="1782"/>
                  </a:lnTo>
                  <a:lnTo>
                    <a:pt x="3619" y="1763"/>
                  </a:lnTo>
                  <a:lnTo>
                    <a:pt x="3628" y="1772"/>
                  </a:lnTo>
                  <a:lnTo>
                    <a:pt x="3628" y="1744"/>
                  </a:lnTo>
                  <a:lnTo>
                    <a:pt x="3638" y="1744"/>
                  </a:lnTo>
                  <a:lnTo>
                    <a:pt x="3638" y="1772"/>
                  </a:lnTo>
                  <a:lnTo>
                    <a:pt x="3646" y="1772"/>
                  </a:lnTo>
                  <a:lnTo>
                    <a:pt x="3646" y="1782"/>
                  </a:lnTo>
                  <a:lnTo>
                    <a:pt x="3657" y="1782"/>
                  </a:lnTo>
                  <a:lnTo>
                    <a:pt x="3657" y="1772"/>
                  </a:lnTo>
                  <a:lnTo>
                    <a:pt x="3665" y="1772"/>
                  </a:lnTo>
                  <a:lnTo>
                    <a:pt x="3665" y="1734"/>
                  </a:lnTo>
                  <a:lnTo>
                    <a:pt x="3675" y="1744"/>
                  </a:lnTo>
                  <a:lnTo>
                    <a:pt x="3675" y="1763"/>
                  </a:lnTo>
                  <a:lnTo>
                    <a:pt x="3684" y="1763"/>
                  </a:lnTo>
                  <a:lnTo>
                    <a:pt x="3684" y="1782"/>
                  </a:lnTo>
                  <a:lnTo>
                    <a:pt x="3702" y="1782"/>
                  </a:lnTo>
                  <a:lnTo>
                    <a:pt x="3702" y="1772"/>
                  </a:lnTo>
                  <a:lnTo>
                    <a:pt x="3712" y="1763"/>
                  </a:lnTo>
                  <a:lnTo>
                    <a:pt x="3712" y="1782"/>
                  </a:lnTo>
                  <a:lnTo>
                    <a:pt x="3721" y="1782"/>
                  </a:lnTo>
                  <a:lnTo>
                    <a:pt x="3721" y="1753"/>
                  </a:lnTo>
                  <a:lnTo>
                    <a:pt x="3731" y="1763"/>
                  </a:lnTo>
                  <a:lnTo>
                    <a:pt x="3731" y="1782"/>
                  </a:lnTo>
                  <a:lnTo>
                    <a:pt x="3740" y="1782"/>
                  </a:lnTo>
                  <a:lnTo>
                    <a:pt x="3750" y="1782"/>
                  </a:lnTo>
                  <a:lnTo>
                    <a:pt x="3750" y="1753"/>
                  </a:lnTo>
                  <a:lnTo>
                    <a:pt x="3758" y="1772"/>
                  </a:lnTo>
                  <a:lnTo>
                    <a:pt x="3758" y="1744"/>
                  </a:lnTo>
                  <a:lnTo>
                    <a:pt x="3768" y="1753"/>
                  </a:lnTo>
                  <a:lnTo>
                    <a:pt x="3768" y="1772"/>
                  </a:lnTo>
                  <a:lnTo>
                    <a:pt x="3777" y="1782"/>
                  </a:lnTo>
                  <a:lnTo>
                    <a:pt x="3777" y="1753"/>
                  </a:lnTo>
                  <a:lnTo>
                    <a:pt x="3787" y="1753"/>
                  </a:lnTo>
                  <a:lnTo>
                    <a:pt x="3787" y="1763"/>
                  </a:lnTo>
                  <a:lnTo>
                    <a:pt x="3795" y="1763"/>
                  </a:lnTo>
                  <a:lnTo>
                    <a:pt x="3795" y="1715"/>
                  </a:lnTo>
                  <a:lnTo>
                    <a:pt x="3806" y="1715"/>
                  </a:lnTo>
                  <a:lnTo>
                    <a:pt x="3806" y="1157"/>
                  </a:lnTo>
                  <a:lnTo>
                    <a:pt x="3814" y="1127"/>
                  </a:lnTo>
                  <a:lnTo>
                    <a:pt x="3814" y="133"/>
                  </a:lnTo>
                  <a:lnTo>
                    <a:pt x="3824" y="142"/>
                  </a:lnTo>
                  <a:lnTo>
                    <a:pt x="3824" y="1336"/>
                  </a:lnTo>
                  <a:lnTo>
                    <a:pt x="3833" y="1355"/>
                  </a:lnTo>
                  <a:lnTo>
                    <a:pt x="3833" y="1696"/>
                  </a:lnTo>
                  <a:lnTo>
                    <a:pt x="3843" y="1707"/>
                  </a:lnTo>
                  <a:lnTo>
                    <a:pt x="3843" y="1772"/>
                  </a:lnTo>
                  <a:lnTo>
                    <a:pt x="3851" y="1782"/>
                  </a:lnTo>
                  <a:lnTo>
                    <a:pt x="3851" y="1772"/>
                  </a:lnTo>
                  <a:lnTo>
                    <a:pt x="3862" y="1772"/>
                  </a:lnTo>
                  <a:lnTo>
                    <a:pt x="3862" y="1753"/>
                  </a:lnTo>
                  <a:lnTo>
                    <a:pt x="3870" y="1753"/>
                  </a:lnTo>
                  <a:lnTo>
                    <a:pt x="3870" y="1772"/>
                  </a:lnTo>
                  <a:lnTo>
                    <a:pt x="3880" y="1772"/>
                  </a:lnTo>
                  <a:lnTo>
                    <a:pt x="3880" y="1782"/>
                  </a:lnTo>
                  <a:lnTo>
                    <a:pt x="3899" y="1782"/>
                  </a:lnTo>
                  <a:lnTo>
                    <a:pt x="3899" y="1772"/>
                  </a:lnTo>
                  <a:lnTo>
                    <a:pt x="3907" y="1772"/>
                  </a:lnTo>
                  <a:lnTo>
                    <a:pt x="3917" y="1782"/>
                  </a:lnTo>
                  <a:lnTo>
                    <a:pt x="3926" y="1782"/>
                  </a:lnTo>
                  <a:lnTo>
                    <a:pt x="3936" y="1772"/>
                  </a:lnTo>
                  <a:lnTo>
                    <a:pt x="3936" y="1753"/>
                  </a:lnTo>
                  <a:lnTo>
                    <a:pt x="3945" y="1772"/>
                  </a:lnTo>
                  <a:lnTo>
                    <a:pt x="3945" y="1734"/>
                  </a:lnTo>
                  <a:lnTo>
                    <a:pt x="3955" y="1753"/>
                  </a:lnTo>
                  <a:lnTo>
                    <a:pt x="3955" y="1707"/>
                  </a:lnTo>
                  <a:lnTo>
                    <a:pt x="3963" y="1734"/>
                  </a:lnTo>
                  <a:lnTo>
                    <a:pt x="3963" y="1763"/>
                  </a:lnTo>
                  <a:lnTo>
                    <a:pt x="3973" y="1772"/>
                  </a:lnTo>
                  <a:lnTo>
                    <a:pt x="3973" y="1782"/>
                  </a:lnTo>
                  <a:lnTo>
                    <a:pt x="3982" y="1772"/>
                  </a:lnTo>
                  <a:lnTo>
                    <a:pt x="3982" y="1763"/>
                  </a:lnTo>
                  <a:lnTo>
                    <a:pt x="3992" y="1763"/>
                  </a:lnTo>
                  <a:lnTo>
                    <a:pt x="3992" y="1734"/>
                  </a:lnTo>
                  <a:lnTo>
                    <a:pt x="4001" y="1763"/>
                  </a:lnTo>
                  <a:lnTo>
                    <a:pt x="4001" y="1631"/>
                  </a:lnTo>
                  <a:lnTo>
                    <a:pt x="4011" y="1601"/>
                  </a:lnTo>
                  <a:lnTo>
                    <a:pt x="4011" y="1726"/>
                  </a:lnTo>
                  <a:lnTo>
                    <a:pt x="4019" y="1726"/>
                  </a:lnTo>
                  <a:lnTo>
                    <a:pt x="4019" y="1763"/>
                  </a:lnTo>
                  <a:lnTo>
                    <a:pt x="4029" y="1763"/>
                  </a:lnTo>
                  <a:lnTo>
                    <a:pt x="4029" y="1782"/>
                  </a:lnTo>
                  <a:lnTo>
                    <a:pt x="4038" y="1782"/>
                  </a:lnTo>
                  <a:lnTo>
                    <a:pt x="4038" y="1726"/>
                  </a:lnTo>
                  <a:lnTo>
                    <a:pt x="4048" y="1772"/>
                  </a:lnTo>
                  <a:lnTo>
                    <a:pt x="4048" y="1707"/>
                  </a:lnTo>
                  <a:lnTo>
                    <a:pt x="4056" y="1715"/>
                  </a:lnTo>
                  <a:lnTo>
                    <a:pt x="4056" y="1772"/>
                  </a:lnTo>
                  <a:lnTo>
                    <a:pt x="4067" y="1772"/>
                  </a:lnTo>
                  <a:lnTo>
                    <a:pt x="4067" y="1726"/>
                  </a:lnTo>
                  <a:lnTo>
                    <a:pt x="4075" y="1715"/>
                  </a:lnTo>
                  <a:lnTo>
                    <a:pt x="4075" y="1772"/>
                  </a:lnTo>
                  <a:lnTo>
                    <a:pt x="4085" y="1744"/>
                  </a:lnTo>
                  <a:lnTo>
                    <a:pt x="4085" y="1772"/>
                  </a:lnTo>
                  <a:lnTo>
                    <a:pt x="4094" y="1772"/>
                  </a:lnTo>
                  <a:lnTo>
                    <a:pt x="4094" y="1763"/>
                  </a:lnTo>
                  <a:lnTo>
                    <a:pt x="4104" y="1782"/>
                  </a:lnTo>
                  <a:lnTo>
                    <a:pt x="4104" y="1763"/>
                  </a:lnTo>
                  <a:lnTo>
                    <a:pt x="4112" y="1753"/>
                  </a:lnTo>
                  <a:lnTo>
                    <a:pt x="4112" y="1772"/>
                  </a:lnTo>
                  <a:lnTo>
                    <a:pt x="4123" y="1753"/>
                  </a:lnTo>
                  <a:lnTo>
                    <a:pt x="4123" y="1782"/>
                  </a:lnTo>
                  <a:lnTo>
                    <a:pt x="4131" y="1772"/>
                  </a:lnTo>
                  <a:lnTo>
                    <a:pt x="4131" y="1782"/>
                  </a:lnTo>
                  <a:lnTo>
                    <a:pt x="4141" y="1782"/>
                  </a:lnTo>
                  <a:lnTo>
                    <a:pt x="4141" y="1772"/>
                  </a:lnTo>
                  <a:lnTo>
                    <a:pt x="4150" y="1782"/>
                  </a:lnTo>
                  <a:lnTo>
                    <a:pt x="4150" y="1763"/>
                  </a:lnTo>
                  <a:lnTo>
                    <a:pt x="4160" y="1763"/>
                  </a:lnTo>
                  <a:lnTo>
                    <a:pt x="4160" y="1782"/>
                  </a:lnTo>
                  <a:lnTo>
                    <a:pt x="4168" y="1782"/>
                  </a:lnTo>
                  <a:lnTo>
                    <a:pt x="4178" y="1782"/>
                  </a:lnTo>
                  <a:lnTo>
                    <a:pt x="4178" y="1763"/>
                  </a:lnTo>
                  <a:lnTo>
                    <a:pt x="4187" y="1782"/>
                  </a:lnTo>
                  <a:lnTo>
                    <a:pt x="4187" y="1763"/>
                  </a:lnTo>
                  <a:lnTo>
                    <a:pt x="4197" y="1782"/>
                  </a:lnTo>
                  <a:lnTo>
                    <a:pt x="4197" y="1744"/>
                  </a:lnTo>
                  <a:lnTo>
                    <a:pt x="4206" y="1772"/>
                  </a:lnTo>
                  <a:lnTo>
                    <a:pt x="4206" y="1744"/>
                  </a:lnTo>
                  <a:lnTo>
                    <a:pt x="4216" y="1763"/>
                  </a:lnTo>
                  <a:lnTo>
                    <a:pt x="4216" y="1782"/>
                  </a:lnTo>
                  <a:lnTo>
                    <a:pt x="4224" y="1782"/>
                  </a:lnTo>
                  <a:lnTo>
                    <a:pt x="4234" y="1782"/>
                  </a:lnTo>
                  <a:lnTo>
                    <a:pt x="4234" y="1688"/>
                  </a:lnTo>
                  <a:lnTo>
                    <a:pt x="4243" y="1631"/>
                  </a:lnTo>
                  <a:lnTo>
                    <a:pt x="4243" y="1726"/>
                  </a:lnTo>
                  <a:lnTo>
                    <a:pt x="4253" y="1734"/>
                  </a:lnTo>
                  <a:lnTo>
                    <a:pt x="4253" y="1772"/>
                  </a:lnTo>
                  <a:lnTo>
                    <a:pt x="4263" y="1772"/>
                  </a:lnTo>
                  <a:lnTo>
                    <a:pt x="4263" y="1782"/>
                  </a:lnTo>
                  <a:lnTo>
                    <a:pt x="4282" y="1782"/>
                  </a:lnTo>
                  <a:lnTo>
                    <a:pt x="4282" y="1772"/>
                  </a:lnTo>
                  <a:lnTo>
                    <a:pt x="4290" y="1772"/>
                  </a:lnTo>
                  <a:lnTo>
                    <a:pt x="4290" y="1744"/>
                  </a:lnTo>
                  <a:lnTo>
                    <a:pt x="4300" y="1744"/>
                  </a:lnTo>
                  <a:lnTo>
                    <a:pt x="4300" y="95"/>
                  </a:lnTo>
                  <a:lnTo>
                    <a:pt x="4309" y="0"/>
                  </a:lnTo>
                  <a:lnTo>
                    <a:pt x="4309" y="1298"/>
                  </a:lnTo>
                  <a:lnTo>
                    <a:pt x="4319" y="1317"/>
                  </a:lnTo>
                  <a:lnTo>
                    <a:pt x="4319" y="1620"/>
                  </a:lnTo>
                  <a:lnTo>
                    <a:pt x="4328" y="1631"/>
                  </a:lnTo>
                  <a:lnTo>
                    <a:pt x="4328" y="1772"/>
                  </a:lnTo>
                  <a:lnTo>
                    <a:pt x="4338" y="1772"/>
                  </a:lnTo>
                  <a:lnTo>
                    <a:pt x="4346" y="1772"/>
                  </a:lnTo>
                  <a:lnTo>
                    <a:pt x="4346" y="1782"/>
                  </a:lnTo>
                  <a:lnTo>
                    <a:pt x="4356" y="1744"/>
                  </a:lnTo>
                  <a:lnTo>
                    <a:pt x="4356" y="1782"/>
                  </a:lnTo>
                  <a:lnTo>
                    <a:pt x="4365" y="1726"/>
                  </a:lnTo>
                  <a:lnTo>
                    <a:pt x="4365" y="1782"/>
                  </a:lnTo>
                  <a:lnTo>
                    <a:pt x="4375" y="1753"/>
                  </a:lnTo>
                  <a:lnTo>
                    <a:pt x="4375" y="1782"/>
                  </a:lnTo>
                  <a:lnTo>
                    <a:pt x="4383" y="1753"/>
                  </a:lnTo>
                  <a:lnTo>
                    <a:pt x="4383" y="1782"/>
                  </a:lnTo>
                  <a:lnTo>
                    <a:pt x="4394" y="1782"/>
                  </a:lnTo>
                  <a:lnTo>
                    <a:pt x="4394" y="1715"/>
                  </a:lnTo>
                  <a:lnTo>
                    <a:pt x="4402" y="1715"/>
                  </a:lnTo>
                  <a:lnTo>
                    <a:pt x="4402" y="1669"/>
                  </a:lnTo>
                  <a:lnTo>
                    <a:pt x="4412" y="1631"/>
                  </a:lnTo>
                  <a:lnTo>
                    <a:pt x="4412" y="1734"/>
                  </a:lnTo>
                  <a:lnTo>
                    <a:pt x="4421" y="1734"/>
                  </a:lnTo>
                  <a:lnTo>
                    <a:pt x="4421" y="1763"/>
                  </a:lnTo>
                  <a:lnTo>
                    <a:pt x="4431" y="1753"/>
                  </a:lnTo>
                  <a:lnTo>
                    <a:pt x="4431" y="1715"/>
                  </a:lnTo>
                  <a:lnTo>
                    <a:pt x="4439" y="1715"/>
                  </a:lnTo>
                  <a:lnTo>
                    <a:pt x="4439" y="1744"/>
                  </a:lnTo>
                  <a:lnTo>
                    <a:pt x="4450" y="1763"/>
                  </a:lnTo>
                  <a:lnTo>
                    <a:pt x="4450" y="1734"/>
                  </a:lnTo>
                  <a:lnTo>
                    <a:pt x="4458" y="1753"/>
                  </a:lnTo>
                  <a:lnTo>
                    <a:pt x="4458" y="1782"/>
                  </a:lnTo>
                  <a:lnTo>
                    <a:pt x="4468" y="1782"/>
                  </a:lnTo>
                  <a:lnTo>
                    <a:pt x="4477" y="1772"/>
                  </a:lnTo>
                  <a:lnTo>
                    <a:pt x="4477" y="1753"/>
                  </a:lnTo>
                  <a:lnTo>
                    <a:pt x="4487" y="1772"/>
                  </a:lnTo>
                  <a:lnTo>
                    <a:pt x="4487" y="1782"/>
                  </a:lnTo>
                  <a:lnTo>
                    <a:pt x="4506" y="1782"/>
                  </a:lnTo>
                  <a:lnTo>
                    <a:pt x="4506" y="1763"/>
                  </a:lnTo>
                  <a:lnTo>
                    <a:pt x="4514" y="1763"/>
                  </a:lnTo>
                  <a:lnTo>
                    <a:pt x="4514" y="1744"/>
                  </a:lnTo>
                  <a:lnTo>
                    <a:pt x="4524" y="1744"/>
                  </a:lnTo>
                  <a:lnTo>
                    <a:pt x="4524" y="1763"/>
                  </a:lnTo>
                  <a:lnTo>
                    <a:pt x="4533" y="1763"/>
                  </a:lnTo>
                  <a:lnTo>
                    <a:pt x="4533" y="1782"/>
                  </a:lnTo>
                  <a:lnTo>
                    <a:pt x="4543" y="1763"/>
                  </a:lnTo>
                  <a:lnTo>
                    <a:pt x="4543" y="1744"/>
                  </a:lnTo>
                  <a:lnTo>
                    <a:pt x="4551" y="1744"/>
                  </a:lnTo>
                  <a:lnTo>
                    <a:pt x="4551" y="1772"/>
                  </a:lnTo>
                  <a:lnTo>
                    <a:pt x="4561" y="1772"/>
                  </a:lnTo>
                  <a:lnTo>
                    <a:pt x="4561" y="1763"/>
                  </a:lnTo>
                  <a:lnTo>
                    <a:pt x="4570" y="1772"/>
                  </a:lnTo>
                  <a:lnTo>
                    <a:pt x="4570" y="1782"/>
                  </a:lnTo>
                  <a:lnTo>
                    <a:pt x="4580" y="1772"/>
                  </a:lnTo>
                  <a:lnTo>
                    <a:pt x="4580" y="1782"/>
                  </a:lnTo>
                  <a:lnTo>
                    <a:pt x="4589" y="1763"/>
                  </a:lnTo>
                  <a:lnTo>
                    <a:pt x="4589" y="1782"/>
                  </a:lnTo>
                  <a:lnTo>
                    <a:pt x="4599" y="1772"/>
                  </a:lnTo>
                  <a:lnTo>
                    <a:pt x="4599" y="1782"/>
                  </a:lnTo>
                  <a:lnTo>
                    <a:pt x="4607" y="1782"/>
                  </a:lnTo>
                  <a:lnTo>
                    <a:pt x="4607" y="1753"/>
                  </a:lnTo>
                  <a:lnTo>
                    <a:pt x="4617" y="1744"/>
                  </a:lnTo>
                  <a:lnTo>
                    <a:pt x="4617" y="1782"/>
                  </a:lnTo>
                  <a:lnTo>
                    <a:pt x="4626" y="1763"/>
                  </a:lnTo>
                  <a:lnTo>
                    <a:pt x="4626" y="1782"/>
                  </a:lnTo>
                  <a:lnTo>
                    <a:pt x="4673" y="1782"/>
                  </a:lnTo>
                  <a:lnTo>
                    <a:pt x="4682" y="1782"/>
                  </a:lnTo>
                  <a:lnTo>
                    <a:pt x="4692" y="1782"/>
                  </a:lnTo>
                  <a:lnTo>
                    <a:pt x="4692" y="1772"/>
                  </a:lnTo>
                  <a:lnTo>
                    <a:pt x="4700" y="1782"/>
                  </a:lnTo>
                  <a:lnTo>
                    <a:pt x="4711" y="1782"/>
                  </a:lnTo>
                  <a:lnTo>
                    <a:pt x="4711" y="1763"/>
                  </a:lnTo>
                  <a:lnTo>
                    <a:pt x="4719" y="1763"/>
                  </a:lnTo>
                  <a:lnTo>
                    <a:pt x="4719" y="1753"/>
                  </a:lnTo>
                  <a:lnTo>
                    <a:pt x="4729" y="1782"/>
                  </a:lnTo>
                  <a:lnTo>
                    <a:pt x="4729" y="1734"/>
                  </a:lnTo>
                  <a:lnTo>
                    <a:pt x="4738" y="1763"/>
                  </a:lnTo>
                  <a:lnTo>
                    <a:pt x="4738" y="1734"/>
                  </a:lnTo>
                  <a:lnTo>
                    <a:pt x="4748" y="1744"/>
                  </a:lnTo>
                  <a:lnTo>
                    <a:pt x="4748" y="1772"/>
                  </a:lnTo>
                  <a:lnTo>
                    <a:pt x="4756" y="1763"/>
                  </a:lnTo>
                  <a:lnTo>
                    <a:pt x="4756" y="1734"/>
                  </a:lnTo>
                  <a:lnTo>
                    <a:pt x="4766" y="1753"/>
                  </a:lnTo>
                  <a:lnTo>
                    <a:pt x="4766" y="1763"/>
                  </a:lnTo>
                  <a:lnTo>
                    <a:pt x="4775" y="1753"/>
                  </a:lnTo>
                  <a:lnTo>
                    <a:pt x="4775" y="1782"/>
                  </a:lnTo>
                  <a:lnTo>
                    <a:pt x="4785" y="1763"/>
                  </a:lnTo>
                  <a:lnTo>
                    <a:pt x="4785" y="1782"/>
                  </a:lnTo>
                  <a:lnTo>
                    <a:pt x="4794" y="1763"/>
                  </a:lnTo>
                  <a:lnTo>
                    <a:pt x="4794" y="1744"/>
                  </a:lnTo>
                  <a:lnTo>
                    <a:pt x="4804" y="1744"/>
                  </a:lnTo>
                  <a:lnTo>
                    <a:pt x="4804" y="1772"/>
                  </a:lnTo>
                  <a:lnTo>
                    <a:pt x="4812" y="1753"/>
                  </a:lnTo>
                  <a:lnTo>
                    <a:pt x="4812" y="1772"/>
                  </a:lnTo>
                  <a:lnTo>
                    <a:pt x="4822" y="1753"/>
                  </a:lnTo>
                  <a:lnTo>
                    <a:pt x="4822" y="1782"/>
                  </a:lnTo>
                  <a:lnTo>
                    <a:pt x="4831" y="1782"/>
                  </a:lnTo>
                  <a:lnTo>
                    <a:pt x="4849" y="1782"/>
                  </a:lnTo>
                  <a:lnTo>
                    <a:pt x="4849" y="1772"/>
                  </a:lnTo>
                  <a:lnTo>
                    <a:pt x="4860" y="1772"/>
                  </a:lnTo>
                  <a:lnTo>
                    <a:pt x="4860" y="1782"/>
                  </a:lnTo>
                  <a:lnTo>
                    <a:pt x="4868" y="1782"/>
                  </a:lnTo>
                  <a:lnTo>
                    <a:pt x="4868" y="1772"/>
                  </a:lnTo>
                  <a:lnTo>
                    <a:pt x="4878" y="1782"/>
                  </a:lnTo>
                  <a:lnTo>
                    <a:pt x="4878" y="1753"/>
                  </a:lnTo>
                  <a:lnTo>
                    <a:pt x="4887" y="1782"/>
                  </a:lnTo>
                  <a:lnTo>
                    <a:pt x="4887" y="1734"/>
                  </a:lnTo>
                  <a:lnTo>
                    <a:pt x="4897" y="1734"/>
                  </a:lnTo>
                  <a:lnTo>
                    <a:pt x="4897" y="1772"/>
                  </a:lnTo>
                  <a:lnTo>
                    <a:pt x="4905" y="1782"/>
                  </a:lnTo>
                  <a:lnTo>
                    <a:pt x="4905" y="1753"/>
                  </a:lnTo>
                  <a:lnTo>
                    <a:pt x="4916" y="1744"/>
                  </a:lnTo>
                  <a:lnTo>
                    <a:pt x="4916" y="1763"/>
                  </a:lnTo>
                  <a:lnTo>
                    <a:pt x="4924" y="1763"/>
                  </a:lnTo>
                  <a:lnTo>
                    <a:pt x="4924" y="1782"/>
                  </a:lnTo>
                  <a:lnTo>
                    <a:pt x="4934" y="1782"/>
                  </a:lnTo>
                  <a:lnTo>
                    <a:pt x="4934" y="1772"/>
                  </a:lnTo>
                  <a:lnTo>
                    <a:pt x="4943" y="1772"/>
                  </a:lnTo>
                  <a:lnTo>
                    <a:pt x="4943" y="1782"/>
                  </a:lnTo>
                  <a:lnTo>
                    <a:pt x="4953" y="1782"/>
                  </a:lnTo>
                  <a:lnTo>
                    <a:pt x="4953" y="1763"/>
                  </a:lnTo>
                  <a:lnTo>
                    <a:pt x="4961" y="1763"/>
                  </a:lnTo>
                  <a:lnTo>
                    <a:pt x="4961" y="1782"/>
                  </a:lnTo>
                  <a:lnTo>
                    <a:pt x="4972" y="1782"/>
                  </a:lnTo>
                  <a:lnTo>
                    <a:pt x="4972" y="1772"/>
                  </a:lnTo>
                  <a:lnTo>
                    <a:pt x="4980" y="1782"/>
                  </a:lnTo>
                  <a:lnTo>
                    <a:pt x="4980" y="1763"/>
                  </a:lnTo>
                  <a:lnTo>
                    <a:pt x="4990" y="1734"/>
                  </a:lnTo>
                  <a:lnTo>
                    <a:pt x="4990" y="1772"/>
                  </a:lnTo>
                  <a:lnTo>
                    <a:pt x="4999" y="1753"/>
                  </a:lnTo>
                  <a:lnTo>
                    <a:pt x="4999" y="1782"/>
                  </a:lnTo>
                  <a:lnTo>
                    <a:pt x="5017" y="1782"/>
                  </a:lnTo>
                  <a:lnTo>
                    <a:pt x="5017" y="1753"/>
                  </a:lnTo>
                  <a:lnTo>
                    <a:pt x="5027" y="1782"/>
                  </a:lnTo>
                  <a:lnTo>
                    <a:pt x="5027" y="1744"/>
                  </a:lnTo>
                  <a:lnTo>
                    <a:pt x="5036" y="1782"/>
                  </a:lnTo>
                  <a:lnTo>
                    <a:pt x="5036" y="1772"/>
                  </a:lnTo>
                  <a:lnTo>
                    <a:pt x="5046" y="1763"/>
                  </a:lnTo>
                  <a:lnTo>
                    <a:pt x="5046" y="1782"/>
                  </a:lnTo>
                  <a:lnTo>
                    <a:pt x="5055" y="1772"/>
                  </a:lnTo>
                  <a:lnTo>
                    <a:pt x="5055" y="1782"/>
                  </a:lnTo>
                  <a:lnTo>
                    <a:pt x="5065" y="1782"/>
                  </a:lnTo>
                  <a:lnTo>
                    <a:pt x="5065" y="1744"/>
                  </a:lnTo>
                  <a:lnTo>
                    <a:pt x="5073" y="1734"/>
                  </a:lnTo>
                  <a:lnTo>
                    <a:pt x="5073" y="1669"/>
                  </a:lnTo>
                  <a:lnTo>
                    <a:pt x="5083" y="1782"/>
                  </a:lnTo>
                  <a:lnTo>
                    <a:pt x="5092" y="1782"/>
                  </a:lnTo>
                  <a:lnTo>
                    <a:pt x="5092" y="1772"/>
                  </a:lnTo>
                  <a:lnTo>
                    <a:pt x="5102" y="1772"/>
                  </a:lnTo>
                  <a:lnTo>
                    <a:pt x="5102" y="1763"/>
                  </a:lnTo>
                  <a:lnTo>
                    <a:pt x="5110" y="1763"/>
                  </a:lnTo>
                  <a:lnTo>
                    <a:pt x="5110" y="1772"/>
                  </a:lnTo>
                  <a:lnTo>
                    <a:pt x="5121" y="1753"/>
                  </a:lnTo>
                  <a:lnTo>
                    <a:pt x="5121" y="1772"/>
                  </a:lnTo>
                  <a:lnTo>
                    <a:pt x="5129" y="1772"/>
                  </a:lnTo>
                  <a:lnTo>
                    <a:pt x="5129" y="1715"/>
                  </a:lnTo>
                  <a:lnTo>
                    <a:pt x="5139" y="1744"/>
                  </a:lnTo>
                  <a:lnTo>
                    <a:pt x="5139" y="1782"/>
                  </a:lnTo>
                  <a:lnTo>
                    <a:pt x="5166" y="1782"/>
                  </a:lnTo>
                  <a:lnTo>
                    <a:pt x="5166" y="1772"/>
                  </a:lnTo>
                  <a:lnTo>
                    <a:pt x="5177" y="1782"/>
                  </a:lnTo>
                  <a:lnTo>
                    <a:pt x="5177" y="1753"/>
                  </a:lnTo>
                  <a:lnTo>
                    <a:pt x="5187" y="1782"/>
                  </a:lnTo>
                  <a:lnTo>
                    <a:pt x="5187" y="1772"/>
                  </a:lnTo>
                  <a:lnTo>
                    <a:pt x="5195" y="1772"/>
                  </a:lnTo>
                  <a:lnTo>
                    <a:pt x="5195" y="1763"/>
                  </a:lnTo>
                  <a:lnTo>
                    <a:pt x="5205" y="1763"/>
                  </a:lnTo>
                  <a:lnTo>
                    <a:pt x="5205" y="1726"/>
                  </a:lnTo>
                  <a:lnTo>
                    <a:pt x="5214" y="1726"/>
                  </a:lnTo>
                  <a:lnTo>
                    <a:pt x="5214" y="1772"/>
                  </a:lnTo>
                  <a:lnTo>
                    <a:pt x="5224" y="1753"/>
                  </a:lnTo>
                  <a:lnTo>
                    <a:pt x="5224" y="1782"/>
                  </a:lnTo>
                  <a:lnTo>
                    <a:pt x="5243" y="1782"/>
                  </a:lnTo>
                  <a:lnTo>
                    <a:pt x="5243" y="1772"/>
                  </a:lnTo>
                  <a:lnTo>
                    <a:pt x="5251" y="1782"/>
                  </a:lnTo>
                  <a:lnTo>
                    <a:pt x="5251" y="1763"/>
                  </a:lnTo>
                  <a:lnTo>
                    <a:pt x="5261" y="1772"/>
                  </a:lnTo>
                  <a:lnTo>
                    <a:pt x="5261" y="1744"/>
                  </a:lnTo>
                  <a:lnTo>
                    <a:pt x="5270" y="1753"/>
                  </a:lnTo>
                  <a:lnTo>
                    <a:pt x="5270" y="1782"/>
                  </a:lnTo>
                  <a:lnTo>
                    <a:pt x="5288" y="1782"/>
                  </a:lnTo>
                  <a:lnTo>
                    <a:pt x="5288" y="1763"/>
                  </a:lnTo>
                  <a:lnTo>
                    <a:pt x="5299" y="1734"/>
                  </a:lnTo>
                  <a:lnTo>
                    <a:pt x="5299" y="1763"/>
                  </a:lnTo>
                  <a:lnTo>
                    <a:pt x="5307" y="1763"/>
                  </a:lnTo>
                  <a:lnTo>
                    <a:pt x="5307" y="1744"/>
                  </a:lnTo>
                  <a:lnTo>
                    <a:pt x="5317" y="1782"/>
                  </a:lnTo>
                  <a:lnTo>
                    <a:pt x="5326" y="1772"/>
                  </a:lnTo>
                  <a:lnTo>
                    <a:pt x="5326" y="1782"/>
                  </a:lnTo>
                  <a:lnTo>
                    <a:pt x="5336" y="1782"/>
                  </a:lnTo>
                  <a:lnTo>
                    <a:pt x="5336" y="1772"/>
                  </a:lnTo>
                  <a:lnTo>
                    <a:pt x="5344" y="1782"/>
                  </a:lnTo>
                  <a:lnTo>
                    <a:pt x="5344" y="1753"/>
                  </a:lnTo>
                  <a:lnTo>
                    <a:pt x="5354" y="1782"/>
                  </a:lnTo>
                  <a:lnTo>
                    <a:pt x="5354" y="1753"/>
                  </a:lnTo>
                  <a:lnTo>
                    <a:pt x="5363" y="1763"/>
                  </a:lnTo>
                  <a:lnTo>
                    <a:pt x="5363" y="1772"/>
                  </a:lnTo>
                  <a:lnTo>
                    <a:pt x="5373" y="1772"/>
                  </a:lnTo>
                  <a:lnTo>
                    <a:pt x="5373" y="1782"/>
                  </a:lnTo>
                  <a:lnTo>
                    <a:pt x="5392" y="1782"/>
                  </a:lnTo>
                  <a:lnTo>
                    <a:pt x="5392" y="1753"/>
                  </a:lnTo>
                  <a:lnTo>
                    <a:pt x="5400" y="1772"/>
                  </a:lnTo>
                  <a:lnTo>
                    <a:pt x="5400" y="1753"/>
                  </a:lnTo>
                  <a:lnTo>
                    <a:pt x="5410" y="1763"/>
                  </a:lnTo>
                  <a:lnTo>
                    <a:pt x="5410" y="1782"/>
                  </a:lnTo>
                  <a:lnTo>
                    <a:pt x="5419" y="1782"/>
                  </a:lnTo>
                  <a:lnTo>
                    <a:pt x="5419" y="1772"/>
                  </a:lnTo>
                  <a:lnTo>
                    <a:pt x="5438" y="1772"/>
                  </a:lnTo>
                  <a:lnTo>
                    <a:pt x="5438" y="1782"/>
                  </a:lnTo>
                  <a:lnTo>
                    <a:pt x="5448" y="1772"/>
                  </a:lnTo>
                  <a:lnTo>
                    <a:pt x="5448" y="1744"/>
                  </a:lnTo>
                  <a:lnTo>
                    <a:pt x="5456" y="1744"/>
                  </a:lnTo>
                  <a:lnTo>
                    <a:pt x="5456" y="1696"/>
                  </a:lnTo>
                  <a:lnTo>
                    <a:pt x="5466" y="1688"/>
                  </a:lnTo>
                  <a:lnTo>
                    <a:pt x="5466" y="1488"/>
                  </a:lnTo>
                  <a:lnTo>
                    <a:pt x="5475" y="1582"/>
                  </a:lnTo>
                  <a:lnTo>
                    <a:pt x="5475" y="1763"/>
                  </a:lnTo>
                  <a:lnTo>
                    <a:pt x="5485" y="1753"/>
                  </a:lnTo>
                  <a:lnTo>
                    <a:pt x="5485" y="1782"/>
                  </a:lnTo>
                  <a:lnTo>
                    <a:pt x="5493" y="1782"/>
                  </a:lnTo>
                  <a:lnTo>
                    <a:pt x="5504" y="1782"/>
                  </a:lnTo>
                  <a:lnTo>
                    <a:pt x="5504" y="1696"/>
                  </a:lnTo>
                  <a:lnTo>
                    <a:pt x="5512" y="1696"/>
                  </a:lnTo>
                  <a:lnTo>
                    <a:pt x="5512" y="1763"/>
                  </a:lnTo>
                  <a:lnTo>
                    <a:pt x="5522" y="1753"/>
                  </a:lnTo>
                  <a:lnTo>
                    <a:pt x="5522" y="1772"/>
                  </a:lnTo>
                  <a:lnTo>
                    <a:pt x="5531" y="1772"/>
                  </a:lnTo>
                  <a:lnTo>
                    <a:pt x="5531" y="1782"/>
                  </a:lnTo>
                  <a:lnTo>
                    <a:pt x="5549" y="1782"/>
                  </a:lnTo>
                  <a:lnTo>
                    <a:pt x="5549" y="1772"/>
                  </a:lnTo>
                  <a:lnTo>
                    <a:pt x="5568" y="1772"/>
                  </a:lnTo>
                  <a:lnTo>
                    <a:pt x="5568" y="1782"/>
                  </a:lnTo>
                  <a:lnTo>
                    <a:pt x="5587" y="1782"/>
                  </a:lnTo>
                  <a:lnTo>
                    <a:pt x="5587" y="1772"/>
                  </a:lnTo>
                  <a:lnTo>
                    <a:pt x="5597" y="1772"/>
                  </a:lnTo>
                  <a:lnTo>
                    <a:pt x="5597" y="1753"/>
                  </a:lnTo>
                  <a:lnTo>
                    <a:pt x="5605" y="1763"/>
                  </a:lnTo>
                  <a:lnTo>
                    <a:pt x="5605" y="1753"/>
                  </a:lnTo>
                  <a:lnTo>
                    <a:pt x="5615" y="1782"/>
                  </a:lnTo>
                  <a:lnTo>
                    <a:pt x="5615" y="1744"/>
                  </a:lnTo>
                  <a:lnTo>
                    <a:pt x="5624" y="1753"/>
                  </a:lnTo>
                  <a:lnTo>
                    <a:pt x="5624" y="1772"/>
                  </a:lnTo>
                  <a:lnTo>
                    <a:pt x="5634" y="1763"/>
                  </a:lnTo>
                  <a:lnTo>
                    <a:pt x="5634" y="1782"/>
                  </a:lnTo>
                  <a:lnTo>
                    <a:pt x="5653" y="1763"/>
                  </a:lnTo>
                  <a:lnTo>
                    <a:pt x="5653" y="1772"/>
                  </a:lnTo>
                  <a:lnTo>
                    <a:pt x="5661" y="1772"/>
                  </a:lnTo>
                  <a:lnTo>
                    <a:pt x="5661" y="1782"/>
                  </a:lnTo>
                  <a:lnTo>
                    <a:pt x="5671" y="1782"/>
                  </a:lnTo>
                  <a:lnTo>
                    <a:pt x="5680" y="1782"/>
                  </a:lnTo>
                  <a:lnTo>
                    <a:pt x="5680" y="1753"/>
                  </a:lnTo>
                  <a:lnTo>
                    <a:pt x="5690" y="1753"/>
                  </a:lnTo>
                  <a:lnTo>
                    <a:pt x="5690" y="1772"/>
                  </a:lnTo>
                  <a:lnTo>
                    <a:pt x="5698" y="1782"/>
                  </a:lnTo>
                  <a:lnTo>
                    <a:pt x="5698" y="1772"/>
                  </a:lnTo>
                  <a:lnTo>
                    <a:pt x="5709" y="1782"/>
                  </a:lnTo>
                  <a:lnTo>
                    <a:pt x="5709" y="1734"/>
                  </a:lnTo>
                  <a:lnTo>
                    <a:pt x="5717" y="1772"/>
                  </a:lnTo>
                  <a:lnTo>
                    <a:pt x="5717" y="1707"/>
                  </a:lnTo>
                  <a:lnTo>
                    <a:pt x="5727" y="1715"/>
                  </a:lnTo>
                  <a:lnTo>
                    <a:pt x="5727" y="1753"/>
                  </a:lnTo>
                  <a:lnTo>
                    <a:pt x="5736" y="1734"/>
                  </a:lnTo>
                  <a:lnTo>
                    <a:pt x="5736" y="1772"/>
                  </a:lnTo>
                  <a:lnTo>
                    <a:pt x="5746" y="1772"/>
                  </a:lnTo>
                  <a:lnTo>
                    <a:pt x="5746" y="1715"/>
                  </a:lnTo>
                  <a:lnTo>
                    <a:pt x="5754" y="1726"/>
                  </a:lnTo>
                  <a:lnTo>
                    <a:pt x="5754" y="1782"/>
                  </a:lnTo>
                  <a:lnTo>
                    <a:pt x="5765" y="1734"/>
                  </a:lnTo>
                  <a:lnTo>
                    <a:pt x="5765" y="1763"/>
                  </a:lnTo>
                  <a:lnTo>
                    <a:pt x="5773" y="1763"/>
                  </a:lnTo>
                  <a:lnTo>
                    <a:pt x="5773" y="1772"/>
                  </a:lnTo>
                  <a:lnTo>
                    <a:pt x="5783" y="1772"/>
                  </a:lnTo>
                  <a:lnTo>
                    <a:pt x="5783" y="1753"/>
                  </a:lnTo>
                  <a:lnTo>
                    <a:pt x="5792" y="1753"/>
                  </a:lnTo>
                  <a:lnTo>
                    <a:pt x="5792" y="1782"/>
                  </a:lnTo>
                  <a:lnTo>
                    <a:pt x="5802" y="1772"/>
                  </a:lnTo>
                  <a:lnTo>
                    <a:pt x="5802" y="1782"/>
                  </a:lnTo>
                  <a:lnTo>
                    <a:pt x="5820" y="1782"/>
                  </a:lnTo>
                  <a:lnTo>
                    <a:pt x="5829" y="1782"/>
                  </a:lnTo>
                  <a:lnTo>
                    <a:pt x="5839" y="1772"/>
                  </a:lnTo>
                  <a:lnTo>
                    <a:pt x="5839" y="1782"/>
                  </a:lnTo>
                  <a:lnTo>
                    <a:pt x="5848" y="1772"/>
                  </a:lnTo>
                  <a:lnTo>
                    <a:pt x="5848" y="1782"/>
                  </a:lnTo>
                  <a:lnTo>
                    <a:pt x="5866" y="1782"/>
                  </a:lnTo>
                  <a:lnTo>
                    <a:pt x="5866" y="1763"/>
                  </a:lnTo>
                  <a:lnTo>
                    <a:pt x="5876" y="1782"/>
                  </a:lnTo>
                  <a:lnTo>
                    <a:pt x="5876" y="1772"/>
                  </a:lnTo>
                  <a:lnTo>
                    <a:pt x="5885" y="1782"/>
                  </a:lnTo>
                  <a:lnTo>
                    <a:pt x="5885" y="1753"/>
                  </a:lnTo>
                  <a:lnTo>
                    <a:pt x="5895" y="1772"/>
                  </a:lnTo>
                  <a:lnTo>
                    <a:pt x="5895" y="1734"/>
                  </a:lnTo>
                  <a:lnTo>
                    <a:pt x="5904" y="1744"/>
                  </a:lnTo>
                  <a:lnTo>
                    <a:pt x="5904" y="1782"/>
                  </a:lnTo>
                  <a:lnTo>
                    <a:pt x="5932" y="1782"/>
                  </a:lnTo>
                  <a:lnTo>
                    <a:pt x="5997" y="1782"/>
                  </a:lnTo>
                  <a:lnTo>
                    <a:pt x="5997" y="1772"/>
                  </a:lnTo>
                  <a:lnTo>
                    <a:pt x="6007" y="1772"/>
                  </a:lnTo>
                  <a:lnTo>
                    <a:pt x="6007" y="1763"/>
                  </a:lnTo>
                  <a:lnTo>
                    <a:pt x="6015" y="1772"/>
                  </a:lnTo>
                  <a:lnTo>
                    <a:pt x="6026" y="1753"/>
                  </a:lnTo>
                  <a:lnTo>
                    <a:pt x="6026" y="1772"/>
                  </a:lnTo>
                  <a:lnTo>
                    <a:pt x="6034" y="1763"/>
                  </a:lnTo>
                  <a:lnTo>
                    <a:pt x="6034" y="1782"/>
                  </a:lnTo>
                  <a:lnTo>
                    <a:pt x="6053" y="1782"/>
                  </a:lnTo>
                  <a:lnTo>
                    <a:pt x="6053" y="1763"/>
                  </a:lnTo>
                  <a:lnTo>
                    <a:pt x="6063" y="1782"/>
                  </a:lnTo>
                  <a:lnTo>
                    <a:pt x="6063" y="1744"/>
                  </a:lnTo>
                  <a:lnTo>
                    <a:pt x="6071" y="1734"/>
                  </a:lnTo>
                  <a:lnTo>
                    <a:pt x="6071" y="1782"/>
                  </a:lnTo>
                  <a:lnTo>
                    <a:pt x="6081" y="1763"/>
                  </a:lnTo>
                  <a:lnTo>
                    <a:pt x="6081" y="1782"/>
                  </a:lnTo>
                  <a:lnTo>
                    <a:pt x="6092" y="1782"/>
                  </a:lnTo>
                  <a:lnTo>
                    <a:pt x="6092" y="1753"/>
                  </a:lnTo>
                  <a:lnTo>
                    <a:pt x="6100" y="1782"/>
                  </a:lnTo>
                  <a:lnTo>
                    <a:pt x="6100" y="1734"/>
                  </a:lnTo>
                  <a:lnTo>
                    <a:pt x="6110" y="1734"/>
                  </a:lnTo>
                  <a:lnTo>
                    <a:pt x="6110" y="1688"/>
                  </a:lnTo>
                  <a:lnTo>
                    <a:pt x="6119" y="1715"/>
                  </a:lnTo>
                  <a:lnTo>
                    <a:pt x="6119" y="1669"/>
                  </a:lnTo>
                  <a:lnTo>
                    <a:pt x="6129" y="1734"/>
                  </a:lnTo>
                  <a:lnTo>
                    <a:pt x="6129" y="1574"/>
                  </a:lnTo>
                  <a:lnTo>
                    <a:pt x="6137" y="1564"/>
                  </a:lnTo>
                  <a:lnTo>
                    <a:pt x="6137" y="1403"/>
                  </a:lnTo>
                  <a:lnTo>
                    <a:pt x="6148" y="1564"/>
                  </a:lnTo>
                  <a:lnTo>
                    <a:pt x="6148" y="1715"/>
                  </a:lnTo>
                  <a:lnTo>
                    <a:pt x="6156" y="1715"/>
                  </a:lnTo>
                  <a:lnTo>
                    <a:pt x="6156" y="1753"/>
                  </a:lnTo>
                  <a:lnTo>
                    <a:pt x="6166" y="1763"/>
                  </a:lnTo>
                  <a:lnTo>
                    <a:pt x="6166" y="1726"/>
                  </a:lnTo>
                  <a:lnTo>
                    <a:pt x="6175" y="1753"/>
                  </a:lnTo>
                  <a:lnTo>
                    <a:pt x="6175" y="1726"/>
                  </a:lnTo>
                  <a:lnTo>
                    <a:pt x="6185" y="1726"/>
                  </a:lnTo>
                  <a:lnTo>
                    <a:pt x="6185" y="1677"/>
                  </a:lnTo>
                  <a:lnTo>
                    <a:pt x="6193" y="1707"/>
                  </a:lnTo>
                  <a:lnTo>
                    <a:pt x="6193" y="1753"/>
                  </a:lnTo>
                  <a:lnTo>
                    <a:pt x="6203" y="1744"/>
                  </a:lnTo>
                  <a:lnTo>
                    <a:pt x="6203" y="1772"/>
                  </a:lnTo>
                  <a:lnTo>
                    <a:pt x="6212" y="1772"/>
                  </a:lnTo>
                  <a:lnTo>
                    <a:pt x="6212" y="1782"/>
                  </a:lnTo>
                  <a:lnTo>
                    <a:pt x="6222" y="1782"/>
                  </a:lnTo>
                  <a:lnTo>
                    <a:pt x="6231" y="1782"/>
                  </a:lnTo>
                  <a:lnTo>
                    <a:pt x="6231" y="1744"/>
                  </a:lnTo>
                  <a:lnTo>
                    <a:pt x="6241" y="1744"/>
                  </a:lnTo>
                  <a:lnTo>
                    <a:pt x="6241" y="1734"/>
                  </a:lnTo>
                  <a:lnTo>
                    <a:pt x="6249" y="1744"/>
                  </a:lnTo>
                  <a:lnTo>
                    <a:pt x="6249" y="1772"/>
                  </a:lnTo>
                  <a:lnTo>
                    <a:pt x="6259" y="1772"/>
                  </a:lnTo>
                  <a:lnTo>
                    <a:pt x="6259" y="1744"/>
                  </a:lnTo>
                  <a:lnTo>
                    <a:pt x="6268" y="1753"/>
                  </a:lnTo>
                  <a:lnTo>
                    <a:pt x="6268" y="1669"/>
                  </a:lnTo>
                  <a:lnTo>
                    <a:pt x="6278" y="1658"/>
                  </a:lnTo>
                  <a:lnTo>
                    <a:pt x="6278" y="1365"/>
                  </a:lnTo>
                  <a:lnTo>
                    <a:pt x="6286" y="1412"/>
                  </a:lnTo>
                  <a:lnTo>
                    <a:pt x="6286" y="1707"/>
                  </a:lnTo>
                  <a:lnTo>
                    <a:pt x="6297" y="1707"/>
                  </a:lnTo>
                  <a:lnTo>
                    <a:pt x="6297" y="1763"/>
                  </a:lnTo>
                  <a:lnTo>
                    <a:pt x="6305" y="1753"/>
                  </a:lnTo>
                  <a:lnTo>
                    <a:pt x="6305" y="1782"/>
                  </a:lnTo>
                  <a:lnTo>
                    <a:pt x="6315" y="1782"/>
                  </a:lnTo>
                  <a:lnTo>
                    <a:pt x="6315" y="1744"/>
                  </a:lnTo>
                  <a:lnTo>
                    <a:pt x="6324" y="1753"/>
                  </a:lnTo>
                  <a:lnTo>
                    <a:pt x="6324" y="1782"/>
                  </a:lnTo>
                  <a:lnTo>
                    <a:pt x="6334" y="1763"/>
                  </a:lnTo>
                  <a:lnTo>
                    <a:pt x="6334" y="1782"/>
                  </a:lnTo>
                  <a:lnTo>
                    <a:pt x="6342" y="1782"/>
                  </a:lnTo>
                  <a:lnTo>
                    <a:pt x="6342" y="1744"/>
                  </a:lnTo>
                  <a:lnTo>
                    <a:pt x="6353" y="1753"/>
                  </a:lnTo>
                  <a:lnTo>
                    <a:pt x="6353" y="1782"/>
                  </a:lnTo>
                  <a:lnTo>
                    <a:pt x="6361" y="1763"/>
                  </a:lnTo>
                  <a:lnTo>
                    <a:pt x="6361" y="1782"/>
                  </a:lnTo>
                  <a:lnTo>
                    <a:pt x="6371" y="1782"/>
                  </a:lnTo>
                  <a:lnTo>
                    <a:pt x="6408" y="1782"/>
                  </a:lnTo>
                  <a:lnTo>
                    <a:pt x="6427" y="1782"/>
                  </a:lnTo>
                  <a:lnTo>
                    <a:pt x="6427" y="1772"/>
                  </a:lnTo>
                  <a:lnTo>
                    <a:pt x="6436" y="1782"/>
                  </a:lnTo>
                  <a:lnTo>
                    <a:pt x="6454" y="1782"/>
                  </a:lnTo>
                  <a:lnTo>
                    <a:pt x="6454" y="1763"/>
                  </a:lnTo>
                  <a:lnTo>
                    <a:pt x="6464" y="1772"/>
                  </a:lnTo>
                  <a:lnTo>
                    <a:pt x="6464" y="1753"/>
                  </a:lnTo>
                  <a:lnTo>
                    <a:pt x="6473" y="1782"/>
                  </a:lnTo>
                  <a:lnTo>
                    <a:pt x="6473" y="1734"/>
                  </a:lnTo>
                  <a:lnTo>
                    <a:pt x="6483" y="1744"/>
                  </a:lnTo>
                  <a:lnTo>
                    <a:pt x="6483" y="1763"/>
                  </a:lnTo>
                  <a:lnTo>
                    <a:pt x="6492" y="1744"/>
                  </a:lnTo>
                  <a:lnTo>
                    <a:pt x="6492" y="1772"/>
                  </a:lnTo>
                  <a:lnTo>
                    <a:pt x="6502" y="1763"/>
                  </a:lnTo>
                  <a:lnTo>
                    <a:pt x="6502" y="1734"/>
                  </a:lnTo>
                  <a:lnTo>
                    <a:pt x="6510" y="1734"/>
                  </a:lnTo>
                  <a:lnTo>
                    <a:pt x="6510" y="1763"/>
                  </a:lnTo>
                  <a:lnTo>
                    <a:pt x="6520" y="1763"/>
                  </a:lnTo>
                  <a:lnTo>
                    <a:pt x="6520" y="1782"/>
                  </a:lnTo>
                  <a:lnTo>
                    <a:pt x="6529" y="1782"/>
                  </a:lnTo>
                  <a:lnTo>
                    <a:pt x="6539" y="1782"/>
                  </a:lnTo>
                  <a:lnTo>
                    <a:pt x="6539" y="1763"/>
                  </a:lnTo>
                  <a:lnTo>
                    <a:pt x="6547" y="1763"/>
                  </a:lnTo>
                  <a:lnTo>
                    <a:pt x="6547" y="1744"/>
                  </a:lnTo>
                  <a:lnTo>
                    <a:pt x="6558" y="1753"/>
                  </a:lnTo>
                  <a:lnTo>
                    <a:pt x="6558" y="1772"/>
                  </a:lnTo>
                  <a:lnTo>
                    <a:pt x="6566" y="1782"/>
                  </a:lnTo>
                  <a:lnTo>
                    <a:pt x="6566" y="1763"/>
                  </a:lnTo>
                  <a:lnTo>
                    <a:pt x="6576" y="1763"/>
                  </a:lnTo>
                  <a:lnTo>
                    <a:pt x="6576" y="1782"/>
                  </a:lnTo>
                  <a:lnTo>
                    <a:pt x="6603" y="1782"/>
                  </a:lnTo>
                  <a:lnTo>
                    <a:pt x="6603" y="1772"/>
                  </a:lnTo>
                  <a:lnTo>
                    <a:pt x="6614" y="1782"/>
                  </a:lnTo>
                  <a:lnTo>
                    <a:pt x="6622" y="1782"/>
                  </a:lnTo>
                  <a:lnTo>
                    <a:pt x="6622" y="1772"/>
                  </a:lnTo>
                  <a:lnTo>
                    <a:pt x="6632" y="1763"/>
                  </a:lnTo>
                  <a:lnTo>
                    <a:pt x="6632" y="1782"/>
                  </a:lnTo>
                  <a:lnTo>
                    <a:pt x="6641" y="1753"/>
                  </a:lnTo>
                  <a:lnTo>
                    <a:pt x="6641" y="1772"/>
                  </a:lnTo>
                  <a:lnTo>
                    <a:pt x="6651" y="1763"/>
                  </a:lnTo>
                  <a:lnTo>
                    <a:pt x="6651" y="1734"/>
                  </a:lnTo>
                  <a:lnTo>
                    <a:pt x="6659" y="1744"/>
                  </a:lnTo>
                  <a:lnTo>
                    <a:pt x="6659" y="1782"/>
                  </a:lnTo>
                  <a:lnTo>
                    <a:pt x="6669" y="1782"/>
                  </a:lnTo>
                  <a:lnTo>
                    <a:pt x="6669" y="1753"/>
                  </a:lnTo>
                  <a:lnTo>
                    <a:pt x="6678" y="1753"/>
                  </a:lnTo>
                  <a:lnTo>
                    <a:pt x="6678" y="1696"/>
                  </a:lnTo>
                  <a:lnTo>
                    <a:pt x="6688" y="1707"/>
                  </a:lnTo>
                  <a:lnTo>
                    <a:pt x="6688" y="1763"/>
                  </a:lnTo>
                  <a:lnTo>
                    <a:pt x="6697" y="1782"/>
                  </a:lnTo>
                  <a:lnTo>
                    <a:pt x="6697" y="1753"/>
                  </a:lnTo>
                  <a:lnTo>
                    <a:pt x="6707" y="1753"/>
                  </a:lnTo>
                  <a:lnTo>
                    <a:pt x="6707" y="1782"/>
                  </a:lnTo>
                  <a:lnTo>
                    <a:pt x="6715" y="1782"/>
                  </a:lnTo>
                  <a:lnTo>
                    <a:pt x="6715" y="1734"/>
                  </a:lnTo>
                  <a:lnTo>
                    <a:pt x="6725" y="1734"/>
                  </a:lnTo>
                  <a:lnTo>
                    <a:pt x="6725" y="1593"/>
                  </a:lnTo>
                  <a:lnTo>
                    <a:pt x="6734" y="1574"/>
                  </a:lnTo>
                  <a:lnTo>
                    <a:pt x="6734" y="1271"/>
                  </a:lnTo>
                  <a:lnTo>
                    <a:pt x="6744" y="1327"/>
                  </a:lnTo>
                  <a:lnTo>
                    <a:pt x="6744" y="1545"/>
                  </a:lnTo>
                  <a:lnTo>
                    <a:pt x="6752" y="1555"/>
                  </a:lnTo>
                  <a:lnTo>
                    <a:pt x="6752" y="1688"/>
                  </a:lnTo>
                  <a:lnTo>
                    <a:pt x="6763" y="1677"/>
                  </a:lnTo>
                  <a:lnTo>
                    <a:pt x="6763" y="1763"/>
                  </a:lnTo>
                  <a:lnTo>
                    <a:pt x="6771" y="1753"/>
                  </a:lnTo>
                  <a:lnTo>
                    <a:pt x="6771" y="1782"/>
                  </a:lnTo>
                  <a:lnTo>
                    <a:pt x="6781" y="1782"/>
                  </a:lnTo>
                  <a:lnTo>
                    <a:pt x="6790" y="1782"/>
                  </a:lnTo>
                  <a:lnTo>
                    <a:pt x="6790" y="1744"/>
                  </a:lnTo>
                  <a:lnTo>
                    <a:pt x="6800" y="1772"/>
                  </a:lnTo>
                  <a:lnTo>
                    <a:pt x="6800" y="1744"/>
                  </a:lnTo>
                  <a:lnTo>
                    <a:pt x="6808" y="1744"/>
                  </a:lnTo>
                  <a:lnTo>
                    <a:pt x="6808" y="1763"/>
                  </a:lnTo>
                  <a:lnTo>
                    <a:pt x="6819" y="1744"/>
                  </a:lnTo>
                  <a:lnTo>
                    <a:pt x="6819" y="1355"/>
                  </a:lnTo>
                  <a:lnTo>
                    <a:pt x="6827" y="1289"/>
                  </a:lnTo>
                  <a:lnTo>
                    <a:pt x="6827" y="1536"/>
                  </a:lnTo>
                  <a:lnTo>
                    <a:pt x="6837" y="1536"/>
                  </a:lnTo>
                  <a:lnTo>
                    <a:pt x="6837" y="1631"/>
                  </a:lnTo>
                  <a:lnTo>
                    <a:pt x="6846" y="1601"/>
                  </a:lnTo>
                  <a:lnTo>
                    <a:pt x="6846" y="1715"/>
                  </a:lnTo>
                  <a:lnTo>
                    <a:pt x="6856" y="1715"/>
                  </a:lnTo>
                  <a:lnTo>
                    <a:pt x="6856" y="1763"/>
                  </a:lnTo>
                  <a:lnTo>
                    <a:pt x="6864" y="1753"/>
                  </a:lnTo>
                  <a:lnTo>
                    <a:pt x="6864" y="1782"/>
                  </a:lnTo>
                  <a:lnTo>
                    <a:pt x="6874" y="1782"/>
                  </a:lnTo>
                  <a:lnTo>
                    <a:pt x="6874" y="1753"/>
                  </a:lnTo>
                  <a:lnTo>
                    <a:pt x="6883" y="1763"/>
                  </a:lnTo>
                  <a:lnTo>
                    <a:pt x="6883" y="1772"/>
                  </a:lnTo>
                  <a:lnTo>
                    <a:pt x="6893" y="1763"/>
                  </a:lnTo>
                  <a:lnTo>
                    <a:pt x="6893" y="1772"/>
                  </a:lnTo>
                  <a:lnTo>
                    <a:pt x="6902" y="1772"/>
                  </a:lnTo>
                  <a:lnTo>
                    <a:pt x="6902" y="1753"/>
                  </a:lnTo>
                  <a:lnTo>
                    <a:pt x="6912" y="1763"/>
                  </a:lnTo>
                  <a:lnTo>
                    <a:pt x="6912" y="1715"/>
                  </a:lnTo>
                  <a:lnTo>
                    <a:pt x="6920" y="1715"/>
                  </a:lnTo>
                  <a:lnTo>
                    <a:pt x="6920" y="1772"/>
                  </a:lnTo>
                  <a:lnTo>
                    <a:pt x="6930" y="1734"/>
                  </a:lnTo>
                  <a:lnTo>
                    <a:pt x="6930" y="1782"/>
                  </a:lnTo>
                  <a:lnTo>
                    <a:pt x="6958" y="1782"/>
                  </a:lnTo>
                  <a:lnTo>
                    <a:pt x="6958" y="1763"/>
                  </a:lnTo>
                  <a:lnTo>
                    <a:pt x="6968" y="1753"/>
                  </a:lnTo>
                  <a:lnTo>
                    <a:pt x="6968" y="1772"/>
                  </a:lnTo>
                  <a:lnTo>
                    <a:pt x="6976" y="1772"/>
                  </a:lnTo>
                  <a:lnTo>
                    <a:pt x="6986" y="1772"/>
                  </a:lnTo>
                  <a:lnTo>
                    <a:pt x="6986" y="1744"/>
                  </a:lnTo>
                  <a:lnTo>
                    <a:pt x="6997" y="1744"/>
                  </a:lnTo>
                  <a:lnTo>
                    <a:pt x="6997" y="1726"/>
                  </a:lnTo>
                  <a:lnTo>
                    <a:pt x="7005" y="1734"/>
                  </a:lnTo>
                  <a:lnTo>
                    <a:pt x="7005" y="1763"/>
                  </a:lnTo>
                  <a:lnTo>
                    <a:pt x="7015" y="1772"/>
                  </a:lnTo>
                  <a:lnTo>
                    <a:pt x="7015" y="1744"/>
                  </a:lnTo>
                  <a:lnTo>
                    <a:pt x="7024" y="1763"/>
                  </a:lnTo>
                  <a:lnTo>
                    <a:pt x="7024" y="1782"/>
                  </a:lnTo>
                  <a:lnTo>
                    <a:pt x="7034" y="1782"/>
                  </a:lnTo>
                  <a:lnTo>
                    <a:pt x="7034" y="1772"/>
                  </a:lnTo>
                  <a:lnTo>
                    <a:pt x="7042" y="1782"/>
                  </a:lnTo>
                  <a:lnTo>
                    <a:pt x="7042" y="1772"/>
                  </a:lnTo>
                  <a:lnTo>
                    <a:pt x="7052" y="1772"/>
                  </a:lnTo>
                  <a:lnTo>
                    <a:pt x="7052" y="1763"/>
                  </a:lnTo>
                  <a:lnTo>
                    <a:pt x="7061" y="1753"/>
                  </a:lnTo>
                  <a:lnTo>
                    <a:pt x="7061" y="1744"/>
                  </a:lnTo>
                  <a:lnTo>
                    <a:pt x="7071" y="1753"/>
                  </a:lnTo>
                  <a:lnTo>
                    <a:pt x="7071" y="1782"/>
                  </a:lnTo>
                  <a:lnTo>
                    <a:pt x="7090" y="1782"/>
                  </a:lnTo>
                  <a:lnTo>
                    <a:pt x="7090" y="1772"/>
                  </a:lnTo>
                  <a:lnTo>
                    <a:pt x="7098" y="1772"/>
                  </a:lnTo>
                  <a:lnTo>
                    <a:pt x="7098" y="1744"/>
                  </a:lnTo>
                  <a:lnTo>
                    <a:pt x="7108" y="1763"/>
                  </a:lnTo>
                  <a:lnTo>
                    <a:pt x="7108" y="1753"/>
                  </a:lnTo>
                  <a:lnTo>
                    <a:pt x="7117" y="1753"/>
                  </a:lnTo>
                  <a:lnTo>
                    <a:pt x="7117" y="1782"/>
                  </a:lnTo>
                  <a:lnTo>
                    <a:pt x="7127" y="1782"/>
                  </a:lnTo>
                  <a:lnTo>
                    <a:pt x="7135" y="1782"/>
                  </a:lnTo>
                  <a:lnTo>
                    <a:pt x="7135" y="1772"/>
                  </a:lnTo>
                  <a:lnTo>
                    <a:pt x="7146" y="1763"/>
                  </a:lnTo>
                  <a:lnTo>
                    <a:pt x="7146" y="1782"/>
                  </a:lnTo>
                  <a:lnTo>
                    <a:pt x="7154" y="1753"/>
                  </a:lnTo>
                  <a:lnTo>
                    <a:pt x="7154" y="1782"/>
                  </a:lnTo>
                  <a:lnTo>
                    <a:pt x="7164" y="1782"/>
                  </a:lnTo>
                  <a:lnTo>
                    <a:pt x="7164" y="1753"/>
                  </a:lnTo>
                  <a:lnTo>
                    <a:pt x="7173" y="1772"/>
                  </a:lnTo>
                  <a:lnTo>
                    <a:pt x="7183" y="1772"/>
                  </a:lnTo>
                  <a:lnTo>
                    <a:pt x="7183" y="1782"/>
                  </a:lnTo>
                  <a:lnTo>
                    <a:pt x="7191" y="1782"/>
                  </a:lnTo>
                  <a:lnTo>
                    <a:pt x="7202" y="1782"/>
                  </a:lnTo>
                  <a:lnTo>
                    <a:pt x="7202" y="1744"/>
                  </a:lnTo>
                  <a:lnTo>
                    <a:pt x="7210" y="1744"/>
                  </a:lnTo>
                  <a:lnTo>
                    <a:pt x="7210" y="1772"/>
                  </a:lnTo>
                  <a:lnTo>
                    <a:pt x="7220" y="1753"/>
                  </a:lnTo>
                  <a:lnTo>
                    <a:pt x="7220" y="1782"/>
                  </a:lnTo>
                  <a:lnTo>
                    <a:pt x="7229" y="1782"/>
                  </a:lnTo>
                  <a:lnTo>
                    <a:pt x="7239" y="1782"/>
                  </a:lnTo>
                  <a:lnTo>
                    <a:pt x="7239" y="1772"/>
                  </a:lnTo>
                  <a:lnTo>
                    <a:pt x="7247" y="1772"/>
                  </a:lnTo>
                  <a:lnTo>
                    <a:pt x="7247" y="1782"/>
                  </a:lnTo>
                  <a:lnTo>
                    <a:pt x="7257" y="1782"/>
                  </a:lnTo>
                  <a:lnTo>
                    <a:pt x="7257" y="1772"/>
                  </a:lnTo>
                  <a:lnTo>
                    <a:pt x="7266" y="1772"/>
                  </a:lnTo>
                  <a:lnTo>
                    <a:pt x="7266" y="1753"/>
                  </a:lnTo>
                  <a:lnTo>
                    <a:pt x="7276" y="1753"/>
                  </a:lnTo>
                  <a:lnTo>
                    <a:pt x="7276" y="1782"/>
                  </a:lnTo>
                  <a:lnTo>
                    <a:pt x="7285" y="1782"/>
                  </a:lnTo>
                  <a:lnTo>
                    <a:pt x="7332" y="1782"/>
                  </a:lnTo>
                  <a:lnTo>
                    <a:pt x="7332" y="1772"/>
                  </a:lnTo>
                  <a:lnTo>
                    <a:pt x="7341" y="1772"/>
                  </a:lnTo>
                  <a:lnTo>
                    <a:pt x="7341" y="1753"/>
                  </a:lnTo>
                  <a:lnTo>
                    <a:pt x="7351" y="1753"/>
                  </a:lnTo>
                  <a:lnTo>
                    <a:pt x="7351" y="1782"/>
                  </a:lnTo>
                  <a:lnTo>
                    <a:pt x="7359" y="1782"/>
                  </a:lnTo>
                  <a:lnTo>
                    <a:pt x="7378" y="1782"/>
                  </a:lnTo>
                  <a:lnTo>
                    <a:pt x="7388" y="1782"/>
                  </a:lnTo>
                  <a:lnTo>
                    <a:pt x="7388" y="1772"/>
                  </a:lnTo>
                  <a:lnTo>
                    <a:pt x="7396" y="1782"/>
                  </a:lnTo>
                  <a:lnTo>
                    <a:pt x="7425" y="1782"/>
                  </a:lnTo>
                  <a:lnTo>
                    <a:pt x="7425" y="1763"/>
                  </a:lnTo>
                  <a:lnTo>
                    <a:pt x="7434" y="1763"/>
                  </a:lnTo>
                  <a:lnTo>
                    <a:pt x="7434" y="1782"/>
                  </a:lnTo>
                  <a:lnTo>
                    <a:pt x="7444" y="1772"/>
                  </a:lnTo>
                  <a:lnTo>
                    <a:pt x="7444" y="1782"/>
                  </a:lnTo>
                  <a:lnTo>
                    <a:pt x="7452" y="1782"/>
                  </a:lnTo>
                  <a:lnTo>
                    <a:pt x="7452" y="1753"/>
                  </a:lnTo>
                  <a:lnTo>
                    <a:pt x="7463" y="1763"/>
                  </a:lnTo>
                  <a:lnTo>
                    <a:pt x="7463" y="1772"/>
                  </a:lnTo>
                  <a:lnTo>
                    <a:pt x="7471" y="1772"/>
                  </a:lnTo>
                  <a:lnTo>
                    <a:pt x="7471" y="1782"/>
                  </a:lnTo>
                  <a:lnTo>
                    <a:pt x="7481" y="1772"/>
                  </a:lnTo>
                  <a:lnTo>
                    <a:pt x="7490" y="1763"/>
                  </a:lnTo>
                  <a:lnTo>
                    <a:pt x="7490" y="1782"/>
                  </a:lnTo>
                  <a:lnTo>
                    <a:pt x="7500" y="1772"/>
                  </a:lnTo>
                  <a:lnTo>
                    <a:pt x="7500" y="1782"/>
                  </a:lnTo>
                  <a:lnTo>
                    <a:pt x="7518" y="1782"/>
                  </a:lnTo>
                  <a:lnTo>
                    <a:pt x="7518" y="1763"/>
                  </a:lnTo>
                  <a:lnTo>
                    <a:pt x="7527" y="1763"/>
                  </a:lnTo>
                  <a:lnTo>
                    <a:pt x="7527" y="1734"/>
                  </a:lnTo>
                  <a:lnTo>
                    <a:pt x="7537" y="1726"/>
                  </a:lnTo>
                  <a:lnTo>
                    <a:pt x="7537" y="1753"/>
                  </a:lnTo>
                  <a:lnTo>
                    <a:pt x="7546" y="1753"/>
                  </a:lnTo>
                  <a:lnTo>
                    <a:pt x="7546" y="1782"/>
                  </a:lnTo>
                  <a:lnTo>
                    <a:pt x="7556" y="1772"/>
                  </a:lnTo>
                  <a:lnTo>
                    <a:pt x="7556" y="1726"/>
                  </a:lnTo>
                  <a:lnTo>
                    <a:pt x="7564" y="1772"/>
                  </a:lnTo>
                  <a:lnTo>
                    <a:pt x="7564" y="1707"/>
                  </a:lnTo>
                  <a:lnTo>
                    <a:pt x="7574" y="1763"/>
                  </a:lnTo>
                  <a:lnTo>
                    <a:pt x="7574" y="1726"/>
                  </a:lnTo>
                  <a:lnTo>
                    <a:pt x="7583" y="1782"/>
                  </a:lnTo>
                  <a:lnTo>
                    <a:pt x="7583" y="1744"/>
                  </a:lnTo>
                  <a:lnTo>
                    <a:pt x="7593" y="1772"/>
                  </a:lnTo>
                  <a:lnTo>
                    <a:pt x="7593" y="1715"/>
                  </a:lnTo>
                  <a:lnTo>
                    <a:pt x="7601" y="1715"/>
                  </a:lnTo>
                  <a:lnTo>
                    <a:pt x="7601" y="1772"/>
                  </a:lnTo>
                  <a:lnTo>
                    <a:pt x="7612" y="1744"/>
                  </a:lnTo>
                  <a:lnTo>
                    <a:pt x="7612" y="1782"/>
                  </a:lnTo>
                  <a:lnTo>
                    <a:pt x="7620" y="1772"/>
                  </a:lnTo>
                  <a:lnTo>
                    <a:pt x="7620" y="1763"/>
                  </a:lnTo>
                  <a:lnTo>
                    <a:pt x="7630" y="1782"/>
                  </a:lnTo>
                  <a:lnTo>
                    <a:pt x="7630" y="1753"/>
                  </a:lnTo>
                  <a:lnTo>
                    <a:pt x="7639" y="1772"/>
                  </a:lnTo>
                  <a:lnTo>
                    <a:pt x="7639" y="1753"/>
                  </a:lnTo>
                  <a:lnTo>
                    <a:pt x="7649" y="1753"/>
                  </a:lnTo>
                  <a:lnTo>
                    <a:pt x="7649" y="1782"/>
                  </a:lnTo>
                  <a:lnTo>
                    <a:pt x="7657" y="1772"/>
                  </a:lnTo>
                  <a:lnTo>
                    <a:pt x="7657" y="1782"/>
                  </a:lnTo>
                  <a:lnTo>
                    <a:pt x="7668" y="1782"/>
                  </a:lnTo>
                  <a:lnTo>
                    <a:pt x="7676" y="1782"/>
                  </a:lnTo>
                  <a:lnTo>
                    <a:pt x="7686" y="1782"/>
                  </a:lnTo>
                  <a:lnTo>
                    <a:pt x="7686" y="1763"/>
                  </a:lnTo>
                  <a:lnTo>
                    <a:pt x="7695" y="1753"/>
                  </a:lnTo>
                  <a:lnTo>
                    <a:pt x="7695" y="1782"/>
                  </a:lnTo>
                  <a:lnTo>
                    <a:pt x="7705" y="1753"/>
                  </a:lnTo>
                  <a:lnTo>
                    <a:pt x="7705" y="1782"/>
                  </a:lnTo>
                  <a:lnTo>
                    <a:pt x="7723" y="1782"/>
                  </a:lnTo>
                  <a:lnTo>
                    <a:pt x="7723" y="1753"/>
                  </a:lnTo>
                  <a:lnTo>
                    <a:pt x="7732" y="1772"/>
                  </a:lnTo>
                  <a:lnTo>
                    <a:pt x="7732" y="1696"/>
                  </a:lnTo>
                  <a:lnTo>
                    <a:pt x="7742" y="1688"/>
                  </a:lnTo>
                  <a:lnTo>
                    <a:pt x="7742" y="1403"/>
                  </a:lnTo>
                  <a:lnTo>
                    <a:pt x="7751" y="1403"/>
                  </a:lnTo>
                  <a:lnTo>
                    <a:pt x="7751" y="1715"/>
                  </a:lnTo>
                  <a:lnTo>
                    <a:pt x="7761" y="1715"/>
                  </a:lnTo>
                  <a:lnTo>
                    <a:pt x="7761" y="1763"/>
                  </a:lnTo>
                  <a:lnTo>
                    <a:pt x="7769" y="1763"/>
                  </a:lnTo>
                  <a:lnTo>
                    <a:pt x="7769" y="1782"/>
                  </a:lnTo>
                  <a:lnTo>
                    <a:pt x="7779" y="1772"/>
                  </a:lnTo>
                  <a:lnTo>
                    <a:pt x="7779" y="1782"/>
                  </a:lnTo>
                  <a:lnTo>
                    <a:pt x="7788" y="1782"/>
                  </a:lnTo>
                  <a:lnTo>
                    <a:pt x="7873" y="1782"/>
                  </a:lnTo>
                  <a:lnTo>
                    <a:pt x="7873" y="1763"/>
                  </a:lnTo>
                  <a:lnTo>
                    <a:pt x="7881" y="1763"/>
                  </a:lnTo>
                  <a:lnTo>
                    <a:pt x="7881" y="1772"/>
                  </a:lnTo>
                  <a:lnTo>
                    <a:pt x="7891" y="1782"/>
                  </a:lnTo>
                  <a:lnTo>
                    <a:pt x="7891" y="1763"/>
                  </a:lnTo>
                  <a:lnTo>
                    <a:pt x="7901" y="1753"/>
                  </a:lnTo>
                  <a:lnTo>
                    <a:pt x="7901" y="1772"/>
                  </a:lnTo>
                  <a:lnTo>
                    <a:pt x="7910" y="1763"/>
                  </a:lnTo>
                  <a:lnTo>
                    <a:pt x="7910" y="1782"/>
                  </a:lnTo>
                  <a:lnTo>
                    <a:pt x="7939" y="1782"/>
                  </a:lnTo>
                  <a:lnTo>
                    <a:pt x="7939" y="1744"/>
                  </a:lnTo>
                  <a:lnTo>
                    <a:pt x="7947" y="1772"/>
                  </a:lnTo>
                  <a:lnTo>
                    <a:pt x="7947" y="1734"/>
                  </a:lnTo>
                  <a:lnTo>
                    <a:pt x="7957" y="1782"/>
                  </a:lnTo>
                  <a:lnTo>
                    <a:pt x="7957" y="1763"/>
                  </a:lnTo>
                  <a:lnTo>
                    <a:pt x="7966" y="1782"/>
                  </a:lnTo>
                  <a:lnTo>
                    <a:pt x="7966" y="1763"/>
                  </a:lnTo>
                  <a:lnTo>
                    <a:pt x="7976" y="1763"/>
                  </a:lnTo>
                  <a:lnTo>
                    <a:pt x="7976" y="1782"/>
                  </a:lnTo>
                  <a:lnTo>
                    <a:pt x="7984" y="1772"/>
                  </a:lnTo>
                  <a:lnTo>
                    <a:pt x="7984" y="1744"/>
                  </a:lnTo>
                  <a:lnTo>
                    <a:pt x="7995" y="1734"/>
                  </a:lnTo>
                  <a:lnTo>
                    <a:pt x="7995" y="1696"/>
                  </a:lnTo>
                  <a:lnTo>
                    <a:pt x="8003" y="1707"/>
                  </a:lnTo>
                  <a:lnTo>
                    <a:pt x="8003" y="1734"/>
                  </a:lnTo>
                  <a:lnTo>
                    <a:pt x="8013" y="1734"/>
                  </a:lnTo>
                  <a:lnTo>
                    <a:pt x="8013" y="1763"/>
                  </a:lnTo>
                  <a:lnTo>
                    <a:pt x="8022" y="1772"/>
                  </a:lnTo>
                  <a:lnTo>
                    <a:pt x="8022" y="1753"/>
                  </a:lnTo>
                  <a:lnTo>
                    <a:pt x="8032" y="1763"/>
                  </a:lnTo>
                  <a:lnTo>
                    <a:pt x="8032" y="1734"/>
                  </a:lnTo>
                  <a:lnTo>
                    <a:pt x="8040" y="1734"/>
                  </a:lnTo>
                  <a:lnTo>
                    <a:pt x="8051" y="1772"/>
                  </a:lnTo>
                  <a:lnTo>
                    <a:pt x="8051" y="1734"/>
                  </a:lnTo>
                  <a:lnTo>
                    <a:pt x="8059" y="1734"/>
                  </a:lnTo>
                  <a:lnTo>
                    <a:pt x="8059" y="1763"/>
                  </a:lnTo>
                  <a:lnTo>
                    <a:pt x="8069" y="1763"/>
                  </a:lnTo>
                  <a:lnTo>
                    <a:pt x="8069" y="1669"/>
                  </a:lnTo>
                  <a:lnTo>
                    <a:pt x="8078" y="1658"/>
                  </a:lnTo>
                  <a:lnTo>
                    <a:pt x="8078" y="1715"/>
                  </a:lnTo>
                  <a:lnTo>
                    <a:pt x="8088" y="1715"/>
                  </a:lnTo>
                  <a:lnTo>
                    <a:pt x="8088" y="1753"/>
                  </a:lnTo>
                  <a:lnTo>
                    <a:pt x="8096" y="1744"/>
                  </a:lnTo>
                  <a:lnTo>
                    <a:pt x="8096" y="1782"/>
                  </a:lnTo>
                  <a:lnTo>
                    <a:pt x="8106" y="1772"/>
                  </a:lnTo>
                  <a:lnTo>
                    <a:pt x="8106" y="1782"/>
                  </a:lnTo>
                  <a:lnTo>
                    <a:pt x="8115" y="1782"/>
                  </a:lnTo>
                  <a:lnTo>
                    <a:pt x="8125" y="1782"/>
                  </a:lnTo>
                  <a:lnTo>
                    <a:pt x="8125" y="1744"/>
                  </a:lnTo>
                  <a:lnTo>
                    <a:pt x="8134" y="1744"/>
                  </a:lnTo>
                  <a:lnTo>
                    <a:pt x="8134" y="1688"/>
                  </a:lnTo>
                  <a:lnTo>
                    <a:pt x="8144" y="1688"/>
                  </a:lnTo>
                  <a:lnTo>
                    <a:pt x="8144" y="1763"/>
                  </a:lnTo>
                  <a:lnTo>
                    <a:pt x="8152" y="1763"/>
                  </a:lnTo>
                  <a:lnTo>
                    <a:pt x="8152" y="1772"/>
                  </a:lnTo>
                  <a:lnTo>
                    <a:pt x="8162" y="1772"/>
                  </a:lnTo>
                  <a:lnTo>
                    <a:pt x="8162" y="1753"/>
                  </a:lnTo>
                  <a:lnTo>
                    <a:pt x="8171" y="1753"/>
                  </a:lnTo>
                  <a:lnTo>
                    <a:pt x="8171" y="1772"/>
                  </a:lnTo>
                  <a:lnTo>
                    <a:pt x="8189" y="1763"/>
                  </a:lnTo>
                  <a:lnTo>
                    <a:pt x="8189" y="1753"/>
                  </a:lnTo>
                  <a:lnTo>
                    <a:pt x="8200" y="1763"/>
                  </a:lnTo>
                  <a:lnTo>
                    <a:pt x="8200" y="1772"/>
                  </a:lnTo>
                  <a:lnTo>
                    <a:pt x="8208" y="1763"/>
                  </a:lnTo>
                  <a:lnTo>
                    <a:pt x="8208" y="1782"/>
                  </a:lnTo>
                  <a:lnTo>
                    <a:pt x="8218" y="1782"/>
                  </a:lnTo>
                  <a:lnTo>
                    <a:pt x="8218" y="1763"/>
                  </a:lnTo>
                  <a:lnTo>
                    <a:pt x="8227" y="1782"/>
                  </a:lnTo>
                  <a:lnTo>
                    <a:pt x="8227" y="1763"/>
                  </a:lnTo>
                  <a:lnTo>
                    <a:pt x="8237" y="1763"/>
                  </a:lnTo>
                  <a:lnTo>
                    <a:pt x="8237" y="1782"/>
                  </a:lnTo>
                  <a:lnTo>
                    <a:pt x="8245" y="1782"/>
                  </a:lnTo>
                  <a:lnTo>
                    <a:pt x="8245" y="1753"/>
                  </a:lnTo>
                  <a:lnTo>
                    <a:pt x="8256" y="1744"/>
                  </a:lnTo>
                  <a:lnTo>
                    <a:pt x="8256" y="1782"/>
                  </a:lnTo>
                  <a:lnTo>
                    <a:pt x="8264" y="1772"/>
                  </a:lnTo>
                  <a:lnTo>
                    <a:pt x="8264" y="1782"/>
                  </a:lnTo>
                  <a:lnTo>
                    <a:pt x="8339" y="1782"/>
                  </a:lnTo>
                  <a:lnTo>
                    <a:pt x="8339" y="1772"/>
                  </a:lnTo>
                  <a:lnTo>
                    <a:pt x="8349" y="1772"/>
                  </a:lnTo>
                  <a:lnTo>
                    <a:pt x="8349" y="1782"/>
                  </a:lnTo>
                  <a:lnTo>
                    <a:pt x="8357" y="1782"/>
                  </a:lnTo>
                  <a:lnTo>
                    <a:pt x="8367" y="1782"/>
                  </a:lnTo>
                  <a:lnTo>
                    <a:pt x="8367" y="1763"/>
                  </a:lnTo>
                  <a:lnTo>
                    <a:pt x="8376" y="1763"/>
                  </a:lnTo>
                  <a:lnTo>
                    <a:pt x="8386" y="1782"/>
                  </a:lnTo>
                  <a:lnTo>
                    <a:pt x="8386" y="1744"/>
                  </a:lnTo>
                  <a:lnTo>
                    <a:pt x="8395" y="1726"/>
                  </a:lnTo>
                  <a:lnTo>
                    <a:pt x="8395" y="1763"/>
                  </a:lnTo>
                  <a:lnTo>
                    <a:pt x="8405" y="1744"/>
                  </a:lnTo>
                  <a:lnTo>
                    <a:pt x="8405" y="1763"/>
                  </a:lnTo>
                  <a:lnTo>
                    <a:pt x="8413" y="1772"/>
                  </a:lnTo>
                </a:path>
              </a:pathLst>
            </a:custGeom>
            <a:noFill/>
            <a:ln w="1588">
              <a:solidFill>
                <a:srgbClr val="CC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04" name="Freeform 32"/>
            <p:cNvSpPr>
              <a:spLocks/>
            </p:cNvSpPr>
            <p:nvPr/>
          </p:nvSpPr>
          <p:spPr bwMode="auto">
            <a:xfrm>
              <a:off x="975" y="3878"/>
              <a:ext cx="4207" cy="42"/>
            </a:xfrm>
            <a:custGeom>
              <a:avLst/>
              <a:gdLst>
                <a:gd name="T0" fmla="*/ 0 w 8413"/>
                <a:gd name="T1" fmla="*/ 0 h 85"/>
                <a:gd name="T2" fmla="*/ 213 w 8413"/>
                <a:gd name="T3" fmla="*/ 0 h 85"/>
                <a:gd name="T4" fmla="*/ 213 w 8413"/>
                <a:gd name="T5" fmla="*/ 49 h 85"/>
                <a:gd name="T6" fmla="*/ 213 w 8413"/>
                <a:gd name="T7" fmla="*/ 0 h 85"/>
                <a:gd name="T8" fmla="*/ 708 w 8413"/>
                <a:gd name="T9" fmla="*/ 0 h 85"/>
                <a:gd name="T10" fmla="*/ 708 w 8413"/>
                <a:gd name="T11" fmla="*/ 66 h 85"/>
                <a:gd name="T12" fmla="*/ 708 w 8413"/>
                <a:gd name="T13" fmla="*/ 0 h 85"/>
                <a:gd name="T14" fmla="*/ 1203 w 8413"/>
                <a:gd name="T15" fmla="*/ 0 h 85"/>
                <a:gd name="T16" fmla="*/ 1203 w 8413"/>
                <a:gd name="T17" fmla="*/ 49 h 85"/>
                <a:gd name="T18" fmla="*/ 1203 w 8413"/>
                <a:gd name="T19" fmla="*/ 0 h 85"/>
                <a:gd name="T20" fmla="*/ 1698 w 8413"/>
                <a:gd name="T21" fmla="*/ 0 h 85"/>
                <a:gd name="T22" fmla="*/ 1698 w 8413"/>
                <a:gd name="T23" fmla="*/ 85 h 85"/>
                <a:gd name="T24" fmla="*/ 1698 w 8413"/>
                <a:gd name="T25" fmla="*/ 0 h 85"/>
                <a:gd name="T26" fmla="*/ 2191 w 8413"/>
                <a:gd name="T27" fmla="*/ 0 h 85"/>
                <a:gd name="T28" fmla="*/ 2191 w 8413"/>
                <a:gd name="T29" fmla="*/ 49 h 85"/>
                <a:gd name="T30" fmla="*/ 2191 w 8413"/>
                <a:gd name="T31" fmla="*/ 0 h 85"/>
                <a:gd name="T32" fmla="*/ 2686 w 8413"/>
                <a:gd name="T33" fmla="*/ 0 h 85"/>
                <a:gd name="T34" fmla="*/ 2686 w 8413"/>
                <a:gd name="T35" fmla="*/ 66 h 85"/>
                <a:gd name="T36" fmla="*/ 2686 w 8413"/>
                <a:gd name="T37" fmla="*/ 0 h 85"/>
                <a:gd name="T38" fmla="*/ 3180 w 8413"/>
                <a:gd name="T39" fmla="*/ 0 h 85"/>
                <a:gd name="T40" fmla="*/ 3180 w 8413"/>
                <a:gd name="T41" fmla="*/ 49 h 85"/>
                <a:gd name="T42" fmla="*/ 3180 w 8413"/>
                <a:gd name="T43" fmla="*/ 0 h 85"/>
                <a:gd name="T44" fmla="*/ 3675 w 8413"/>
                <a:gd name="T45" fmla="*/ 0 h 85"/>
                <a:gd name="T46" fmla="*/ 3675 w 8413"/>
                <a:gd name="T47" fmla="*/ 85 h 85"/>
                <a:gd name="T48" fmla="*/ 3675 w 8413"/>
                <a:gd name="T49" fmla="*/ 0 h 85"/>
                <a:gd name="T50" fmla="*/ 4168 w 8413"/>
                <a:gd name="T51" fmla="*/ 0 h 85"/>
                <a:gd name="T52" fmla="*/ 4168 w 8413"/>
                <a:gd name="T53" fmla="*/ 49 h 85"/>
                <a:gd name="T54" fmla="*/ 4168 w 8413"/>
                <a:gd name="T55" fmla="*/ 0 h 85"/>
                <a:gd name="T56" fmla="*/ 4663 w 8413"/>
                <a:gd name="T57" fmla="*/ 0 h 85"/>
                <a:gd name="T58" fmla="*/ 4663 w 8413"/>
                <a:gd name="T59" fmla="*/ 66 h 85"/>
                <a:gd name="T60" fmla="*/ 4663 w 8413"/>
                <a:gd name="T61" fmla="*/ 0 h 85"/>
                <a:gd name="T62" fmla="*/ 5158 w 8413"/>
                <a:gd name="T63" fmla="*/ 0 h 85"/>
                <a:gd name="T64" fmla="*/ 5158 w 8413"/>
                <a:gd name="T65" fmla="*/ 49 h 85"/>
                <a:gd name="T66" fmla="*/ 5158 w 8413"/>
                <a:gd name="T67" fmla="*/ 0 h 85"/>
                <a:gd name="T68" fmla="*/ 5653 w 8413"/>
                <a:gd name="T69" fmla="*/ 0 h 85"/>
                <a:gd name="T70" fmla="*/ 5653 w 8413"/>
                <a:gd name="T71" fmla="*/ 85 h 85"/>
                <a:gd name="T72" fmla="*/ 5653 w 8413"/>
                <a:gd name="T73" fmla="*/ 0 h 85"/>
                <a:gd name="T74" fmla="*/ 6148 w 8413"/>
                <a:gd name="T75" fmla="*/ 0 h 85"/>
                <a:gd name="T76" fmla="*/ 6148 w 8413"/>
                <a:gd name="T77" fmla="*/ 49 h 85"/>
                <a:gd name="T78" fmla="*/ 6148 w 8413"/>
                <a:gd name="T79" fmla="*/ 0 h 85"/>
                <a:gd name="T80" fmla="*/ 6641 w 8413"/>
                <a:gd name="T81" fmla="*/ 0 h 85"/>
                <a:gd name="T82" fmla="*/ 6641 w 8413"/>
                <a:gd name="T83" fmla="*/ 66 h 85"/>
                <a:gd name="T84" fmla="*/ 6641 w 8413"/>
                <a:gd name="T85" fmla="*/ 0 h 85"/>
                <a:gd name="T86" fmla="*/ 7135 w 8413"/>
                <a:gd name="T87" fmla="*/ 0 h 85"/>
                <a:gd name="T88" fmla="*/ 7135 w 8413"/>
                <a:gd name="T89" fmla="*/ 49 h 85"/>
                <a:gd name="T90" fmla="*/ 7135 w 8413"/>
                <a:gd name="T91" fmla="*/ 0 h 85"/>
                <a:gd name="T92" fmla="*/ 7630 w 8413"/>
                <a:gd name="T93" fmla="*/ 0 h 85"/>
                <a:gd name="T94" fmla="*/ 7630 w 8413"/>
                <a:gd name="T95" fmla="*/ 85 h 85"/>
                <a:gd name="T96" fmla="*/ 7630 w 8413"/>
                <a:gd name="T97" fmla="*/ 0 h 85"/>
                <a:gd name="T98" fmla="*/ 8125 w 8413"/>
                <a:gd name="T99" fmla="*/ 0 h 85"/>
                <a:gd name="T100" fmla="*/ 8125 w 8413"/>
                <a:gd name="T101" fmla="*/ 49 h 85"/>
                <a:gd name="T102" fmla="*/ 8125 w 8413"/>
                <a:gd name="T103" fmla="*/ 0 h 85"/>
                <a:gd name="T104" fmla="*/ 8413 w 8413"/>
                <a:gd name="T10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413" h="85">
                  <a:moveTo>
                    <a:pt x="0" y="0"/>
                  </a:moveTo>
                  <a:lnTo>
                    <a:pt x="213" y="0"/>
                  </a:lnTo>
                  <a:lnTo>
                    <a:pt x="213" y="49"/>
                  </a:lnTo>
                  <a:lnTo>
                    <a:pt x="213" y="0"/>
                  </a:lnTo>
                  <a:lnTo>
                    <a:pt x="708" y="0"/>
                  </a:lnTo>
                  <a:lnTo>
                    <a:pt x="708" y="66"/>
                  </a:lnTo>
                  <a:lnTo>
                    <a:pt x="708" y="0"/>
                  </a:lnTo>
                  <a:lnTo>
                    <a:pt x="1203" y="0"/>
                  </a:lnTo>
                  <a:lnTo>
                    <a:pt x="1203" y="49"/>
                  </a:lnTo>
                  <a:lnTo>
                    <a:pt x="1203" y="0"/>
                  </a:lnTo>
                  <a:lnTo>
                    <a:pt x="1698" y="0"/>
                  </a:lnTo>
                  <a:lnTo>
                    <a:pt x="1698" y="85"/>
                  </a:lnTo>
                  <a:lnTo>
                    <a:pt x="1698" y="0"/>
                  </a:lnTo>
                  <a:lnTo>
                    <a:pt x="2191" y="0"/>
                  </a:lnTo>
                  <a:lnTo>
                    <a:pt x="2191" y="49"/>
                  </a:lnTo>
                  <a:lnTo>
                    <a:pt x="2191" y="0"/>
                  </a:lnTo>
                  <a:lnTo>
                    <a:pt x="2686" y="0"/>
                  </a:lnTo>
                  <a:lnTo>
                    <a:pt x="2686" y="66"/>
                  </a:lnTo>
                  <a:lnTo>
                    <a:pt x="2686" y="0"/>
                  </a:lnTo>
                  <a:lnTo>
                    <a:pt x="3180" y="0"/>
                  </a:lnTo>
                  <a:lnTo>
                    <a:pt x="3180" y="49"/>
                  </a:lnTo>
                  <a:lnTo>
                    <a:pt x="3180" y="0"/>
                  </a:lnTo>
                  <a:lnTo>
                    <a:pt x="3675" y="0"/>
                  </a:lnTo>
                  <a:lnTo>
                    <a:pt x="3675" y="85"/>
                  </a:lnTo>
                  <a:lnTo>
                    <a:pt x="3675" y="0"/>
                  </a:lnTo>
                  <a:lnTo>
                    <a:pt x="4168" y="0"/>
                  </a:lnTo>
                  <a:lnTo>
                    <a:pt x="4168" y="49"/>
                  </a:lnTo>
                  <a:lnTo>
                    <a:pt x="4168" y="0"/>
                  </a:lnTo>
                  <a:lnTo>
                    <a:pt x="4663" y="0"/>
                  </a:lnTo>
                  <a:lnTo>
                    <a:pt x="4663" y="66"/>
                  </a:lnTo>
                  <a:lnTo>
                    <a:pt x="4663" y="0"/>
                  </a:lnTo>
                  <a:lnTo>
                    <a:pt x="5158" y="0"/>
                  </a:lnTo>
                  <a:lnTo>
                    <a:pt x="5158" y="49"/>
                  </a:lnTo>
                  <a:lnTo>
                    <a:pt x="5158" y="0"/>
                  </a:lnTo>
                  <a:lnTo>
                    <a:pt x="5653" y="0"/>
                  </a:lnTo>
                  <a:lnTo>
                    <a:pt x="5653" y="85"/>
                  </a:lnTo>
                  <a:lnTo>
                    <a:pt x="5653" y="0"/>
                  </a:lnTo>
                  <a:lnTo>
                    <a:pt x="6148" y="0"/>
                  </a:lnTo>
                  <a:lnTo>
                    <a:pt x="6148" y="49"/>
                  </a:lnTo>
                  <a:lnTo>
                    <a:pt x="6148" y="0"/>
                  </a:lnTo>
                  <a:lnTo>
                    <a:pt x="6641" y="0"/>
                  </a:lnTo>
                  <a:lnTo>
                    <a:pt x="6641" y="66"/>
                  </a:lnTo>
                  <a:lnTo>
                    <a:pt x="6641" y="0"/>
                  </a:lnTo>
                  <a:lnTo>
                    <a:pt x="7135" y="0"/>
                  </a:lnTo>
                  <a:lnTo>
                    <a:pt x="7135" y="49"/>
                  </a:lnTo>
                  <a:lnTo>
                    <a:pt x="7135" y="0"/>
                  </a:lnTo>
                  <a:lnTo>
                    <a:pt x="7630" y="0"/>
                  </a:lnTo>
                  <a:lnTo>
                    <a:pt x="7630" y="85"/>
                  </a:lnTo>
                  <a:lnTo>
                    <a:pt x="7630" y="0"/>
                  </a:lnTo>
                  <a:lnTo>
                    <a:pt x="8125" y="0"/>
                  </a:lnTo>
                  <a:lnTo>
                    <a:pt x="8125" y="49"/>
                  </a:lnTo>
                  <a:lnTo>
                    <a:pt x="8125" y="0"/>
                  </a:lnTo>
                  <a:lnTo>
                    <a:pt x="841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05" name="Rectangle 33"/>
            <p:cNvSpPr>
              <a:spLocks noChangeArrowheads="1"/>
            </p:cNvSpPr>
            <p:nvPr/>
          </p:nvSpPr>
          <p:spPr bwMode="auto">
            <a:xfrm>
              <a:off x="1740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5000</a:t>
              </a:r>
              <a:endParaRPr lang="cs-CZ" altLang="cs-CZ"/>
            </a:p>
          </p:txBody>
        </p:sp>
        <p:sp>
          <p:nvSpPr>
            <p:cNvPr id="105506" name="Rectangle 34"/>
            <p:cNvSpPr>
              <a:spLocks noChangeArrowheads="1"/>
            </p:cNvSpPr>
            <p:nvPr/>
          </p:nvSpPr>
          <p:spPr bwMode="auto">
            <a:xfrm>
              <a:off x="2729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7000</a:t>
              </a:r>
              <a:endParaRPr lang="cs-CZ" altLang="cs-CZ"/>
            </a:p>
          </p:txBody>
        </p:sp>
        <p:sp>
          <p:nvSpPr>
            <p:cNvPr id="105507" name="Rectangle 35"/>
            <p:cNvSpPr>
              <a:spLocks noChangeArrowheads="1"/>
            </p:cNvSpPr>
            <p:nvPr/>
          </p:nvSpPr>
          <p:spPr bwMode="auto">
            <a:xfrm>
              <a:off x="3718" y="393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9000</a:t>
              </a:r>
              <a:endParaRPr lang="cs-CZ" altLang="cs-CZ"/>
            </a:p>
          </p:txBody>
        </p:sp>
        <p:sp>
          <p:nvSpPr>
            <p:cNvPr id="105508" name="Rectangle 36"/>
            <p:cNvSpPr>
              <a:spLocks noChangeArrowheads="1"/>
            </p:cNvSpPr>
            <p:nvPr/>
          </p:nvSpPr>
          <p:spPr bwMode="auto">
            <a:xfrm>
              <a:off x="4688" y="3930"/>
              <a:ext cx="24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11000</a:t>
              </a:r>
              <a:endParaRPr lang="cs-CZ" altLang="cs-CZ"/>
            </a:p>
          </p:txBody>
        </p:sp>
        <p:sp>
          <p:nvSpPr>
            <p:cNvPr id="105509" name="Rectangle 37"/>
            <p:cNvSpPr>
              <a:spLocks noChangeArrowheads="1"/>
            </p:cNvSpPr>
            <p:nvPr/>
          </p:nvSpPr>
          <p:spPr bwMode="auto">
            <a:xfrm>
              <a:off x="5066" y="3930"/>
              <a:ext cx="1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m/z</a:t>
              </a:r>
              <a:endParaRPr lang="cs-CZ" altLang="cs-CZ"/>
            </a:p>
          </p:txBody>
        </p:sp>
        <p:sp>
          <p:nvSpPr>
            <p:cNvPr id="105510" name="Freeform 38"/>
            <p:cNvSpPr>
              <a:spLocks/>
            </p:cNvSpPr>
            <p:nvPr/>
          </p:nvSpPr>
          <p:spPr bwMode="auto">
            <a:xfrm>
              <a:off x="915" y="520"/>
              <a:ext cx="42" cy="3349"/>
            </a:xfrm>
            <a:custGeom>
              <a:avLst/>
              <a:gdLst>
                <a:gd name="T0" fmla="*/ 83 w 83"/>
                <a:gd name="T1" fmla="*/ 6470 h 6697"/>
                <a:gd name="T2" fmla="*/ 83 w 83"/>
                <a:gd name="T3" fmla="*/ 6470 h 6697"/>
                <a:gd name="T4" fmla="*/ 46 w 83"/>
                <a:gd name="T5" fmla="*/ 6232 h 6697"/>
                <a:gd name="T6" fmla="*/ 83 w 83"/>
                <a:gd name="T7" fmla="*/ 5996 h 6697"/>
                <a:gd name="T8" fmla="*/ 83 w 83"/>
                <a:gd name="T9" fmla="*/ 5996 h 6697"/>
                <a:gd name="T10" fmla="*/ 46 w 83"/>
                <a:gd name="T11" fmla="*/ 5758 h 6697"/>
                <a:gd name="T12" fmla="*/ 83 w 83"/>
                <a:gd name="T13" fmla="*/ 5512 h 6697"/>
                <a:gd name="T14" fmla="*/ 83 w 83"/>
                <a:gd name="T15" fmla="*/ 5512 h 6697"/>
                <a:gd name="T16" fmla="*/ 46 w 83"/>
                <a:gd name="T17" fmla="*/ 5274 h 6697"/>
                <a:gd name="T18" fmla="*/ 83 w 83"/>
                <a:gd name="T19" fmla="*/ 5038 h 6697"/>
                <a:gd name="T20" fmla="*/ 83 w 83"/>
                <a:gd name="T21" fmla="*/ 5038 h 6697"/>
                <a:gd name="T22" fmla="*/ 46 w 83"/>
                <a:gd name="T23" fmla="*/ 4800 h 6697"/>
                <a:gd name="T24" fmla="*/ 83 w 83"/>
                <a:gd name="T25" fmla="*/ 4564 h 6697"/>
                <a:gd name="T26" fmla="*/ 83 w 83"/>
                <a:gd name="T27" fmla="*/ 4564 h 6697"/>
                <a:gd name="T28" fmla="*/ 0 w 83"/>
                <a:gd name="T29" fmla="*/ 4326 h 6697"/>
                <a:gd name="T30" fmla="*/ 83 w 83"/>
                <a:gd name="T31" fmla="*/ 4088 h 6697"/>
                <a:gd name="T32" fmla="*/ 83 w 83"/>
                <a:gd name="T33" fmla="*/ 4088 h 6697"/>
                <a:gd name="T34" fmla="*/ 46 w 83"/>
                <a:gd name="T35" fmla="*/ 3842 h 6697"/>
                <a:gd name="T36" fmla="*/ 83 w 83"/>
                <a:gd name="T37" fmla="*/ 3605 h 6697"/>
                <a:gd name="T38" fmla="*/ 83 w 83"/>
                <a:gd name="T39" fmla="*/ 3605 h 6697"/>
                <a:gd name="T40" fmla="*/ 46 w 83"/>
                <a:gd name="T41" fmla="*/ 3368 h 6697"/>
                <a:gd name="T42" fmla="*/ 83 w 83"/>
                <a:gd name="T43" fmla="*/ 3131 h 6697"/>
                <a:gd name="T44" fmla="*/ 83 w 83"/>
                <a:gd name="T45" fmla="*/ 3131 h 6697"/>
                <a:gd name="T46" fmla="*/ 46 w 83"/>
                <a:gd name="T47" fmla="*/ 2894 h 6697"/>
                <a:gd name="T48" fmla="*/ 83 w 83"/>
                <a:gd name="T49" fmla="*/ 2656 h 6697"/>
                <a:gd name="T50" fmla="*/ 83 w 83"/>
                <a:gd name="T51" fmla="*/ 2656 h 6697"/>
                <a:gd name="T52" fmla="*/ 46 w 83"/>
                <a:gd name="T53" fmla="*/ 2420 h 6697"/>
                <a:gd name="T54" fmla="*/ 83 w 83"/>
                <a:gd name="T55" fmla="*/ 2182 h 6697"/>
                <a:gd name="T56" fmla="*/ 83 w 83"/>
                <a:gd name="T57" fmla="*/ 2182 h 6697"/>
                <a:gd name="T58" fmla="*/ 0 w 83"/>
                <a:gd name="T59" fmla="*/ 1935 h 6697"/>
                <a:gd name="T60" fmla="*/ 83 w 83"/>
                <a:gd name="T61" fmla="*/ 1697 h 6697"/>
                <a:gd name="T62" fmla="*/ 83 w 83"/>
                <a:gd name="T63" fmla="*/ 1697 h 6697"/>
                <a:gd name="T64" fmla="*/ 46 w 83"/>
                <a:gd name="T65" fmla="*/ 1461 h 6697"/>
                <a:gd name="T66" fmla="*/ 83 w 83"/>
                <a:gd name="T67" fmla="*/ 1224 h 6697"/>
                <a:gd name="T68" fmla="*/ 83 w 83"/>
                <a:gd name="T69" fmla="*/ 1224 h 6697"/>
                <a:gd name="T70" fmla="*/ 46 w 83"/>
                <a:gd name="T71" fmla="*/ 987 h 6697"/>
                <a:gd name="T72" fmla="*/ 83 w 83"/>
                <a:gd name="T73" fmla="*/ 750 h 6697"/>
                <a:gd name="T74" fmla="*/ 83 w 83"/>
                <a:gd name="T75" fmla="*/ 750 h 6697"/>
                <a:gd name="T76" fmla="*/ 46 w 83"/>
                <a:gd name="T77" fmla="*/ 513 h 6697"/>
                <a:gd name="T78" fmla="*/ 83 w 83"/>
                <a:gd name="T79" fmla="*/ 265 h 6697"/>
                <a:gd name="T80" fmla="*/ 83 w 83"/>
                <a:gd name="T81" fmla="*/ 265 h 6697"/>
                <a:gd name="T82" fmla="*/ 46 w 83"/>
                <a:gd name="T83" fmla="*/ 29 h 6697"/>
                <a:gd name="T84" fmla="*/ 83 w 83"/>
                <a:gd name="T85" fmla="*/ 0 h 6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3" h="6697">
                  <a:moveTo>
                    <a:pt x="83" y="6697"/>
                  </a:moveTo>
                  <a:lnTo>
                    <a:pt x="83" y="6470"/>
                  </a:lnTo>
                  <a:lnTo>
                    <a:pt x="46" y="6470"/>
                  </a:lnTo>
                  <a:lnTo>
                    <a:pt x="83" y="6470"/>
                  </a:lnTo>
                  <a:lnTo>
                    <a:pt x="83" y="6232"/>
                  </a:lnTo>
                  <a:lnTo>
                    <a:pt x="46" y="6232"/>
                  </a:lnTo>
                  <a:lnTo>
                    <a:pt x="83" y="6232"/>
                  </a:lnTo>
                  <a:lnTo>
                    <a:pt x="83" y="5996"/>
                  </a:lnTo>
                  <a:lnTo>
                    <a:pt x="46" y="5996"/>
                  </a:lnTo>
                  <a:lnTo>
                    <a:pt x="83" y="5996"/>
                  </a:lnTo>
                  <a:lnTo>
                    <a:pt x="83" y="5758"/>
                  </a:lnTo>
                  <a:lnTo>
                    <a:pt x="46" y="5758"/>
                  </a:lnTo>
                  <a:lnTo>
                    <a:pt x="83" y="5758"/>
                  </a:lnTo>
                  <a:lnTo>
                    <a:pt x="83" y="5512"/>
                  </a:lnTo>
                  <a:lnTo>
                    <a:pt x="0" y="5512"/>
                  </a:lnTo>
                  <a:lnTo>
                    <a:pt x="83" y="5512"/>
                  </a:lnTo>
                  <a:lnTo>
                    <a:pt x="83" y="5274"/>
                  </a:lnTo>
                  <a:lnTo>
                    <a:pt x="46" y="5274"/>
                  </a:lnTo>
                  <a:lnTo>
                    <a:pt x="83" y="5274"/>
                  </a:lnTo>
                  <a:lnTo>
                    <a:pt x="83" y="5038"/>
                  </a:lnTo>
                  <a:lnTo>
                    <a:pt x="46" y="5038"/>
                  </a:lnTo>
                  <a:lnTo>
                    <a:pt x="83" y="5038"/>
                  </a:lnTo>
                  <a:lnTo>
                    <a:pt x="83" y="4800"/>
                  </a:lnTo>
                  <a:lnTo>
                    <a:pt x="46" y="4800"/>
                  </a:lnTo>
                  <a:lnTo>
                    <a:pt x="83" y="4800"/>
                  </a:lnTo>
                  <a:lnTo>
                    <a:pt x="83" y="4564"/>
                  </a:lnTo>
                  <a:lnTo>
                    <a:pt x="46" y="4564"/>
                  </a:lnTo>
                  <a:lnTo>
                    <a:pt x="83" y="4564"/>
                  </a:lnTo>
                  <a:lnTo>
                    <a:pt x="83" y="4326"/>
                  </a:lnTo>
                  <a:lnTo>
                    <a:pt x="0" y="4326"/>
                  </a:lnTo>
                  <a:lnTo>
                    <a:pt x="83" y="4326"/>
                  </a:lnTo>
                  <a:lnTo>
                    <a:pt x="83" y="4088"/>
                  </a:lnTo>
                  <a:lnTo>
                    <a:pt x="46" y="4088"/>
                  </a:lnTo>
                  <a:lnTo>
                    <a:pt x="83" y="4088"/>
                  </a:lnTo>
                  <a:lnTo>
                    <a:pt x="83" y="3842"/>
                  </a:lnTo>
                  <a:lnTo>
                    <a:pt x="46" y="3842"/>
                  </a:lnTo>
                  <a:lnTo>
                    <a:pt x="83" y="3842"/>
                  </a:lnTo>
                  <a:lnTo>
                    <a:pt x="83" y="3605"/>
                  </a:lnTo>
                  <a:lnTo>
                    <a:pt x="46" y="3605"/>
                  </a:lnTo>
                  <a:lnTo>
                    <a:pt x="83" y="3605"/>
                  </a:lnTo>
                  <a:lnTo>
                    <a:pt x="83" y="3368"/>
                  </a:lnTo>
                  <a:lnTo>
                    <a:pt x="46" y="3368"/>
                  </a:lnTo>
                  <a:lnTo>
                    <a:pt x="83" y="3368"/>
                  </a:lnTo>
                  <a:lnTo>
                    <a:pt x="83" y="3131"/>
                  </a:lnTo>
                  <a:lnTo>
                    <a:pt x="0" y="3131"/>
                  </a:lnTo>
                  <a:lnTo>
                    <a:pt x="83" y="3131"/>
                  </a:lnTo>
                  <a:lnTo>
                    <a:pt x="83" y="2894"/>
                  </a:lnTo>
                  <a:lnTo>
                    <a:pt x="46" y="2894"/>
                  </a:lnTo>
                  <a:lnTo>
                    <a:pt x="83" y="2894"/>
                  </a:lnTo>
                  <a:lnTo>
                    <a:pt x="83" y="2656"/>
                  </a:lnTo>
                  <a:lnTo>
                    <a:pt x="46" y="2656"/>
                  </a:lnTo>
                  <a:lnTo>
                    <a:pt x="83" y="2656"/>
                  </a:lnTo>
                  <a:lnTo>
                    <a:pt x="83" y="2420"/>
                  </a:lnTo>
                  <a:lnTo>
                    <a:pt x="46" y="2420"/>
                  </a:lnTo>
                  <a:lnTo>
                    <a:pt x="83" y="2420"/>
                  </a:lnTo>
                  <a:lnTo>
                    <a:pt x="83" y="2182"/>
                  </a:lnTo>
                  <a:lnTo>
                    <a:pt x="46" y="2182"/>
                  </a:lnTo>
                  <a:lnTo>
                    <a:pt x="83" y="2182"/>
                  </a:lnTo>
                  <a:lnTo>
                    <a:pt x="83" y="1935"/>
                  </a:lnTo>
                  <a:lnTo>
                    <a:pt x="0" y="1935"/>
                  </a:lnTo>
                  <a:lnTo>
                    <a:pt x="83" y="1935"/>
                  </a:lnTo>
                  <a:lnTo>
                    <a:pt x="83" y="1697"/>
                  </a:lnTo>
                  <a:lnTo>
                    <a:pt x="46" y="1697"/>
                  </a:lnTo>
                  <a:lnTo>
                    <a:pt x="83" y="1697"/>
                  </a:lnTo>
                  <a:lnTo>
                    <a:pt x="83" y="1461"/>
                  </a:lnTo>
                  <a:lnTo>
                    <a:pt x="46" y="1461"/>
                  </a:lnTo>
                  <a:lnTo>
                    <a:pt x="83" y="1461"/>
                  </a:lnTo>
                  <a:lnTo>
                    <a:pt x="83" y="1224"/>
                  </a:lnTo>
                  <a:lnTo>
                    <a:pt x="46" y="1224"/>
                  </a:lnTo>
                  <a:lnTo>
                    <a:pt x="83" y="1224"/>
                  </a:lnTo>
                  <a:lnTo>
                    <a:pt x="83" y="987"/>
                  </a:lnTo>
                  <a:lnTo>
                    <a:pt x="46" y="987"/>
                  </a:lnTo>
                  <a:lnTo>
                    <a:pt x="83" y="987"/>
                  </a:lnTo>
                  <a:lnTo>
                    <a:pt x="83" y="750"/>
                  </a:lnTo>
                  <a:lnTo>
                    <a:pt x="0" y="750"/>
                  </a:lnTo>
                  <a:lnTo>
                    <a:pt x="83" y="750"/>
                  </a:lnTo>
                  <a:lnTo>
                    <a:pt x="83" y="513"/>
                  </a:lnTo>
                  <a:lnTo>
                    <a:pt x="46" y="513"/>
                  </a:lnTo>
                  <a:lnTo>
                    <a:pt x="83" y="513"/>
                  </a:lnTo>
                  <a:lnTo>
                    <a:pt x="83" y="265"/>
                  </a:lnTo>
                  <a:lnTo>
                    <a:pt x="46" y="265"/>
                  </a:lnTo>
                  <a:lnTo>
                    <a:pt x="83" y="265"/>
                  </a:lnTo>
                  <a:lnTo>
                    <a:pt x="83" y="29"/>
                  </a:lnTo>
                  <a:lnTo>
                    <a:pt x="46" y="29"/>
                  </a:lnTo>
                  <a:lnTo>
                    <a:pt x="83" y="29"/>
                  </a:lnTo>
                  <a:lnTo>
                    <a:pt x="83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11" name="Rectangle 39"/>
            <p:cNvSpPr>
              <a:spLocks noChangeArrowheads="1"/>
            </p:cNvSpPr>
            <p:nvPr/>
          </p:nvSpPr>
          <p:spPr bwMode="auto">
            <a:xfrm>
              <a:off x="836" y="3839"/>
              <a:ext cx="4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0</a:t>
              </a:r>
              <a:endParaRPr lang="cs-CZ" altLang="cs-CZ"/>
            </a:p>
          </p:txBody>
        </p:sp>
        <p:sp>
          <p:nvSpPr>
            <p:cNvPr id="105512" name="Rectangle 40"/>
            <p:cNvSpPr>
              <a:spLocks noChangeArrowheads="1"/>
            </p:cNvSpPr>
            <p:nvPr/>
          </p:nvSpPr>
          <p:spPr bwMode="auto">
            <a:xfrm>
              <a:off x="742" y="3242"/>
              <a:ext cx="144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500</a:t>
              </a:r>
              <a:endParaRPr lang="cs-CZ" altLang="cs-CZ"/>
            </a:p>
          </p:txBody>
        </p:sp>
        <p:sp>
          <p:nvSpPr>
            <p:cNvPr id="105513" name="Rectangle 41"/>
            <p:cNvSpPr>
              <a:spLocks noChangeArrowheads="1"/>
            </p:cNvSpPr>
            <p:nvPr/>
          </p:nvSpPr>
          <p:spPr bwMode="auto">
            <a:xfrm>
              <a:off x="696" y="2644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1000</a:t>
              </a:r>
              <a:endParaRPr lang="cs-CZ" altLang="cs-CZ"/>
            </a:p>
          </p:txBody>
        </p:sp>
        <p:sp>
          <p:nvSpPr>
            <p:cNvPr id="105514" name="Rectangle 42"/>
            <p:cNvSpPr>
              <a:spLocks noChangeArrowheads="1"/>
            </p:cNvSpPr>
            <p:nvPr/>
          </p:nvSpPr>
          <p:spPr bwMode="auto">
            <a:xfrm>
              <a:off x="696" y="2052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1500</a:t>
              </a:r>
              <a:endParaRPr lang="cs-CZ" altLang="cs-CZ"/>
            </a:p>
          </p:txBody>
        </p:sp>
        <p:sp>
          <p:nvSpPr>
            <p:cNvPr id="105515" name="Rectangle 43"/>
            <p:cNvSpPr>
              <a:spLocks noChangeArrowheads="1"/>
            </p:cNvSpPr>
            <p:nvPr/>
          </p:nvSpPr>
          <p:spPr bwMode="auto">
            <a:xfrm>
              <a:off x="696" y="1454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2000</a:t>
              </a:r>
              <a:endParaRPr lang="cs-CZ" altLang="cs-CZ"/>
            </a:p>
          </p:txBody>
        </p:sp>
        <p:sp>
          <p:nvSpPr>
            <p:cNvPr id="105516" name="Rectangle 44"/>
            <p:cNvSpPr>
              <a:spLocks noChangeArrowheads="1"/>
            </p:cNvSpPr>
            <p:nvPr/>
          </p:nvSpPr>
          <p:spPr bwMode="auto">
            <a:xfrm>
              <a:off x="696" y="856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2500</a:t>
              </a:r>
              <a:endParaRPr lang="cs-CZ" altLang="cs-CZ"/>
            </a:p>
          </p:txBody>
        </p:sp>
        <p:sp>
          <p:nvSpPr>
            <p:cNvPr id="105517" name="Rectangle 45"/>
            <p:cNvSpPr>
              <a:spLocks noChangeArrowheads="1"/>
            </p:cNvSpPr>
            <p:nvPr/>
          </p:nvSpPr>
          <p:spPr bwMode="auto">
            <a:xfrm>
              <a:off x="686" y="520"/>
              <a:ext cx="19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Courier" pitchFamily="49" charset="0"/>
                </a:rPr>
                <a:t>a.i.</a:t>
              </a:r>
              <a:endParaRPr lang="cs-CZ" altLang="cs-CZ"/>
            </a:p>
          </p:txBody>
        </p:sp>
        <p:sp>
          <p:nvSpPr>
            <p:cNvPr id="105518" name="Rectangle 46"/>
            <p:cNvSpPr>
              <a:spLocks noChangeArrowheads="1"/>
            </p:cNvSpPr>
            <p:nvPr/>
          </p:nvSpPr>
          <p:spPr bwMode="auto">
            <a:xfrm>
              <a:off x="5150" y="3252"/>
              <a:ext cx="28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19" name="Rectangle 47"/>
            <p:cNvSpPr>
              <a:spLocks noChangeArrowheads="1"/>
            </p:cNvSpPr>
            <p:nvPr/>
          </p:nvSpPr>
          <p:spPr bwMode="auto">
            <a:xfrm>
              <a:off x="5150" y="3252"/>
              <a:ext cx="28" cy="2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20" name="Rectangle 48"/>
            <p:cNvSpPr>
              <a:spLocks noChangeArrowheads="1"/>
            </p:cNvSpPr>
            <p:nvPr/>
          </p:nvSpPr>
          <p:spPr bwMode="auto">
            <a:xfrm>
              <a:off x="975" y="3252"/>
              <a:ext cx="24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21" name="Rectangle 49"/>
            <p:cNvSpPr>
              <a:spLocks noChangeArrowheads="1"/>
            </p:cNvSpPr>
            <p:nvPr/>
          </p:nvSpPr>
          <p:spPr bwMode="auto">
            <a:xfrm>
              <a:off x="975" y="3252"/>
              <a:ext cx="24" cy="2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22" name="Rectangle 50"/>
            <p:cNvSpPr>
              <a:spLocks noChangeArrowheads="1"/>
            </p:cNvSpPr>
            <p:nvPr/>
          </p:nvSpPr>
          <p:spPr bwMode="auto">
            <a:xfrm>
              <a:off x="3923" y="3158"/>
              <a:ext cx="14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600" b="1" i="1">
                  <a:solidFill>
                    <a:srgbClr val="CC0000"/>
                  </a:solidFill>
                </a:rPr>
                <a:t>Alcaligenes faecalis</a:t>
              </a:r>
            </a:p>
          </p:txBody>
        </p:sp>
      </p:grpSp>
      <p:grpSp>
        <p:nvGrpSpPr>
          <p:cNvPr id="105523" name="Group 51"/>
          <p:cNvGrpSpPr>
            <a:grpSpLocks/>
          </p:cNvGrpSpPr>
          <p:nvPr/>
        </p:nvGrpSpPr>
        <p:grpSpPr bwMode="auto">
          <a:xfrm>
            <a:off x="1547813" y="1033463"/>
            <a:ext cx="6678612" cy="1362075"/>
            <a:chOff x="975" y="1262"/>
            <a:chExt cx="4207" cy="901"/>
          </a:xfrm>
        </p:grpSpPr>
        <p:sp>
          <p:nvSpPr>
            <p:cNvPr id="105524" name="Freeform 52"/>
            <p:cNvSpPr>
              <a:spLocks/>
            </p:cNvSpPr>
            <p:nvPr/>
          </p:nvSpPr>
          <p:spPr bwMode="auto">
            <a:xfrm>
              <a:off x="975" y="1262"/>
              <a:ext cx="4207" cy="901"/>
            </a:xfrm>
            <a:custGeom>
              <a:avLst/>
              <a:gdLst>
                <a:gd name="T0" fmla="*/ 120 w 8413"/>
                <a:gd name="T1" fmla="*/ 1725 h 1801"/>
                <a:gd name="T2" fmla="*/ 242 w 8413"/>
                <a:gd name="T3" fmla="*/ 1782 h 1801"/>
                <a:gd name="T4" fmla="*/ 372 w 8413"/>
                <a:gd name="T5" fmla="*/ 1744 h 1801"/>
                <a:gd name="T6" fmla="*/ 493 w 8413"/>
                <a:gd name="T7" fmla="*/ 1792 h 1801"/>
                <a:gd name="T8" fmla="*/ 625 w 8413"/>
                <a:gd name="T9" fmla="*/ 1801 h 1801"/>
                <a:gd name="T10" fmla="*/ 745 w 8413"/>
                <a:gd name="T11" fmla="*/ 1782 h 1801"/>
                <a:gd name="T12" fmla="*/ 876 w 8413"/>
                <a:gd name="T13" fmla="*/ 1782 h 1801"/>
                <a:gd name="T14" fmla="*/ 998 w 8413"/>
                <a:gd name="T15" fmla="*/ 1754 h 1801"/>
                <a:gd name="T16" fmla="*/ 1128 w 8413"/>
                <a:gd name="T17" fmla="*/ 1782 h 1801"/>
                <a:gd name="T18" fmla="*/ 1249 w 8413"/>
                <a:gd name="T19" fmla="*/ 1754 h 1801"/>
                <a:gd name="T20" fmla="*/ 1379 w 8413"/>
                <a:gd name="T21" fmla="*/ 1801 h 1801"/>
                <a:gd name="T22" fmla="*/ 1510 w 8413"/>
                <a:gd name="T23" fmla="*/ 1801 h 1801"/>
                <a:gd name="T24" fmla="*/ 1642 w 8413"/>
                <a:gd name="T25" fmla="*/ 1725 h 1801"/>
                <a:gd name="T26" fmla="*/ 1762 w 8413"/>
                <a:gd name="T27" fmla="*/ 1659 h 1801"/>
                <a:gd name="T28" fmla="*/ 1892 w 8413"/>
                <a:gd name="T29" fmla="*/ 1735 h 1801"/>
                <a:gd name="T30" fmla="*/ 2023 w 8413"/>
                <a:gd name="T31" fmla="*/ 1763 h 1801"/>
                <a:gd name="T32" fmla="*/ 2153 w 8413"/>
                <a:gd name="T33" fmla="*/ 1801 h 1801"/>
                <a:gd name="T34" fmla="*/ 2275 w 8413"/>
                <a:gd name="T35" fmla="*/ 1782 h 1801"/>
                <a:gd name="T36" fmla="*/ 2406 w 8413"/>
                <a:gd name="T37" fmla="*/ 1782 h 1801"/>
                <a:gd name="T38" fmla="*/ 2528 w 8413"/>
                <a:gd name="T39" fmla="*/ 1801 h 1801"/>
                <a:gd name="T40" fmla="*/ 2658 w 8413"/>
                <a:gd name="T41" fmla="*/ 1792 h 1801"/>
                <a:gd name="T42" fmla="*/ 2789 w 8413"/>
                <a:gd name="T43" fmla="*/ 1763 h 1801"/>
                <a:gd name="T44" fmla="*/ 2909 w 8413"/>
                <a:gd name="T45" fmla="*/ 1744 h 1801"/>
                <a:gd name="T46" fmla="*/ 3040 w 8413"/>
                <a:gd name="T47" fmla="*/ 1072 h 1801"/>
                <a:gd name="T48" fmla="*/ 3162 w 8413"/>
                <a:gd name="T49" fmla="*/ 1782 h 1801"/>
                <a:gd name="T50" fmla="*/ 3292 w 8413"/>
                <a:gd name="T51" fmla="*/ 1801 h 1801"/>
                <a:gd name="T52" fmla="*/ 3423 w 8413"/>
                <a:gd name="T53" fmla="*/ 1792 h 1801"/>
                <a:gd name="T54" fmla="*/ 3545 w 8413"/>
                <a:gd name="T55" fmla="*/ 1773 h 1801"/>
                <a:gd name="T56" fmla="*/ 3694 w 8413"/>
                <a:gd name="T57" fmla="*/ 1773 h 1801"/>
                <a:gd name="T58" fmla="*/ 3824 w 8413"/>
                <a:gd name="T59" fmla="*/ 1801 h 1801"/>
                <a:gd name="T60" fmla="*/ 3955 w 8413"/>
                <a:gd name="T61" fmla="*/ 1744 h 1801"/>
                <a:gd name="T62" fmla="*/ 4075 w 8413"/>
                <a:gd name="T63" fmla="*/ 1744 h 1801"/>
                <a:gd name="T64" fmla="*/ 4216 w 8413"/>
                <a:gd name="T65" fmla="*/ 1763 h 1801"/>
                <a:gd name="T66" fmla="*/ 4346 w 8413"/>
                <a:gd name="T67" fmla="*/ 1782 h 1801"/>
                <a:gd name="T68" fmla="*/ 4477 w 8413"/>
                <a:gd name="T69" fmla="*/ 1763 h 1801"/>
                <a:gd name="T70" fmla="*/ 4607 w 8413"/>
                <a:gd name="T71" fmla="*/ 1801 h 1801"/>
                <a:gd name="T72" fmla="*/ 4738 w 8413"/>
                <a:gd name="T73" fmla="*/ 1782 h 1801"/>
                <a:gd name="T74" fmla="*/ 4878 w 8413"/>
                <a:gd name="T75" fmla="*/ 1792 h 1801"/>
                <a:gd name="T76" fmla="*/ 5009 w 8413"/>
                <a:gd name="T77" fmla="*/ 1735 h 1801"/>
                <a:gd name="T78" fmla="*/ 5139 w 8413"/>
                <a:gd name="T79" fmla="*/ 1782 h 1801"/>
                <a:gd name="T80" fmla="*/ 5280 w 8413"/>
                <a:gd name="T81" fmla="*/ 1792 h 1801"/>
                <a:gd name="T82" fmla="*/ 5410 w 8413"/>
                <a:gd name="T83" fmla="*/ 1782 h 1801"/>
                <a:gd name="T84" fmla="*/ 5560 w 8413"/>
                <a:gd name="T85" fmla="*/ 1763 h 1801"/>
                <a:gd name="T86" fmla="*/ 5690 w 8413"/>
                <a:gd name="T87" fmla="*/ 1792 h 1801"/>
                <a:gd name="T88" fmla="*/ 5820 w 8413"/>
                <a:gd name="T89" fmla="*/ 1792 h 1801"/>
                <a:gd name="T90" fmla="*/ 5951 w 8413"/>
                <a:gd name="T91" fmla="*/ 1792 h 1801"/>
                <a:gd name="T92" fmla="*/ 6081 w 8413"/>
                <a:gd name="T93" fmla="*/ 1773 h 1801"/>
                <a:gd name="T94" fmla="*/ 6212 w 8413"/>
                <a:gd name="T95" fmla="*/ 1782 h 1801"/>
                <a:gd name="T96" fmla="*/ 6353 w 8413"/>
                <a:gd name="T97" fmla="*/ 1792 h 1801"/>
                <a:gd name="T98" fmla="*/ 6473 w 8413"/>
                <a:gd name="T99" fmla="*/ 1763 h 1801"/>
                <a:gd name="T100" fmla="*/ 6651 w 8413"/>
                <a:gd name="T101" fmla="*/ 1792 h 1801"/>
                <a:gd name="T102" fmla="*/ 6781 w 8413"/>
                <a:gd name="T103" fmla="*/ 1735 h 1801"/>
                <a:gd name="T104" fmla="*/ 6902 w 8413"/>
                <a:gd name="T105" fmla="*/ 1773 h 1801"/>
                <a:gd name="T106" fmla="*/ 7042 w 8413"/>
                <a:gd name="T107" fmla="*/ 1801 h 1801"/>
                <a:gd name="T108" fmla="*/ 7191 w 8413"/>
                <a:gd name="T109" fmla="*/ 1773 h 1801"/>
                <a:gd name="T110" fmla="*/ 7332 w 8413"/>
                <a:gd name="T111" fmla="*/ 1773 h 1801"/>
                <a:gd name="T112" fmla="*/ 7463 w 8413"/>
                <a:gd name="T113" fmla="*/ 1782 h 1801"/>
                <a:gd name="T114" fmla="*/ 7593 w 8413"/>
                <a:gd name="T115" fmla="*/ 1583 h 1801"/>
                <a:gd name="T116" fmla="*/ 7732 w 8413"/>
                <a:gd name="T117" fmla="*/ 1744 h 1801"/>
                <a:gd name="T118" fmla="*/ 7881 w 8413"/>
                <a:gd name="T119" fmla="*/ 1782 h 1801"/>
                <a:gd name="T120" fmla="*/ 8022 w 8413"/>
                <a:gd name="T121" fmla="*/ 1801 h 1801"/>
                <a:gd name="T122" fmla="*/ 8162 w 8413"/>
                <a:gd name="T123" fmla="*/ 1782 h 1801"/>
                <a:gd name="T124" fmla="*/ 8311 w 8413"/>
                <a:gd name="T125" fmla="*/ 1801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801">
                  <a:moveTo>
                    <a:pt x="0" y="1792"/>
                  </a:moveTo>
                  <a:lnTo>
                    <a:pt x="0" y="1754"/>
                  </a:lnTo>
                  <a:lnTo>
                    <a:pt x="8" y="1744"/>
                  </a:lnTo>
                  <a:lnTo>
                    <a:pt x="8" y="1792"/>
                  </a:lnTo>
                  <a:lnTo>
                    <a:pt x="18" y="1744"/>
                  </a:lnTo>
                  <a:lnTo>
                    <a:pt x="18" y="1801"/>
                  </a:lnTo>
                  <a:lnTo>
                    <a:pt x="27" y="1801"/>
                  </a:lnTo>
                  <a:lnTo>
                    <a:pt x="27" y="1763"/>
                  </a:lnTo>
                  <a:lnTo>
                    <a:pt x="37" y="1725"/>
                  </a:lnTo>
                  <a:lnTo>
                    <a:pt x="37" y="1763"/>
                  </a:lnTo>
                  <a:lnTo>
                    <a:pt x="45" y="1735"/>
                  </a:lnTo>
                  <a:lnTo>
                    <a:pt x="45" y="1773"/>
                  </a:lnTo>
                  <a:lnTo>
                    <a:pt x="56" y="1782"/>
                  </a:lnTo>
                  <a:lnTo>
                    <a:pt x="56" y="1754"/>
                  </a:lnTo>
                  <a:lnTo>
                    <a:pt x="64" y="1744"/>
                  </a:lnTo>
                  <a:lnTo>
                    <a:pt x="64" y="1792"/>
                  </a:lnTo>
                  <a:lnTo>
                    <a:pt x="74" y="1763"/>
                  </a:lnTo>
                  <a:lnTo>
                    <a:pt x="74" y="1801"/>
                  </a:lnTo>
                  <a:lnTo>
                    <a:pt x="83" y="1773"/>
                  </a:lnTo>
                  <a:lnTo>
                    <a:pt x="83" y="1687"/>
                  </a:lnTo>
                  <a:lnTo>
                    <a:pt x="93" y="1697"/>
                  </a:lnTo>
                  <a:lnTo>
                    <a:pt x="93" y="1773"/>
                  </a:lnTo>
                  <a:lnTo>
                    <a:pt x="101" y="1735"/>
                  </a:lnTo>
                  <a:lnTo>
                    <a:pt x="101" y="1773"/>
                  </a:lnTo>
                  <a:lnTo>
                    <a:pt x="112" y="1782"/>
                  </a:lnTo>
                  <a:lnTo>
                    <a:pt x="112" y="1735"/>
                  </a:lnTo>
                  <a:lnTo>
                    <a:pt x="120" y="1725"/>
                  </a:lnTo>
                  <a:lnTo>
                    <a:pt x="120" y="1763"/>
                  </a:lnTo>
                  <a:lnTo>
                    <a:pt x="130" y="1735"/>
                  </a:lnTo>
                  <a:lnTo>
                    <a:pt x="130" y="1773"/>
                  </a:lnTo>
                  <a:lnTo>
                    <a:pt x="139" y="1754"/>
                  </a:lnTo>
                  <a:lnTo>
                    <a:pt x="139" y="1792"/>
                  </a:lnTo>
                  <a:lnTo>
                    <a:pt x="149" y="1782"/>
                  </a:lnTo>
                  <a:lnTo>
                    <a:pt x="149" y="1801"/>
                  </a:lnTo>
                  <a:lnTo>
                    <a:pt x="157" y="1792"/>
                  </a:lnTo>
                  <a:lnTo>
                    <a:pt x="157" y="1744"/>
                  </a:lnTo>
                  <a:lnTo>
                    <a:pt x="167" y="1763"/>
                  </a:lnTo>
                  <a:lnTo>
                    <a:pt x="167" y="1792"/>
                  </a:lnTo>
                  <a:lnTo>
                    <a:pt x="176" y="1792"/>
                  </a:lnTo>
                  <a:lnTo>
                    <a:pt x="176" y="1763"/>
                  </a:lnTo>
                  <a:lnTo>
                    <a:pt x="186" y="1763"/>
                  </a:lnTo>
                  <a:lnTo>
                    <a:pt x="186" y="1801"/>
                  </a:lnTo>
                  <a:lnTo>
                    <a:pt x="195" y="1801"/>
                  </a:lnTo>
                  <a:lnTo>
                    <a:pt x="195" y="1735"/>
                  </a:lnTo>
                  <a:lnTo>
                    <a:pt x="205" y="1754"/>
                  </a:lnTo>
                  <a:lnTo>
                    <a:pt x="205" y="1801"/>
                  </a:lnTo>
                  <a:lnTo>
                    <a:pt x="213" y="1763"/>
                  </a:lnTo>
                  <a:lnTo>
                    <a:pt x="213" y="1782"/>
                  </a:lnTo>
                  <a:lnTo>
                    <a:pt x="223" y="1773"/>
                  </a:lnTo>
                  <a:lnTo>
                    <a:pt x="223" y="1792"/>
                  </a:lnTo>
                  <a:lnTo>
                    <a:pt x="232" y="1773"/>
                  </a:lnTo>
                  <a:lnTo>
                    <a:pt x="232" y="1801"/>
                  </a:lnTo>
                  <a:lnTo>
                    <a:pt x="242" y="1773"/>
                  </a:lnTo>
                  <a:lnTo>
                    <a:pt x="242" y="1782"/>
                  </a:lnTo>
                  <a:lnTo>
                    <a:pt x="250" y="1792"/>
                  </a:lnTo>
                  <a:lnTo>
                    <a:pt x="250" y="1773"/>
                  </a:lnTo>
                  <a:lnTo>
                    <a:pt x="261" y="1754"/>
                  </a:lnTo>
                  <a:lnTo>
                    <a:pt x="261" y="1792"/>
                  </a:lnTo>
                  <a:lnTo>
                    <a:pt x="269" y="1801"/>
                  </a:lnTo>
                  <a:lnTo>
                    <a:pt x="269" y="1735"/>
                  </a:lnTo>
                  <a:lnTo>
                    <a:pt x="279" y="1735"/>
                  </a:lnTo>
                  <a:lnTo>
                    <a:pt x="279" y="1773"/>
                  </a:lnTo>
                  <a:lnTo>
                    <a:pt x="288" y="1801"/>
                  </a:lnTo>
                  <a:lnTo>
                    <a:pt x="288" y="1773"/>
                  </a:lnTo>
                  <a:lnTo>
                    <a:pt x="298" y="1763"/>
                  </a:lnTo>
                  <a:lnTo>
                    <a:pt x="298" y="1792"/>
                  </a:lnTo>
                  <a:lnTo>
                    <a:pt x="306" y="1801"/>
                  </a:lnTo>
                  <a:lnTo>
                    <a:pt x="306" y="1773"/>
                  </a:lnTo>
                  <a:lnTo>
                    <a:pt x="317" y="1773"/>
                  </a:lnTo>
                  <a:lnTo>
                    <a:pt x="317" y="1792"/>
                  </a:lnTo>
                  <a:lnTo>
                    <a:pt x="325" y="1782"/>
                  </a:lnTo>
                  <a:lnTo>
                    <a:pt x="325" y="1649"/>
                  </a:lnTo>
                  <a:lnTo>
                    <a:pt x="335" y="1659"/>
                  </a:lnTo>
                  <a:lnTo>
                    <a:pt x="335" y="1611"/>
                  </a:lnTo>
                  <a:lnTo>
                    <a:pt x="344" y="1649"/>
                  </a:lnTo>
                  <a:lnTo>
                    <a:pt x="344" y="1754"/>
                  </a:lnTo>
                  <a:lnTo>
                    <a:pt x="354" y="1725"/>
                  </a:lnTo>
                  <a:lnTo>
                    <a:pt x="354" y="1611"/>
                  </a:lnTo>
                  <a:lnTo>
                    <a:pt x="362" y="1611"/>
                  </a:lnTo>
                  <a:lnTo>
                    <a:pt x="362" y="1754"/>
                  </a:lnTo>
                  <a:lnTo>
                    <a:pt x="372" y="1744"/>
                  </a:lnTo>
                  <a:lnTo>
                    <a:pt x="372" y="1687"/>
                  </a:lnTo>
                  <a:lnTo>
                    <a:pt x="381" y="1735"/>
                  </a:lnTo>
                  <a:lnTo>
                    <a:pt x="381" y="1801"/>
                  </a:lnTo>
                  <a:lnTo>
                    <a:pt x="391" y="1782"/>
                  </a:lnTo>
                  <a:lnTo>
                    <a:pt x="391" y="1763"/>
                  </a:lnTo>
                  <a:lnTo>
                    <a:pt x="400" y="1792"/>
                  </a:lnTo>
                  <a:lnTo>
                    <a:pt x="400" y="1754"/>
                  </a:lnTo>
                  <a:lnTo>
                    <a:pt x="410" y="1754"/>
                  </a:lnTo>
                  <a:lnTo>
                    <a:pt x="410" y="1782"/>
                  </a:lnTo>
                  <a:lnTo>
                    <a:pt x="418" y="1773"/>
                  </a:lnTo>
                  <a:lnTo>
                    <a:pt x="418" y="1716"/>
                  </a:lnTo>
                  <a:lnTo>
                    <a:pt x="428" y="1716"/>
                  </a:lnTo>
                  <a:lnTo>
                    <a:pt x="428" y="1792"/>
                  </a:lnTo>
                  <a:lnTo>
                    <a:pt x="437" y="1792"/>
                  </a:lnTo>
                  <a:lnTo>
                    <a:pt x="437" y="1725"/>
                  </a:lnTo>
                  <a:lnTo>
                    <a:pt x="447" y="1754"/>
                  </a:lnTo>
                  <a:lnTo>
                    <a:pt x="447" y="1801"/>
                  </a:lnTo>
                  <a:lnTo>
                    <a:pt x="455" y="1792"/>
                  </a:lnTo>
                  <a:lnTo>
                    <a:pt x="455" y="1763"/>
                  </a:lnTo>
                  <a:lnTo>
                    <a:pt x="466" y="1782"/>
                  </a:lnTo>
                  <a:lnTo>
                    <a:pt x="466" y="1735"/>
                  </a:lnTo>
                  <a:lnTo>
                    <a:pt x="474" y="1763"/>
                  </a:lnTo>
                  <a:lnTo>
                    <a:pt x="474" y="1782"/>
                  </a:lnTo>
                  <a:lnTo>
                    <a:pt x="484" y="1763"/>
                  </a:lnTo>
                  <a:lnTo>
                    <a:pt x="484" y="1792"/>
                  </a:lnTo>
                  <a:lnTo>
                    <a:pt x="493" y="1763"/>
                  </a:lnTo>
                  <a:lnTo>
                    <a:pt x="493" y="1792"/>
                  </a:lnTo>
                  <a:lnTo>
                    <a:pt x="503" y="1782"/>
                  </a:lnTo>
                  <a:lnTo>
                    <a:pt x="503" y="1744"/>
                  </a:lnTo>
                  <a:lnTo>
                    <a:pt x="511" y="1754"/>
                  </a:lnTo>
                  <a:lnTo>
                    <a:pt x="511" y="1801"/>
                  </a:lnTo>
                  <a:lnTo>
                    <a:pt x="522" y="1792"/>
                  </a:lnTo>
                  <a:lnTo>
                    <a:pt x="522" y="1735"/>
                  </a:lnTo>
                  <a:lnTo>
                    <a:pt x="530" y="1773"/>
                  </a:lnTo>
                  <a:lnTo>
                    <a:pt x="530" y="1735"/>
                  </a:lnTo>
                  <a:lnTo>
                    <a:pt x="540" y="1735"/>
                  </a:lnTo>
                  <a:lnTo>
                    <a:pt x="540" y="1773"/>
                  </a:lnTo>
                  <a:lnTo>
                    <a:pt x="549" y="1773"/>
                  </a:lnTo>
                  <a:lnTo>
                    <a:pt x="549" y="1792"/>
                  </a:lnTo>
                  <a:lnTo>
                    <a:pt x="559" y="1792"/>
                  </a:lnTo>
                  <a:lnTo>
                    <a:pt x="559" y="1754"/>
                  </a:lnTo>
                  <a:lnTo>
                    <a:pt x="567" y="1754"/>
                  </a:lnTo>
                  <a:lnTo>
                    <a:pt x="567" y="1792"/>
                  </a:lnTo>
                  <a:lnTo>
                    <a:pt x="578" y="1801"/>
                  </a:lnTo>
                  <a:lnTo>
                    <a:pt x="578" y="1725"/>
                  </a:lnTo>
                  <a:lnTo>
                    <a:pt x="586" y="1697"/>
                  </a:lnTo>
                  <a:lnTo>
                    <a:pt x="586" y="1744"/>
                  </a:lnTo>
                  <a:lnTo>
                    <a:pt x="596" y="1792"/>
                  </a:lnTo>
                  <a:lnTo>
                    <a:pt x="596" y="1725"/>
                  </a:lnTo>
                  <a:lnTo>
                    <a:pt x="605" y="1754"/>
                  </a:lnTo>
                  <a:lnTo>
                    <a:pt x="605" y="1782"/>
                  </a:lnTo>
                  <a:lnTo>
                    <a:pt x="615" y="1773"/>
                  </a:lnTo>
                  <a:lnTo>
                    <a:pt x="615" y="1792"/>
                  </a:lnTo>
                  <a:lnTo>
                    <a:pt x="625" y="1801"/>
                  </a:lnTo>
                  <a:lnTo>
                    <a:pt x="625" y="1792"/>
                  </a:lnTo>
                  <a:lnTo>
                    <a:pt x="633" y="1801"/>
                  </a:lnTo>
                  <a:lnTo>
                    <a:pt x="633" y="1773"/>
                  </a:lnTo>
                  <a:lnTo>
                    <a:pt x="644" y="1792"/>
                  </a:lnTo>
                  <a:lnTo>
                    <a:pt x="644" y="1725"/>
                  </a:lnTo>
                  <a:lnTo>
                    <a:pt x="652" y="1744"/>
                  </a:lnTo>
                  <a:lnTo>
                    <a:pt x="652" y="1792"/>
                  </a:lnTo>
                  <a:lnTo>
                    <a:pt x="662" y="1792"/>
                  </a:lnTo>
                  <a:lnTo>
                    <a:pt x="662" y="1763"/>
                  </a:lnTo>
                  <a:lnTo>
                    <a:pt x="671" y="1763"/>
                  </a:lnTo>
                  <a:lnTo>
                    <a:pt x="671" y="1792"/>
                  </a:lnTo>
                  <a:lnTo>
                    <a:pt x="681" y="1792"/>
                  </a:lnTo>
                  <a:lnTo>
                    <a:pt x="681" y="1754"/>
                  </a:lnTo>
                  <a:lnTo>
                    <a:pt x="689" y="1725"/>
                  </a:lnTo>
                  <a:lnTo>
                    <a:pt x="689" y="1763"/>
                  </a:lnTo>
                  <a:lnTo>
                    <a:pt x="700" y="1744"/>
                  </a:lnTo>
                  <a:lnTo>
                    <a:pt x="700" y="1801"/>
                  </a:lnTo>
                  <a:lnTo>
                    <a:pt x="708" y="1801"/>
                  </a:lnTo>
                  <a:lnTo>
                    <a:pt x="708" y="1773"/>
                  </a:lnTo>
                  <a:lnTo>
                    <a:pt x="718" y="1735"/>
                  </a:lnTo>
                  <a:lnTo>
                    <a:pt x="718" y="1792"/>
                  </a:lnTo>
                  <a:lnTo>
                    <a:pt x="727" y="1735"/>
                  </a:lnTo>
                  <a:lnTo>
                    <a:pt x="727" y="1801"/>
                  </a:lnTo>
                  <a:lnTo>
                    <a:pt x="737" y="1792"/>
                  </a:lnTo>
                  <a:lnTo>
                    <a:pt x="737" y="1763"/>
                  </a:lnTo>
                  <a:lnTo>
                    <a:pt x="745" y="1754"/>
                  </a:lnTo>
                  <a:lnTo>
                    <a:pt x="745" y="1782"/>
                  </a:lnTo>
                  <a:lnTo>
                    <a:pt x="755" y="1773"/>
                  </a:lnTo>
                  <a:lnTo>
                    <a:pt x="755" y="1801"/>
                  </a:lnTo>
                  <a:lnTo>
                    <a:pt x="764" y="1801"/>
                  </a:lnTo>
                  <a:lnTo>
                    <a:pt x="764" y="1782"/>
                  </a:lnTo>
                  <a:lnTo>
                    <a:pt x="774" y="1782"/>
                  </a:lnTo>
                  <a:lnTo>
                    <a:pt x="774" y="1763"/>
                  </a:lnTo>
                  <a:lnTo>
                    <a:pt x="783" y="1735"/>
                  </a:lnTo>
                  <a:lnTo>
                    <a:pt x="783" y="1773"/>
                  </a:lnTo>
                  <a:lnTo>
                    <a:pt x="793" y="1773"/>
                  </a:lnTo>
                  <a:lnTo>
                    <a:pt x="793" y="1801"/>
                  </a:lnTo>
                  <a:lnTo>
                    <a:pt x="801" y="1801"/>
                  </a:lnTo>
                  <a:lnTo>
                    <a:pt x="801" y="1754"/>
                  </a:lnTo>
                  <a:lnTo>
                    <a:pt x="811" y="1735"/>
                  </a:lnTo>
                  <a:lnTo>
                    <a:pt x="811" y="1763"/>
                  </a:lnTo>
                  <a:lnTo>
                    <a:pt x="820" y="1754"/>
                  </a:lnTo>
                  <a:lnTo>
                    <a:pt x="820" y="1725"/>
                  </a:lnTo>
                  <a:lnTo>
                    <a:pt x="830" y="1735"/>
                  </a:lnTo>
                  <a:lnTo>
                    <a:pt x="830" y="1782"/>
                  </a:lnTo>
                  <a:lnTo>
                    <a:pt x="838" y="1782"/>
                  </a:lnTo>
                  <a:lnTo>
                    <a:pt x="838" y="1792"/>
                  </a:lnTo>
                  <a:lnTo>
                    <a:pt x="849" y="1792"/>
                  </a:lnTo>
                  <a:lnTo>
                    <a:pt x="849" y="1735"/>
                  </a:lnTo>
                  <a:lnTo>
                    <a:pt x="857" y="1725"/>
                  </a:lnTo>
                  <a:lnTo>
                    <a:pt x="857" y="1773"/>
                  </a:lnTo>
                  <a:lnTo>
                    <a:pt x="867" y="1763"/>
                  </a:lnTo>
                  <a:lnTo>
                    <a:pt x="867" y="1801"/>
                  </a:lnTo>
                  <a:lnTo>
                    <a:pt x="876" y="1782"/>
                  </a:lnTo>
                  <a:lnTo>
                    <a:pt x="876" y="1792"/>
                  </a:lnTo>
                  <a:lnTo>
                    <a:pt x="886" y="1773"/>
                  </a:lnTo>
                  <a:lnTo>
                    <a:pt x="886" y="1801"/>
                  </a:lnTo>
                  <a:lnTo>
                    <a:pt x="894" y="1763"/>
                  </a:lnTo>
                  <a:lnTo>
                    <a:pt x="894" y="1792"/>
                  </a:lnTo>
                  <a:lnTo>
                    <a:pt x="905" y="1792"/>
                  </a:lnTo>
                  <a:lnTo>
                    <a:pt x="905" y="1763"/>
                  </a:lnTo>
                  <a:lnTo>
                    <a:pt x="913" y="1754"/>
                  </a:lnTo>
                  <a:lnTo>
                    <a:pt x="913" y="1773"/>
                  </a:lnTo>
                  <a:lnTo>
                    <a:pt x="923" y="1773"/>
                  </a:lnTo>
                  <a:lnTo>
                    <a:pt x="923" y="1735"/>
                  </a:lnTo>
                  <a:lnTo>
                    <a:pt x="932" y="1735"/>
                  </a:lnTo>
                  <a:lnTo>
                    <a:pt x="932" y="1773"/>
                  </a:lnTo>
                  <a:lnTo>
                    <a:pt x="942" y="1782"/>
                  </a:lnTo>
                  <a:lnTo>
                    <a:pt x="942" y="1649"/>
                  </a:lnTo>
                  <a:lnTo>
                    <a:pt x="950" y="1649"/>
                  </a:lnTo>
                  <a:lnTo>
                    <a:pt x="950" y="1763"/>
                  </a:lnTo>
                  <a:lnTo>
                    <a:pt x="960" y="1763"/>
                  </a:lnTo>
                  <a:lnTo>
                    <a:pt x="960" y="1706"/>
                  </a:lnTo>
                  <a:lnTo>
                    <a:pt x="969" y="1706"/>
                  </a:lnTo>
                  <a:lnTo>
                    <a:pt x="969" y="1754"/>
                  </a:lnTo>
                  <a:lnTo>
                    <a:pt x="979" y="1725"/>
                  </a:lnTo>
                  <a:lnTo>
                    <a:pt x="979" y="1640"/>
                  </a:lnTo>
                  <a:lnTo>
                    <a:pt x="988" y="1697"/>
                  </a:lnTo>
                  <a:lnTo>
                    <a:pt x="988" y="1782"/>
                  </a:lnTo>
                  <a:lnTo>
                    <a:pt x="998" y="1792"/>
                  </a:lnTo>
                  <a:lnTo>
                    <a:pt x="998" y="1754"/>
                  </a:lnTo>
                  <a:lnTo>
                    <a:pt x="1006" y="1754"/>
                  </a:lnTo>
                  <a:lnTo>
                    <a:pt x="1006" y="1782"/>
                  </a:lnTo>
                  <a:lnTo>
                    <a:pt x="1016" y="1763"/>
                  </a:lnTo>
                  <a:lnTo>
                    <a:pt x="1016" y="1782"/>
                  </a:lnTo>
                  <a:lnTo>
                    <a:pt x="1025" y="1773"/>
                  </a:lnTo>
                  <a:lnTo>
                    <a:pt x="1025" y="1801"/>
                  </a:lnTo>
                  <a:lnTo>
                    <a:pt x="1035" y="1782"/>
                  </a:lnTo>
                  <a:lnTo>
                    <a:pt x="1035" y="1792"/>
                  </a:lnTo>
                  <a:lnTo>
                    <a:pt x="1044" y="1792"/>
                  </a:lnTo>
                  <a:lnTo>
                    <a:pt x="1044" y="1773"/>
                  </a:lnTo>
                  <a:lnTo>
                    <a:pt x="1054" y="1773"/>
                  </a:lnTo>
                  <a:lnTo>
                    <a:pt x="1054" y="1782"/>
                  </a:lnTo>
                  <a:lnTo>
                    <a:pt x="1062" y="1782"/>
                  </a:lnTo>
                  <a:lnTo>
                    <a:pt x="1062" y="1801"/>
                  </a:lnTo>
                  <a:lnTo>
                    <a:pt x="1072" y="1792"/>
                  </a:lnTo>
                  <a:lnTo>
                    <a:pt x="1072" y="1754"/>
                  </a:lnTo>
                  <a:lnTo>
                    <a:pt x="1081" y="1754"/>
                  </a:lnTo>
                  <a:lnTo>
                    <a:pt x="1081" y="1792"/>
                  </a:lnTo>
                  <a:lnTo>
                    <a:pt x="1091" y="1744"/>
                  </a:lnTo>
                  <a:lnTo>
                    <a:pt x="1091" y="1782"/>
                  </a:lnTo>
                  <a:lnTo>
                    <a:pt x="1099" y="1754"/>
                  </a:lnTo>
                  <a:lnTo>
                    <a:pt x="1099" y="1792"/>
                  </a:lnTo>
                  <a:lnTo>
                    <a:pt x="1110" y="1773"/>
                  </a:lnTo>
                  <a:lnTo>
                    <a:pt x="1110" y="1697"/>
                  </a:lnTo>
                  <a:lnTo>
                    <a:pt x="1118" y="1706"/>
                  </a:lnTo>
                  <a:lnTo>
                    <a:pt x="1118" y="1792"/>
                  </a:lnTo>
                  <a:lnTo>
                    <a:pt x="1128" y="1782"/>
                  </a:lnTo>
                  <a:lnTo>
                    <a:pt x="1128" y="1744"/>
                  </a:lnTo>
                  <a:lnTo>
                    <a:pt x="1137" y="1754"/>
                  </a:lnTo>
                  <a:lnTo>
                    <a:pt x="1137" y="1792"/>
                  </a:lnTo>
                  <a:lnTo>
                    <a:pt x="1147" y="1744"/>
                  </a:lnTo>
                  <a:lnTo>
                    <a:pt x="1147" y="1792"/>
                  </a:lnTo>
                  <a:lnTo>
                    <a:pt x="1155" y="1782"/>
                  </a:lnTo>
                  <a:lnTo>
                    <a:pt x="1155" y="1754"/>
                  </a:lnTo>
                  <a:lnTo>
                    <a:pt x="1166" y="1754"/>
                  </a:lnTo>
                  <a:lnTo>
                    <a:pt x="1166" y="1792"/>
                  </a:lnTo>
                  <a:lnTo>
                    <a:pt x="1174" y="1801"/>
                  </a:lnTo>
                  <a:lnTo>
                    <a:pt x="1174" y="1782"/>
                  </a:lnTo>
                  <a:lnTo>
                    <a:pt x="1184" y="1801"/>
                  </a:lnTo>
                  <a:lnTo>
                    <a:pt x="1184" y="1773"/>
                  </a:lnTo>
                  <a:lnTo>
                    <a:pt x="1193" y="1792"/>
                  </a:lnTo>
                  <a:lnTo>
                    <a:pt x="1193" y="1782"/>
                  </a:lnTo>
                  <a:lnTo>
                    <a:pt x="1203" y="1782"/>
                  </a:lnTo>
                  <a:lnTo>
                    <a:pt x="1203" y="1792"/>
                  </a:lnTo>
                  <a:lnTo>
                    <a:pt x="1211" y="1754"/>
                  </a:lnTo>
                  <a:lnTo>
                    <a:pt x="1211" y="1801"/>
                  </a:lnTo>
                  <a:lnTo>
                    <a:pt x="1221" y="1773"/>
                  </a:lnTo>
                  <a:lnTo>
                    <a:pt x="1221" y="1792"/>
                  </a:lnTo>
                  <a:lnTo>
                    <a:pt x="1230" y="1773"/>
                  </a:lnTo>
                  <a:lnTo>
                    <a:pt x="1230" y="1792"/>
                  </a:lnTo>
                  <a:lnTo>
                    <a:pt x="1240" y="1792"/>
                  </a:lnTo>
                  <a:lnTo>
                    <a:pt x="1240" y="1735"/>
                  </a:lnTo>
                  <a:lnTo>
                    <a:pt x="1249" y="1735"/>
                  </a:lnTo>
                  <a:lnTo>
                    <a:pt x="1249" y="1754"/>
                  </a:lnTo>
                  <a:lnTo>
                    <a:pt x="1259" y="1744"/>
                  </a:lnTo>
                  <a:lnTo>
                    <a:pt x="1259" y="1773"/>
                  </a:lnTo>
                  <a:lnTo>
                    <a:pt x="1267" y="1754"/>
                  </a:lnTo>
                  <a:lnTo>
                    <a:pt x="1267" y="1801"/>
                  </a:lnTo>
                  <a:lnTo>
                    <a:pt x="1277" y="1801"/>
                  </a:lnTo>
                  <a:lnTo>
                    <a:pt x="1277" y="1773"/>
                  </a:lnTo>
                  <a:lnTo>
                    <a:pt x="1286" y="1773"/>
                  </a:lnTo>
                  <a:lnTo>
                    <a:pt x="1296" y="1735"/>
                  </a:lnTo>
                  <a:lnTo>
                    <a:pt x="1296" y="1773"/>
                  </a:lnTo>
                  <a:lnTo>
                    <a:pt x="1304" y="1763"/>
                  </a:lnTo>
                  <a:lnTo>
                    <a:pt x="1304" y="1792"/>
                  </a:lnTo>
                  <a:lnTo>
                    <a:pt x="1315" y="1754"/>
                  </a:lnTo>
                  <a:lnTo>
                    <a:pt x="1315" y="1782"/>
                  </a:lnTo>
                  <a:lnTo>
                    <a:pt x="1323" y="1782"/>
                  </a:lnTo>
                  <a:lnTo>
                    <a:pt x="1323" y="1754"/>
                  </a:lnTo>
                  <a:lnTo>
                    <a:pt x="1333" y="1744"/>
                  </a:lnTo>
                  <a:lnTo>
                    <a:pt x="1333" y="1782"/>
                  </a:lnTo>
                  <a:lnTo>
                    <a:pt x="1342" y="1763"/>
                  </a:lnTo>
                  <a:lnTo>
                    <a:pt x="1342" y="1792"/>
                  </a:lnTo>
                  <a:lnTo>
                    <a:pt x="1352" y="1773"/>
                  </a:lnTo>
                  <a:lnTo>
                    <a:pt x="1352" y="1801"/>
                  </a:lnTo>
                  <a:lnTo>
                    <a:pt x="1360" y="1773"/>
                  </a:lnTo>
                  <a:lnTo>
                    <a:pt x="1360" y="1792"/>
                  </a:lnTo>
                  <a:lnTo>
                    <a:pt x="1371" y="1782"/>
                  </a:lnTo>
                  <a:lnTo>
                    <a:pt x="1371" y="1725"/>
                  </a:lnTo>
                  <a:lnTo>
                    <a:pt x="1379" y="1725"/>
                  </a:lnTo>
                  <a:lnTo>
                    <a:pt x="1379" y="1801"/>
                  </a:lnTo>
                  <a:lnTo>
                    <a:pt x="1389" y="1754"/>
                  </a:lnTo>
                  <a:lnTo>
                    <a:pt x="1389" y="1782"/>
                  </a:lnTo>
                  <a:lnTo>
                    <a:pt x="1398" y="1792"/>
                  </a:lnTo>
                  <a:lnTo>
                    <a:pt x="1398" y="1773"/>
                  </a:lnTo>
                  <a:lnTo>
                    <a:pt x="1408" y="1773"/>
                  </a:lnTo>
                  <a:lnTo>
                    <a:pt x="1408" y="1792"/>
                  </a:lnTo>
                  <a:lnTo>
                    <a:pt x="1416" y="1801"/>
                  </a:lnTo>
                  <a:lnTo>
                    <a:pt x="1416" y="1773"/>
                  </a:lnTo>
                  <a:lnTo>
                    <a:pt x="1426" y="1782"/>
                  </a:lnTo>
                  <a:lnTo>
                    <a:pt x="1426" y="1744"/>
                  </a:lnTo>
                  <a:lnTo>
                    <a:pt x="1435" y="1754"/>
                  </a:lnTo>
                  <a:lnTo>
                    <a:pt x="1435" y="1735"/>
                  </a:lnTo>
                  <a:lnTo>
                    <a:pt x="1445" y="1725"/>
                  </a:lnTo>
                  <a:lnTo>
                    <a:pt x="1445" y="1754"/>
                  </a:lnTo>
                  <a:lnTo>
                    <a:pt x="1454" y="1735"/>
                  </a:lnTo>
                  <a:lnTo>
                    <a:pt x="1454" y="1782"/>
                  </a:lnTo>
                  <a:lnTo>
                    <a:pt x="1464" y="1773"/>
                  </a:lnTo>
                  <a:lnTo>
                    <a:pt x="1464" y="1735"/>
                  </a:lnTo>
                  <a:lnTo>
                    <a:pt x="1472" y="1754"/>
                  </a:lnTo>
                  <a:lnTo>
                    <a:pt x="1472" y="1792"/>
                  </a:lnTo>
                  <a:lnTo>
                    <a:pt x="1482" y="1773"/>
                  </a:lnTo>
                  <a:lnTo>
                    <a:pt x="1482" y="1801"/>
                  </a:lnTo>
                  <a:lnTo>
                    <a:pt x="1491" y="1782"/>
                  </a:lnTo>
                  <a:lnTo>
                    <a:pt x="1501" y="1782"/>
                  </a:lnTo>
                  <a:lnTo>
                    <a:pt x="1501" y="1773"/>
                  </a:lnTo>
                  <a:lnTo>
                    <a:pt x="1510" y="1782"/>
                  </a:lnTo>
                  <a:lnTo>
                    <a:pt x="1510" y="1801"/>
                  </a:lnTo>
                  <a:lnTo>
                    <a:pt x="1520" y="1801"/>
                  </a:lnTo>
                  <a:lnTo>
                    <a:pt x="1520" y="1773"/>
                  </a:lnTo>
                  <a:lnTo>
                    <a:pt x="1528" y="1782"/>
                  </a:lnTo>
                  <a:lnTo>
                    <a:pt x="1528" y="1744"/>
                  </a:lnTo>
                  <a:lnTo>
                    <a:pt x="1538" y="1754"/>
                  </a:lnTo>
                  <a:lnTo>
                    <a:pt x="1538" y="1782"/>
                  </a:lnTo>
                  <a:lnTo>
                    <a:pt x="1548" y="1792"/>
                  </a:lnTo>
                  <a:lnTo>
                    <a:pt x="1548" y="1754"/>
                  </a:lnTo>
                  <a:lnTo>
                    <a:pt x="1557" y="1754"/>
                  </a:lnTo>
                  <a:lnTo>
                    <a:pt x="1557" y="1801"/>
                  </a:lnTo>
                  <a:lnTo>
                    <a:pt x="1567" y="1801"/>
                  </a:lnTo>
                  <a:lnTo>
                    <a:pt x="1567" y="1792"/>
                  </a:lnTo>
                  <a:lnTo>
                    <a:pt x="1576" y="1792"/>
                  </a:lnTo>
                  <a:lnTo>
                    <a:pt x="1576" y="1773"/>
                  </a:lnTo>
                  <a:lnTo>
                    <a:pt x="1586" y="1782"/>
                  </a:lnTo>
                  <a:lnTo>
                    <a:pt x="1586" y="1801"/>
                  </a:lnTo>
                  <a:lnTo>
                    <a:pt x="1594" y="1801"/>
                  </a:lnTo>
                  <a:lnTo>
                    <a:pt x="1594" y="1754"/>
                  </a:lnTo>
                  <a:lnTo>
                    <a:pt x="1604" y="1763"/>
                  </a:lnTo>
                  <a:lnTo>
                    <a:pt x="1604" y="1792"/>
                  </a:lnTo>
                  <a:lnTo>
                    <a:pt x="1613" y="1792"/>
                  </a:lnTo>
                  <a:lnTo>
                    <a:pt x="1613" y="1763"/>
                  </a:lnTo>
                  <a:lnTo>
                    <a:pt x="1623" y="1782"/>
                  </a:lnTo>
                  <a:lnTo>
                    <a:pt x="1623" y="1763"/>
                  </a:lnTo>
                  <a:lnTo>
                    <a:pt x="1632" y="1782"/>
                  </a:lnTo>
                  <a:lnTo>
                    <a:pt x="1632" y="1725"/>
                  </a:lnTo>
                  <a:lnTo>
                    <a:pt x="1642" y="1725"/>
                  </a:lnTo>
                  <a:lnTo>
                    <a:pt x="1642" y="1773"/>
                  </a:lnTo>
                  <a:lnTo>
                    <a:pt x="1650" y="1773"/>
                  </a:lnTo>
                  <a:lnTo>
                    <a:pt x="1650" y="1735"/>
                  </a:lnTo>
                  <a:lnTo>
                    <a:pt x="1660" y="1735"/>
                  </a:lnTo>
                  <a:lnTo>
                    <a:pt x="1660" y="1801"/>
                  </a:lnTo>
                  <a:lnTo>
                    <a:pt x="1669" y="1782"/>
                  </a:lnTo>
                  <a:lnTo>
                    <a:pt x="1669" y="1792"/>
                  </a:lnTo>
                  <a:lnTo>
                    <a:pt x="1679" y="1792"/>
                  </a:lnTo>
                  <a:lnTo>
                    <a:pt x="1679" y="1754"/>
                  </a:lnTo>
                  <a:lnTo>
                    <a:pt x="1687" y="1763"/>
                  </a:lnTo>
                  <a:lnTo>
                    <a:pt x="1687" y="1725"/>
                  </a:lnTo>
                  <a:lnTo>
                    <a:pt x="1698" y="1716"/>
                  </a:lnTo>
                  <a:lnTo>
                    <a:pt x="1698" y="1744"/>
                  </a:lnTo>
                  <a:lnTo>
                    <a:pt x="1706" y="1754"/>
                  </a:lnTo>
                  <a:lnTo>
                    <a:pt x="1706" y="1716"/>
                  </a:lnTo>
                  <a:lnTo>
                    <a:pt x="1716" y="1735"/>
                  </a:lnTo>
                  <a:lnTo>
                    <a:pt x="1716" y="1697"/>
                  </a:lnTo>
                  <a:lnTo>
                    <a:pt x="1725" y="1697"/>
                  </a:lnTo>
                  <a:lnTo>
                    <a:pt x="1725" y="1516"/>
                  </a:lnTo>
                  <a:lnTo>
                    <a:pt x="1735" y="1497"/>
                  </a:lnTo>
                  <a:lnTo>
                    <a:pt x="1735" y="0"/>
                  </a:lnTo>
                  <a:lnTo>
                    <a:pt x="1743" y="179"/>
                  </a:lnTo>
                  <a:lnTo>
                    <a:pt x="1743" y="1394"/>
                  </a:lnTo>
                  <a:lnTo>
                    <a:pt x="1754" y="1394"/>
                  </a:lnTo>
                  <a:lnTo>
                    <a:pt x="1754" y="1630"/>
                  </a:lnTo>
                  <a:lnTo>
                    <a:pt x="1762" y="1592"/>
                  </a:lnTo>
                  <a:lnTo>
                    <a:pt x="1762" y="1659"/>
                  </a:lnTo>
                  <a:lnTo>
                    <a:pt x="1772" y="1668"/>
                  </a:lnTo>
                  <a:lnTo>
                    <a:pt x="1772" y="1611"/>
                  </a:lnTo>
                  <a:lnTo>
                    <a:pt x="1781" y="1611"/>
                  </a:lnTo>
                  <a:lnTo>
                    <a:pt x="1781" y="492"/>
                  </a:lnTo>
                  <a:lnTo>
                    <a:pt x="1791" y="501"/>
                  </a:lnTo>
                  <a:lnTo>
                    <a:pt x="1791" y="1489"/>
                  </a:lnTo>
                  <a:lnTo>
                    <a:pt x="1799" y="1497"/>
                  </a:lnTo>
                  <a:lnTo>
                    <a:pt x="1799" y="1735"/>
                  </a:lnTo>
                  <a:lnTo>
                    <a:pt x="1809" y="1744"/>
                  </a:lnTo>
                  <a:lnTo>
                    <a:pt x="1809" y="1782"/>
                  </a:lnTo>
                  <a:lnTo>
                    <a:pt x="1818" y="1773"/>
                  </a:lnTo>
                  <a:lnTo>
                    <a:pt x="1818" y="1706"/>
                  </a:lnTo>
                  <a:lnTo>
                    <a:pt x="1828" y="1716"/>
                  </a:lnTo>
                  <a:lnTo>
                    <a:pt x="1828" y="1763"/>
                  </a:lnTo>
                  <a:lnTo>
                    <a:pt x="1837" y="1735"/>
                  </a:lnTo>
                  <a:lnTo>
                    <a:pt x="1837" y="1773"/>
                  </a:lnTo>
                  <a:lnTo>
                    <a:pt x="1847" y="1773"/>
                  </a:lnTo>
                  <a:lnTo>
                    <a:pt x="1847" y="1792"/>
                  </a:lnTo>
                  <a:lnTo>
                    <a:pt x="1855" y="1801"/>
                  </a:lnTo>
                  <a:lnTo>
                    <a:pt x="1855" y="1792"/>
                  </a:lnTo>
                  <a:lnTo>
                    <a:pt x="1865" y="1792"/>
                  </a:lnTo>
                  <a:lnTo>
                    <a:pt x="1865" y="1754"/>
                  </a:lnTo>
                  <a:lnTo>
                    <a:pt x="1874" y="1744"/>
                  </a:lnTo>
                  <a:lnTo>
                    <a:pt x="1874" y="1754"/>
                  </a:lnTo>
                  <a:lnTo>
                    <a:pt x="1884" y="1763"/>
                  </a:lnTo>
                  <a:lnTo>
                    <a:pt x="1884" y="1735"/>
                  </a:lnTo>
                  <a:lnTo>
                    <a:pt x="1892" y="1735"/>
                  </a:lnTo>
                  <a:lnTo>
                    <a:pt x="1892" y="1773"/>
                  </a:lnTo>
                  <a:lnTo>
                    <a:pt x="1903" y="1801"/>
                  </a:lnTo>
                  <a:lnTo>
                    <a:pt x="1903" y="1773"/>
                  </a:lnTo>
                  <a:lnTo>
                    <a:pt x="1911" y="1773"/>
                  </a:lnTo>
                  <a:lnTo>
                    <a:pt x="1911" y="1744"/>
                  </a:lnTo>
                  <a:lnTo>
                    <a:pt x="1921" y="1725"/>
                  </a:lnTo>
                  <a:lnTo>
                    <a:pt x="1921" y="1763"/>
                  </a:lnTo>
                  <a:lnTo>
                    <a:pt x="1930" y="1744"/>
                  </a:lnTo>
                  <a:lnTo>
                    <a:pt x="1930" y="1782"/>
                  </a:lnTo>
                  <a:lnTo>
                    <a:pt x="1940" y="1744"/>
                  </a:lnTo>
                  <a:lnTo>
                    <a:pt x="1940" y="1773"/>
                  </a:lnTo>
                  <a:lnTo>
                    <a:pt x="1948" y="1754"/>
                  </a:lnTo>
                  <a:lnTo>
                    <a:pt x="1948" y="1792"/>
                  </a:lnTo>
                  <a:lnTo>
                    <a:pt x="1959" y="1801"/>
                  </a:lnTo>
                  <a:lnTo>
                    <a:pt x="1959" y="1763"/>
                  </a:lnTo>
                  <a:lnTo>
                    <a:pt x="1967" y="1792"/>
                  </a:lnTo>
                  <a:lnTo>
                    <a:pt x="1967" y="1735"/>
                  </a:lnTo>
                  <a:lnTo>
                    <a:pt x="1977" y="1744"/>
                  </a:lnTo>
                  <a:lnTo>
                    <a:pt x="1977" y="1782"/>
                  </a:lnTo>
                  <a:lnTo>
                    <a:pt x="1986" y="1782"/>
                  </a:lnTo>
                  <a:lnTo>
                    <a:pt x="1986" y="1763"/>
                  </a:lnTo>
                  <a:lnTo>
                    <a:pt x="1996" y="1763"/>
                  </a:lnTo>
                  <a:lnTo>
                    <a:pt x="1996" y="1801"/>
                  </a:lnTo>
                  <a:lnTo>
                    <a:pt x="2004" y="1782"/>
                  </a:lnTo>
                  <a:lnTo>
                    <a:pt x="2014" y="1782"/>
                  </a:lnTo>
                  <a:lnTo>
                    <a:pt x="2014" y="1773"/>
                  </a:lnTo>
                  <a:lnTo>
                    <a:pt x="2023" y="1763"/>
                  </a:lnTo>
                  <a:lnTo>
                    <a:pt x="2023" y="1792"/>
                  </a:lnTo>
                  <a:lnTo>
                    <a:pt x="2033" y="1792"/>
                  </a:lnTo>
                  <a:lnTo>
                    <a:pt x="2033" y="1773"/>
                  </a:lnTo>
                  <a:lnTo>
                    <a:pt x="2042" y="1782"/>
                  </a:lnTo>
                  <a:lnTo>
                    <a:pt x="2042" y="1763"/>
                  </a:lnTo>
                  <a:lnTo>
                    <a:pt x="2052" y="1744"/>
                  </a:lnTo>
                  <a:lnTo>
                    <a:pt x="2052" y="1773"/>
                  </a:lnTo>
                  <a:lnTo>
                    <a:pt x="2060" y="1763"/>
                  </a:lnTo>
                  <a:lnTo>
                    <a:pt x="2060" y="1801"/>
                  </a:lnTo>
                  <a:lnTo>
                    <a:pt x="2070" y="1792"/>
                  </a:lnTo>
                  <a:lnTo>
                    <a:pt x="2070" y="1744"/>
                  </a:lnTo>
                  <a:lnTo>
                    <a:pt x="2079" y="1744"/>
                  </a:lnTo>
                  <a:lnTo>
                    <a:pt x="2079" y="1792"/>
                  </a:lnTo>
                  <a:lnTo>
                    <a:pt x="2089" y="1801"/>
                  </a:lnTo>
                  <a:lnTo>
                    <a:pt x="2089" y="1792"/>
                  </a:lnTo>
                  <a:lnTo>
                    <a:pt x="2098" y="1801"/>
                  </a:lnTo>
                  <a:lnTo>
                    <a:pt x="2098" y="1763"/>
                  </a:lnTo>
                  <a:lnTo>
                    <a:pt x="2108" y="1792"/>
                  </a:lnTo>
                  <a:lnTo>
                    <a:pt x="2116" y="1782"/>
                  </a:lnTo>
                  <a:lnTo>
                    <a:pt x="2116" y="1754"/>
                  </a:lnTo>
                  <a:lnTo>
                    <a:pt x="2126" y="1763"/>
                  </a:lnTo>
                  <a:lnTo>
                    <a:pt x="2126" y="1744"/>
                  </a:lnTo>
                  <a:lnTo>
                    <a:pt x="2135" y="1744"/>
                  </a:lnTo>
                  <a:lnTo>
                    <a:pt x="2135" y="1792"/>
                  </a:lnTo>
                  <a:lnTo>
                    <a:pt x="2145" y="1782"/>
                  </a:lnTo>
                  <a:lnTo>
                    <a:pt x="2145" y="1801"/>
                  </a:lnTo>
                  <a:lnTo>
                    <a:pt x="2153" y="1801"/>
                  </a:lnTo>
                  <a:lnTo>
                    <a:pt x="2153" y="1763"/>
                  </a:lnTo>
                  <a:lnTo>
                    <a:pt x="2164" y="1763"/>
                  </a:lnTo>
                  <a:lnTo>
                    <a:pt x="2164" y="1687"/>
                  </a:lnTo>
                  <a:lnTo>
                    <a:pt x="2172" y="1782"/>
                  </a:lnTo>
                  <a:lnTo>
                    <a:pt x="2172" y="1754"/>
                  </a:lnTo>
                  <a:lnTo>
                    <a:pt x="2182" y="1773"/>
                  </a:lnTo>
                  <a:lnTo>
                    <a:pt x="2182" y="1792"/>
                  </a:lnTo>
                  <a:lnTo>
                    <a:pt x="2191" y="1792"/>
                  </a:lnTo>
                  <a:lnTo>
                    <a:pt x="2191" y="1782"/>
                  </a:lnTo>
                  <a:lnTo>
                    <a:pt x="2201" y="1792"/>
                  </a:lnTo>
                  <a:lnTo>
                    <a:pt x="2201" y="1773"/>
                  </a:lnTo>
                  <a:lnTo>
                    <a:pt x="2209" y="1763"/>
                  </a:lnTo>
                  <a:lnTo>
                    <a:pt x="2209" y="1782"/>
                  </a:lnTo>
                  <a:lnTo>
                    <a:pt x="2220" y="1773"/>
                  </a:lnTo>
                  <a:lnTo>
                    <a:pt x="2220" y="1792"/>
                  </a:lnTo>
                  <a:lnTo>
                    <a:pt x="2228" y="1792"/>
                  </a:lnTo>
                  <a:lnTo>
                    <a:pt x="2228" y="1763"/>
                  </a:lnTo>
                  <a:lnTo>
                    <a:pt x="2238" y="1754"/>
                  </a:lnTo>
                  <a:lnTo>
                    <a:pt x="2238" y="1782"/>
                  </a:lnTo>
                  <a:lnTo>
                    <a:pt x="2247" y="1782"/>
                  </a:lnTo>
                  <a:lnTo>
                    <a:pt x="2247" y="1801"/>
                  </a:lnTo>
                  <a:lnTo>
                    <a:pt x="2257" y="1801"/>
                  </a:lnTo>
                  <a:lnTo>
                    <a:pt x="2257" y="1773"/>
                  </a:lnTo>
                  <a:lnTo>
                    <a:pt x="2265" y="1792"/>
                  </a:lnTo>
                  <a:lnTo>
                    <a:pt x="2265" y="1763"/>
                  </a:lnTo>
                  <a:lnTo>
                    <a:pt x="2275" y="1763"/>
                  </a:lnTo>
                  <a:lnTo>
                    <a:pt x="2275" y="1782"/>
                  </a:lnTo>
                  <a:lnTo>
                    <a:pt x="2284" y="1782"/>
                  </a:lnTo>
                  <a:lnTo>
                    <a:pt x="2284" y="1801"/>
                  </a:lnTo>
                  <a:lnTo>
                    <a:pt x="2294" y="1792"/>
                  </a:lnTo>
                  <a:lnTo>
                    <a:pt x="2294" y="1754"/>
                  </a:lnTo>
                  <a:lnTo>
                    <a:pt x="2303" y="1773"/>
                  </a:lnTo>
                  <a:lnTo>
                    <a:pt x="2303" y="1744"/>
                  </a:lnTo>
                  <a:lnTo>
                    <a:pt x="2313" y="1744"/>
                  </a:lnTo>
                  <a:lnTo>
                    <a:pt x="2313" y="1773"/>
                  </a:lnTo>
                  <a:lnTo>
                    <a:pt x="2321" y="1754"/>
                  </a:lnTo>
                  <a:lnTo>
                    <a:pt x="2321" y="1744"/>
                  </a:lnTo>
                  <a:lnTo>
                    <a:pt x="2331" y="1744"/>
                  </a:lnTo>
                  <a:lnTo>
                    <a:pt x="2331" y="1242"/>
                  </a:lnTo>
                  <a:lnTo>
                    <a:pt x="2340" y="1091"/>
                  </a:lnTo>
                  <a:lnTo>
                    <a:pt x="2340" y="1527"/>
                  </a:lnTo>
                  <a:lnTo>
                    <a:pt x="2350" y="1535"/>
                  </a:lnTo>
                  <a:lnTo>
                    <a:pt x="2350" y="1735"/>
                  </a:lnTo>
                  <a:lnTo>
                    <a:pt x="2358" y="1735"/>
                  </a:lnTo>
                  <a:lnTo>
                    <a:pt x="2358" y="1773"/>
                  </a:lnTo>
                  <a:lnTo>
                    <a:pt x="2369" y="1763"/>
                  </a:lnTo>
                  <a:lnTo>
                    <a:pt x="2369" y="1782"/>
                  </a:lnTo>
                  <a:lnTo>
                    <a:pt x="2377" y="1773"/>
                  </a:lnTo>
                  <a:lnTo>
                    <a:pt x="2377" y="1744"/>
                  </a:lnTo>
                  <a:lnTo>
                    <a:pt x="2387" y="1744"/>
                  </a:lnTo>
                  <a:lnTo>
                    <a:pt x="2387" y="1792"/>
                  </a:lnTo>
                  <a:lnTo>
                    <a:pt x="2396" y="1801"/>
                  </a:lnTo>
                  <a:lnTo>
                    <a:pt x="2396" y="1735"/>
                  </a:lnTo>
                  <a:lnTo>
                    <a:pt x="2406" y="1782"/>
                  </a:lnTo>
                  <a:lnTo>
                    <a:pt x="2406" y="1744"/>
                  </a:lnTo>
                  <a:lnTo>
                    <a:pt x="2414" y="1792"/>
                  </a:lnTo>
                  <a:lnTo>
                    <a:pt x="2414" y="1754"/>
                  </a:lnTo>
                  <a:lnTo>
                    <a:pt x="2425" y="1782"/>
                  </a:lnTo>
                  <a:lnTo>
                    <a:pt x="2425" y="1754"/>
                  </a:lnTo>
                  <a:lnTo>
                    <a:pt x="2433" y="1801"/>
                  </a:lnTo>
                  <a:lnTo>
                    <a:pt x="2433" y="1782"/>
                  </a:lnTo>
                  <a:lnTo>
                    <a:pt x="2443" y="1773"/>
                  </a:lnTo>
                  <a:lnTo>
                    <a:pt x="2443" y="1754"/>
                  </a:lnTo>
                  <a:lnTo>
                    <a:pt x="2453" y="1754"/>
                  </a:lnTo>
                  <a:lnTo>
                    <a:pt x="2453" y="1773"/>
                  </a:lnTo>
                  <a:lnTo>
                    <a:pt x="2462" y="1744"/>
                  </a:lnTo>
                  <a:lnTo>
                    <a:pt x="2462" y="1773"/>
                  </a:lnTo>
                  <a:lnTo>
                    <a:pt x="2472" y="1754"/>
                  </a:lnTo>
                  <a:lnTo>
                    <a:pt x="2472" y="1773"/>
                  </a:lnTo>
                  <a:lnTo>
                    <a:pt x="2480" y="1773"/>
                  </a:lnTo>
                  <a:lnTo>
                    <a:pt x="2480" y="1725"/>
                  </a:lnTo>
                  <a:lnTo>
                    <a:pt x="2491" y="1725"/>
                  </a:lnTo>
                  <a:lnTo>
                    <a:pt x="2491" y="1773"/>
                  </a:lnTo>
                  <a:lnTo>
                    <a:pt x="2499" y="1763"/>
                  </a:lnTo>
                  <a:lnTo>
                    <a:pt x="2499" y="1782"/>
                  </a:lnTo>
                  <a:lnTo>
                    <a:pt x="2509" y="1763"/>
                  </a:lnTo>
                  <a:lnTo>
                    <a:pt x="2509" y="1782"/>
                  </a:lnTo>
                  <a:lnTo>
                    <a:pt x="2518" y="1773"/>
                  </a:lnTo>
                  <a:lnTo>
                    <a:pt x="2518" y="1782"/>
                  </a:lnTo>
                  <a:lnTo>
                    <a:pt x="2528" y="1782"/>
                  </a:lnTo>
                  <a:lnTo>
                    <a:pt x="2528" y="1801"/>
                  </a:lnTo>
                  <a:lnTo>
                    <a:pt x="2536" y="1773"/>
                  </a:lnTo>
                  <a:lnTo>
                    <a:pt x="2536" y="1801"/>
                  </a:lnTo>
                  <a:lnTo>
                    <a:pt x="2547" y="1801"/>
                  </a:lnTo>
                  <a:lnTo>
                    <a:pt x="2547" y="1782"/>
                  </a:lnTo>
                  <a:lnTo>
                    <a:pt x="2555" y="1792"/>
                  </a:lnTo>
                  <a:lnTo>
                    <a:pt x="2555" y="1773"/>
                  </a:lnTo>
                  <a:lnTo>
                    <a:pt x="2565" y="1801"/>
                  </a:lnTo>
                  <a:lnTo>
                    <a:pt x="2565" y="1773"/>
                  </a:lnTo>
                  <a:lnTo>
                    <a:pt x="2574" y="1782"/>
                  </a:lnTo>
                  <a:lnTo>
                    <a:pt x="2574" y="1697"/>
                  </a:lnTo>
                  <a:lnTo>
                    <a:pt x="2584" y="1697"/>
                  </a:lnTo>
                  <a:lnTo>
                    <a:pt x="2584" y="1773"/>
                  </a:lnTo>
                  <a:lnTo>
                    <a:pt x="2592" y="1773"/>
                  </a:lnTo>
                  <a:lnTo>
                    <a:pt x="2592" y="1763"/>
                  </a:lnTo>
                  <a:lnTo>
                    <a:pt x="2603" y="1763"/>
                  </a:lnTo>
                  <a:lnTo>
                    <a:pt x="2603" y="1792"/>
                  </a:lnTo>
                  <a:lnTo>
                    <a:pt x="2611" y="1782"/>
                  </a:lnTo>
                  <a:lnTo>
                    <a:pt x="2611" y="1792"/>
                  </a:lnTo>
                  <a:lnTo>
                    <a:pt x="2621" y="1782"/>
                  </a:lnTo>
                  <a:lnTo>
                    <a:pt x="2621" y="1792"/>
                  </a:lnTo>
                  <a:lnTo>
                    <a:pt x="2630" y="1763"/>
                  </a:lnTo>
                  <a:lnTo>
                    <a:pt x="2630" y="1792"/>
                  </a:lnTo>
                  <a:lnTo>
                    <a:pt x="2640" y="1792"/>
                  </a:lnTo>
                  <a:lnTo>
                    <a:pt x="2640" y="1763"/>
                  </a:lnTo>
                  <a:lnTo>
                    <a:pt x="2648" y="1801"/>
                  </a:lnTo>
                  <a:lnTo>
                    <a:pt x="2658" y="1801"/>
                  </a:lnTo>
                  <a:lnTo>
                    <a:pt x="2658" y="1792"/>
                  </a:lnTo>
                  <a:lnTo>
                    <a:pt x="2667" y="1792"/>
                  </a:lnTo>
                  <a:lnTo>
                    <a:pt x="2667" y="1773"/>
                  </a:lnTo>
                  <a:lnTo>
                    <a:pt x="2677" y="1754"/>
                  </a:lnTo>
                  <a:lnTo>
                    <a:pt x="2677" y="1782"/>
                  </a:lnTo>
                  <a:lnTo>
                    <a:pt x="2686" y="1782"/>
                  </a:lnTo>
                  <a:lnTo>
                    <a:pt x="2686" y="1801"/>
                  </a:lnTo>
                  <a:lnTo>
                    <a:pt x="2696" y="1801"/>
                  </a:lnTo>
                  <a:lnTo>
                    <a:pt x="2696" y="1773"/>
                  </a:lnTo>
                  <a:lnTo>
                    <a:pt x="2704" y="1782"/>
                  </a:lnTo>
                  <a:lnTo>
                    <a:pt x="2704" y="1792"/>
                  </a:lnTo>
                  <a:lnTo>
                    <a:pt x="2714" y="1792"/>
                  </a:lnTo>
                  <a:lnTo>
                    <a:pt x="2714" y="1735"/>
                  </a:lnTo>
                  <a:lnTo>
                    <a:pt x="2723" y="1744"/>
                  </a:lnTo>
                  <a:lnTo>
                    <a:pt x="2723" y="1773"/>
                  </a:lnTo>
                  <a:lnTo>
                    <a:pt x="2733" y="1792"/>
                  </a:lnTo>
                  <a:lnTo>
                    <a:pt x="2733" y="1773"/>
                  </a:lnTo>
                  <a:lnTo>
                    <a:pt x="2741" y="1773"/>
                  </a:lnTo>
                  <a:lnTo>
                    <a:pt x="2741" y="1782"/>
                  </a:lnTo>
                  <a:lnTo>
                    <a:pt x="2752" y="1792"/>
                  </a:lnTo>
                  <a:lnTo>
                    <a:pt x="2752" y="1782"/>
                  </a:lnTo>
                  <a:lnTo>
                    <a:pt x="2760" y="1782"/>
                  </a:lnTo>
                  <a:lnTo>
                    <a:pt x="2760" y="1773"/>
                  </a:lnTo>
                  <a:lnTo>
                    <a:pt x="2770" y="1801"/>
                  </a:lnTo>
                  <a:lnTo>
                    <a:pt x="2770" y="1773"/>
                  </a:lnTo>
                  <a:lnTo>
                    <a:pt x="2779" y="1773"/>
                  </a:lnTo>
                  <a:lnTo>
                    <a:pt x="2779" y="1763"/>
                  </a:lnTo>
                  <a:lnTo>
                    <a:pt x="2789" y="1763"/>
                  </a:lnTo>
                  <a:lnTo>
                    <a:pt x="2789" y="1773"/>
                  </a:lnTo>
                  <a:lnTo>
                    <a:pt x="2797" y="1763"/>
                  </a:lnTo>
                  <a:lnTo>
                    <a:pt x="2797" y="1744"/>
                  </a:lnTo>
                  <a:lnTo>
                    <a:pt x="2808" y="1744"/>
                  </a:lnTo>
                  <a:lnTo>
                    <a:pt x="2808" y="1792"/>
                  </a:lnTo>
                  <a:lnTo>
                    <a:pt x="2816" y="1801"/>
                  </a:lnTo>
                  <a:lnTo>
                    <a:pt x="2816" y="1782"/>
                  </a:lnTo>
                  <a:lnTo>
                    <a:pt x="2826" y="1782"/>
                  </a:lnTo>
                  <a:lnTo>
                    <a:pt x="2826" y="1754"/>
                  </a:lnTo>
                  <a:lnTo>
                    <a:pt x="2835" y="1744"/>
                  </a:lnTo>
                  <a:lnTo>
                    <a:pt x="2835" y="1801"/>
                  </a:lnTo>
                  <a:lnTo>
                    <a:pt x="2845" y="1782"/>
                  </a:lnTo>
                  <a:lnTo>
                    <a:pt x="2845" y="1801"/>
                  </a:lnTo>
                  <a:lnTo>
                    <a:pt x="2853" y="1773"/>
                  </a:lnTo>
                  <a:lnTo>
                    <a:pt x="2853" y="1792"/>
                  </a:lnTo>
                  <a:lnTo>
                    <a:pt x="2863" y="1801"/>
                  </a:lnTo>
                  <a:lnTo>
                    <a:pt x="2863" y="1782"/>
                  </a:lnTo>
                  <a:lnTo>
                    <a:pt x="2872" y="1782"/>
                  </a:lnTo>
                  <a:lnTo>
                    <a:pt x="2872" y="1801"/>
                  </a:lnTo>
                  <a:lnTo>
                    <a:pt x="2882" y="1792"/>
                  </a:lnTo>
                  <a:lnTo>
                    <a:pt x="2882" y="1546"/>
                  </a:lnTo>
                  <a:lnTo>
                    <a:pt x="2891" y="1527"/>
                  </a:lnTo>
                  <a:lnTo>
                    <a:pt x="2891" y="1678"/>
                  </a:lnTo>
                  <a:lnTo>
                    <a:pt x="2901" y="1687"/>
                  </a:lnTo>
                  <a:lnTo>
                    <a:pt x="2901" y="1754"/>
                  </a:lnTo>
                  <a:lnTo>
                    <a:pt x="2909" y="1735"/>
                  </a:lnTo>
                  <a:lnTo>
                    <a:pt x="2909" y="1744"/>
                  </a:lnTo>
                  <a:lnTo>
                    <a:pt x="2919" y="1744"/>
                  </a:lnTo>
                  <a:lnTo>
                    <a:pt x="2919" y="1687"/>
                  </a:lnTo>
                  <a:lnTo>
                    <a:pt x="2928" y="1687"/>
                  </a:lnTo>
                  <a:lnTo>
                    <a:pt x="2928" y="255"/>
                  </a:lnTo>
                  <a:lnTo>
                    <a:pt x="2938" y="160"/>
                  </a:lnTo>
                  <a:lnTo>
                    <a:pt x="2938" y="1318"/>
                  </a:lnTo>
                  <a:lnTo>
                    <a:pt x="2947" y="1337"/>
                  </a:lnTo>
                  <a:lnTo>
                    <a:pt x="2947" y="1659"/>
                  </a:lnTo>
                  <a:lnTo>
                    <a:pt x="2957" y="1659"/>
                  </a:lnTo>
                  <a:lnTo>
                    <a:pt x="2957" y="1773"/>
                  </a:lnTo>
                  <a:lnTo>
                    <a:pt x="2965" y="1792"/>
                  </a:lnTo>
                  <a:lnTo>
                    <a:pt x="2965" y="1773"/>
                  </a:lnTo>
                  <a:lnTo>
                    <a:pt x="2975" y="1763"/>
                  </a:lnTo>
                  <a:lnTo>
                    <a:pt x="2975" y="1801"/>
                  </a:lnTo>
                  <a:lnTo>
                    <a:pt x="2984" y="1763"/>
                  </a:lnTo>
                  <a:lnTo>
                    <a:pt x="2984" y="1801"/>
                  </a:lnTo>
                  <a:lnTo>
                    <a:pt x="2994" y="1792"/>
                  </a:lnTo>
                  <a:lnTo>
                    <a:pt x="2994" y="1744"/>
                  </a:lnTo>
                  <a:lnTo>
                    <a:pt x="3002" y="1782"/>
                  </a:lnTo>
                  <a:lnTo>
                    <a:pt x="3002" y="1773"/>
                  </a:lnTo>
                  <a:lnTo>
                    <a:pt x="3013" y="1763"/>
                  </a:lnTo>
                  <a:lnTo>
                    <a:pt x="3013" y="1706"/>
                  </a:lnTo>
                  <a:lnTo>
                    <a:pt x="3021" y="1706"/>
                  </a:lnTo>
                  <a:lnTo>
                    <a:pt x="3021" y="1640"/>
                  </a:lnTo>
                  <a:lnTo>
                    <a:pt x="3031" y="1678"/>
                  </a:lnTo>
                  <a:lnTo>
                    <a:pt x="3031" y="1118"/>
                  </a:lnTo>
                  <a:lnTo>
                    <a:pt x="3040" y="1072"/>
                  </a:lnTo>
                  <a:lnTo>
                    <a:pt x="3040" y="84"/>
                  </a:lnTo>
                  <a:lnTo>
                    <a:pt x="3050" y="577"/>
                  </a:lnTo>
                  <a:lnTo>
                    <a:pt x="3050" y="1508"/>
                  </a:lnTo>
                  <a:lnTo>
                    <a:pt x="3058" y="1508"/>
                  </a:lnTo>
                  <a:lnTo>
                    <a:pt x="3058" y="1687"/>
                  </a:lnTo>
                  <a:lnTo>
                    <a:pt x="3069" y="1659"/>
                  </a:lnTo>
                  <a:lnTo>
                    <a:pt x="3069" y="1583"/>
                  </a:lnTo>
                  <a:lnTo>
                    <a:pt x="3077" y="1649"/>
                  </a:lnTo>
                  <a:lnTo>
                    <a:pt x="3077" y="777"/>
                  </a:lnTo>
                  <a:lnTo>
                    <a:pt x="3087" y="482"/>
                  </a:lnTo>
                  <a:lnTo>
                    <a:pt x="3087" y="1327"/>
                  </a:lnTo>
                  <a:lnTo>
                    <a:pt x="3096" y="1346"/>
                  </a:lnTo>
                  <a:lnTo>
                    <a:pt x="3096" y="1649"/>
                  </a:lnTo>
                  <a:lnTo>
                    <a:pt x="3106" y="1649"/>
                  </a:lnTo>
                  <a:lnTo>
                    <a:pt x="3106" y="1773"/>
                  </a:lnTo>
                  <a:lnTo>
                    <a:pt x="3114" y="1773"/>
                  </a:lnTo>
                  <a:lnTo>
                    <a:pt x="3114" y="1801"/>
                  </a:lnTo>
                  <a:lnTo>
                    <a:pt x="3124" y="1782"/>
                  </a:lnTo>
                  <a:lnTo>
                    <a:pt x="3124" y="1754"/>
                  </a:lnTo>
                  <a:lnTo>
                    <a:pt x="3133" y="1763"/>
                  </a:lnTo>
                  <a:lnTo>
                    <a:pt x="3133" y="1801"/>
                  </a:lnTo>
                  <a:lnTo>
                    <a:pt x="3143" y="1801"/>
                  </a:lnTo>
                  <a:lnTo>
                    <a:pt x="3143" y="1754"/>
                  </a:lnTo>
                  <a:lnTo>
                    <a:pt x="3152" y="1725"/>
                  </a:lnTo>
                  <a:lnTo>
                    <a:pt x="3152" y="1782"/>
                  </a:lnTo>
                  <a:lnTo>
                    <a:pt x="3162" y="1763"/>
                  </a:lnTo>
                  <a:lnTo>
                    <a:pt x="3162" y="1782"/>
                  </a:lnTo>
                  <a:lnTo>
                    <a:pt x="3170" y="1773"/>
                  </a:lnTo>
                  <a:lnTo>
                    <a:pt x="3170" y="1754"/>
                  </a:lnTo>
                  <a:lnTo>
                    <a:pt x="3180" y="1773"/>
                  </a:lnTo>
                  <a:lnTo>
                    <a:pt x="3180" y="1792"/>
                  </a:lnTo>
                  <a:lnTo>
                    <a:pt x="3189" y="1792"/>
                  </a:lnTo>
                  <a:lnTo>
                    <a:pt x="3189" y="1773"/>
                  </a:lnTo>
                  <a:lnTo>
                    <a:pt x="3199" y="1801"/>
                  </a:lnTo>
                  <a:lnTo>
                    <a:pt x="3199" y="1763"/>
                  </a:lnTo>
                  <a:lnTo>
                    <a:pt x="3207" y="1792"/>
                  </a:lnTo>
                  <a:lnTo>
                    <a:pt x="3207" y="1773"/>
                  </a:lnTo>
                  <a:lnTo>
                    <a:pt x="3218" y="1782"/>
                  </a:lnTo>
                  <a:lnTo>
                    <a:pt x="3218" y="1763"/>
                  </a:lnTo>
                  <a:lnTo>
                    <a:pt x="3226" y="1763"/>
                  </a:lnTo>
                  <a:lnTo>
                    <a:pt x="3226" y="1716"/>
                  </a:lnTo>
                  <a:lnTo>
                    <a:pt x="3236" y="1744"/>
                  </a:lnTo>
                  <a:lnTo>
                    <a:pt x="3236" y="1763"/>
                  </a:lnTo>
                  <a:lnTo>
                    <a:pt x="3245" y="1792"/>
                  </a:lnTo>
                  <a:lnTo>
                    <a:pt x="3245" y="1754"/>
                  </a:lnTo>
                  <a:lnTo>
                    <a:pt x="3255" y="1773"/>
                  </a:lnTo>
                  <a:lnTo>
                    <a:pt x="3255" y="1792"/>
                  </a:lnTo>
                  <a:lnTo>
                    <a:pt x="3263" y="1792"/>
                  </a:lnTo>
                  <a:lnTo>
                    <a:pt x="3263" y="1801"/>
                  </a:lnTo>
                  <a:lnTo>
                    <a:pt x="3274" y="1801"/>
                  </a:lnTo>
                  <a:lnTo>
                    <a:pt x="3274" y="1792"/>
                  </a:lnTo>
                  <a:lnTo>
                    <a:pt x="3282" y="1792"/>
                  </a:lnTo>
                  <a:lnTo>
                    <a:pt x="3282" y="1801"/>
                  </a:lnTo>
                  <a:lnTo>
                    <a:pt x="3292" y="1801"/>
                  </a:lnTo>
                  <a:lnTo>
                    <a:pt x="3292" y="1773"/>
                  </a:lnTo>
                  <a:lnTo>
                    <a:pt x="3301" y="1782"/>
                  </a:lnTo>
                  <a:lnTo>
                    <a:pt x="3301" y="1735"/>
                  </a:lnTo>
                  <a:lnTo>
                    <a:pt x="3311" y="1735"/>
                  </a:lnTo>
                  <a:lnTo>
                    <a:pt x="3311" y="1773"/>
                  </a:lnTo>
                  <a:lnTo>
                    <a:pt x="3319" y="1754"/>
                  </a:lnTo>
                  <a:lnTo>
                    <a:pt x="3319" y="1792"/>
                  </a:lnTo>
                  <a:lnTo>
                    <a:pt x="3329" y="1763"/>
                  </a:lnTo>
                  <a:lnTo>
                    <a:pt x="3338" y="1773"/>
                  </a:lnTo>
                  <a:lnTo>
                    <a:pt x="3338" y="1782"/>
                  </a:lnTo>
                  <a:lnTo>
                    <a:pt x="3348" y="1782"/>
                  </a:lnTo>
                  <a:lnTo>
                    <a:pt x="3348" y="1763"/>
                  </a:lnTo>
                  <a:lnTo>
                    <a:pt x="3358" y="1792"/>
                  </a:lnTo>
                  <a:lnTo>
                    <a:pt x="3358" y="1763"/>
                  </a:lnTo>
                  <a:lnTo>
                    <a:pt x="3367" y="1754"/>
                  </a:lnTo>
                  <a:lnTo>
                    <a:pt x="3367" y="1782"/>
                  </a:lnTo>
                  <a:lnTo>
                    <a:pt x="3377" y="1773"/>
                  </a:lnTo>
                  <a:lnTo>
                    <a:pt x="3377" y="1801"/>
                  </a:lnTo>
                  <a:lnTo>
                    <a:pt x="3385" y="1801"/>
                  </a:lnTo>
                  <a:lnTo>
                    <a:pt x="3385" y="1782"/>
                  </a:lnTo>
                  <a:lnTo>
                    <a:pt x="3396" y="1801"/>
                  </a:lnTo>
                  <a:lnTo>
                    <a:pt x="3396" y="1735"/>
                  </a:lnTo>
                  <a:lnTo>
                    <a:pt x="3404" y="1744"/>
                  </a:lnTo>
                  <a:lnTo>
                    <a:pt x="3404" y="1782"/>
                  </a:lnTo>
                  <a:lnTo>
                    <a:pt x="3414" y="1754"/>
                  </a:lnTo>
                  <a:lnTo>
                    <a:pt x="3414" y="1792"/>
                  </a:lnTo>
                  <a:lnTo>
                    <a:pt x="3423" y="1792"/>
                  </a:lnTo>
                  <a:lnTo>
                    <a:pt x="3423" y="1763"/>
                  </a:lnTo>
                  <a:lnTo>
                    <a:pt x="3433" y="1782"/>
                  </a:lnTo>
                  <a:lnTo>
                    <a:pt x="3433" y="1697"/>
                  </a:lnTo>
                  <a:lnTo>
                    <a:pt x="3441" y="1716"/>
                  </a:lnTo>
                  <a:lnTo>
                    <a:pt x="3441" y="1782"/>
                  </a:lnTo>
                  <a:lnTo>
                    <a:pt x="3451" y="1792"/>
                  </a:lnTo>
                  <a:lnTo>
                    <a:pt x="3451" y="1782"/>
                  </a:lnTo>
                  <a:lnTo>
                    <a:pt x="3460" y="1773"/>
                  </a:lnTo>
                  <a:lnTo>
                    <a:pt x="3460" y="1792"/>
                  </a:lnTo>
                  <a:lnTo>
                    <a:pt x="3470" y="1792"/>
                  </a:lnTo>
                  <a:lnTo>
                    <a:pt x="3470" y="1773"/>
                  </a:lnTo>
                  <a:lnTo>
                    <a:pt x="3479" y="1782"/>
                  </a:lnTo>
                  <a:lnTo>
                    <a:pt x="3479" y="1763"/>
                  </a:lnTo>
                  <a:lnTo>
                    <a:pt x="3489" y="1754"/>
                  </a:lnTo>
                  <a:lnTo>
                    <a:pt x="3489" y="1773"/>
                  </a:lnTo>
                  <a:lnTo>
                    <a:pt x="3497" y="1773"/>
                  </a:lnTo>
                  <a:lnTo>
                    <a:pt x="3497" y="1792"/>
                  </a:lnTo>
                  <a:lnTo>
                    <a:pt x="3507" y="1801"/>
                  </a:lnTo>
                  <a:lnTo>
                    <a:pt x="3507" y="1773"/>
                  </a:lnTo>
                  <a:lnTo>
                    <a:pt x="3516" y="1801"/>
                  </a:lnTo>
                  <a:lnTo>
                    <a:pt x="3516" y="1773"/>
                  </a:lnTo>
                  <a:lnTo>
                    <a:pt x="3526" y="1801"/>
                  </a:lnTo>
                  <a:lnTo>
                    <a:pt x="3526" y="1763"/>
                  </a:lnTo>
                  <a:lnTo>
                    <a:pt x="3535" y="1744"/>
                  </a:lnTo>
                  <a:lnTo>
                    <a:pt x="3535" y="1782"/>
                  </a:lnTo>
                  <a:lnTo>
                    <a:pt x="3545" y="1782"/>
                  </a:lnTo>
                  <a:lnTo>
                    <a:pt x="3545" y="1773"/>
                  </a:lnTo>
                  <a:lnTo>
                    <a:pt x="3553" y="1782"/>
                  </a:lnTo>
                  <a:lnTo>
                    <a:pt x="3553" y="1792"/>
                  </a:lnTo>
                  <a:lnTo>
                    <a:pt x="3563" y="1801"/>
                  </a:lnTo>
                  <a:lnTo>
                    <a:pt x="3563" y="1773"/>
                  </a:lnTo>
                  <a:lnTo>
                    <a:pt x="3572" y="1763"/>
                  </a:lnTo>
                  <a:lnTo>
                    <a:pt x="3572" y="1773"/>
                  </a:lnTo>
                  <a:lnTo>
                    <a:pt x="3582" y="1744"/>
                  </a:lnTo>
                  <a:lnTo>
                    <a:pt x="3582" y="1782"/>
                  </a:lnTo>
                  <a:lnTo>
                    <a:pt x="3590" y="1763"/>
                  </a:lnTo>
                  <a:lnTo>
                    <a:pt x="3590" y="1792"/>
                  </a:lnTo>
                  <a:lnTo>
                    <a:pt x="3601" y="1792"/>
                  </a:lnTo>
                  <a:lnTo>
                    <a:pt x="3619" y="1801"/>
                  </a:lnTo>
                  <a:lnTo>
                    <a:pt x="3619" y="1773"/>
                  </a:lnTo>
                  <a:lnTo>
                    <a:pt x="3628" y="1792"/>
                  </a:lnTo>
                  <a:lnTo>
                    <a:pt x="3628" y="1763"/>
                  </a:lnTo>
                  <a:lnTo>
                    <a:pt x="3638" y="1792"/>
                  </a:lnTo>
                  <a:lnTo>
                    <a:pt x="3646" y="1801"/>
                  </a:lnTo>
                  <a:lnTo>
                    <a:pt x="3646" y="1782"/>
                  </a:lnTo>
                  <a:lnTo>
                    <a:pt x="3657" y="1782"/>
                  </a:lnTo>
                  <a:lnTo>
                    <a:pt x="3665" y="1782"/>
                  </a:lnTo>
                  <a:lnTo>
                    <a:pt x="3665" y="1754"/>
                  </a:lnTo>
                  <a:lnTo>
                    <a:pt x="3675" y="1744"/>
                  </a:lnTo>
                  <a:lnTo>
                    <a:pt x="3675" y="1792"/>
                  </a:lnTo>
                  <a:lnTo>
                    <a:pt x="3684" y="1792"/>
                  </a:lnTo>
                  <a:lnTo>
                    <a:pt x="3684" y="1801"/>
                  </a:lnTo>
                  <a:lnTo>
                    <a:pt x="3694" y="1801"/>
                  </a:lnTo>
                  <a:lnTo>
                    <a:pt x="3694" y="1773"/>
                  </a:lnTo>
                  <a:lnTo>
                    <a:pt x="3702" y="1773"/>
                  </a:lnTo>
                  <a:lnTo>
                    <a:pt x="3702" y="1792"/>
                  </a:lnTo>
                  <a:lnTo>
                    <a:pt x="3712" y="1792"/>
                  </a:lnTo>
                  <a:lnTo>
                    <a:pt x="3712" y="1801"/>
                  </a:lnTo>
                  <a:lnTo>
                    <a:pt x="3721" y="1801"/>
                  </a:lnTo>
                  <a:lnTo>
                    <a:pt x="3721" y="1773"/>
                  </a:lnTo>
                  <a:lnTo>
                    <a:pt x="3731" y="1792"/>
                  </a:lnTo>
                  <a:lnTo>
                    <a:pt x="3731" y="1754"/>
                  </a:lnTo>
                  <a:lnTo>
                    <a:pt x="3740" y="1763"/>
                  </a:lnTo>
                  <a:lnTo>
                    <a:pt x="3740" y="1754"/>
                  </a:lnTo>
                  <a:lnTo>
                    <a:pt x="3750" y="1754"/>
                  </a:lnTo>
                  <a:lnTo>
                    <a:pt x="3750" y="1792"/>
                  </a:lnTo>
                  <a:lnTo>
                    <a:pt x="3758" y="1801"/>
                  </a:lnTo>
                  <a:lnTo>
                    <a:pt x="3758" y="1782"/>
                  </a:lnTo>
                  <a:lnTo>
                    <a:pt x="3768" y="1763"/>
                  </a:lnTo>
                  <a:lnTo>
                    <a:pt x="3768" y="1792"/>
                  </a:lnTo>
                  <a:lnTo>
                    <a:pt x="3777" y="1792"/>
                  </a:lnTo>
                  <a:lnTo>
                    <a:pt x="3777" y="1782"/>
                  </a:lnTo>
                  <a:lnTo>
                    <a:pt x="3787" y="1801"/>
                  </a:lnTo>
                  <a:lnTo>
                    <a:pt x="3787" y="1773"/>
                  </a:lnTo>
                  <a:lnTo>
                    <a:pt x="3795" y="1782"/>
                  </a:lnTo>
                  <a:lnTo>
                    <a:pt x="3795" y="1801"/>
                  </a:lnTo>
                  <a:lnTo>
                    <a:pt x="3806" y="1801"/>
                  </a:lnTo>
                  <a:lnTo>
                    <a:pt x="3806" y="1792"/>
                  </a:lnTo>
                  <a:lnTo>
                    <a:pt x="3814" y="1782"/>
                  </a:lnTo>
                  <a:lnTo>
                    <a:pt x="3814" y="1801"/>
                  </a:lnTo>
                  <a:lnTo>
                    <a:pt x="3824" y="1801"/>
                  </a:lnTo>
                  <a:lnTo>
                    <a:pt x="3824" y="1782"/>
                  </a:lnTo>
                  <a:lnTo>
                    <a:pt x="3833" y="1782"/>
                  </a:lnTo>
                  <a:lnTo>
                    <a:pt x="3833" y="1792"/>
                  </a:lnTo>
                  <a:lnTo>
                    <a:pt x="3843" y="1792"/>
                  </a:lnTo>
                  <a:lnTo>
                    <a:pt x="3843" y="1801"/>
                  </a:lnTo>
                  <a:lnTo>
                    <a:pt x="3851" y="1792"/>
                  </a:lnTo>
                  <a:lnTo>
                    <a:pt x="3851" y="1782"/>
                  </a:lnTo>
                  <a:lnTo>
                    <a:pt x="3862" y="1782"/>
                  </a:lnTo>
                  <a:lnTo>
                    <a:pt x="3862" y="1763"/>
                  </a:lnTo>
                  <a:lnTo>
                    <a:pt x="3870" y="1773"/>
                  </a:lnTo>
                  <a:lnTo>
                    <a:pt x="3870" y="1792"/>
                  </a:lnTo>
                  <a:lnTo>
                    <a:pt x="3880" y="1763"/>
                  </a:lnTo>
                  <a:lnTo>
                    <a:pt x="3880" y="1792"/>
                  </a:lnTo>
                  <a:lnTo>
                    <a:pt x="3889" y="1763"/>
                  </a:lnTo>
                  <a:lnTo>
                    <a:pt x="3889" y="1801"/>
                  </a:lnTo>
                  <a:lnTo>
                    <a:pt x="3899" y="1801"/>
                  </a:lnTo>
                  <a:lnTo>
                    <a:pt x="3899" y="1763"/>
                  </a:lnTo>
                  <a:lnTo>
                    <a:pt x="3907" y="1792"/>
                  </a:lnTo>
                  <a:lnTo>
                    <a:pt x="3907" y="1763"/>
                  </a:lnTo>
                  <a:lnTo>
                    <a:pt x="3917" y="1801"/>
                  </a:lnTo>
                  <a:lnTo>
                    <a:pt x="3926" y="1792"/>
                  </a:lnTo>
                  <a:lnTo>
                    <a:pt x="3926" y="1754"/>
                  </a:lnTo>
                  <a:lnTo>
                    <a:pt x="3936" y="1754"/>
                  </a:lnTo>
                  <a:lnTo>
                    <a:pt x="3936" y="1735"/>
                  </a:lnTo>
                  <a:lnTo>
                    <a:pt x="3945" y="1744"/>
                  </a:lnTo>
                  <a:lnTo>
                    <a:pt x="3945" y="1773"/>
                  </a:lnTo>
                  <a:lnTo>
                    <a:pt x="3955" y="1744"/>
                  </a:lnTo>
                  <a:lnTo>
                    <a:pt x="3955" y="1773"/>
                  </a:lnTo>
                  <a:lnTo>
                    <a:pt x="3963" y="1744"/>
                  </a:lnTo>
                  <a:lnTo>
                    <a:pt x="3963" y="1697"/>
                  </a:lnTo>
                  <a:lnTo>
                    <a:pt x="3973" y="1697"/>
                  </a:lnTo>
                  <a:lnTo>
                    <a:pt x="3973" y="653"/>
                  </a:lnTo>
                  <a:lnTo>
                    <a:pt x="3982" y="406"/>
                  </a:lnTo>
                  <a:lnTo>
                    <a:pt x="3982" y="1308"/>
                  </a:lnTo>
                  <a:lnTo>
                    <a:pt x="3992" y="1337"/>
                  </a:lnTo>
                  <a:lnTo>
                    <a:pt x="3992" y="1611"/>
                  </a:lnTo>
                  <a:lnTo>
                    <a:pt x="4001" y="1640"/>
                  </a:lnTo>
                  <a:lnTo>
                    <a:pt x="4001" y="1346"/>
                  </a:lnTo>
                  <a:lnTo>
                    <a:pt x="4011" y="1318"/>
                  </a:lnTo>
                  <a:lnTo>
                    <a:pt x="4011" y="920"/>
                  </a:lnTo>
                  <a:lnTo>
                    <a:pt x="4019" y="1270"/>
                  </a:lnTo>
                  <a:lnTo>
                    <a:pt x="4019" y="1668"/>
                  </a:lnTo>
                  <a:lnTo>
                    <a:pt x="4029" y="1668"/>
                  </a:lnTo>
                  <a:lnTo>
                    <a:pt x="4029" y="1763"/>
                  </a:lnTo>
                  <a:lnTo>
                    <a:pt x="4038" y="1754"/>
                  </a:lnTo>
                  <a:lnTo>
                    <a:pt x="4038" y="1782"/>
                  </a:lnTo>
                  <a:lnTo>
                    <a:pt x="4048" y="1792"/>
                  </a:lnTo>
                  <a:lnTo>
                    <a:pt x="4048" y="1773"/>
                  </a:lnTo>
                  <a:lnTo>
                    <a:pt x="4056" y="1782"/>
                  </a:lnTo>
                  <a:lnTo>
                    <a:pt x="4056" y="1792"/>
                  </a:lnTo>
                  <a:lnTo>
                    <a:pt x="4067" y="1801"/>
                  </a:lnTo>
                  <a:lnTo>
                    <a:pt x="4067" y="1773"/>
                  </a:lnTo>
                  <a:lnTo>
                    <a:pt x="4075" y="1782"/>
                  </a:lnTo>
                  <a:lnTo>
                    <a:pt x="4075" y="1744"/>
                  </a:lnTo>
                  <a:lnTo>
                    <a:pt x="4085" y="1754"/>
                  </a:lnTo>
                  <a:lnTo>
                    <a:pt x="4085" y="1782"/>
                  </a:lnTo>
                  <a:lnTo>
                    <a:pt x="4094" y="1763"/>
                  </a:lnTo>
                  <a:lnTo>
                    <a:pt x="4094" y="1792"/>
                  </a:lnTo>
                  <a:lnTo>
                    <a:pt x="4104" y="1744"/>
                  </a:lnTo>
                  <a:lnTo>
                    <a:pt x="4104" y="1773"/>
                  </a:lnTo>
                  <a:lnTo>
                    <a:pt x="4112" y="1773"/>
                  </a:lnTo>
                  <a:lnTo>
                    <a:pt x="4112" y="1735"/>
                  </a:lnTo>
                  <a:lnTo>
                    <a:pt x="4123" y="1782"/>
                  </a:lnTo>
                  <a:lnTo>
                    <a:pt x="4131" y="1773"/>
                  </a:lnTo>
                  <a:lnTo>
                    <a:pt x="4131" y="1782"/>
                  </a:lnTo>
                  <a:lnTo>
                    <a:pt x="4141" y="1782"/>
                  </a:lnTo>
                  <a:lnTo>
                    <a:pt x="4141" y="1754"/>
                  </a:lnTo>
                  <a:lnTo>
                    <a:pt x="4150" y="1763"/>
                  </a:lnTo>
                  <a:lnTo>
                    <a:pt x="4150" y="1792"/>
                  </a:lnTo>
                  <a:lnTo>
                    <a:pt x="4168" y="1792"/>
                  </a:lnTo>
                  <a:lnTo>
                    <a:pt x="4168" y="1801"/>
                  </a:lnTo>
                  <a:lnTo>
                    <a:pt x="4178" y="1801"/>
                  </a:lnTo>
                  <a:lnTo>
                    <a:pt x="4178" y="1773"/>
                  </a:lnTo>
                  <a:lnTo>
                    <a:pt x="4187" y="1792"/>
                  </a:lnTo>
                  <a:lnTo>
                    <a:pt x="4187" y="1754"/>
                  </a:lnTo>
                  <a:lnTo>
                    <a:pt x="4197" y="1782"/>
                  </a:lnTo>
                  <a:lnTo>
                    <a:pt x="4197" y="1773"/>
                  </a:lnTo>
                  <a:lnTo>
                    <a:pt x="4206" y="1773"/>
                  </a:lnTo>
                  <a:lnTo>
                    <a:pt x="4206" y="1792"/>
                  </a:lnTo>
                  <a:lnTo>
                    <a:pt x="4216" y="1782"/>
                  </a:lnTo>
                  <a:lnTo>
                    <a:pt x="4216" y="1763"/>
                  </a:lnTo>
                  <a:lnTo>
                    <a:pt x="4224" y="1773"/>
                  </a:lnTo>
                  <a:lnTo>
                    <a:pt x="4224" y="1792"/>
                  </a:lnTo>
                  <a:lnTo>
                    <a:pt x="4234" y="1792"/>
                  </a:lnTo>
                  <a:lnTo>
                    <a:pt x="4234" y="1754"/>
                  </a:lnTo>
                  <a:lnTo>
                    <a:pt x="4243" y="1763"/>
                  </a:lnTo>
                  <a:lnTo>
                    <a:pt x="4243" y="1744"/>
                  </a:lnTo>
                  <a:lnTo>
                    <a:pt x="4253" y="1763"/>
                  </a:lnTo>
                  <a:lnTo>
                    <a:pt x="4253" y="1792"/>
                  </a:lnTo>
                  <a:lnTo>
                    <a:pt x="4263" y="1782"/>
                  </a:lnTo>
                  <a:lnTo>
                    <a:pt x="4263" y="1773"/>
                  </a:lnTo>
                  <a:lnTo>
                    <a:pt x="4272" y="1782"/>
                  </a:lnTo>
                  <a:lnTo>
                    <a:pt x="4272" y="1801"/>
                  </a:lnTo>
                  <a:lnTo>
                    <a:pt x="4282" y="1801"/>
                  </a:lnTo>
                  <a:lnTo>
                    <a:pt x="4282" y="1782"/>
                  </a:lnTo>
                  <a:lnTo>
                    <a:pt x="4290" y="1782"/>
                  </a:lnTo>
                  <a:lnTo>
                    <a:pt x="4290" y="1801"/>
                  </a:lnTo>
                  <a:lnTo>
                    <a:pt x="4300" y="1801"/>
                  </a:lnTo>
                  <a:lnTo>
                    <a:pt x="4300" y="1782"/>
                  </a:lnTo>
                  <a:lnTo>
                    <a:pt x="4309" y="1792"/>
                  </a:lnTo>
                  <a:lnTo>
                    <a:pt x="4309" y="1782"/>
                  </a:lnTo>
                  <a:lnTo>
                    <a:pt x="4319" y="1782"/>
                  </a:lnTo>
                  <a:lnTo>
                    <a:pt x="4319" y="1792"/>
                  </a:lnTo>
                  <a:lnTo>
                    <a:pt x="4328" y="1792"/>
                  </a:lnTo>
                  <a:lnTo>
                    <a:pt x="4328" y="1754"/>
                  </a:lnTo>
                  <a:lnTo>
                    <a:pt x="4338" y="1763"/>
                  </a:lnTo>
                  <a:lnTo>
                    <a:pt x="4338" y="1782"/>
                  </a:lnTo>
                  <a:lnTo>
                    <a:pt x="4346" y="1782"/>
                  </a:lnTo>
                  <a:lnTo>
                    <a:pt x="4346" y="1801"/>
                  </a:lnTo>
                  <a:lnTo>
                    <a:pt x="4356" y="1792"/>
                  </a:lnTo>
                  <a:lnTo>
                    <a:pt x="4356" y="1773"/>
                  </a:lnTo>
                  <a:lnTo>
                    <a:pt x="4365" y="1792"/>
                  </a:lnTo>
                  <a:lnTo>
                    <a:pt x="4365" y="1754"/>
                  </a:lnTo>
                  <a:lnTo>
                    <a:pt x="4375" y="1763"/>
                  </a:lnTo>
                  <a:lnTo>
                    <a:pt x="4375" y="1801"/>
                  </a:lnTo>
                  <a:lnTo>
                    <a:pt x="4383" y="1792"/>
                  </a:lnTo>
                  <a:lnTo>
                    <a:pt x="4383" y="1773"/>
                  </a:lnTo>
                  <a:lnTo>
                    <a:pt x="4394" y="1773"/>
                  </a:lnTo>
                  <a:lnTo>
                    <a:pt x="4394" y="1792"/>
                  </a:lnTo>
                  <a:lnTo>
                    <a:pt x="4402" y="1792"/>
                  </a:lnTo>
                  <a:lnTo>
                    <a:pt x="4402" y="1773"/>
                  </a:lnTo>
                  <a:lnTo>
                    <a:pt x="4412" y="1782"/>
                  </a:lnTo>
                  <a:lnTo>
                    <a:pt x="4412" y="1792"/>
                  </a:lnTo>
                  <a:lnTo>
                    <a:pt x="4421" y="1792"/>
                  </a:lnTo>
                  <a:lnTo>
                    <a:pt x="4431" y="1792"/>
                  </a:lnTo>
                  <a:lnTo>
                    <a:pt x="4431" y="1763"/>
                  </a:lnTo>
                  <a:lnTo>
                    <a:pt x="4439" y="1744"/>
                  </a:lnTo>
                  <a:lnTo>
                    <a:pt x="4439" y="1773"/>
                  </a:lnTo>
                  <a:lnTo>
                    <a:pt x="4450" y="1744"/>
                  </a:lnTo>
                  <a:lnTo>
                    <a:pt x="4450" y="1763"/>
                  </a:lnTo>
                  <a:lnTo>
                    <a:pt x="4458" y="1754"/>
                  </a:lnTo>
                  <a:lnTo>
                    <a:pt x="4458" y="1792"/>
                  </a:lnTo>
                  <a:lnTo>
                    <a:pt x="4468" y="1754"/>
                  </a:lnTo>
                  <a:lnTo>
                    <a:pt x="4468" y="1782"/>
                  </a:lnTo>
                  <a:lnTo>
                    <a:pt x="4477" y="1763"/>
                  </a:lnTo>
                  <a:lnTo>
                    <a:pt x="4477" y="1792"/>
                  </a:lnTo>
                  <a:lnTo>
                    <a:pt x="4487" y="1792"/>
                  </a:lnTo>
                  <a:lnTo>
                    <a:pt x="4495" y="1792"/>
                  </a:lnTo>
                  <a:lnTo>
                    <a:pt x="4495" y="1782"/>
                  </a:lnTo>
                  <a:lnTo>
                    <a:pt x="4506" y="1782"/>
                  </a:lnTo>
                  <a:lnTo>
                    <a:pt x="4506" y="1792"/>
                  </a:lnTo>
                  <a:lnTo>
                    <a:pt x="4514" y="1792"/>
                  </a:lnTo>
                  <a:lnTo>
                    <a:pt x="4524" y="1792"/>
                  </a:lnTo>
                  <a:lnTo>
                    <a:pt x="4524" y="1754"/>
                  </a:lnTo>
                  <a:lnTo>
                    <a:pt x="4533" y="1782"/>
                  </a:lnTo>
                  <a:lnTo>
                    <a:pt x="4533" y="1763"/>
                  </a:lnTo>
                  <a:lnTo>
                    <a:pt x="4543" y="1782"/>
                  </a:lnTo>
                  <a:lnTo>
                    <a:pt x="4543" y="1773"/>
                  </a:lnTo>
                  <a:lnTo>
                    <a:pt x="4551" y="1773"/>
                  </a:lnTo>
                  <a:lnTo>
                    <a:pt x="4551" y="1782"/>
                  </a:lnTo>
                  <a:lnTo>
                    <a:pt x="4561" y="1782"/>
                  </a:lnTo>
                  <a:lnTo>
                    <a:pt x="4561" y="1801"/>
                  </a:lnTo>
                  <a:lnTo>
                    <a:pt x="4570" y="1782"/>
                  </a:lnTo>
                  <a:lnTo>
                    <a:pt x="4570" y="1754"/>
                  </a:lnTo>
                  <a:lnTo>
                    <a:pt x="4580" y="1763"/>
                  </a:lnTo>
                  <a:lnTo>
                    <a:pt x="4580" y="1792"/>
                  </a:lnTo>
                  <a:lnTo>
                    <a:pt x="4589" y="1801"/>
                  </a:lnTo>
                  <a:lnTo>
                    <a:pt x="4589" y="1773"/>
                  </a:lnTo>
                  <a:lnTo>
                    <a:pt x="4599" y="1754"/>
                  </a:lnTo>
                  <a:lnTo>
                    <a:pt x="4599" y="1782"/>
                  </a:lnTo>
                  <a:lnTo>
                    <a:pt x="4607" y="1763"/>
                  </a:lnTo>
                  <a:lnTo>
                    <a:pt x="4607" y="1801"/>
                  </a:lnTo>
                  <a:lnTo>
                    <a:pt x="4617" y="1801"/>
                  </a:lnTo>
                  <a:lnTo>
                    <a:pt x="4617" y="1792"/>
                  </a:lnTo>
                  <a:lnTo>
                    <a:pt x="4626" y="1801"/>
                  </a:lnTo>
                  <a:lnTo>
                    <a:pt x="4626" y="1773"/>
                  </a:lnTo>
                  <a:lnTo>
                    <a:pt x="4636" y="1792"/>
                  </a:lnTo>
                  <a:lnTo>
                    <a:pt x="4636" y="1754"/>
                  </a:lnTo>
                  <a:lnTo>
                    <a:pt x="4644" y="1763"/>
                  </a:lnTo>
                  <a:lnTo>
                    <a:pt x="4644" y="1792"/>
                  </a:lnTo>
                  <a:lnTo>
                    <a:pt x="4655" y="1782"/>
                  </a:lnTo>
                  <a:lnTo>
                    <a:pt x="4655" y="1801"/>
                  </a:lnTo>
                  <a:lnTo>
                    <a:pt x="4663" y="1801"/>
                  </a:lnTo>
                  <a:lnTo>
                    <a:pt x="4663" y="1782"/>
                  </a:lnTo>
                  <a:lnTo>
                    <a:pt x="4673" y="1801"/>
                  </a:lnTo>
                  <a:lnTo>
                    <a:pt x="4673" y="1773"/>
                  </a:lnTo>
                  <a:lnTo>
                    <a:pt x="4682" y="1782"/>
                  </a:lnTo>
                  <a:lnTo>
                    <a:pt x="4682" y="1801"/>
                  </a:lnTo>
                  <a:lnTo>
                    <a:pt x="4692" y="1792"/>
                  </a:lnTo>
                  <a:lnTo>
                    <a:pt x="4692" y="1754"/>
                  </a:lnTo>
                  <a:lnTo>
                    <a:pt x="4700" y="1763"/>
                  </a:lnTo>
                  <a:lnTo>
                    <a:pt x="4700" y="1773"/>
                  </a:lnTo>
                  <a:lnTo>
                    <a:pt x="4711" y="1792"/>
                  </a:lnTo>
                  <a:lnTo>
                    <a:pt x="4711" y="1773"/>
                  </a:lnTo>
                  <a:lnTo>
                    <a:pt x="4719" y="1782"/>
                  </a:lnTo>
                  <a:lnTo>
                    <a:pt x="4719" y="1744"/>
                  </a:lnTo>
                  <a:lnTo>
                    <a:pt x="4729" y="1763"/>
                  </a:lnTo>
                  <a:lnTo>
                    <a:pt x="4729" y="1792"/>
                  </a:lnTo>
                  <a:lnTo>
                    <a:pt x="4738" y="1782"/>
                  </a:lnTo>
                  <a:lnTo>
                    <a:pt x="4738" y="1792"/>
                  </a:lnTo>
                  <a:lnTo>
                    <a:pt x="4748" y="1792"/>
                  </a:lnTo>
                  <a:lnTo>
                    <a:pt x="4748" y="1801"/>
                  </a:lnTo>
                  <a:lnTo>
                    <a:pt x="4766" y="1792"/>
                  </a:lnTo>
                  <a:lnTo>
                    <a:pt x="4775" y="1801"/>
                  </a:lnTo>
                  <a:lnTo>
                    <a:pt x="4775" y="1773"/>
                  </a:lnTo>
                  <a:lnTo>
                    <a:pt x="4785" y="1801"/>
                  </a:lnTo>
                  <a:lnTo>
                    <a:pt x="4785" y="1782"/>
                  </a:lnTo>
                  <a:lnTo>
                    <a:pt x="4794" y="1801"/>
                  </a:lnTo>
                  <a:lnTo>
                    <a:pt x="4794" y="1782"/>
                  </a:lnTo>
                  <a:lnTo>
                    <a:pt x="4804" y="1782"/>
                  </a:lnTo>
                  <a:lnTo>
                    <a:pt x="4804" y="1725"/>
                  </a:lnTo>
                  <a:lnTo>
                    <a:pt x="4812" y="1716"/>
                  </a:lnTo>
                  <a:lnTo>
                    <a:pt x="4812" y="1754"/>
                  </a:lnTo>
                  <a:lnTo>
                    <a:pt x="4822" y="1754"/>
                  </a:lnTo>
                  <a:lnTo>
                    <a:pt x="4822" y="1801"/>
                  </a:lnTo>
                  <a:lnTo>
                    <a:pt x="4831" y="1782"/>
                  </a:lnTo>
                  <a:lnTo>
                    <a:pt x="4831" y="1754"/>
                  </a:lnTo>
                  <a:lnTo>
                    <a:pt x="4841" y="1792"/>
                  </a:lnTo>
                  <a:lnTo>
                    <a:pt x="4849" y="1801"/>
                  </a:lnTo>
                  <a:lnTo>
                    <a:pt x="4849" y="1792"/>
                  </a:lnTo>
                  <a:lnTo>
                    <a:pt x="4860" y="1792"/>
                  </a:lnTo>
                  <a:lnTo>
                    <a:pt x="4860" y="1782"/>
                  </a:lnTo>
                  <a:lnTo>
                    <a:pt x="4868" y="1792"/>
                  </a:lnTo>
                  <a:lnTo>
                    <a:pt x="4868" y="1782"/>
                  </a:lnTo>
                  <a:lnTo>
                    <a:pt x="4878" y="1782"/>
                  </a:lnTo>
                  <a:lnTo>
                    <a:pt x="4878" y="1792"/>
                  </a:lnTo>
                  <a:lnTo>
                    <a:pt x="4887" y="1782"/>
                  </a:lnTo>
                  <a:lnTo>
                    <a:pt x="4897" y="1706"/>
                  </a:lnTo>
                  <a:lnTo>
                    <a:pt x="4897" y="1754"/>
                  </a:lnTo>
                  <a:lnTo>
                    <a:pt x="4905" y="1754"/>
                  </a:lnTo>
                  <a:lnTo>
                    <a:pt x="4905" y="1470"/>
                  </a:lnTo>
                  <a:lnTo>
                    <a:pt x="4916" y="1459"/>
                  </a:lnTo>
                  <a:lnTo>
                    <a:pt x="4916" y="1716"/>
                  </a:lnTo>
                  <a:lnTo>
                    <a:pt x="4924" y="1716"/>
                  </a:lnTo>
                  <a:lnTo>
                    <a:pt x="4924" y="1744"/>
                  </a:lnTo>
                  <a:lnTo>
                    <a:pt x="4934" y="1744"/>
                  </a:lnTo>
                  <a:lnTo>
                    <a:pt x="4934" y="1773"/>
                  </a:lnTo>
                  <a:lnTo>
                    <a:pt x="4943" y="1782"/>
                  </a:lnTo>
                  <a:lnTo>
                    <a:pt x="4943" y="1735"/>
                  </a:lnTo>
                  <a:lnTo>
                    <a:pt x="4953" y="1773"/>
                  </a:lnTo>
                  <a:lnTo>
                    <a:pt x="4953" y="1735"/>
                  </a:lnTo>
                  <a:lnTo>
                    <a:pt x="4961" y="1725"/>
                  </a:lnTo>
                  <a:lnTo>
                    <a:pt x="4961" y="1432"/>
                  </a:lnTo>
                  <a:lnTo>
                    <a:pt x="4972" y="1432"/>
                  </a:lnTo>
                  <a:lnTo>
                    <a:pt x="4972" y="1754"/>
                  </a:lnTo>
                  <a:lnTo>
                    <a:pt x="4980" y="1754"/>
                  </a:lnTo>
                  <a:lnTo>
                    <a:pt x="4980" y="1782"/>
                  </a:lnTo>
                  <a:lnTo>
                    <a:pt x="4990" y="1763"/>
                  </a:lnTo>
                  <a:lnTo>
                    <a:pt x="4990" y="1792"/>
                  </a:lnTo>
                  <a:lnTo>
                    <a:pt x="4999" y="1782"/>
                  </a:lnTo>
                  <a:lnTo>
                    <a:pt x="4999" y="1725"/>
                  </a:lnTo>
                  <a:lnTo>
                    <a:pt x="5009" y="1773"/>
                  </a:lnTo>
                  <a:lnTo>
                    <a:pt x="5009" y="1735"/>
                  </a:lnTo>
                  <a:lnTo>
                    <a:pt x="5017" y="1763"/>
                  </a:lnTo>
                  <a:lnTo>
                    <a:pt x="5017" y="1782"/>
                  </a:lnTo>
                  <a:lnTo>
                    <a:pt x="5027" y="1763"/>
                  </a:lnTo>
                  <a:lnTo>
                    <a:pt x="5027" y="1792"/>
                  </a:lnTo>
                  <a:lnTo>
                    <a:pt x="5036" y="1792"/>
                  </a:lnTo>
                  <a:lnTo>
                    <a:pt x="5036" y="1773"/>
                  </a:lnTo>
                  <a:lnTo>
                    <a:pt x="5046" y="1763"/>
                  </a:lnTo>
                  <a:lnTo>
                    <a:pt x="5046" y="1782"/>
                  </a:lnTo>
                  <a:lnTo>
                    <a:pt x="5055" y="1792"/>
                  </a:lnTo>
                  <a:lnTo>
                    <a:pt x="5055" y="1763"/>
                  </a:lnTo>
                  <a:lnTo>
                    <a:pt x="5065" y="1763"/>
                  </a:lnTo>
                  <a:lnTo>
                    <a:pt x="5065" y="1782"/>
                  </a:lnTo>
                  <a:lnTo>
                    <a:pt x="5073" y="1773"/>
                  </a:lnTo>
                  <a:lnTo>
                    <a:pt x="5073" y="1565"/>
                  </a:lnTo>
                  <a:lnTo>
                    <a:pt x="5083" y="1592"/>
                  </a:lnTo>
                  <a:lnTo>
                    <a:pt x="5083" y="1763"/>
                  </a:lnTo>
                  <a:lnTo>
                    <a:pt x="5092" y="1763"/>
                  </a:lnTo>
                  <a:lnTo>
                    <a:pt x="5092" y="1735"/>
                  </a:lnTo>
                  <a:lnTo>
                    <a:pt x="5102" y="1735"/>
                  </a:lnTo>
                  <a:lnTo>
                    <a:pt x="5102" y="1782"/>
                  </a:lnTo>
                  <a:lnTo>
                    <a:pt x="5110" y="1773"/>
                  </a:lnTo>
                  <a:lnTo>
                    <a:pt x="5110" y="1801"/>
                  </a:lnTo>
                  <a:lnTo>
                    <a:pt x="5121" y="1792"/>
                  </a:lnTo>
                  <a:lnTo>
                    <a:pt x="5121" y="1773"/>
                  </a:lnTo>
                  <a:lnTo>
                    <a:pt x="5129" y="1792"/>
                  </a:lnTo>
                  <a:lnTo>
                    <a:pt x="5129" y="1773"/>
                  </a:lnTo>
                  <a:lnTo>
                    <a:pt x="5139" y="1782"/>
                  </a:lnTo>
                  <a:lnTo>
                    <a:pt x="5139" y="1716"/>
                  </a:lnTo>
                  <a:lnTo>
                    <a:pt x="5148" y="1668"/>
                  </a:lnTo>
                  <a:lnTo>
                    <a:pt x="5148" y="1744"/>
                  </a:lnTo>
                  <a:lnTo>
                    <a:pt x="5158" y="1754"/>
                  </a:lnTo>
                  <a:lnTo>
                    <a:pt x="5158" y="1782"/>
                  </a:lnTo>
                  <a:lnTo>
                    <a:pt x="5166" y="1773"/>
                  </a:lnTo>
                  <a:lnTo>
                    <a:pt x="5166" y="1792"/>
                  </a:lnTo>
                  <a:lnTo>
                    <a:pt x="5177" y="1792"/>
                  </a:lnTo>
                  <a:lnTo>
                    <a:pt x="5177" y="1801"/>
                  </a:lnTo>
                  <a:lnTo>
                    <a:pt x="5187" y="1792"/>
                  </a:lnTo>
                  <a:lnTo>
                    <a:pt x="5187" y="1782"/>
                  </a:lnTo>
                  <a:lnTo>
                    <a:pt x="5195" y="1782"/>
                  </a:lnTo>
                  <a:lnTo>
                    <a:pt x="5195" y="1763"/>
                  </a:lnTo>
                  <a:lnTo>
                    <a:pt x="5205" y="1763"/>
                  </a:lnTo>
                  <a:lnTo>
                    <a:pt x="5205" y="1792"/>
                  </a:lnTo>
                  <a:lnTo>
                    <a:pt x="5214" y="1782"/>
                  </a:lnTo>
                  <a:lnTo>
                    <a:pt x="5214" y="1801"/>
                  </a:lnTo>
                  <a:lnTo>
                    <a:pt x="5232" y="1792"/>
                  </a:lnTo>
                  <a:lnTo>
                    <a:pt x="5243" y="1801"/>
                  </a:lnTo>
                  <a:lnTo>
                    <a:pt x="5243" y="1763"/>
                  </a:lnTo>
                  <a:lnTo>
                    <a:pt x="5251" y="1792"/>
                  </a:lnTo>
                  <a:lnTo>
                    <a:pt x="5251" y="1773"/>
                  </a:lnTo>
                  <a:lnTo>
                    <a:pt x="5261" y="1773"/>
                  </a:lnTo>
                  <a:lnTo>
                    <a:pt x="5261" y="1792"/>
                  </a:lnTo>
                  <a:lnTo>
                    <a:pt x="5270" y="1792"/>
                  </a:lnTo>
                  <a:lnTo>
                    <a:pt x="5270" y="1801"/>
                  </a:lnTo>
                  <a:lnTo>
                    <a:pt x="5280" y="1792"/>
                  </a:lnTo>
                  <a:lnTo>
                    <a:pt x="5280" y="1782"/>
                  </a:lnTo>
                  <a:lnTo>
                    <a:pt x="5288" y="1792"/>
                  </a:lnTo>
                  <a:lnTo>
                    <a:pt x="5288" y="1782"/>
                  </a:lnTo>
                  <a:lnTo>
                    <a:pt x="5299" y="1763"/>
                  </a:lnTo>
                  <a:lnTo>
                    <a:pt x="5299" y="1782"/>
                  </a:lnTo>
                  <a:lnTo>
                    <a:pt x="5307" y="1754"/>
                  </a:lnTo>
                  <a:lnTo>
                    <a:pt x="5307" y="1792"/>
                  </a:lnTo>
                  <a:lnTo>
                    <a:pt x="5317" y="1782"/>
                  </a:lnTo>
                  <a:lnTo>
                    <a:pt x="5317" y="1801"/>
                  </a:lnTo>
                  <a:lnTo>
                    <a:pt x="5326" y="1801"/>
                  </a:lnTo>
                  <a:lnTo>
                    <a:pt x="5326" y="1782"/>
                  </a:lnTo>
                  <a:lnTo>
                    <a:pt x="5336" y="1773"/>
                  </a:lnTo>
                  <a:lnTo>
                    <a:pt x="5336" y="1782"/>
                  </a:lnTo>
                  <a:lnTo>
                    <a:pt x="5344" y="1782"/>
                  </a:lnTo>
                  <a:lnTo>
                    <a:pt x="5344" y="1801"/>
                  </a:lnTo>
                  <a:lnTo>
                    <a:pt x="5363" y="1801"/>
                  </a:lnTo>
                  <a:lnTo>
                    <a:pt x="5363" y="1773"/>
                  </a:lnTo>
                  <a:lnTo>
                    <a:pt x="5373" y="1792"/>
                  </a:lnTo>
                  <a:lnTo>
                    <a:pt x="5373" y="1763"/>
                  </a:lnTo>
                  <a:lnTo>
                    <a:pt x="5382" y="1773"/>
                  </a:lnTo>
                  <a:lnTo>
                    <a:pt x="5382" y="1782"/>
                  </a:lnTo>
                  <a:lnTo>
                    <a:pt x="5392" y="1782"/>
                  </a:lnTo>
                  <a:lnTo>
                    <a:pt x="5392" y="1801"/>
                  </a:lnTo>
                  <a:lnTo>
                    <a:pt x="5400" y="1801"/>
                  </a:lnTo>
                  <a:lnTo>
                    <a:pt x="5400" y="1773"/>
                  </a:lnTo>
                  <a:lnTo>
                    <a:pt x="5410" y="1763"/>
                  </a:lnTo>
                  <a:lnTo>
                    <a:pt x="5410" y="1782"/>
                  </a:lnTo>
                  <a:lnTo>
                    <a:pt x="5419" y="1763"/>
                  </a:lnTo>
                  <a:lnTo>
                    <a:pt x="5419" y="1792"/>
                  </a:lnTo>
                  <a:lnTo>
                    <a:pt x="5429" y="1773"/>
                  </a:lnTo>
                  <a:lnTo>
                    <a:pt x="5429" y="1792"/>
                  </a:lnTo>
                  <a:lnTo>
                    <a:pt x="5438" y="1782"/>
                  </a:lnTo>
                  <a:lnTo>
                    <a:pt x="5438" y="1801"/>
                  </a:lnTo>
                  <a:lnTo>
                    <a:pt x="5448" y="1801"/>
                  </a:lnTo>
                  <a:lnTo>
                    <a:pt x="5456" y="1801"/>
                  </a:lnTo>
                  <a:lnTo>
                    <a:pt x="5475" y="1801"/>
                  </a:lnTo>
                  <a:lnTo>
                    <a:pt x="5475" y="1782"/>
                  </a:lnTo>
                  <a:lnTo>
                    <a:pt x="5485" y="1782"/>
                  </a:lnTo>
                  <a:lnTo>
                    <a:pt x="5485" y="1792"/>
                  </a:lnTo>
                  <a:lnTo>
                    <a:pt x="5493" y="1792"/>
                  </a:lnTo>
                  <a:lnTo>
                    <a:pt x="5493" y="1801"/>
                  </a:lnTo>
                  <a:lnTo>
                    <a:pt x="5504" y="1801"/>
                  </a:lnTo>
                  <a:lnTo>
                    <a:pt x="5504" y="1792"/>
                  </a:lnTo>
                  <a:lnTo>
                    <a:pt x="5512" y="1792"/>
                  </a:lnTo>
                  <a:lnTo>
                    <a:pt x="5512" y="1763"/>
                  </a:lnTo>
                  <a:lnTo>
                    <a:pt x="5522" y="1773"/>
                  </a:lnTo>
                  <a:lnTo>
                    <a:pt x="5522" y="1792"/>
                  </a:lnTo>
                  <a:lnTo>
                    <a:pt x="5531" y="1801"/>
                  </a:lnTo>
                  <a:lnTo>
                    <a:pt x="5531" y="1763"/>
                  </a:lnTo>
                  <a:lnTo>
                    <a:pt x="5541" y="1792"/>
                  </a:lnTo>
                  <a:lnTo>
                    <a:pt x="5541" y="1763"/>
                  </a:lnTo>
                  <a:lnTo>
                    <a:pt x="5549" y="1782"/>
                  </a:lnTo>
                  <a:lnTo>
                    <a:pt x="5549" y="1801"/>
                  </a:lnTo>
                  <a:lnTo>
                    <a:pt x="5560" y="1763"/>
                  </a:lnTo>
                  <a:lnTo>
                    <a:pt x="5560" y="1792"/>
                  </a:lnTo>
                  <a:lnTo>
                    <a:pt x="5568" y="1754"/>
                  </a:lnTo>
                  <a:lnTo>
                    <a:pt x="5568" y="1801"/>
                  </a:lnTo>
                  <a:lnTo>
                    <a:pt x="5578" y="1801"/>
                  </a:lnTo>
                  <a:lnTo>
                    <a:pt x="5578" y="1792"/>
                  </a:lnTo>
                  <a:lnTo>
                    <a:pt x="5587" y="1792"/>
                  </a:lnTo>
                  <a:lnTo>
                    <a:pt x="5587" y="1754"/>
                  </a:lnTo>
                  <a:lnTo>
                    <a:pt x="5597" y="1773"/>
                  </a:lnTo>
                  <a:lnTo>
                    <a:pt x="5597" y="1782"/>
                  </a:lnTo>
                  <a:lnTo>
                    <a:pt x="5605" y="1773"/>
                  </a:lnTo>
                  <a:lnTo>
                    <a:pt x="5605" y="1792"/>
                  </a:lnTo>
                  <a:lnTo>
                    <a:pt x="5615" y="1763"/>
                  </a:lnTo>
                  <a:lnTo>
                    <a:pt x="5615" y="1801"/>
                  </a:lnTo>
                  <a:lnTo>
                    <a:pt x="5624" y="1801"/>
                  </a:lnTo>
                  <a:lnTo>
                    <a:pt x="5624" y="1782"/>
                  </a:lnTo>
                  <a:lnTo>
                    <a:pt x="5634" y="1792"/>
                  </a:lnTo>
                  <a:lnTo>
                    <a:pt x="5634" y="1763"/>
                  </a:lnTo>
                  <a:lnTo>
                    <a:pt x="5643" y="1773"/>
                  </a:lnTo>
                  <a:lnTo>
                    <a:pt x="5643" y="1792"/>
                  </a:lnTo>
                  <a:lnTo>
                    <a:pt x="5653" y="1801"/>
                  </a:lnTo>
                  <a:lnTo>
                    <a:pt x="5653" y="1782"/>
                  </a:lnTo>
                  <a:lnTo>
                    <a:pt x="5661" y="1801"/>
                  </a:lnTo>
                  <a:lnTo>
                    <a:pt x="5661" y="1782"/>
                  </a:lnTo>
                  <a:lnTo>
                    <a:pt x="5671" y="1773"/>
                  </a:lnTo>
                  <a:lnTo>
                    <a:pt x="5671" y="1792"/>
                  </a:lnTo>
                  <a:lnTo>
                    <a:pt x="5690" y="1782"/>
                  </a:lnTo>
                  <a:lnTo>
                    <a:pt x="5690" y="1792"/>
                  </a:lnTo>
                  <a:lnTo>
                    <a:pt x="5698" y="1801"/>
                  </a:lnTo>
                  <a:lnTo>
                    <a:pt x="5698" y="1782"/>
                  </a:lnTo>
                  <a:lnTo>
                    <a:pt x="5709" y="1773"/>
                  </a:lnTo>
                  <a:lnTo>
                    <a:pt x="5709" y="1792"/>
                  </a:lnTo>
                  <a:lnTo>
                    <a:pt x="5717" y="1782"/>
                  </a:lnTo>
                  <a:lnTo>
                    <a:pt x="5717" y="1801"/>
                  </a:lnTo>
                  <a:lnTo>
                    <a:pt x="5727" y="1782"/>
                  </a:lnTo>
                  <a:lnTo>
                    <a:pt x="5727" y="1792"/>
                  </a:lnTo>
                  <a:lnTo>
                    <a:pt x="5736" y="1782"/>
                  </a:lnTo>
                  <a:lnTo>
                    <a:pt x="5736" y="1801"/>
                  </a:lnTo>
                  <a:lnTo>
                    <a:pt x="5746" y="1792"/>
                  </a:lnTo>
                  <a:lnTo>
                    <a:pt x="5746" y="1773"/>
                  </a:lnTo>
                  <a:lnTo>
                    <a:pt x="5754" y="1773"/>
                  </a:lnTo>
                  <a:lnTo>
                    <a:pt x="5754" y="1621"/>
                  </a:lnTo>
                  <a:lnTo>
                    <a:pt x="5765" y="1649"/>
                  </a:lnTo>
                  <a:lnTo>
                    <a:pt x="5765" y="1763"/>
                  </a:lnTo>
                  <a:lnTo>
                    <a:pt x="5773" y="1754"/>
                  </a:lnTo>
                  <a:lnTo>
                    <a:pt x="5773" y="1782"/>
                  </a:lnTo>
                  <a:lnTo>
                    <a:pt x="5783" y="1763"/>
                  </a:lnTo>
                  <a:lnTo>
                    <a:pt x="5783" y="1801"/>
                  </a:lnTo>
                  <a:lnTo>
                    <a:pt x="5792" y="1773"/>
                  </a:lnTo>
                  <a:lnTo>
                    <a:pt x="5792" y="1801"/>
                  </a:lnTo>
                  <a:lnTo>
                    <a:pt x="5802" y="1801"/>
                  </a:lnTo>
                  <a:lnTo>
                    <a:pt x="5802" y="1782"/>
                  </a:lnTo>
                  <a:lnTo>
                    <a:pt x="5810" y="1782"/>
                  </a:lnTo>
                  <a:lnTo>
                    <a:pt x="5810" y="1773"/>
                  </a:lnTo>
                  <a:lnTo>
                    <a:pt x="5820" y="1792"/>
                  </a:lnTo>
                  <a:lnTo>
                    <a:pt x="5820" y="1763"/>
                  </a:lnTo>
                  <a:lnTo>
                    <a:pt x="5829" y="1763"/>
                  </a:lnTo>
                  <a:lnTo>
                    <a:pt x="5829" y="1801"/>
                  </a:lnTo>
                  <a:lnTo>
                    <a:pt x="5839" y="1782"/>
                  </a:lnTo>
                  <a:lnTo>
                    <a:pt x="5839" y="1801"/>
                  </a:lnTo>
                  <a:lnTo>
                    <a:pt x="5848" y="1801"/>
                  </a:lnTo>
                  <a:lnTo>
                    <a:pt x="5848" y="1792"/>
                  </a:lnTo>
                  <a:lnTo>
                    <a:pt x="5858" y="1801"/>
                  </a:lnTo>
                  <a:lnTo>
                    <a:pt x="5858" y="1792"/>
                  </a:lnTo>
                  <a:lnTo>
                    <a:pt x="5866" y="1801"/>
                  </a:lnTo>
                  <a:lnTo>
                    <a:pt x="5866" y="1773"/>
                  </a:lnTo>
                  <a:lnTo>
                    <a:pt x="5876" y="1792"/>
                  </a:lnTo>
                  <a:lnTo>
                    <a:pt x="5876" y="1763"/>
                  </a:lnTo>
                  <a:lnTo>
                    <a:pt x="5885" y="1792"/>
                  </a:lnTo>
                  <a:lnTo>
                    <a:pt x="5885" y="1782"/>
                  </a:lnTo>
                  <a:lnTo>
                    <a:pt x="5895" y="1773"/>
                  </a:lnTo>
                  <a:lnTo>
                    <a:pt x="5895" y="1801"/>
                  </a:lnTo>
                  <a:lnTo>
                    <a:pt x="5904" y="1782"/>
                  </a:lnTo>
                  <a:lnTo>
                    <a:pt x="5904" y="1773"/>
                  </a:lnTo>
                  <a:lnTo>
                    <a:pt x="5914" y="1782"/>
                  </a:lnTo>
                  <a:lnTo>
                    <a:pt x="5922" y="1782"/>
                  </a:lnTo>
                  <a:lnTo>
                    <a:pt x="5922" y="1801"/>
                  </a:lnTo>
                  <a:lnTo>
                    <a:pt x="5932" y="1792"/>
                  </a:lnTo>
                  <a:lnTo>
                    <a:pt x="5932" y="1754"/>
                  </a:lnTo>
                  <a:lnTo>
                    <a:pt x="5941" y="1754"/>
                  </a:lnTo>
                  <a:lnTo>
                    <a:pt x="5941" y="1792"/>
                  </a:lnTo>
                  <a:lnTo>
                    <a:pt x="5951" y="1792"/>
                  </a:lnTo>
                  <a:lnTo>
                    <a:pt x="5951" y="1773"/>
                  </a:lnTo>
                  <a:lnTo>
                    <a:pt x="5959" y="1773"/>
                  </a:lnTo>
                  <a:lnTo>
                    <a:pt x="5959" y="1782"/>
                  </a:lnTo>
                  <a:lnTo>
                    <a:pt x="5970" y="1782"/>
                  </a:lnTo>
                  <a:lnTo>
                    <a:pt x="5970" y="1792"/>
                  </a:lnTo>
                  <a:lnTo>
                    <a:pt x="5978" y="1792"/>
                  </a:lnTo>
                  <a:lnTo>
                    <a:pt x="5978" y="1773"/>
                  </a:lnTo>
                  <a:lnTo>
                    <a:pt x="5988" y="1773"/>
                  </a:lnTo>
                  <a:lnTo>
                    <a:pt x="5988" y="1792"/>
                  </a:lnTo>
                  <a:lnTo>
                    <a:pt x="5997" y="1792"/>
                  </a:lnTo>
                  <a:lnTo>
                    <a:pt x="5997" y="1725"/>
                  </a:lnTo>
                  <a:lnTo>
                    <a:pt x="6007" y="1716"/>
                  </a:lnTo>
                  <a:lnTo>
                    <a:pt x="6007" y="1763"/>
                  </a:lnTo>
                  <a:lnTo>
                    <a:pt x="6015" y="1773"/>
                  </a:lnTo>
                  <a:lnTo>
                    <a:pt x="6015" y="1782"/>
                  </a:lnTo>
                  <a:lnTo>
                    <a:pt x="6026" y="1782"/>
                  </a:lnTo>
                  <a:lnTo>
                    <a:pt x="6034" y="1782"/>
                  </a:lnTo>
                  <a:lnTo>
                    <a:pt x="6034" y="1763"/>
                  </a:lnTo>
                  <a:lnTo>
                    <a:pt x="6044" y="1773"/>
                  </a:lnTo>
                  <a:lnTo>
                    <a:pt x="6044" y="1801"/>
                  </a:lnTo>
                  <a:lnTo>
                    <a:pt x="6053" y="1801"/>
                  </a:lnTo>
                  <a:lnTo>
                    <a:pt x="6053" y="1782"/>
                  </a:lnTo>
                  <a:lnTo>
                    <a:pt x="6063" y="1763"/>
                  </a:lnTo>
                  <a:lnTo>
                    <a:pt x="6063" y="1782"/>
                  </a:lnTo>
                  <a:lnTo>
                    <a:pt x="6071" y="1782"/>
                  </a:lnTo>
                  <a:lnTo>
                    <a:pt x="6071" y="1763"/>
                  </a:lnTo>
                  <a:lnTo>
                    <a:pt x="6081" y="1773"/>
                  </a:lnTo>
                  <a:lnTo>
                    <a:pt x="6081" y="1792"/>
                  </a:lnTo>
                  <a:lnTo>
                    <a:pt x="6092" y="1773"/>
                  </a:lnTo>
                  <a:lnTo>
                    <a:pt x="6092" y="1792"/>
                  </a:lnTo>
                  <a:lnTo>
                    <a:pt x="6100" y="1773"/>
                  </a:lnTo>
                  <a:lnTo>
                    <a:pt x="6110" y="1792"/>
                  </a:lnTo>
                  <a:lnTo>
                    <a:pt x="6110" y="1763"/>
                  </a:lnTo>
                  <a:lnTo>
                    <a:pt x="6119" y="1763"/>
                  </a:lnTo>
                  <a:lnTo>
                    <a:pt x="6119" y="1365"/>
                  </a:lnTo>
                  <a:lnTo>
                    <a:pt x="6129" y="1356"/>
                  </a:lnTo>
                  <a:lnTo>
                    <a:pt x="6129" y="1725"/>
                  </a:lnTo>
                  <a:lnTo>
                    <a:pt x="6137" y="1735"/>
                  </a:lnTo>
                  <a:lnTo>
                    <a:pt x="6137" y="1725"/>
                  </a:lnTo>
                  <a:lnTo>
                    <a:pt x="6148" y="1725"/>
                  </a:lnTo>
                  <a:lnTo>
                    <a:pt x="6148" y="1763"/>
                  </a:lnTo>
                  <a:lnTo>
                    <a:pt x="6156" y="1763"/>
                  </a:lnTo>
                  <a:lnTo>
                    <a:pt x="6156" y="1725"/>
                  </a:lnTo>
                  <a:lnTo>
                    <a:pt x="6166" y="1725"/>
                  </a:lnTo>
                  <a:lnTo>
                    <a:pt x="6166" y="1735"/>
                  </a:lnTo>
                  <a:lnTo>
                    <a:pt x="6175" y="1735"/>
                  </a:lnTo>
                  <a:lnTo>
                    <a:pt x="6175" y="1792"/>
                  </a:lnTo>
                  <a:lnTo>
                    <a:pt x="6185" y="1763"/>
                  </a:lnTo>
                  <a:lnTo>
                    <a:pt x="6185" y="1782"/>
                  </a:lnTo>
                  <a:lnTo>
                    <a:pt x="6193" y="1763"/>
                  </a:lnTo>
                  <a:lnTo>
                    <a:pt x="6193" y="1792"/>
                  </a:lnTo>
                  <a:lnTo>
                    <a:pt x="6203" y="1792"/>
                  </a:lnTo>
                  <a:lnTo>
                    <a:pt x="6212" y="1801"/>
                  </a:lnTo>
                  <a:lnTo>
                    <a:pt x="6212" y="1782"/>
                  </a:lnTo>
                  <a:lnTo>
                    <a:pt x="6222" y="1782"/>
                  </a:lnTo>
                  <a:lnTo>
                    <a:pt x="6231" y="1782"/>
                  </a:lnTo>
                  <a:lnTo>
                    <a:pt x="6231" y="1792"/>
                  </a:lnTo>
                  <a:lnTo>
                    <a:pt x="6241" y="1801"/>
                  </a:lnTo>
                  <a:lnTo>
                    <a:pt x="6241" y="1773"/>
                  </a:lnTo>
                  <a:lnTo>
                    <a:pt x="6249" y="1754"/>
                  </a:lnTo>
                  <a:lnTo>
                    <a:pt x="6249" y="1792"/>
                  </a:lnTo>
                  <a:lnTo>
                    <a:pt x="6259" y="1763"/>
                  </a:lnTo>
                  <a:lnTo>
                    <a:pt x="6259" y="1782"/>
                  </a:lnTo>
                  <a:lnTo>
                    <a:pt x="6268" y="1782"/>
                  </a:lnTo>
                  <a:lnTo>
                    <a:pt x="6268" y="1763"/>
                  </a:lnTo>
                  <a:lnTo>
                    <a:pt x="6278" y="1773"/>
                  </a:lnTo>
                  <a:lnTo>
                    <a:pt x="6278" y="1782"/>
                  </a:lnTo>
                  <a:lnTo>
                    <a:pt x="6286" y="1782"/>
                  </a:lnTo>
                  <a:lnTo>
                    <a:pt x="6286" y="1801"/>
                  </a:lnTo>
                  <a:lnTo>
                    <a:pt x="6297" y="1801"/>
                  </a:lnTo>
                  <a:lnTo>
                    <a:pt x="6297" y="1763"/>
                  </a:lnTo>
                  <a:lnTo>
                    <a:pt x="6305" y="1763"/>
                  </a:lnTo>
                  <a:lnTo>
                    <a:pt x="6305" y="1792"/>
                  </a:lnTo>
                  <a:lnTo>
                    <a:pt x="6315" y="1792"/>
                  </a:lnTo>
                  <a:lnTo>
                    <a:pt x="6315" y="1801"/>
                  </a:lnTo>
                  <a:lnTo>
                    <a:pt x="6324" y="1801"/>
                  </a:lnTo>
                  <a:lnTo>
                    <a:pt x="6324" y="1763"/>
                  </a:lnTo>
                  <a:lnTo>
                    <a:pt x="6334" y="1792"/>
                  </a:lnTo>
                  <a:lnTo>
                    <a:pt x="6334" y="1763"/>
                  </a:lnTo>
                  <a:lnTo>
                    <a:pt x="6342" y="1801"/>
                  </a:lnTo>
                  <a:lnTo>
                    <a:pt x="6353" y="1792"/>
                  </a:lnTo>
                  <a:lnTo>
                    <a:pt x="6353" y="1801"/>
                  </a:lnTo>
                  <a:lnTo>
                    <a:pt x="6361" y="1801"/>
                  </a:lnTo>
                  <a:lnTo>
                    <a:pt x="6361" y="1773"/>
                  </a:lnTo>
                  <a:lnTo>
                    <a:pt x="6371" y="1801"/>
                  </a:lnTo>
                  <a:lnTo>
                    <a:pt x="6371" y="1754"/>
                  </a:lnTo>
                  <a:lnTo>
                    <a:pt x="6380" y="1763"/>
                  </a:lnTo>
                  <a:lnTo>
                    <a:pt x="6380" y="1792"/>
                  </a:lnTo>
                  <a:lnTo>
                    <a:pt x="6390" y="1782"/>
                  </a:lnTo>
                  <a:lnTo>
                    <a:pt x="6390" y="1801"/>
                  </a:lnTo>
                  <a:lnTo>
                    <a:pt x="6398" y="1801"/>
                  </a:lnTo>
                  <a:lnTo>
                    <a:pt x="6398" y="1792"/>
                  </a:lnTo>
                  <a:lnTo>
                    <a:pt x="6408" y="1782"/>
                  </a:lnTo>
                  <a:lnTo>
                    <a:pt x="6408" y="1801"/>
                  </a:lnTo>
                  <a:lnTo>
                    <a:pt x="6417" y="1782"/>
                  </a:lnTo>
                  <a:lnTo>
                    <a:pt x="6417" y="1792"/>
                  </a:lnTo>
                  <a:lnTo>
                    <a:pt x="6427" y="1792"/>
                  </a:lnTo>
                  <a:lnTo>
                    <a:pt x="6427" y="1773"/>
                  </a:lnTo>
                  <a:lnTo>
                    <a:pt x="6436" y="1763"/>
                  </a:lnTo>
                  <a:lnTo>
                    <a:pt x="6436" y="1773"/>
                  </a:lnTo>
                  <a:lnTo>
                    <a:pt x="6446" y="1773"/>
                  </a:lnTo>
                  <a:lnTo>
                    <a:pt x="6446" y="1792"/>
                  </a:lnTo>
                  <a:lnTo>
                    <a:pt x="6454" y="1792"/>
                  </a:lnTo>
                  <a:lnTo>
                    <a:pt x="6454" y="1773"/>
                  </a:lnTo>
                  <a:lnTo>
                    <a:pt x="6464" y="1782"/>
                  </a:lnTo>
                  <a:lnTo>
                    <a:pt x="6464" y="1744"/>
                  </a:lnTo>
                  <a:lnTo>
                    <a:pt x="6473" y="1782"/>
                  </a:lnTo>
                  <a:lnTo>
                    <a:pt x="6473" y="1763"/>
                  </a:lnTo>
                  <a:lnTo>
                    <a:pt x="6483" y="1773"/>
                  </a:lnTo>
                  <a:lnTo>
                    <a:pt x="6483" y="1792"/>
                  </a:lnTo>
                  <a:lnTo>
                    <a:pt x="6492" y="1792"/>
                  </a:lnTo>
                  <a:lnTo>
                    <a:pt x="6510" y="1792"/>
                  </a:lnTo>
                  <a:lnTo>
                    <a:pt x="6510" y="1801"/>
                  </a:lnTo>
                  <a:lnTo>
                    <a:pt x="6520" y="1801"/>
                  </a:lnTo>
                  <a:lnTo>
                    <a:pt x="6520" y="1792"/>
                  </a:lnTo>
                  <a:lnTo>
                    <a:pt x="6529" y="1792"/>
                  </a:lnTo>
                  <a:lnTo>
                    <a:pt x="6529" y="1754"/>
                  </a:lnTo>
                  <a:lnTo>
                    <a:pt x="6539" y="1725"/>
                  </a:lnTo>
                  <a:lnTo>
                    <a:pt x="6539" y="1792"/>
                  </a:lnTo>
                  <a:lnTo>
                    <a:pt x="6547" y="1792"/>
                  </a:lnTo>
                  <a:lnTo>
                    <a:pt x="6558" y="1782"/>
                  </a:lnTo>
                  <a:lnTo>
                    <a:pt x="6558" y="1725"/>
                  </a:lnTo>
                  <a:lnTo>
                    <a:pt x="6566" y="1725"/>
                  </a:lnTo>
                  <a:lnTo>
                    <a:pt x="6566" y="1754"/>
                  </a:lnTo>
                  <a:lnTo>
                    <a:pt x="6576" y="1754"/>
                  </a:lnTo>
                  <a:lnTo>
                    <a:pt x="6576" y="1792"/>
                  </a:lnTo>
                  <a:lnTo>
                    <a:pt x="6585" y="1792"/>
                  </a:lnTo>
                  <a:lnTo>
                    <a:pt x="6585" y="1763"/>
                  </a:lnTo>
                  <a:lnTo>
                    <a:pt x="6595" y="1782"/>
                  </a:lnTo>
                  <a:lnTo>
                    <a:pt x="6595" y="1792"/>
                  </a:lnTo>
                  <a:lnTo>
                    <a:pt x="6614" y="1801"/>
                  </a:lnTo>
                  <a:lnTo>
                    <a:pt x="6632" y="1792"/>
                  </a:lnTo>
                  <a:lnTo>
                    <a:pt x="6641" y="1801"/>
                  </a:lnTo>
                  <a:lnTo>
                    <a:pt x="6641" y="1782"/>
                  </a:lnTo>
                  <a:lnTo>
                    <a:pt x="6651" y="1792"/>
                  </a:lnTo>
                  <a:lnTo>
                    <a:pt x="6651" y="1754"/>
                  </a:lnTo>
                  <a:lnTo>
                    <a:pt x="6659" y="1735"/>
                  </a:lnTo>
                  <a:lnTo>
                    <a:pt x="6659" y="1773"/>
                  </a:lnTo>
                  <a:lnTo>
                    <a:pt x="6669" y="1754"/>
                  </a:lnTo>
                  <a:lnTo>
                    <a:pt x="6669" y="1792"/>
                  </a:lnTo>
                  <a:lnTo>
                    <a:pt x="6678" y="1801"/>
                  </a:lnTo>
                  <a:lnTo>
                    <a:pt x="6678" y="1773"/>
                  </a:lnTo>
                  <a:lnTo>
                    <a:pt x="6688" y="1773"/>
                  </a:lnTo>
                  <a:lnTo>
                    <a:pt x="6697" y="1763"/>
                  </a:lnTo>
                  <a:lnTo>
                    <a:pt x="6697" y="1782"/>
                  </a:lnTo>
                  <a:lnTo>
                    <a:pt x="6707" y="1792"/>
                  </a:lnTo>
                  <a:lnTo>
                    <a:pt x="6707" y="1773"/>
                  </a:lnTo>
                  <a:lnTo>
                    <a:pt x="6715" y="1763"/>
                  </a:lnTo>
                  <a:lnTo>
                    <a:pt x="6715" y="1801"/>
                  </a:lnTo>
                  <a:lnTo>
                    <a:pt x="6725" y="1782"/>
                  </a:lnTo>
                  <a:lnTo>
                    <a:pt x="6725" y="1763"/>
                  </a:lnTo>
                  <a:lnTo>
                    <a:pt x="6734" y="1782"/>
                  </a:lnTo>
                  <a:lnTo>
                    <a:pt x="6734" y="1754"/>
                  </a:lnTo>
                  <a:lnTo>
                    <a:pt x="6744" y="1763"/>
                  </a:lnTo>
                  <a:lnTo>
                    <a:pt x="6744" y="1782"/>
                  </a:lnTo>
                  <a:lnTo>
                    <a:pt x="6752" y="1773"/>
                  </a:lnTo>
                  <a:lnTo>
                    <a:pt x="6752" y="1763"/>
                  </a:lnTo>
                  <a:lnTo>
                    <a:pt x="6763" y="1763"/>
                  </a:lnTo>
                  <a:lnTo>
                    <a:pt x="6763" y="1535"/>
                  </a:lnTo>
                  <a:lnTo>
                    <a:pt x="6771" y="1516"/>
                  </a:lnTo>
                  <a:lnTo>
                    <a:pt x="6771" y="1744"/>
                  </a:lnTo>
                  <a:lnTo>
                    <a:pt x="6781" y="1735"/>
                  </a:lnTo>
                  <a:lnTo>
                    <a:pt x="6781" y="1754"/>
                  </a:lnTo>
                  <a:lnTo>
                    <a:pt x="6790" y="1754"/>
                  </a:lnTo>
                  <a:lnTo>
                    <a:pt x="6790" y="1782"/>
                  </a:lnTo>
                  <a:lnTo>
                    <a:pt x="6800" y="1782"/>
                  </a:lnTo>
                  <a:lnTo>
                    <a:pt x="6800" y="1763"/>
                  </a:lnTo>
                  <a:lnTo>
                    <a:pt x="6808" y="1782"/>
                  </a:lnTo>
                  <a:lnTo>
                    <a:pt x="6808" y="1668"/>
                  </a:lnTo>
                  <a:lnTo>
                    <a:pt x="6819" y="1611"/>
                  </a:lnTo>
                  <a:lnTo>
                    <a:pt x="6819" y="1725"/>
                  </a:lnTo>
                  <a:lnTo>
                    <a:pt x="6827" y="1725"/>
                  </a:lnTo>
                  <a:lnTo>
                    <a:pt x="6827" y="1773"/>
                  </a:lnTo>
                  <a:lnTo>
                    <a:pt x="6837" y="1763"/>
                  </a:lnTo>
                  <a:lnTo>
                    <a:pt x="6837" y="1782"/>
                  </a:lnTo>
                  <a:lnTo>
                    <a:pt x="6846" y="1782"/>
                  </a:lnTo>
                  <a:lnTo>
                    <a:pt x="6846" y="1792"/>
                  </a:lnTo>
                  <a:lnTo>
                    <a:pt x="6856" y="1792"/>
                  </a:lnTo>
                  <a:lnTo>
                    <a:pt x="6856" y="1782"/>
                  </a:lnTo>
                  <a:lnTo>
                    <a:pt x="6864" y="1782"/>
                  </a:lnTo>
                  <a:lnTo>
                    <a:pt x="6864" y="1773"/>
                  </a:lnTo>
                  <a:lnTo>
                    <a:pt x="6874" y="1773"/>
                  </a:lnTo>
                  <a:lnTo>
                    <a:pt x="6874" y="1754"/>
                  </a:lnTo>
                  <a:lnTo>
                    <a:pt x="6883" y="1744"/>
                  </a:lnTo>
                  <a:lnTo>
                    <a:pt x="6883" y="1782"/>
                  </a:lnTo>
                  <a:lnTo>
                    <a:pt x="6893" y="1773"/>
                  </a:lnTo>
                  <a:lnTo>
                    <a:pt x="6893" y="1801"/>
                  </a:lnTo>
                  <a:lnTo>
                    <a:pt x="6902" y="1801"/>
                  </a:lnTo>
                  <a:lnTo>
                    <a:pt x="6902" y="1773"/>
                  </a:lnTo>
                  <a:lnTo>
                    <a:pt x="6912" y="1773"/>
                  </a:lnTo>
                  <a:lnTo>
                    <a:pt x="6912" y="1754"/>
                  </a:lnTo>
                  <a:lnTo>
                    <a:pt x="6920" y="1754"/>
                  </a:lnTo>
                  <a:lnTo>
                    <a:pt x="6920" y="1782"/>
                  </a:lnTo>
                  <a:lnTo>
                    <a:pt x="6930" y="1782"/>
                  </a:lnTo>
                  <a:lnTo>
                    <a:pt x="6930" y="1792"/>
                  </a:lnTo>
                  <a:lnTo>
                    <a:pt x="6939" y="1792"/>
                  </a:lnTo>
                  <a:lnTo>
                    <a:pt x="6939" y="1801"/>
                  </a:lnTo>
                  <a:lnTo>
                    <a:pt x="6949" y="1801"/>
                  </a:lnTo>
                  <a:lnTo>
                    <a:pt x="6949" y="1782"/>
                  </a:lnTo>
                  <a:lnTo>
                    <a:pt x="6958" y="1782"/>
                  </a:lnTo>
                  <a:lnTo>
                    <a:pt x="6958" y="1792"/>
                  </a:lnTo>
                  <a:lnTo>
                    <a:pt x="6968" y="1792"/>
                  </a:lnTo>
                  <a:lnTo>
                    <a:pt x="6968" y="1801"/>
                  </a:lnTo>
                  <a:lnTo>
                    <a:pt x="6976" y="1801"/>
                  </a:lnTo>
                  <a:lnTo>
                    <a:pt x="6976" y="1782"/>
                  </a:lnTo>
                  <a:lnTo>
                    <a:pt x="6986" y="1782"/>
                  </a:lnTo>
                  <a:lnTo>
                    <a:pt x="6986" y="1773"/>
                  </a:lnTo>
                  <a:lnTo>
                    <a:pt x="6997" y="1763"/>
                  </a:lnTo>
                  <a:lnTo>
                    <a:pt x="6997" y="1792"/>
                  </a:lnTo>
                  <a:lnTo>
                    <a:pt x="7005" y="1782"/>
                  </a:lnTo>
                  <a:lnTo>
                    <a:pt x="7005" y="1801"/>
                  </a:lnTo>
                  <a:lnTo>
                    <a:pt x="7024" y="1792"/>
                  </a:lnTo>
                  <a:lnTo>
                    <a:pt x="7024" y="1801"/>
                  </a:lnTo>
                  <a:lnTo>
                    <a:pt x="7034" y="1801"/>
                  </a:lnTo>
                  <a:lnTo>
                    <a:pt x="7042" y="1782"/>
                  </a:lnTo>
                  <a:lnTo>
                    <a:pt x="7042" y="1801"/>
                  </a:lnTo>
                  <a:lnTo>
                    <a:pt x="7052" y="1792"/>
                  </a:lnTo>
                  <a:lnTo>
                    <a:pt x="7052" y="1773"/>
                  </a:lnTo>
                  <a:lnTo>
                    <a:pt x="7061" y="1782"/>
                  </a:lnTo>
                  <a:lnTo>
                    <a:pt x="7061" y="1792"/>
                  </a:lnTo>
                  <a:lnTo>
                    <a:pt x="7071" y="1792"/>
                  </a:lnTo>
                  <a:lnTo>
                    <a:pt x="7071" y="1801"/>
                  </a:lnTo>
                  <a:lnTo>
                    <a:pt x="7080" y="1801"/>
                  </a:lnTo>
                  <a:lnTo>
                    <a:pt x="7080" y="1782"/>
                  </a:lnTo>
                  <a:lnTo>
                    <a:pt x="7090" y="1792"/>
                  </a:lnTo>
                  <a:lnTo>
                    <a:pt x="7098" y="1792"/>
                  </a:lnTo>
                  <a:lnTo>
                    <a:pt x="7098" y="1763"/>
                  </a:lnTo>
                  <a:lnTo>
                    <a:pt x="7108" y="1782"/>
                  </a:lnTo>
                  <a:lnTo>
                    <a:pt x="7108" y="1763"/>
                  </a:lnTo>
                  <a:lnTo>
                    <a:pt x="7117" y="1792"/>
                  </a:lnTo>
                  <a:lnTo>
                    <a:pt x="7127" y="1792"/>
                  </a:lnTo>
                  <a:lnTo>
                    <a:pt x="7127" y="1801"/>
                  </a:lnTo>
                  <a:lnTo>
                    <a:pt x="7135" y="1792"/>
                  </a:lnTo>
                  <a:lnTo>
                    <a:pt x="7135" y="1773"/>
                  </a:lnTo>
                  <a:lnTo>
                    <a:pt x="7146" y="1773"/>
                  </a:lnTo>
                  <a:lnTo>
                    <a:pt x="7146" y="1792"/>
                  </a:lnTo>
                  <a:lnTo>
                    <a:pt x="7154" y="1792"/>
                  </a:lnTo>
                  <a:lnTo>
                    <a:pt x="7154" y="1801"/>
                  </a:lnTo>
                  <a:lnTo>
                    <a:pt x="7173" y="1801"/>
                  </a:lnTo>
                  <a:lnTo>
                    <a:pt x="7173" y="1773"/>
                  </a:lnTo>
                  <a:lnTo>
                    <a:pt x="7183" y="1801"/>
                  </a:lnTo>
                  <a:lnTo>
                    <a:pt x="7183" y="1763"/>
                  </a:lnTo>
                  <a:lnTo>
                    <a:pt x="7191" y="1773"/>
                  </a:lnTo>
                  <a:lnTo>
                    <a:pt x="7202" y="1773"/>
                  </a:lnTo>
                  <a:lnTo>
                    <a:pt x="7202" y="1801"/>
                  </a:lnTo>
                  <a:lnTo>
                    <a:pt x="7210" y="1801"/>
                  </a:lnTo>
                  <a:lnTo>
                    <a:pt x="7210" y="1792"/>
                  </a:lnTo>
                  <a:lnTo>
                    <a:pt x="7220" y="1792"/>
                  </a:lnTo>
                  <a:lnTo>
                    <a:pt x="7220" y="1773"/>
                  </a:lnTo>
                  <a:lnTo>
                    <a:pt x="7229" y="1792"/>
                  </a:lnTo>
                  <a:lnTo>
                    <a:pt x="7229" y="1773"/>
                  </a:lnTo>
                  <a:lnTo>
                    <a:pt x="7239" y="1792"/>
                  </a:lnTo>
                  <a:lnTo>
                    <a:pt x="7239" y="1782"/>
                  </a:lnTo>
                  <a:lnTo>
                    <a:pt x="7247" y="1801"/>
                  </a:lnTo>
                  <a:lnTo>
                    <a:pt x="7247" y="1782"/>
                  </a:lnTo>
                  <a:lnTo>
                    <a:pt x="7257" y="1792"/>
                  </a:lnTo>
                  <a:lnTo>
                    <a:pt x="7257" y="1801"/>
                  </a:lnTo>
                  <a:lnTo>
                    <a:pt x="7266" y="1792"/>
                  </a:lnTo>
                  <a:lnTo>
                    <a:pt x="7266" y="1801"/>
                  </a:lnTo>
                  <a:lnTo>
                    <a:pt x="7285" y="1792"/>
                  </a:lnTo>
                  <a:lnTo>
                    <a:pt x="7285" y="1801"/>
                  </a:lnTo>
                  <a:lnTo>
                    <a:pt x="7295" y="1801"/>
                  </a:lnTo>
                  <a:lnTo>
                    <a:pt x="7295" y="1782"/>
                  </a:lnTo>
                  <a:lnTo>
                    <a:pt x="7303" y="1782"/>
                  </a:lnTo>
                  <a:lnTo>
                    <a:pt x="7303" y="1792"/>
                  </a:lnTo>
                  <a:lnTo>
                    <a:pt x="7313" y="1792"/>
                  </a:lnTo>
                  <a:lnTo>
                    <a:pt x="7313" y="1801"/>
                  </a:lnTo>
                  <a:lnTo>
                    <a:pt x="7322" y="1801"/>
                  </a:lnTo>
                  <a:lnTo>
                    <a:pt x="7332" y="1801"/>
                  </a:lnTo>
                  <a:lnTo>
                    <a:pt x="7332" y="1773"/>
                  </a:lnTo>
                  <a:lnTo>
                    <a:pt x="7341" y="1763"/>
                  </a:lnTo>
                  <a:lnTo>
                    <a:pt x="7341" y="1782"/>
                  </a:lnTo>
                  <a:lnTo>
                    <a:pt x="7351" y="1763"/>
                  </a:lnTo>
                  <a:lnTo>
                    <a:pt x="7351" y="1801"/>
                  </a:lnTo>
                  <a:lnTo>
                    <a:pt x="7359" y="1801"/>
                  </a:lnTo>
                  <a:lnTo>
                    <a:pt x="7359" y="1754"/>
                  </a:lnTo>
                  <a:lnTo>
                    <a:pt x="7369" y="1792"/>
                  </a:lnTo>
                  <a:lnTo>
                    <a:pt x="7369" y="1763"/>
                  </a:lnTo>
                  <a:lnTo>
                    <a:pt x="7378" y="1782"/>
                  </a:lnTo>
                  <a:lnTo>
                    <a:pt x="7378" y="1801"/>
                  </a:lnTo>
                  <a:lnTo>
                    <a:pt x="7388" y="1763"/>
                  </a:lnTo>
                  <a:lnTo>
                    <a:pt x="7388" y="1792"/>
                  </a:lnTo>
                  <a:lnTo>
                    <a:pt x="7396" y="1763"/>
                  </a:lnTo>
                  <a:lnTo>
                    <a:pt x="7396" y="1792"/>
                  </a:lnTo>
                  <a:lnTo>
                    <a:pt x="7407" y="1792"/>
                  </a:lnTo>
                  <a:lnTo>
                    <a:pt x="7407" y="1801"/>
                  </a:lnTo>
                  <a:lnTo>
                    <a:pt x="7415" y="1801"/>
                  </a:lnTo>
                  <a:lnTo>
                    <a:pt x="7415" y="1763"/>
                  </a:lnTo>
                  <a:lnTo>
                    <a:pt x="7425" y="1763"/>
                  </a:lnTo>
                  <a:lnTo>
                    <a:pt x="7425" y="1782"/>
                  </a:lnTo>
                  <a:lnTo>
                    <a:pt x="7434" y="1773"/>
                  </a:lnTo>
                  <a:lnTo>
                    <a:pt x="7434" y="1792"/>
                  </a:lnTo>
                  <a:lnTo>
                    <a:pt x="7444" y="1801"/>
                  </a:lnTo>
                  <a:lnTo>
                    <a:pt x="7444" y="1763"/>
                  </a:lnTo>
                  <a:lnTo>
                    <a:pt x="7452" y="1763"/>
                  </a:lnTo>
                  <a:lnTo>
                    <a:pt x="7452" y="1801"/>
                  </a:lnTo>
                  <a:lnTo>
                    <a:pt x="7463" y="1782"/>
                  </a:lnTo>
                  <a:lnTo>
                    <a:pt x="7463" y="1792"/>
                  </a:lnTo>
                  <a:lnTo>
                    <a:pt x="7471" y="1792"/>
                  </a:lnTo>
                  <a:lnTo>
                    <a:pt x="7471" y="1763"/>
                  </a:lnTo>
                  <a:lnTo>
                    <a:pt x="7481" y="1773"/>
                  </a:lnTo>
                  <a:lnTo>
                    <a:pt x="7481" y="1792"/>
                  </a:lnTo>
                  <a:lnTo>
                    <a:pt x="7490" y="1801"/>
                  </a:lnTo>
                  <a:lnTo>
                    <a:pt x="7490" y="1782"/>
                  </a:lnTo>
                  <a:lnTo>
                    <a:pt x="7500" y="1773"/>
                  </a:lnTo>
                  <a:lnTo>
                    <a:pt x="7500" y="1801"/>
                  </a:lnTo>
                  <a:lnTo>
                    <a:pt x="7508" y="1792"/>
                  </a:lnTo>
                  <a:lnTo>
                    <a:pt x="7508" y="1782"/>
                  </a:lnTo>
                  <a:lnTo>
                    <a:pt x="7518" y="1773"/>
                  </a:lnTo>
                  <a:lnTo>
                    <a:pt x="7518" y="1782"/>
                  </a:lnTo>
                  <a:lnTo>
                    <a:pt x="7527" y="1782"/>
                  </a:lnTo>
                  <a:lnTo>
                    <a:pt x="7527" y="1792"/>
                  </a:lnTo>
                  <a:lnTo>
                    <a:pt x="7537" y="1792"/>
                  </a:lnTo>
                  <a:lnTo>
                    <a:pt x="7546" y="1792"/>
                  </a:lnTo>
                  <a:lnTo>
                    <a:pt x="7546" y="1773"/>
                  </a:lnTo>
                  <a:lnTo>
                    <a:pt x="7556" y="1792"/>
                  </a:lnTo>
                  <a:lnTo>
                    <a:pt x="7556" y="1773"/>
                  </a:lnTo>
                  <a:lnTo>
                    <a:pt x="7564" y="1792"/>
                  </a:lnTo>
                  <a:lnTo>
                    <a:pt x="7564" y="1763"/>
                  </a:lnTo>
                  <a:lnTo>
                    <a:pt x="7574" y="1773"/>
                  </a:lnTo>
                  <a:lnTo>
                    <a:pt x="7574" y="1659"/>
                  </a:lnTo>
                  <a:lnTo>
                    <a:pt x="7583" y="1649"/>
                  </a:lnTo>
                  <a:lnTo>
                    <a:pt x="7583" y="1489"/>
                  </a:lnTo>
                  <a:lnTo>
                    <a:pt x="7593" y="1583"/>
                  </a:lnTo>
                  <a:lnTo>
                    <a:pt x="7593" y="1763"/>
                  </a:lnTo>
                  <a:lnTo>
                    <a:pt x="7601" y="1763"/>
                  </a:lnTo>
                  <a:lnTo>
                    <a:pt x="7601" y="1735"/>
                  </a:lnTo>
                  <a:lnTo>
                    <a:pt x="7612" y="1763"/>
                  </a:lnTo>
                  <a:lnTo>
                    <a:pt x="7612" y="1782"/>
                  </a:lnTo>
                  <a:lnTo>
                    <a:pt x="7620" y="1773"/>
                  </a:lnTo>
                  <a:lnTo>
                    <a:pt x="7620" y="1792"/>
                  </a:lnTo>
                  <a:lnTo>
                    <a:pt x="7630" y="1792"/>
                  </a:lnTo>
                  <a:lnTo>
                    <a:pt x="7630" y="1763"/>
                  </a:lnTo>
                  <a:lnTo>
                    <a:pt x="7639" y="1801"/>
                  </a:lnTo>
                  <a:lnTo>
                    <a:pt x="7639" y="1773"/>
                  </a:lnTo>
                  <a:lnTo>
                    <a:pt x="7649" y="1773"/>
                  </a:lnTo>
                  <a:lnTo>
                    <a:pt x="7649" y="1801"/>
                  </a:lnTo>
                  <a:lnTo>
                    <a:pt x="7657" y="1782"/>
                  </a:lnTo>
                  <a:lnTo>
                    <a:pt x="7668" y="1782"/>
                  </a:lnTo>
                  <a:lnTo>
                    <a:pt x="7676" y="1792"/>
                  </a:lnTo>
                  <a:lnTo>
                    <a:pt x="7676" y="1763"/>
                  </a:lnTo>
                  <a:lnTo>
                    <a:pt x="7686" y="1773"/>
                  </a:lnTo>
                  <a:lnTo>
                    <a:pt x="7686" y="1792"/>
                  </a:lnTo>
                  <a:lnTo>
                    <a:pt x="7695" y="1782"/>
                  </a:lnTo>
                  <a:lnTo>
                    <a:pt x="7695" y="1801"/>
                  </a:lnTo>
                  <a:lnTo>
                    <a:pt x="7705" y="1792"/>
                  </a:lnTo>
                  <a:lnTo>
                    <a:pt x="7713" y="1792"/>
                  </a:lnTo>
                  <a:lnTo>
                    <a:pt x="7713" y="1773"/>
                  </a:lnTo>
                  <a:lnTo>
                    <a:pt x="7723" y="1773"/>
                  </a:lnTo>
                  <a:lnTo>
                    <a:pt x="7723" y="1744"/>
                  </a:lnTo>
                  <a:lnTo>
                    <a:pt x="7732" y="1744"/>
                  </a:lnTo>
                  <a:lnTo>
                    <a:pt x="7732" y="1792"/>
                  </a:lnTo>
                  <a:lnTo>
                    <a:pt x="7742" y="1754"/>
                  </a:lnTo>
                  <a:lnTo>
                    <a:pt x="7742" y="1782"/>
                  </a:lnTo>
                  <a:lnTo>
                    <a:pt x="7751" y="1782"/>
                  </a:lnTo>
                  <a:lnTo>
                    <a:pt x="7761" y="1801"/>
                  </a:lnTo>
                  <a:lnTo>
                    <a:pt x="7761" y="1782"/>
                  </a:lnTo>
                  <a:lnTo>
                    <a:pt x="7779" y="1782"/>
                  </a:lnTo>
                  <a:lnTo>
                    <a:pt x="7779" y="1792"/>
                  </a:lnTo>
                  <a:lnTo>
                    <a:pt x="7788" y="1801"/>
                  </a:lnTo>
                  <a:lnTo>
                    <a:pt x="7788" y="1782"/>
                  </a:lnTo>
                  <a:lnTo>
                    <a:pt x="7798" y="1773"/>
                  </a:lnTo>
                  <a:lnTo>
                    <a:pt x="7798" y="1744"/>
                  </a:lnTo>
                  <a:lnTo>
                    <a:pt x="7807" y="1754"/>
                  </a:lnTo>
                  <a:lnTo>
                    <a:pt x="7807" y="1792"/>
                  </a:lnTo>
                  <a:lnTo>
                    <a:pt x="7817" y="1792"/>
                  </a:lnTo>
                  <a:lnTo>
                    <a:pt x="7817" y="1782"/>
                  </a:lnTo>
                  <a:lnTo>
                    <a:pt x="7825" y="1782"/>
                  </a:lnTo>
                  <a:lnTo>
                    <a:pt x="7825" y="1773"/>
                  </a:lnTo>
                  <a:lnTo>
                    <a:pt x="7835" y="1782"/>
                  </a:lnTo>
                  <a:lnTo>
                    <a:pt x="7835" y="1801"/>
                  </a:lnTo>
                  <a:lnTo>
                    <a:pt x="7844" y="1801"/>
                  </a:lnTo>
                  <a:lnTo>
                    <a:pt x="7844" y="1782"/>
                  </a:lnTo>
                  <a:lnTo>
                    <a:pt x="7862" y="1782"/>
                  </a:lnTo>
                  <a:lnTo>
                    <a:pt x="7862" y="1801"/>
                  </a:lnTo>
                  <a:lnTo>
                    <a:pt x="7873" y="1792"/>
                  </a:lnTo>
                  <a:lnTo>
                    <a:pt x="7873" y="1782"/>
                  </a:lnTo>
                  <a:lnTo>
                    <a:pt x="7881" y="1782"/>
                  </a:lnTo>
                  <a:lnTo>
                    <a:pt x="7881" y="1773"/>
                  </a:lnTo>
                  <a:lnTo>
                    <a:pt x="7891" y="1782"/>
                  </a:lnTo>
                  <a:lnTo>
                    <a:pt x="7901" y="1782"/>
                  </a:lnTo>
                  <a:lnTo>
                    <a:pt x="7901" y="1792"/>
                  </a:lnTo>
                  <a:lnTo>
                    <a:pt x="7910" y="1763"/>
                  </a:lnTo>
                  <a:lnTo>
                    <a:pt x="7910" y="1782"/>
                  </a:lnTo>
                  <a:lnTo>
                    <a:pt x="7920" y="1773"/>
                  </a:lnTo>
                  <a:lnTo>
                    <a:pt x="7920" y="1792"/>
                  </a:lnTo>
                  <a:lnTo>
                    <a:pt x="7929" y="1792"/>
                  </a:lnTo>
                  <a:lnTo>
                    <a:pt x="7929" y="1801"/>
                  </a:lnTo>
                  <a:lnTo>
                    <a:pt x="7939" y="1801"/>
                  </a:lnTo>
                  <a:lnTo>
                    <a:pt x="7939" y="1763"/>
                  </a:lnTo>
                  <a:lnTo>
                    <a:pt x="7947" y="1763"/>
                  </a:lnTo>
                  <a:lnTo>
                    <a:pt x="7947" y="1782"/>
                  </a:lnTo>
                  <a:lnTo>
                    <a:pt x="7957" y="1763"/>
                  </a:lnTo>
                  <a:lnTo>
                    <a:pt x="7957" y="1801"/>
                  </a:lnTo>
                  <a:lnTo>
                    <a:pt x="7966" y="1782"/>
                  </a:lnTo>
                  <a:lnTo>
                    <a:pt x="7966" y="1801"/>
                  </a:lnTo>
                  <a:lnTo>
                    <a:pt x="7976" y="1801"/>
                  </a:lnTo>
                  <a:lnTo>
                    <a:pt x="7976" y="1782"/>
                  </a:lnTo>
                  <a:lnTo>
                    <a:pt x="7984" y="1782"/>
                  </a:lnTo>
                  <a:lnTo>
                    <a:pt x="7984" y="1792"/>
                  </a:lnTo>
                  <a:lnTo>
                    <a:pt x="7995" y="1792"/>
                  </a:lnTo>
                  <a:lnTo>
                    <a:pt x="7995" y="1782"/>
                  </a:lnTo>
                  <a:lnTo>
                    <a:pt x="8013" y="1792"/>
                  </a:lnTo>
                  <a:lnTo>
                    <a:pt x="8013" y="1801"/>
                  </a:lnTo>
                  <a:lnTo>
                    <a:pt x="8022" y="1801"/>
                  </a:lnTo>
                  <a:lnTo>
                    <a:pt x="8022" y="1782"/>
                  </a:lnTo>
                  <a:lnTo>
                    <a:pt x="8032" y="1792"/>
                  </a:lnTo>
                  <a:lnTo>
                    <a:pt x="8032" y="1754"/>
                  </a:lnTo>
                  <a:lnTo>
                    <a:pt x="8040" y="1744"/>
                  </a:lnTo>
                  <a:lnTo>
                    <a:pt x="8040" y="1782"/>
                  </a:lnTo>
                  <a:lnTo>
                    <a:pt x="8051" y="1754"/>
                  </a:lnTo>
                  <a:lnTo>
                    <a:pt x="8051" y="1763"/>
                  </a:lnTo>
                  <a:lnTo>
                    <a:pt x="8059" y="1754"/>
                  </a:lnTo>
                  <a:lnTo>
                    <a:pt x="8059" y="1782"/>
                  </a:lnTo>
                  <a:lnTo>
                    <a:pt x="8069" y="1792"/>
                  </a:lnTo>
                  <a:lnTo>
                    <a:pt x="8069" y="1763"/>
                  </a:lnTo>
                  <a:lnTo>
                    <a:pt x="8078" y="1763"/>
                  </a:lnTo>
                  <a:lnTo>
                    <a:pt x="8078" y="1782"/>
                  </a:lnTo>
                  <a:lnTo>
                    <a:pt x="8088" y="1773"/>
                  </a:lnTo>
                  <a:lnTo>
                    <a:pt x="8088" y="1801"/>
                  </a:lnTo>
                  <a:lnTo>
                    <a:pt x="8106" y="1801"/>
                  </a:lnTo>
                  <a:lnTo>
                    <a:pt x="8106" y="1792"/>
                  </a:lnTo>
                  <a:lnTo>
                    <a:pt x="8115" y="1782"/>
                  </a:lnTo>
                  <a:lnTo>
                    <a:pt x="8115" y="1792"/>
                  </a:lnTo>
                  <a:lnTo>
                    <a:pt x="8125" y="1792"/>
                  </a:lnTo>
                  <a:lnTo>
                    <a:pt x="8125" y="1801"/>
                  </a:lnTo>
                  <a:lnTo>
                    <a:pt x="8134" y="1801"/>
                  </a:lnTo>
                  <a:lnTo>
                    <a:pt x="8144" y="1754"/>
                  </a:lnTo>
                  <a:lnTo>
                    <a:pt x="8144" y="1792"/>
                  </a:lnTo>
                  <a:lnTo>
                    <a:pt x="8152" y="1792"/>
                  </a:lnTo>
                  <a:lnTo>
                    <a:pt x="8152" y="1763"/>
                  </a:lnTo>
                  <a:lnTo>
                    <a:pt x="8162" y="1782"/>
                  </a:lnTo>
                  <a:lnTo>
                    <a:pt x="8171" y="1782"/>
                  </a:lnTo>
                  <a:lnTo>
                    <a:pt x="8171" y="1773"/>
                  </a:lnTo>
                  <a:lnTo>
                    <a:pt x="8181" y="1782"/>
                  </a:lnTo>
                  <a:lnTo>
                    <a:pt x="8181" y="1792"/>
                  </a:lnTo>
                  <a:lnTo>
                    <a:pt x="8189" y="1801"/>
                  </a:lnTo>
                  <a:lnTo>
                    <a:pt x="8189" y="1782"/>
                  </a:lnTo>
                  <a:lnTo>
                    <a:pt x="8200" y="1773"/>
                  </a:lnTo>
                  <a:lnTo>
                    <a:pt x="8200" y="1782"/>
                  </a:lnTo>
                  <a:lnTo>
                    <a:pt x="8208" y="1763"/>
                  </a:lnTo>
                  <a:lnTo>
                    <a:pt x="8208" y="1801"/>
                  </a:lnTo>
                  <a:lnTo>
                    <a:pt x="8218" y="1801"/>
                  </a:lnTo>
                  <a:lnTo>
                    <a:pt x="8227" y="1792"/>
                  </a:lnTo>
                  <a:lnTo>
                    <a:pt x="8227" y="1763"/>
                  </a:lnTo>
                  <a:lnTo>
                    <a:pt x="8237" y="1773"/>
                  </a:lnTo>
                  <a:lnTo>
                    <a:pt x="8237" y="1782"/>
                  </a:lnTo>
                  <a:lnTo>
                    <a:pt x="8245" y="1792"/>
                  </a:lnTo>
                  <a:lnTo>
                    <a:pt x="8245" y="1801"/>
                  </a:lnTo>
                  <a:lnTo>
                    <a:pt x="8264" y="1801"/>
                  </a:lnTo>
                  <a:lnTo>
                    <a:pt x="8264" y="1782"/>
                  </a:lnTo>
                  <a:lnTo>
                    <a:pt x="8274" y="1782"/>
                  </a:lnTo>
                  <a:lnTo>
                    <a:pt x="8274" y="1801"/>
                  </a:lnTo>
                  <a:lnTo>
                    <a:pt x="8283" y="1763"/>
                  </a:lnTo>
                  <a:lnTo>
                    <a:pt x="8283" y="1801"/>
                  </a:lnTo>
                  <a:lnTo>
                    <a:pt x="8293" y="1801"/>
                  </a:lnTo>
                  <a:lnTo>
                    <a:pt x="8293" y="1773"/>
                  </a:lnTo>
                  <a:lnTo>
                    <a:pt x="8301" y="1801"/>
                  </a:lnTo>
                  <a:lnTo>
                    <a:pt x="8311" y="1801"/>
                  </a:lnTo>
                  <a:lnTo>
                    <a:pt x="8311" y="1773"/>
                  </a:lnTo>
                  <a:lnTo>
                    <a:pt x="8320" y="1773"/>
                  </a:lnTo>
                  <a:lnTo>
                    <a:pt x="8320" y="1801"/>
                  </a:lnTo>
                  <a:lnTo>
                    <a:pt x="8330" y="1782"/>
                  </a:lnTo>
                  <a:lnTo>
                    <a:pt x="8330" y="1801"/>
                  </a:lnTo>
                  <a:lnTo>
                    <a:pt x="8339" y="1801"/>
                  </a:lnTo>
                  <a:lnTo>
                    <a:pt x="8339" y="1773"/>
                  </a:lnTo>
                  <a:lnTo>
                    <a:pt x="8349" y="1773"/>
                  </a:lnTo>
                  <a:lnTo>
                    <a:pt x="8349" y="1763"/>
                  </a:lnTo>
                  <a:lnTo>
                    <a:pt x="8357" y="1763"/>
                  </a:lnTo>
                  <a:lnTo>
                    <a:pt x="8367" y="1792"/>
                  </a:lnTo>
                  <a:lnTo>
                    <a:pt x="8367" y="1773"/>
                  </a:lnTo>
                  <a:lnTo>
                    <a:pt x="8376" y="1782"/>
                  </a:lnTo>
                  <a:lnTo>
                    <a:pt x="8376" y="1744"/>
                  </a:lnTo>
                  <a:lnTo>
                    <a:pt x="8386" y="1744"/>
                  </a:lnTo>
                  <a:lnTo>
                    <a:pt x="8386" y="1792"/>
                  </a:lnTo>
                  <a:lnTo>
                    <a:pt x="8395" y="1763"/>
                  </a:lnTo>
                  <a:lnTo>
                    <a:pt x="8395" y="1782"/>
                  </a:lnTo>
                  <a:lnTo>
                    <a:pt x="8405" y="1782"/>
                  </a:lnTo>
                  <a:lnTo>
                    <a:pt x="8405" y="1792"/>
                  </a:lnTo>
                  <a:lnTo>
                    <a:pt x="8413" y="1792"/>
                  </a:lnTo>
                </a:path>
              </a:pathLst>
            </a:custGeom>
            <a:noFill/>
            <a:ln w="1588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25" name="Rectangle 53"/>
            <p:cNvSpPr>
              <a:spLocks noChangeArrowheads="1"/>
            </p:cNvSpPr>
            <p:nvPr/>
          </p:nvSpPr>
          <p:spPr bwMode="auto">
            <a:xfrm>
              <a:off x="3464" y="1404"/>
              <a:ext cx="1667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600" b="1" i="1">
                  <a:solidFill>
                    <a:srgbClr val="0000FF"/>
                  </a:solidFill>
                </a:rPr>
                <a:t>Sphingomonas paucimobilis</a:t>
              </a:r>
              <a:endParaRPr lang="en-US" altLang="cs-CZ" sz="1600" b="1" i="1">
                <a:solidFill>
                  <a:srgbClr val="0000FF"/>
                </a:solidFill>
                <a:latin typeface="Arial" pitchFamily="34" charset="0"/>
              </a:endParaRPr>
            </a:p>
          </p:txBody>
        </p:sp>
      </p:grpSp>
      <p:grpSp>
        <p:nvGrpSpPr>
          <p:cNvPr id="105526" name="Group 54"/>
          <p:cNvGrpSpPr>
            <a:grpSpLocks/>
          </p:cNvGrpSpPr>
          <p:nvPr/>
        </p:nvGrpSpPr>
        <p:grpSpPr bwMode="auto">
          <a:xfrm>
            <a:off x="1547813" y="2468563"/>
            <a:ext cx="6777037" cy="1254125"/>
            <a:chOff x="975" y="1419"/>
            <a:chExt cx="4269" cy="790"/>
          </a:xfrm>
        </p:grpSpPr>
        <p:sp>
          <p:nvSpPr>
            <p:cNvPr id="105527" name="Freeform 55"/>
            <p:cNvSpPr>
              <a:spLocks/>
            </p:cNvSpPr>
            <p:nvPr/>
          </p:nvSpPr>
          <p:spPr bwMode="auto">
            <a:xfrm>
              <a:off x="975" y="1419"/>
              <a:ext cx="4207" cy="790"/>
            </a:xfrm>
            <a:custGeom>
              <a:avLst/>
              <a:gdLst>
                <a:gd name="T0" fmla="*/ 120 w 8413"/>
                <a:gd name="T1" fmla="*/ 1300 h 1310"/>
                <a:gd name="T2" fmla="*/ 250 w 8413"/>
                <a:gd name="T3" fmla="*/ 1281 h 1310"/>
                <a:gd name="T4" fmla="*/ 381 w 8413"/>
                <a:gd name="T5" fmla="*/ 1224 h 1310"/>
                <a:gd name="T6" fmla="*/ 503 w 8413"/>
                <a:gd name="T7" fmla="*/ 1291 h 1310"/>
                <a:gd name="T8" fmla="*/ 633 w 8413"/>
                <a:gd name="T9" fmla="*/ 1262 h 1310"/>
                <a:gd name="T10" fmla="*/ 764 w 8413"/>
                <a:gd name="T11" fmla="*/ 1291 h 1310"/>
                <a:gd name="T12" fmla="*/ 886 w 8413"/>
                <a:gd name="T13" fmla="*/ 1215 h 1310"/>
                <a:gd name="T14" fmla="*/ 1016 w 8413"/>
                <a:gd name="T15" fmla="*/ 1291 h 1310"/>
                <a:gd name="T16" fmla="*/ 1137 w 8413"/>
                <a:gd name="T17" fmla="*/ 1272 h 1310"/>
                <a:gd name="T18" fmla="*/ 1267 w 8413"/>
                <a:gd name="T19" fmla="*/ 1272 h 1310"/>
                <a:gd name="T20" fmla="*/ 1398 w 8413"/>
                <a:gd name="T21" fmla="*/ 1121 h 1310"/>
                <a:gd name="T22" fmla="*/ 1520 w 8413"/>
                <a:gd name="T23" fmla="*/ 1291 h 1310"/>
                <a:gd name="T24" fmla="*/ 1650 w 8413"/>
                <a:gd name="T25" fmla="*/ 1262 h 1310"/>
                <a:gd name="T26" fmla="*/ 1772 w 8413"/>
                <a:gd name="T27" fmla="*/ 1310 h 1310"/>
                <a:gd name="T28" fmla="*/ 1903 w 8413"/>
                <a:gd name="T29" fmla="*/ 1281 h 1310"/>
                <a:gd name="T30" fmla="*/ 2033 w 8413"/>
                <a:gd name="T31" fmla="*/ 1291 h 1310"/>
                <a:gd name="T32" fmla="*/ 2153 w 8413"/>
                <a:gd name="T33" fmla="*/ 1272 h 1310"/>
                <a:gd name="T34" fmla="*/ 2284 w 8413"/>
                <a:gd name="T35" fmla="*/ 1300 h 1310"/>
                <a:gd name="T36" fmla="*/ 2414 w 8413"/>
                <a:gd name="T37" fmla="*/ 1253 h 1310"/>
                <a:gd name="T38" fmla="*/ 2536 w 8413"/>
                <a:gd name="T39" fmla="*/ 1291 h 1310"/>
                <a:gd name="T40" fmla="*/ 2667 w 8413"/>
                <a:gd name="T41" fmla="*/ 1291 h 1310"/>
                <a:gd name="T42" fmla="*/ 2789 w 8413"/>
                <a:gd name="T43" fmla="*/ 1205 h 1310"/>
                <a:gd name="T44" fmla="*/ 2919 w 8413"/>
                <a:gd name="T45" fmla="*/ 1253 h 1310"/>
                <a:gd name="T46" fmla="*/ 3040 w 8413"/>
                <a:gd name="T47" fmla="*/ 1310 h 1310"/>
                <a:gd name="T48" fmla="*/ 3170 w 8413"/>
                <a:gd name="T49" fmla="*/ 1272 h 1310"/>
                <a:gd name="T50" fmla="*/ 3292 w 8413"/>
                <a:gd name="T51" fmla="*/ 1272 h 1310"/>
                <a:gd name="T52" fmla="*/ 3433 w 8413"/>
                <a:gd name="T53" fmla="*/ 1300 h 1310"/>
                <a:gd name="T54" fmla="*/ 3572 w 8413"/>
                <a:gd name="T55" fmla="*/ 1310 h 1310"/>
                <a:gd name="T56" fmla="*/ 3702 w 8413"/>
                <a:gd name="T57" fmla="*/ 1310 h 1310"/>
                <a:gd name="T58" fmla="*/ 3824 w 8413"/>
                <a:gd name="T59" fmla="*/ 1300 h 1310"/>
                <a:gd name="T60" fmla="*/ 3955 w 8413"/>
                <a:gd name="T61" fmla="*/ 1291 h 1310"/>
                <a:gd name="T62" fmla="*/ 4085 w 8413"/>
                <a:gd name="T63" fmla="*/ 1300 h 1310"/>
                <a:gd name="T64" fmla="*/ 4216 w 8413"/>
                <a:gd name="T65" fmla="*/ 1291 h 1310"/>
                <a:gd name="T66" fmla="*/ 4346 w 8413"/>
                <a:gd name="T67" fmla="*/ 1291 h 1310"/>
                <a:gd name="T68" fmla="*/ 4477 w 8413"/>
                <a:gd name="T69" fmla="*/ 1310 h 1310"/>
                <a:gd name="T70" fmla="*/ 4599 w 8413"/>
                <a:gd name="T71" fmla="*/ 1281 h 1310"/>
                <a:gd name="T72" fmla="*/ 4729 w 8413"/>
                <a:gd name="T73" fmla="*/ 1262 h 1310"/>
                <a:gd name="T74" fmla="*/ 4868 w 8413"/>
                <a:gd name="T75" fmla="*/ 1300 h 1310"/>
                <a:gd name="T76" fmla="*/ 4999 w 8413"/>
                <a:gd name="T77" fmla="*/ 1167 h 1310"/>
                <a:gd name="T78" fmla="*/ 5129 w 8413"/>
                <a:gd name="T79" fmla="*/ 1300 h 1310"/>
                <a:gd name="T80" fmla="*/ 5261 w 8413"/>
                <a:gd name="T81" fmla="*/ 1300 h 1310"/>
                <a:gd name="T82" fmla="*/ 5410 w 8413"/>
                <a:gd name="T83" fmla="*/ 1291 h 1310"/>
                <a:gd name="T84" fmla="*/ 5549 w 8413"/>
                <a:gd name="T85" fmla="*/ 1272 h 1310"/>
                <a:gd name="T86" fmla="*/ 5671 w 8413"/>
                <a:gd name="T87" fmla="*/ 1310 h 1310"/>
                <a:gd name="T88" fmla="*/ 5820 w 8413"/>
                <a:gd name="T89" fmla="*/ 1281 h 1310"/>
                <a:gd name="T90" fmla="*/ 5941 w 8413"/>
                <a:gd name="T91" fmla="*/ 1300 h 1310"/>
                <a:gd name="T92" fmla="*/ 6071 w 8413"/>
                <a:gd name="T93" fmla="*/ 1281 h 1310"/>
                <a:gd name="T94" fmla="*/ 6203 w 8413"/>
                <a:gd name="T95" fmla="*/ 1300 h 1310"/>
                <a:gd name="T96" fmla="*/ 6342 w 8413"/>
                <a:gd name="T97" fmla="*/ 1300 h 1310"/>
                <a:gd name="T98" fmla="*/ 6473 w 8413"/>
                <a:gd name="T99" fmla="*/ 1291 h 1310"/>
                <a:gd name="T100" fmla="*/ 6614 w 8413"/>
                <a:gd name="T101" fmla="*/ 1291 h 1310"/>
                <a:gd name="T102" fmla="*/ 6781 w 8413"/>
                <a:gd name="T103" fmla="*/ 1300 h 1310"/>
                <a:gd name="T104" fmla="*/ 6939 w 8413"/>
                <a:gd name="T105" fmla="*/ 1178 h 1310"/>
                <a:gd name="T106" fmla="*/ 7080 w 8413"/>
                <a:gd name="T107" fmla="*/ 1300 h 1310"/>
                <a:gd name="T108" fmla="*/ 7220 w 8413"/>
                <a:gd name="T109" fmla="*/ 1291 h 1310"/>
                <a:gd name="T110" fmla="*/ 7351 w 8413"/>
                <a:gd name="T111" fmla="*/ 1291 h 1310"/>
                <a:gd name="T112" fmla="*/ 7500 w 8413"/>
                <a:gd name="T113" fmla="*/ 1291 h 1310"/>
                <a:gd name="T114" fmla="*/ 7668 w 8413"/>
                <a:gd name="T115" fmla="*/ 1291 h 1310"/>
                <a:gd name="T116" fmla="*/ 7798 w 8413"/>
                <a:gd name="T117" fmla="*/ 1272 h 1310"/>
                <a:gd name="T118" fmla="*/ 7957 w 8413"/>
                <a:gd name="T119" fmla="*/ 1291 h 1310"/>
                <a:gd name="T120" fmla="*/ 8106 w 8413"/>
                <a:gd name="T121" fmla="*/ 1281 h 1310"/>
                <a:gd name="T122" fmla="*/ 8256 w 8413"/>
                <a:gd name="T123" fmla="*/ 1300 h 1310"/>
                <a:gd name="T124" fmla="*/ 8395 w 8413"/>
                <a:gd name="T125" fmla="*/ 1291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13" h="1310">
                  <a:moveTo>
                    <a:pt x="0" y="1310"/>
                  </a:moveTo>
                  <a:lnTo>
                    <a:pt x="0" y="1281"/>
                  </a:lnTo>
                  <a:lnTo>
                    <a:pt x="8" y="1281"/>
                  </a:lnTo>
                  <a:lnTo>
                    <a:pt x="8" y="1262"/>
                  </a:lnTo>
                  <a:lnTo>
                    <a:pt x="18" y="1272"/>
                  </a:lnTo>
                  <a:lnTo>
                    <a:pt x="18" y="1310"/>
                  </a:lnTo>
                  <a:lnTo>
                    <a:pt x="27" y="1310"/>
                  </a:lnTo>
                  <a:lnTo>
                    <a:pt x="27" y="1272"/>
                  </a:lnTo>
                  <a:lnTo>
                    <a:pt x="37" y="1291"/>
                  </a:lnTo>
                  <a:lnTo>
                    <a:pt x="45" y="1253"/>
                  </a:lnTo>
                  <a:lnTo>
                    <a:pt x="45" y="1281"/>
                  </a:lnTo>
                  <a:lnTo>
                    <a:pt x="56" y="1253"/>
                  </a:lnTo>
                  <a:lnTo>
                    <a:pt x="56" y="1272"/>
                  </a:lnTo>
                  <a:lnTo>
                    <a:pt x="64" y="1272"/>
                  </a:lnTo>
                  <a:lnTo>
                    <a:pt x="64" y="1310"/>
                  </a:lnTo>
                  <a:lnTo>
                    <a:pt x="74" y="1291"/>
                  </a:lnTo>
                  <a:lnTo>
                    <a:pt x="74" y="1205"/>
                  </a:lnTo>
                  <a:lnTo>
                    <a:pt x="83" y="1205"/>
                  </a:lnTo>
                  <a:lnTo>
                    <a:pt x="83" y="1243"/>
                  </a:lnTo>
                  <a:lnTo>
                    <a:pt x="93" y="1243"/>
                  </a:lnTo>
                  <a:lnTo>
                    <a:pt x="93" y="1291"/>
                  </a:lnTo>
                  <a:lnTo>
                    <a:pt x="101" y="1291"/>
                  </a:lnTo>
                  <a:lnTo>
                    <a:pt x="101" y="1310"/>
                  </a:lnTo>
                  <a:lnTo>
                    <a:pt x="112" y="1300"/>
                  </a:lnTo>
                  <a:lnTo>
                    <a:pt x="112" y="1281"/>
                  </a:lnTo>
                  <a:lnTo>
                    <a:pt x="120" y="1262"/>
                  </a:lnTo>
                  <a:lnTo>
                    <a:pt x="120" y="1300"/>
                  </a:lnTo>
                  <a:lnTo>
                    <a:pt x="130" y="1310"/>
                  </a:lnTo>
                  <a:lnTo>
                    <a:pt x="130" y="1281"/>
                  </a:lnTo>
                  <a:lnTo>
                    <a:pt x="139" y="1281"/>
                  </a:lnTo>
                  <a:lnTo>
                    <a:pt x="139" y="1262"/>
                  </a:lnTo>
                  <a:lnTo>
                    <a:pt x="149" y="1262"/>
                  </a:lnTo>
                  <a:lnTo>
                    <a:pt x="149" y="1291"/>
                  </a:lnTo>
                  <a:lnTo>
                    <a:pt x="157" y="1272"/>
                  </a:lnTo>
                  <a:lnTo>
                    <a:pt x="157" y="1300"/>
                  </a:lnTo>
                  <a:lnTo>
                    <a:pt x="167" y="1281"/>
                  </a:lnTo>
                  <a:lnTo>
                    <a:pt x="167" y="1310"/>
                  </a:lnTo>
                  <a:lnTo>
                    <a:pt x="176" y="1272"/>
                  </a:lnTo>
                  <a:lnTo>
                    <a:pt x="186" y="1300"/>
                  </a:lnTo>
                  <a:lnTo>
                    <a:pt x="186" y="1262"/>
                  </a:lnTo>
                  <a:lnTo>
                    <a:pt x="195" y="1281"/>
                  </a:lnTo>
                  <a:lnTo>
                    <a:pt x="195" y="1262"/>
                  </a:lnTo>
                  <a:lnTo>
                    <a:pt x="205" y="1262"/>
                  </a:lnTo>
                  <a:lnTo>
                    <a:pt x="205" y="1272"/>
                  </a:lnTo>
                  <a:lnTo>
                    <a:pt x="213" y="1253"/>
                  </a:lnTo>
                  <a:lnTo>
                    <a:pt x="213" y="1272"/>
                  </a:lnTo>
                  <a:lnTo>
                    <a:pt x="223" y="1272"/>
                  </a:lnTo>
                  <a:lnTo>
                    <a:pt x="223" y="1310"/>
                  </a:lnTo>
                  <a:lnTo>
                    <a:pt x="232" y="1310"/>
                  </a:lnTo>
                  <a:lnTo>
                    <a:pt x="232" y="1281"/>
                  </a:lnTo>
                  <a:lnTo>
                    <a:pt x="242" y="1300"/>
                  </a:lnTo>
                  <a:lnTo>
                    <a:pt x="242" y="1291"/>
                  </a:lnTo>
                  <a:lnTo>
                    <a:pt x="250" y="1300"/>
                  </a:lnTo>
                  <a:lnTo>
                    <a:pt x="250" y="1281"/>
                  </a:lnTo>
                  <a:lnTo>
                    <a:pt x="261" y="1272"/>
                  </a:lnTo>
                  <a:lnTo>
                    <a:pt x="261" y="1310"/>
                  </a:lnTo>
                  <a:lnTo>
                    <a:pt x="269" y="1310"/>
                  </a:lnTo>
                  <a:lnTo>
                    <a:pt x="269" y="1300"/>
                  </a:lnTo>
                  <a:lnTo>
                    <a:pt x="279" y="1310"/>
                  </a:lnTo>
                  <a:lnTo>
                    <a:pt x="279" y="1291"/>
                  </a:lnTo>
                  <a:lnTo>
                    <a:pt x="288" y="1291"/>
                  </a:lnTo>
                  <a:lnTo>
                    <a:pt x="288" y="1234"/>
                  </a:lnTo>
                  <a:lnTo>
                    <a:pt x="298" y="1262"/>
                  </a:lnTo>
                  <a:lnTo>
                    <a:pt x="298" y="1291"/>
                  </a:lnTo>
                  <a:lnTo>
                    <a:pt x="306" y="1300"/>
                  </a:lnTo>
                  <a:lnTo>
                    <a:pt x="306" y="1253"/>
                  </a:lnTo>
                  <a:lnTo>
                    <a:pt x="317" y="1310"/>
                  </a:lnTo>
                  <a:lnTo>
                    <a:pt x="317" y="1262"/>
                  </a:lnTo>
                  <a:lnTo>
                    <a:pt x="325" y="1272"/>
                  </a:lnTo>
                  <a:lnTo>
                    <a:pt x="325" y="1310"/>
                  </a:lnTo>
                  <a:lnTo>
                    <a:pt x="335" y="1300"/>
                  </a:lnTo>
                  <a:lnTo>
                    <a:pt x="335" y="1291"/>
                  </a:lnTo>
                  <a:lnTo>
                    <a:pt x="344" y="1272"/>
                  </a:lnTo>
                  <a:lnTo>
                    <a:pt x="344" y="1300"/>
                  </a:lnTo>
                  <a:lnTo>
                    <a:pt x="354" y="1300"/>
                  </a:lnTo>
                  <a:lnTo>
                    <a:pt x="354" y="1281"/>
                  </a:lnTo>
                  <a:lnTo>
                    <a:pt x="362" y="1281"/>
                  </a:lnTo>
                  <a:lnTo>
                    <a:pt x="362" y="1291"/>
                  </a:lnTo>
                  <a:lnTo>
                    <a:pt x="372" y="1310"/>
                  </a:lnTo>
                  <a:lnTo>
                    <a:pt x="372" y="1234"/>
                  </a:lnTo>
                  <a:lnTo>
                    <a:pt x="381" y="1224"/>
                  </a:lnTo>
                  <a:lnTo>
                    <a:pt x="381" y="1300"/>
                  </a:lnTo>
                  <a:lnTo>
                    <a:pt x="391" y="1291"/>
                  </a:lnTo>
                  <a:lnTo>
                    <a:pt x="391" y="1281"/>
                  </a:lnTo>
                  <a:lnTo>
                    <a:pt x="400" y="1291"/>
                  </a:lnTo>
                  <a:lnTo>
                    <a:pt x="400" y="883"/>
                  </a:lnTo>
                  <a:lnTo>
                    <a:pt x="410" y="760"/>
                  </a:lnTo>
                  <a:lnTo>
                    <a:pt x="410" y="1178"/>
                  </a:lnTo>
                  <a:lnTo>
                    <a:pt x="418" y="1186"/>
                  </a:lnTo>
                  <a:lnTo>
                    <a:pt x="418" y="1300"/>
                  </a:lnTo>
                  <a:lnTo>
                    <a:pt x="428" y="1300"/>
                  </a:lnTo>
                  <a:lnTo>
                    <a:pt x="428" y="1243"/>
                  </a:lnTo>
                  <a:lnTo>
                    <a:pt x="437" y="1262"/>
                  </a:lnTo>
                  <a:lnTo>
                    <a:pt x="437" y="1310"/>
                  </a:lnTo>
                  <a:lnTo>
                    <a:pt x="447" y="1300"/>
                  </a:lnTo>
                  <a:lnTo>
                    <a:pt x="447" y="1281"/>
                  </a:lnTo>
                  <a:lnTo>
                    <a:pt x="455" y="1310"/>
                  </a:lnTo>
                  <a:lnTo>
                    <a:pt x="455" y="1253"/>
                  </a:lnTo>
                  <a:lnTo>
                    <a:pt x="466" y="1253"/>
                  </a:lnTo>
                  <a:lnTo>
                    <a:pt x="466" y="1281"/>
                  </a:lnTo>
                  <a:lnTo>
                    <a:pt x="474" y="1281"/>
                  </a:lnTo>
                  <a:lnTo>
                    <a:pt x="474" y="1300"/>
                  </a:lnTo>
                  <a:lnTo>
                    <a:pt x="484" y="1281"/>
                  </a:lnTo>
                  <a:lnTo>
                    <a:pt x="484" y="1272"/>
                  </a:lnTo>
                  <a:lnTo>
                    <a:pt x="493" y="1272"/>
                  </a:lnTo>
                  <a:lnTo>
                    <a:pt x="493" y="1310"/>
                  </a:lnTo>
                  <a:lnTo>
                    <a:pt x="503" y="1310"/>
                  </a:lnTo>
                  <a:lnTo>
                    <a:pt x="503" y="1291"/>
                  </a:lnTo>
                  <a:lnTo>
                    <a:pt x="511" y="1291"/>
                  </a:lnTo>
                  <a:lnTo>
                    <a:pt x="511" y="1310"/>
                  </a:lnTo>
                  <a:lnTo>
                    <a:pt x="522" y="1310"/>
                  </a:lnTo>
                  <a:lnTo>
                    <a:pt x="522" y="1272"/>
                  </a:lnTo>
                  <a:lnTo>
                    <a:pt x="530" y="1272"/>
                  </a:lnTo>
                  <a:lnTo>
                    <a:pt x="530" y="1281"/>
                  </a:lnTo>
                  <a:lnTo>
                    <a:pt x="540" y="1281"/>
                  </a:lnTo>
                  <a:lnTo>
                    <a:pt x="540" y="1253"/>
                  </a:lnTo>
                  <a:lnTo>
                    <a:pt x="549" y="1272"/>
                  </a:lnTo>
                  <a:lnTo>
                    <a:pt x="549" y="1310"/>
                  </a:lnTo>
                  <a:lnTo>
                    <a:pt x="559" y="1310"/>
                  </a:lnTo>
                  <a:lnTo>
                    <a:pt x="559" y="1291"/>
                  </a:lnTo>
                  <a:lnTo>
                    <a:pt x="567" y="1291"/>
                  </a:lnTo>
                  <a:lnTo>
                    <a:pt x="567" y="1262"/>
                  </a:lnTo>
                  <a:lnTo>
                    <a:pt x="578" y="1253"/>
                  </a:lnTo>
                  <a:lnTo>
                    <a:pt x="578" y="1281"/>
                  </a:lnTo>
                  <a:lnTo>
                    <a:pt x="586" y="1291"/>
                  </a:lnTo>
                  <a:lnTo>
                    <a:pt x="586" y="1281"/>
                  </a:lnTo>
                  <a:lnTo>
                    <a:pt x="596" y="1281"/>
                  </a:lnTo>
                  <a:lnTo>
                    <a:pt x="596" y="1262"/>
                  </a:lnTo>
                  <a:lnTo>
                    <a:pt x="605" y="1291"/>
                  </a:lnTo>
                  <a:lnTo>
                    <a:pt x="605" y="1262"/>
                  </a:lnTo>
                  <a:lnTo>
                    <a:pt x="615" y="1272"/>
                  </a:lnTo>
                  <a:lnTo>
                    <a:pt x="615" y="1310"/>
                  </a:lnTo>
                  <a:lnTo>
                    <a:pt x="625" y="1272"/>
                  </a:lnTo>
                  <a:lnTo>
                    <a:pt x="625" y="1300"/>
                  </a:lnTo>
                  <a:lnTo>
                    <a:pt x="633" y="1262"/>
                  </a:lnTo>
                  <a:lnTo>
                    <a:pt x="633" y="1281"/>
                  </a:lnTo>
                  <a:lnTo>
                    <a:pt x="644" y="1281"/>
                  </a:lnTo>
                  <a:lnTo>
                    <a:pt x="644" y="1300"/>
                  </a:lnTo>
                  <a:lnTo>
                    <a:pt x="652" y="1300"/>
                  </a:lnTo>
                  <a:lnTo>
                    <a:pt x="652" y="1291"/>
                  </a:lnTo>
                  <a:lnTo>
                    <a:pt x="662" y="1300"/>
                  </a:lnTo>
                  <a:lnTo>
                    <a:pt x="662" y="1310"/>
                  </a:lnTo>
                  <a:lnTo>
                    <a:pt x="671" y="1310"/>
                  </a:lnTo>
                  <a:lnTo>
                    <a:pt x="671" y="1291"/>
                  </a:lnTo>
                  <a:lnTo>
                    <a:pt x="681" y="1291"/>
                  </a:lnTo>
                  <a:lnTo>
                    <a:pt x="681" y="1262"/>
                  </a:lnTo>
                  <a:lnTo>
                    <a:pt x="689" y="1262"/>
                  </a:lnTo>
                  <a:lnTo>
                    <a:pt x="689" y="1300"/>
                  </a:lnTo>
                  <a:lnTo>
                    <a:pt x="700" y="1272"/>
                  </a:lnTo>
                  <a:lnTo>
                    <a:pt x="700" y="1310"/>
                  </a:lnTo>
                  <a:lnTo>
                    <a:pt x="708" y="1310"/>
                  </a:lnTo>
                  <a:lnTo>
                    <a:pt x="708" y="1281"/>
                  </a:lnTo>
                  <a:lnTo>
                    <a:pt x="718" y="1262"/>
                  </a:lnTo>
                  <a:lnTo>
                    <a:pt x="718" y="1310"/>
                  </a:lnTo>
                  <a:lnTo>
                    <a:pt x="727" y="1310"/>
                  </a:lnTo>
                  <a:lnTo>
                    <a:pt x="727" y="1291"/>
                  </a:lnTo>
                  <a:lnTo>
                    <a:pt x="737" y="1310"/>
                  </a:lnTo>
                  <a:lnTo>
                    <a:pt x="745" y="1310"/>
                  </a:lnTo>
                  <a:lnTo>
                    <a:pt x="745" y="1291"/>
                  </a:lnTo>
                  <a:lnTo>
                    <a:pt x="755" y="1310"/>
                  </a:lnTo>
                  <a:lnTo>
                    <a:pt x="755" y="1291"/>
                  </a:lnTo>
                  <a:lnTo>
                    <a:pt x="764" y="1291"/>
                  </a:lnTo>
                  <a:lnTo>
                    <a:pt x="764" y="1262"/>
                  </a:lnTo>
                  <a:lnTo>
                    <a:pt x="774" y="1291"/>
                  </a:lnTo>
                  <a:lnTo>
                    <a:pt x="774" y="1253"/>
                  </a:lnTo>
                  <a:lnTo>
                    <a:pt x="783" y="1224"/>
                  </a:lnTo>
                  <a:lnTo>
                    <a:pt x="783" y="1281"/>
                  </a:lnTo>
                  <a:lnTo>
                    <a:pt x="793" y="1291"/>
                  </a:lnTo>
                  <a:lnTo>
                    <a:pt x="793" y="1262"/>
                  </a:lnTo>
                  <a:lnTo>
                    <a:pt x="801" y="1262"/>
                  </a:lnTo>
                  <a:lnTo>
                    <a:pt x="801" y="1291"/>
                  </a:lnTo>
                  <a:lnTo>
                    <a:pt x="811" y="1310"/>
                  </a:lnTo>
                  <a:lnTo>
                    <a:pt x="811" y="1291"/>
                  </a:lnTo>
                  <a:lnTo>
                    <a:pt x="820" y="1272"/>
                  </a:lnTo>
                  <a:lnTo>
                    <a:pt x="820" y="1291"/>
                  </a:lnTo>
                  <a:lnTo>
                    <a:pt x="830" y="1300"/>
                  </a:lnTo>
                  <a:lnTo>
                    <a:pt x="830" y="1272"/>
                  </a:lnTo>
                  <a:lnTo>
                    <a:pt x="838" y="1272"/>
                  </a:lnTo>
                  <a:lnTo>
                    <a:pt x="838" y="1300"/>
                  </a:lnTo>
                  <a:lnTo>
                    <a:pt x="849" y="1300"/>
                  </a:lnTo>
                  <a:lnTo>
                    <a:pt x="849" y="1272"/>
                  </a:lnTo>
                  <a:lnTo>
                    <a:pt x="857" y="1310"/>
                  </a:lnTo>
                  <a:lnTo>
                    <a:pt x="857" y="1291"/>
                  </a:lnTo>
                  <a:lnTo>
                    <a:pt x="867" y="1291"/>
                  </a:lnTo>
                  <a:lnTo>
                    <a:pt x="867" y="1262"/>
                  </a:lnTo>
                  <a:lnTo>
                    <a:pt x="876" y="1262"/>
                  </a:lnTo>
                  <a:lnTo>
                    <a:pt x="876" y="1272"/>
                  </a:lnTo>
                  <a:lnTo>
                    <a:pt x="886" y="1291"/>
                  </a:lnTo>
                  <a:lnTo>
                    <a:pt x="886" y="1215"/>
                  </a:lnTo>
                  <a:lnTo>
                    <a:pt x="894" y="1205"/>
                  </a:lnTo>
                  <a:lnTo>
                    <a:pt x="894" y="1262"/>
                  </a:lnTo>
                  <a:lnTo>
                    <a:pt x="905" y="1262"/>
                  </a:lnTo>
                  <a:lnTo>
                    <a:pt x="905" y="1281"/>
                  </a:lnTo>
                  <a:lnTo>
                    <a:pt x="913" y="1291"/>
                  </a:lnTo>
                  <a:lnTo>
                    <a:pt x="913" y="1262"/>
                  </a:lnTo>
                  <a:lnTo>
                    <a:pt x="923" y="1281"/>
                  </a:lnTo>
                  <a:lnTo>
                    <a:pt x="923" y="1310"/>
                  </a:lnTo>
                  <a:lnTo>
                    <a:pt x="932" y="1310"/>
                  </a:lnTo>
                  <a:lnTo>
                    <a:pt x="932" y="1300"/>
                  </a:lnTo>
                  <a:lnTo>
                    <a:pt x="942" y="1300"/>
                  </a:lnTo>
                  <a:lnTo>
                    <a:pt x="942" y="1243"/>
                  </a:lnTo>
                  <a:lnTo>
                    <a:pt x="950" y="1243"/>
                  </a:lnTo>
                  <a:lnTo>
                    <a:pt x="950" y="371"/>
                  </a:lnTo>
                  <a:lnTo>
                    <a:pt x="960" y="19"/>
                  </a:lnTo>
                  <a:lnTo>
                    <a:pt x="960" y="902"/>
                  </a:lnTo>
                  <a:lnTo>
                    <a:pt x="969" y="921"/>
                  </a:lnTo>
                  <a:lnTo>
                    <a:pt x="969" y="1234"/>
                  </a:lnTo>
                  <a:lnTo>
                    <a:pt x="979" y="1234"/>
                  </a:lnTo>
                  <a:lnTo>
                    <a:pt x="979" y="1281"/>
                  </a:lnTo>
                  <a:lnTo>
                    <a:pt x="988" y="1281"/>
                  </a:lnTo>
                  <a:lnTo>
                    <a:pt x="988" y="1310"/>
                  </a:lnTo>
                  <a:lnTo>
                    <a:pt x="998" y="1300"/>
                  </a:lnTo>
                  <a:lnTo>
                    <a:pt x="998" y="1291"/>
                  </a:lnTo>
                  <a:lnTo>
                    <a:pt x="1006" y="1281"/>
                  </a:lnTo>
                  <a:lnTo>
                    <a:pt x="1006" y="1300"/>
                  </a:lnTo>
                  <a:lnTo>
                    <a:pt x="1016" y="1291"/>
                  </a:lnTo>
                  <a:lnTo>
                    <a:pt x="1016" y="1243"/>
                  </a:lnTo>
                  <a:lnTo>
                    <a:pt x="1025" y="1215"/>
                  </a:lnTo>
                  <a:lnTo>
                    <a:pt x="1025" y="1272"/>
                  </a:lnTo>
                  <a:lnTo>
                    <a:pt x="1035" y="1272"/>
                  </a:lnTo>
                  <a:lnTo>
                    <a:pt x="1035" y="1310"/>
                  </a:lnTo>
                  <a:lnTo>
                    <a:pt x="1044" y="1300"/>
                  </a:lnTo>
                  <a:lnTo>
                    <a:pt x="1044" y="1291"/>
                  </a:lnTo>
                  <a:lnTo>
                    <a:pt x="1054" y="1291"/>
                  </a:lnTo>
                  <a:lnTo>
                    <a:pt x="1054" y="1272"/>
                  </a:lnTo>
                  <a:lnTo>
                    <a:pt x="1062" y="1291"/>
                  </a:lnTo>
                  <a:lnTo>
                    <a:pt x="1062" y="1272"/>
                  </a:lnTo>
                  <a:lnTo>
                    <a:pt x="1072" y="1281"/>
                  </a:lnTo>
                  <a:lnTo>
                    <a:pt x="1072" y="1196"/>
                  </a:lnTo>
                  <a:lnTo>
                    <a:pt x="1081" y="1178"/>
                  </a:lnTo>
                  <a:lnTo>
                    <a:pt x="1081" y="1253"/>
                  </a:lnTo>
                  <a:lnTo>
                    <a:pt x="1091" y="1262"/>
                  </a:lnTo>
                  <a:lnTo>
                    <a:pt x="1091" y="1234"/>
                  </a:lnTo>
                  <a:lnTo>
                    <a:pt x="1099" y="1243"/>
                  </a:lnTo>
                  <a:lnTo>
                    <a:pt x="1099" y="1272"/>
                  </a:lnTo>
                  <a:lnTo>
                    <a:pt x="1110" y="1272"/>
                  </a:lnTo>
                  <a:lnTo>
                    <a:pt x="1110" y="1310"/>
                  </a:lnTo>
                  <a:lnTo>
                    <a:pt x="1118" y="1310"/>
                  </a:lnTo>
                  <a:lnTo>
                    <a:pt x="1118" y="1281"/>
                  </a:lnTo>
                  <a:lnTo>
                    <a:pt x="1128" y="1281"/>
                  </a:lnTo>
                  <a:lnTo>
                    <a:pt x="1128" y="1310"/>
                  </a:lnTo>
                  <a:lnTo>
                    <a:pt x="1137" y="1300"/>
                  </a:lnTo>
                  <a:lnTo>
                    <a:pt x="1137" y="1272"/>
                  </a:lnTo>
                  <a:lnTo>
                    <a:pt x="1147" y="1243"/>
                  </a:lnTo>
                  <a:lnTo>
                    <a:pt x="1147" y="1281"/>
                  </a:lnTo>
                  <a:lnTo>
                    <a:pt x="1155" y="1272"/>
                  </a:lnTo>
                  <a:lnTo>
                    <a:pt x="1155" y="1291"/>
                  </a:lnTo>
                  <a:lnTo>
                    <a:pt x="1166" y="1281"/>
                  </a:lnTo>
                  <a:lnTo>
                    <a:pt x="1166" y="1300"/>
                  </a:lnTo>
                  <a:lnTo>
                    <a:pt x="1174" y="1310"/>
                  </a:lnTo>
                  <a:lnTo>
                    <a:pt x="1174" y="1272"/>
                  </a:lnTo>
                  <a:lnTo>
                    <a:pt x="1184" y="1272"/>
                  </a:lnTo>
                  <a:lnTo>
                    <a:pt x="1184" y="1291"/>
                  </a:lnTo>
                  <a:lnTo>
                    <a:pt x="1193" y="1281"/>
                  </a:lnTo>
                  <a:lnTo>
                    <a:pt x="1203" y="1281"/>
                  </a:lnTo>
                  <a:lnTo>
                    <a:pt x="1203" y="1262"/>
                  </a:lnTo>
                  <a:lnTo>
                    <a:pt x="1211" y="1262"/>
                  </a:lnTo>
                  <a:lnTo>
                    <a:pt x="1211" y="1281"/>
                  </a:lnTo>
                  <a:lnTo>
                    <a:pt x="1221" y="1281"/>
                  </a:lnTo>
                  <a:lnTo>
                    <a:pt x="1221" y="1300"/>
                  </a:lnTo>
                  <a:lnTo>
                    <a:pt x="1230" y="1310"/>
                  </a:lnTo>
                  <a:lnTo>
                    <a:pt x="1230" y="1272"/>
                  </a:lnTo>
                  <a:lnTo>
                    <a:pt x="1240" y="1281"/>
                  </a:lnTo>
                  <a:lnTo>
                    <a:pt x="1240" y="1262"/>
                  </a:lnTo>
                  <a:lnTo>
                    <a:pt x="1249" y="1262"/>
                  </a:lnTo>
                  <a:lnTo>
                    <a:pt x="1249" y="1300"/>
                  </a:lnTo>
                  <a:lnTo>
                    <a:pt x="1259" y="1310"/>
                  </a:lnTo>
                  <a:lnTo>
                    <a:pt x="1259" y="1291"/>
                  </a:lnTo>
                  <a:lnTo>
                    <a:pt x="1267" y="1291"/>
                  </a:lnTo>
                  <a:lnTo>
                    <a:pt x="1267" y="1272"/>
                  </a:lnTo>
                  <a:lnTo>
                    <a:pt x="1277" y="1272"/>
                  </a:lnTo>
                  <a:lnTo>
                    <a:pt x="1277" y="1224"/>
                  </a:lnTo>
                  <a:lnTo>
                    <a:pt x="1286" y="1196"/>
                  </a:lnTo>
                  <a:lnTo>
                    <a:pt x="1286" y="1243"/>
                  </a:lnTo>
                  <a:lnTo>
                    <a:pt x="1296" y="1243"/>
                  </a:lnTo>
                  <a:lnTo>
                    <a:pt x="1296" y="1272"/>
                  </a:lnTo>
                  <a:lnTo>
                    <a:pt x="1304" y="1272"/>
                  </a:lnTo>
                  <a:lnTo>
                    <a:pt x="1304" y="1300"/>
                  </a:lnTo>
                  <a:lnTo>
                    <a:pt x="1315" y="1310"/>
                  </a:lnTo>
                  <a:lnTo>
                    <a:pt x="1315" y="1281"/>
                  </a:lnTo>
                  <a:lnTo>
                    <a:pt x="1323" y="1281"/>
                  </a:lnTo>
                  <a:lnTo>
                    <a:pt x="1323" y="1262"/>
                  </a:lnTo>
                  <a:lnTo>
                    <a:pt x="1333" y="1262"/>
                  </a:lnTo>
                  <a:lnTo>
                    <a:pt x="1333" y="1281"/>
                  </a:lnTo>
                  <a:lnTo>
                    <a:pt x="1342" y="1291"/>
                  </a:lnTo>
                  <a:lnTo>
                    <a:pt x="1342" y="1253"/>
                  </a:lnTo>
                  <a:lnTo>
                    <a:pt x="1352" y="1253"/>
                  </a:lnTo>
                  <a:lnTo>
                    <a:pt x="1352" y="1291"/>
                  </a:lnTo>
                  <a:lnTo>
                    <a:pt x="1360" y="1291"/>
                  </a:lnTo>
                  <a:lnTo>
                    <a:pt x="1360" y="1310"/>
                  </a:lnTo>
                  <a:lnTo>
                    <a:pt x="1371" y="1310"/>
                  </a:lnTo>
                  <a:lnTo>
                    <a:pt x="1371" y="1291"/>
                  </a:lnTo>
                  <a:lnTo>
                    <a:pt x="1379" y="1291"/>
                  </a:lnTo>
                  <a:lnTo>
                    <a:pt x="1379" y="1272"/>
                  </a:lnTo>
                  <a:lnTo>
                    <a:pt x="1389" y="1281"/>
                  </a:lnTo>
                  <a:lnTo>
                    <a:pt x="1389" y="1121"/>
                  </a:lnTo>
                  <a:lnTo>
                    <a:pt x="1398" y="1121"/>
                  </a:lnTo>
                  <a:lnTo>
                    <a:pt x="1398" y="1291"/>
                  </a:lnTo>
                  <a:lnTo>
                    <a:pt x="1408" y="1281"/>
                  </a:lnTo>
                  <a:lnTo>
                    <a:pt x="1408" y="1300"/>
                  </a:lnTo>
                  <a:lnTo>
                    <a:pt x="1416" y="1281"/>
                  </a:lnTo>
                  <a:lnTo>
                    <a:pt x="1416" y="1310"/>
                  </a:lnTo>
                  <a:lnTo>
                    <a:pt x="1426" y="1310"/>
                  </a:lnTo>
                  <a:lnTo>
                    <a:pt x="1426" y="1291"/>
                  </a:lnTo>
                  <a:lnTo>
                    <a:pt x="1435" y="1300"/>
                  </a:lnTo>
                  <a:lnTo>
                    <a:pt x="1435" y="1272"/>
                  </a:lnTo>
                  <a:lnTo>
                    <a:pt x="1445" y="1272"/>
                  </a:lnTo>
                  <a:lnTo>
                    <a:pt x="1445" y="1300"/>
                  </a:lnTo>
                  <a:lnTo>
                    <a:pt x="1454" y="1310"/>
                  </a:lnTo>
                  <a:lnTo>
                    <a:pt x="1454" y="1291"/>
                  </a:lnTo>
                  <a:lnTo>
                    <a:pt x="1464" y="1281"/>
                  </a:lnTo>
                  <a:lnTo>
                    <a:pt x="1464" y="1300"/>
                  </a:lnTo>
                  <a:lnTo>
                    <a:pt x="1472" y="1291"/>
                  </a:lnTo>
                  <a:lnTo>
                    <a:pt x="1472" y="1262"/>
                  </a:lnTo>
                  <a:lnTo>
                    <a:pt x="1482" y="1281"/>
                  </a:lnTo>
                  <a:lnTo>
                    <a:pt x="1482" y="1310"/>
                  </a:lnTo>
                  <a:lnTo>
                    <a:pt x="1491" y="1310"/>
                  </a:lnTo>
                  <a:lnTo>
                    <a:pt x="1491" y="1291"/>
                  </a:lnTo>
                  <a:lnTo>
                    <a:pt x="1501" y="1300"/>
                  </a:lnTo>
                  <a:lnTo>
                    <a:pt x="1501" y="1281"/>
                  </a:lnTo>
                  <a:lnTo>
                    <a:pt x="1510" y="1291"/>
                  </a:lnTo>
                  <a:lnTo>
                    <a:pt x="1510" y="1272"/>
                  </a:lnTo>
                  <a:lnTo>
                    <a:pt x="1520" y="1272"/>
                  </a:lnTo>
                  <a:lnTo>
                    <a:pt x="1520" y="1291"/>
                  </a:lnTo>
                  <a:lnTo>
                    <a:pt x="1528" y="1291"/>
                  </a:lnTo>
                  <a:lnTo>
                    <a:pt x="1528" y="1310"/>
                  </a:lnTo>
                  <a:lnTo>
                    <a:pt x="1538" y="1291"/>
                  </a:lnTo>
                  <a:lnTo>
                    <a:pt x="1538" y="1253"/>
                  </a:lnTo>
                  <a:lnTo>
                    <a:pt x="1548" y="1262"/>
                  </a:lnTo>
                  <a:lnTo>
                    <a:pt x="1548" y="1291"/>
                  </a:lnTo>
                  <a:lnTo>
                    <a:pt x="1557" y="1281"/>
                  </a:lnTo>
                  <a:lnTo>
                    <a:pt x="1557" y="1234"/>
                  </a:lnTo>
                  <a:lnTo>
                    <a:pt x="1567" y="1253"/>
                  </a:lnTo>
                  <a:lnTo>
                    <a:pt x="1567" y="1291"/>
                  </a:lnTo>
                  <a:lnTo>
                    <a:pt x="1576" y="1281"/>
                  </a:lnTo>
                  <a:lnTo>
                    <a:pt x="1576" y="1291"/>
                  </a:lnTo>
                  <a:lnTo>
                    <a:pt x="1586" y="1291"/>
                  </a:lnTo>
                  <a:lnTo>
                    <a:pt x="1586" y="1272"/>
                  </a:lnTo>
                  <a:lnTo>
                    <a:pt x="1594" y="1281"/>
                  </a:lnTo>
                  <a:lnTo>
                    <a:pt x="1594" y="1300"/>
                  </a:lnTo>
                  <a:lnTo>
                    <a:pt x="1604" y="1281"/>
                  </a:lnTo>
                  <a:lnTo>
                    <a:pt x="1604" y="1310"/>
                  </a:lnTo>
                  <a:lnTo>
                    <a:pt x="1613" y="1310"/>
                  </a:lnTo>
                  <a:lnTo>
                    <a:pt x="1613" y="1291"/>
                  </a:lnTo>
                  <a:lnTo>
                    <a:pt x="1623" y="1281"/>
                  </a:lnTo>
                  <a:lnTo>
                    <a:pt x="1623" y="1291"/>
                  </a:lnTo>
                  <a:lnTo>
                    <a:pt x="1632" y="1281"/>
                  </a:lnTo>
                  <a:lnTo>
                    <a:pt x="1632" y="1272"/>
                  </a:lnTo>
                  <a:lnTo>
                    <a:pt x="1642" y="1262"/>
                  </a:lnTo>
                  <a:lnTo>
                    <a:pt x="1642" y="1281"/>
                  </a:lnTo>
                  <a:lnTo>
                    <a:pt x="1650" y="1262"/>
                  </a:lnTo>
                  <a:lnTo>
                    <a:pt x="1650" y="1310"/>
                  </a:lnTo>
                  <a:lnTo>
                    <a:pt x="1660" y="1300"/>
                  </a:lnTo>
                  <a:lnTo>
                    <a:pt x="1660" y="1310"/>
                  </a:lnTo>
                  <a:lnTo>
                    <a:pt x="1669" y="1310"/>
                  </a:lnTo>
                  <a:lnTo>
                    <a:pt x="1669" y="1300"/>
                  </a:lnTo>
                  <a:lnTo>
                    <a:pt x="1679" y="1300"/>
                  </a:lnTo>
                  <a:lnTo>
                    <a:pt x="1679" y="1243"/>
                  </a:lnTo>
                  <a:lnTo>
                    <a:pt x="1687" y="1243"/>
                  </a:lnTo>
                  <a:lnTo>
                    <a:pt x="1687" y="1281"/>
                  </a:lnTo>
                  <a:lnTo>
                    <a:pt x="1698" y="1281"/>
                  </a:lnTo>
                  <a:lnTo>
                    <a:pt x="1698" y="1262"/>
                  </a:lnTo>
                  <a:lnTo>
                    <a:pt x="1706" y="1272"/>
                  </a:lnTo>
                  <a:lnTo>
                    <a:pt x="1706" y="1291"/>
                  </a:lnTo>
                  <a:lnTo>
                    <a:pt x="1716" y="1281"/>
                  </a:lnTo>
                  <a:lnTo>
                    <a:pt x="1716" y="1291"/>
                  </a:lnTo>
                  <a:lnTo>
                    <a:pt x="1725" y="1291"/>
                  </a:lnTo>
                  <a:lnTo>
                    <a:pt x="1725" y="1272"/>
                  </a:lnTo>
                  <a:lnTo>
                    <a:pt x="1735" y="1281"/>
                  </a:lnTo>
                  <a:lnTo>
                    <a:pt x="1735" y="702"/>
                  </a:lnTo>
                  <a:lnTo>
                    <a:pt x="1743" y="171"/>
                  </a:lnTo>
                  <a:lnTo>
                    <a:pt x="1743" y="931"/>
                  </a:lnTo>
                  <a:lnTo>
                    <a:pt x="1754" y="950"/>
                  </a:lnTo>
                  <a:lnTo>
                    <a:pt x="1754" y="1196"/>
                  </a:lnTo>
                  <a:lnTo>
                    <a:pt x="1762" y="1196"/>
                  </a:lnTo>
                  <a:lnTo>
                    <a:pt x="1762" y="1253"/>
                  </a:lnTo>
                  <a:lnTo>
                    <a:pt x="1772" y="1262"/>
                  </a:lnTo>
                  <a:lnTo>
                    <a:pt x="1772" y="1310"/>
                  </a:lnTo>
                  <a:lnTo>
                    <a:pt x="1781" y="1310"/>
                  </a:lnTo>
                  <a:lnTo>
                    <a:pt x="1781" y="1272"/>
                  </a:lnTo>
                  <a:lnTo>
                    <a:pt x="1791" y="1291"/>
                  </a:lnTo>
                  <a:lnTo>
                    <a:pt x="1791" y="1159"/>
                  </a:lnTo>
                  <a:lnTo>
                    <a:pt x="1799" y="1121"/>
                  </a:lnTo>
                  <a:lnTo>
                    <a:pt x="1799" y="1272"/>
                  </a:lnTo>
                  <a:lnTo>
                    <a:pt x="1809" y="1272"/>
                  </a:lnTo>
                  <a:lnTo>
                    <a:pt x="1809" y="1300"/>
                  </a:lnTo>
                  <a:lnTo>
                    <a:pt x="1818" y="1310"/>
                  </a:lnTo>
                  <a:lnTo>
                    <a:pt x="1818" y="1300"/>
                  </a:lnTo>
                  <a:lnTo>
                    <a:pt x="1828" y="1300"/>
                  </a:lnTo>
                  <a:lnTo>
                    <a:pt x="1828" y="1281"/>
                  </a:lnTo>
                  <a:lnTo>
                    <a:pt x="1837" y="1291"/>
                  </a:lnTo>
                  <a:lnTo>
                    <a:pt x="1837" y="1243"/>
                  </a:lnTo>
                  <a:lnTo>
                    <a:pt x="1847" y="1243"/>
                  </a:lnTo>
                  <a:lnTo>
                    <a:pt x="1847" y="1291"/>
                  </a:lnTo>
                  <a:lnTo>
                    <a:pt x="1855" y="1291"/>
                  </a:lnTo>
                  <a:lnTo>
                    <a:pt x="1855" y="1310"/>
                  </a:lnTo>
                  <a:lnTo>
                    <a:pt x="1865" y="1310"/>
                  </a:lnTo>
                  <a:lnTo>
                    <a:pt x="1865" y="1281"/>
                  </a:lnTo>
                  <a:lnTo>
                    <a:pt x="1874" y="1291"/>
                  </a:lnTo>
                  <a:lnTo>
                    <a:pt x="1874" y="1243"/>
                  </a:lnTo>
                  <a:lnTo>
                    <a:pt x="1884" y="1253"/>
                  </a:lnTo>
                  <a:lnTo>
                    <a:pt x="1884" y="1281"/>
                  </a:lnTo>
                  <a:lnTo>
                    <a:pt x="1892" y="1281"/>
                  </a:lnTo>
                  <a:lnTo>
                    <a:pt x="1892" y="1262"/>
                  </a:lnTo>
                  <a:lnTo>
                    <a:pt x="1903" y="1281"/>
                  </a:lnTo>
                  <a:lnTo>
                    <a:pt x="1903" y="1300"/>
                  </a:lnTo>
                  <a:lnTo>
                    <a:pt x="1911" y="1300"/>
                  </a:lnTo>
                  <a:lnTo>
                    <a:pt x="1911" y="1310"/>
                  </a:lnTo>
                  <a:lnTo>
                    <a:pt x="1921" y="1300"/>
                  </a:lnTo>
                  <a:lnTo>
                    <a:pt x="1921" y="1310"/>
                  </a:lnTo>
                  <a:lnTo>
                    <a:pt x="1930" y="1300"/>
                  </a:lnTo>
                  <a:lnTo>
                    <a:pt x="1930" y="1272"/>
                  </a:lnTo>
                  <a:lnTo>
                    <a:pt x="1940" y="1272"/>
                  </a:lnTo>
                  <a:lnTo>
                    <a:pt x="1940" y="1291"/>
                  </a:lnTo>
                  <a:lnTo>
                    <a:pt x="1948" y="1281"/>
                  </a:lnTo>
                  <a:lnTo>
                    <a:pt x="1948" y="1300"/>
                  </a:lnTo>
                  <a:lnTo>
                    <a:pt x="1959" y="1291"/>
                  </a:lnTo>
                  <a:lnTo>
                    <a:pt x="1959" y="1281"/>
                  </a:lnTo>
                  <a:lnTo>
                    <a:pt x="1967" y="1291"/>
                  </a:lnTo>
                  <a:lnTo>
                    <a:pt x="1967" y="1272"/>
                  </a:lnTo>
                  <a:lnTo>
                    <a:pt x="1977" y="1291"/>
                  </a:lnTo>
                  <a:lnTo>
                    <a:pt x="1977" y="1300"/>
                  </a:lnTo>
                  <a:lnTo>
                    <a:pt x="1986" y="1310"/>
                  </a:lnTo>
                  <a:lnTo>
                    <a:pt x="1986" y="1281"/>
                  </a:lnTo>
                  <a:lnTo>
                    <a:pt x="1996" y="1281"/>
                  </a:lnTo>
                  <a:lnTo>
                    <a:pt x="1996" y="1310"/>
                  </a:lnTo>
                  <a:lnTo>
                    <a:pt x="2004" y="1300"/>
                  </a:lnTo>
                  <a:lnTo>
                    <a:pt x="2004" y="1291"/>
                  </a:lnTo>
                  <a:lnTo>
                    <a:pt x="2014" y="1291"/>
                  </a:lnTo>
                  <a:lnTo>
                    <a:pt x="2014" y="1300"/>
                  </a:lnTo>
                  <a:lnTo>
                    <a:pt x="2023" y="1291"/>
                  </a:lnTo>
                  <a:lnTo>
                    <a:pt x="2033" y="1291"/>
                  </a:lnTo>
                  <a:lnTo>
                    <a:pt x="2033" y="1310"/>
                  </a:lnTo>
                  <a:lnTo>
                    <a:pt x="2042" y="1300"/>
                  </a:lnTo>
                  <a:lnTo>
                    <a:pt x="2042" y="1291"/>
                  </a:lnTo>
                  <a:lnTo>
                    <a:pt x="2052" y="1291"/>
                  </a:lnTo>
                  <a:lnTo>
                    <a:pt x="2052" y="1310"/>
                  </a:lnTo>
                  <a:lnTo>
                    <a:pt x="2060" y="1300"/>
                  </a:lnTo>
                  <a:lnTo>
                    <a:pt x="2060" y="1281"/>
                  </a:lnTo>
                  <a:lnTo>
                    <a:pt x="2070" y="1281"/>
                  </a:lnTo>
                  <a:lnTo>
                    <a:pt x="2070" y="1310"/>
                  </a:lnTo>
                  <a:lnTo>
                    <a:pt x="2079" y="1310"/>
                  </a:lnTo>
                  <a:lnTo>
                    <a:pt x="2079" y="1291"/>
                  </a:lnTo>
                  <a:lnTo>
                    <a:pt x="2089" y="1300"/>
                  </a:lnTo>
                  <a:lnTo>
                    <a:pt x="2089" y="1291"/>
                  </a:lnTo>
                  <a:lnTo>
                    <a:pt x="2098" y="1281"/>
                  </a:lnTo>
                  <a:lnTo>
                    <a:pt x="2098" y="1300"/>
                  </a:lnTo>
                  <a:lnTo>
                    <a:pt x="2108" y="1281"/>
                  </a:lnTo>
                  <a:lnTo>
                    <a:pt x="2108" y="1300"/>
                  </a:lnTo>
                  <a:lnTo>
                    <a:pt x="2116" y="1310"/>
                  </a:lnTo>
                  <a:lnTo>
                    <a:pt x="2116" y="1281"/>
                  </a:lnTo>
                  <a:lnTo>
                    <a:pt x="2126" y="1281"/>
                  </a:lnTo>
                  <a:lnTo>
                    <a:pt x="2126" y="1310"/>
                  </a:lnTo>
                  <a:lnTo>
                    <a:pt x="2135" y="1300"/>
                  </a:lnTo>
                  <a:lnTo>
                    <a:pt x="2135" y="1291"/>
                  </a:lnTo>
                  <a:lnTo>
                    <a:pt x="2145" y="1291"/>
                  </a:lnTo>
                  <a:lnTo>
                    <a:pt x="2145" y="1281"/>
                  </a:lnTo>
                  <a:lnTo>
                    <a:pt x="2153" y="1291"/>
                  </a:lnTo>
                  <a:lnTo>
                    <a:pt x="2153" y="1272"/>
                  </a:lnTo>
                  <a:lnTo>
                    <a:pt x="2164" y="1272"/>
                  </a:lnTo>
                  <a:lnTo>
                    <a:pt x="2164" y="1300"/>
                  </a:lnTo>
                  <a:lnTo>
                    <a:pt x="2172" y="1310"/>
                  </a:lnTo>
                  <a:lnTo>
                    <a:pt x="2172" y="1291"/>
                  </a:lnTo>
                  <a:lnTo>
                    <a:pt x="2182" y="1291"/>
                  </a:lnTo>
                  <a:lnTo>
                    <a:pt x="2182" y="1253"/>
                  </a:lnTo>
                  <a:lnTo>
                    <a:pt x="2191" y="1262"/>
                  </a:lnTo>
                  <a:lnTo>
                    <a:pt x="2191" y="1291"/>
                  </a:lnTo>
                  <a:lnTo>
                    <a:pt x="2201" y="1281"/>
                  </a:lnTo>
                  <a:lnTo>
                    <a:pt x="2201" y="1291"/>
                  </a:lnTo>
                  <a:lnTo>
                    <a:pt x="2209" y="1281"/>
                  </a:lnTo>
                  <a:lnTo>
                    <a:pt x="2209" y="1300"/>
                  </a:lnTo>
                  <a:lnTo>
                    <a:pt x="2220" y="1291"/>
                  </a:lnTo>
                  <a:lnTo>
                    <a:pt x="2220" y="1281"/>
                  </a:lnTo>
                  <a:lnTo>
                    <a:pt x="2228" y="1281"/>
                  </a:lnTo>
                  <a:lnTo>
                    <a:pt x="2228" y="1291"/>
                  </a:lnTo>
                  <a:lnTo>
                    <a:pt x="2238" y="1291"/>
                  </a:lnTo>
                  <a:lnTo>
                    <a:pt x="2238" y="1310"/>
                  </a:lnTo>
                  <a:lnTo>
                    <a:pt x="2247" y="1310"/>
                  </a:lnTo>
                  <a:lnTo>
                    <a:pt x="2247" y="1272"/>
                  </a:lnTo>
                  <a:lnTo>
                    <a:pt x="2257" y="1272"/>
                  </a:lnTo>
                  <a:lnTo>
                    <a:pt x="2257" y="1291"/>
                  </a:lnTo>
                  <a:lnTo>
                    <a:pt x="2265" y="1291"/>
                  </a:lnTo>
                  <a:lnTo>
                    <a:pt x="2265" y="1300"/>
                  </a:lnTo>
                  <a:lnTo>
                    <a:pt x="2275" y="1300"/>
                  </a:lnTo>
                  <a:lnTo>
                    <a:pt x="2275" y="1291"/>
                  </a:lnTo>
                  <a:lnTo>
                    <a:pt x="2284" y="1300"/>
                  </a:lnTo>
                  <a:lnTo>
                    <a:pt x="2284" y="1310"/>
                  </a:lnTo>
                  <a:lnTo>
                    <a:pt x="2294" y="1300"/>
                  </a:lnTo>
                  <a:lnTo>
                    <a:pt x="2294" y="1281"/>
                  </a:lnTo>
                  <a:lnTo>
                    <a:pt x="2303" y="1272"/>
                  </a:lnTo>
                  <a:lnTo>
                    <a:pt x="2303" y="1300"/>
                  </a:lnTo>
                  <a:lnTo>
                    <a:pt x="2313" y="1310"/>
                  </a:lnTo>
                  <a:lnTo>
                    <a:pt x="2313" y="1281"/>
                  </a:lnTo>
                  <a:lnTo>
                    <a:pt x="2321" y="1272"/>
                  </a:lnTo>
                  <a:lnTo>
                    <a:pt x="2321" y="1291"/>
                  </a:lnTo>
                  <a:lnTo>
                    <a:pt x="2331" y="1300"/>
                  </a:lnTo>
                  <a:lnTo>
                    <a:pt x="2331" y="1310"/>
                  </a:lnTo>
                  <a:lnTo>
                    <a:pt x="2340" y="1310"/>
                  </a:lnTo>
                  <a:lnTo>
                    <a:pt x="2350" y="1291"/>
                  </a:lnTo>
                  <a:lnTo>
                    <a:pt x="2350" y="1300"/>
                  </a:lnTo>
                  <a:lnTo>
                    <a:pt x="2358" y="1300"/>
                  </a:lnTo>
                  <a:lnTo>
                    <a:pt x="2358" y="1281"/>
                  </a:lnTo>
                  <a:lnTo>
                    <a:pt x="2369" y="1291"/>
                  </a:lnTo>
                  <a:lnTo>
                    <a:pt x="2369" y="1272"/>
                  </a:lnTo>
                  <a:lnTo>
                    <a:pt x="2377" y="1262"/>
                  </a:lnTo>
                  <a:lnTo>
                    <a:pt x="2377" y="1300"/>
                  </a:lnTo>
                  <a:lnTo>
                    <a:pt x="2387" y="1300"/>
                  </a:lnTo>
                  <a:lnTo>
                    <a:pt x="2387" y="1272"/>
                  </a:lnTo>
                  <a:lnTo>
                    <a:pt x="2396" y="1262"/>
                  </a:lnTo>
                  <a:lnTo>
                    <a:pt x="2396" y="1272"/>
                  </a:lnTo>
                  <a:lnTo>
                    <a:pt x="2406" y="1272"/>
                  </a:lnTo>
                  <a:lnTo>
                    <a:pt x="2406" y="1243"/>
                  </a:lnTo>
                  <a:lnTo>
                    <a:pt x="2414" y="1253"/>
                  </a:lnTo>
                  <a:lnTo>
                    <a:pt x="2414" y="1300"/>
                  </a:lnTo>
                  <a:lnTo>
                    <a:pt x="2425" y="1291"/>
                  </a:lnTo>
                  <a:lnTo>
                    <a:pt x="2425" y="1300"/>
                  </a:lnTo>
                  <a:lnTo>
                    <a:pt x="2433" y="1291"/>
                  </a:lnTo>
                  <a:lnTo>
                    <a:pt x="2433" y="1310"/>
                  </a:lnTo>
                  <a:lnTo>
                    <a:pt x="2443" y="1310"/>
                  </a:lnTo>
                  <a:lnTo>
                    <a:pt x="2443" y="1300"/>
                  </a:lnTo>
                  <a:lnTo>
                    <a:pt x="2453" y="1300"/>
                  </a:lnTo>
                  <a:lnTo>
                    <a:pt x="2453" y="1291"/>
                  </a:lnTo>
                  <a:lnTo>
                    <a:pt x="2462" y="1310"/>
                  </a:lnTo>
                  <a:lnTo>
                    <a:pt x="2462" y="1291"/>
                  </a:lnTo>
                  <a:lnTo>
                    <a:pt x="2472" y="1291"/>
                  </a:lnTo>
                  <a:lnTo>
                    <a:pt x="2472" y="1300"/>
                  </a:lnTo>
                  <a:lnTo>
                    <a:pt x="2480" y="1300"/>
                  </a:lnTo>
                  <a:lnTo>
                    <a:pt x="2480" y="1281"/>
                  </a:lnTo>
                  <a:lnTo>
                    <a:pt x="2491" y="1281"/>
                  </a:lnTo>
                  <a:lnTo>
                    <a:pt x="2491" y="1300"/>
                  </a:lnTo>
                  <a:lnTo>
                    <a:pt x="2499" y="1310"/>
                  </a:lnTo>
                  <a:lnTo>
                    <a:pt x="2499" y="1291"/>
                  </a:lnTo>
                  <a:lnTo>
                    <a:pt x="2509" y="1291"/>
                  </a:lnTo>
                  <a:lnTo>
                    <a:pt x="2509" y="1310"/>
                  </a:lnTo>
                  <a:lnTo>
                    <a:pt x="2518" y="1310"/>
                  </a:lnTo>
                  <a:lnTo>
                    <a:pt x="2518" y="1281"/>
                  </a:lnTo>
                  <a:lnTo>
                    <a:pt x="2528" y="1291"/>
                  </a:lnTo>
                  <a:lnTo>
                    <a:pt x="2528" y="1272"/>
                  </a:lnTo>
                  <a:lnTo>
                    <a:pt x="2536" y="1272"/>
                  </a:lnTo>
                  <a:lnTo>
                    <a:pt x="2536" y="1291"/>
                  </a:lnTo>
                  <a:lnTo>
                    <a:pt x="2547" y="1300"/>
                  </a:lnTo>
                  <a:lnTo>
                    <a:pt x="2547" y="1291"/>
                  </a:lnTo>
                  <a:lnTo>
                    <a:pt x="2555" y="1291"/>
                  </a:lnTo>
                  <a:lnTo>
                    <a:pt x="2555" y="1281"/>
                  </a:lnTo>
                  <a:lnTo>
                    <a:pt x="2565" y="1272"/>
                  </a:lnTo>
                  <a:lnTo>
                    <a:pt x="2565" y="1291"/>
                  </a:lnTo>
                  <a:lnTo>
                    <a:pt x="2574" y="1272"/>
                  </a:lnTo>
                  <a:lnTo>
                    <a:pt x="2574" y="1300"/>
                  </a:lnTo>
                  <a:lnTo>
                    <a:pt x="2584" y="1300"/>
                  </a:lnTo>
                  <a:lnTo>
                    <a:pt x="2584" y="1310"/>
                  </a:lnTo>
                  <a:lnTo>
                    <a:pt x="2592" y="1310"/>
                  </a:lnTo>
                  <a:lnTo>
                    <a:pt x="2592" y="1300"/>
                  </a:lnTo>
                  <a:lnTo>
                    <a:pt x="2603" y="1310"/>
                  </a:lnTo>
                  <a:lnTo>
                    <a:pt x="2603" y="1291"/>
                  </a:lnTo>
                  <a:lnTo>
                    <a:pt x="2611" y="1300"/>
                  </a:lnTo>
                  <a:lnTo>
                    <a:pt x="2611" y="1291"/>
                  </a:lnTo>
                  <a:lnTo>
                    <a:pt x="2621" y="1281"/>
                  </a:lnTo>
                  <a:lnTo>
                    <a:pt x="2621" y="1291"/>
                  </a:lnTo>
                  <a:lnTo>
                    <a:pt x="2630" y="1300"/>
                  </a:lnTo>
                  <a:lnTo>
                    <a:pt x="2630" y="1291"/>
                  </a:lnTo>
                  <a:lnTo>
                    <a:pt x="2640" y="1300"/>
                  </a:lnTo>
                  <a:lnTo>
                    <a:pt x="2640" y="1291"/>
                  </a:lnTo>
                  <a:lnTo>
                    <a:pt x="2648" y="1291"/>
                  </a:lnTo>
                  <a:lnTo>
                    <a:pt x="2648" y="1310"/>
                  </a:lnTo>
                  <a:lnTo>
                    <a:pt x="2658" y="1300"/>
                  </a:lnTo>
                  <a:lnTo>
                    <a:pt x="2658" y="1291"/>
                  </a:lnTo>
                  <a:lnTo>
                    <a:pt x="2667" y="1291"/>
                  </a:lnTo>
                  <a:lnTo>
                    <a:pt x="2667" y="1281"/>
                  </a:lnTo>
                  <a:lnTo>
                    <a:pt x="2677" y="1281"/>
                  </a:lnTo>
                  <a:lnTo>
                    <a:pt x="2677" y="1300"/>
                  </a:lnTo>
                  <a:lnTo>
                    <a:pt x="2686" y="1310"/>
                  </a:lnTo>
                  <a:lnTo>
                    <a:pt x="2686" y="1300"/>
                  </a:lnTo>
                  <a:lnTo>
                    <a:pt x="2696" y="1310"/>
                  </a:lnTo>
                  <a:lnTo>
                    <a:pt x="2696" y="1272"/>
                  </a:lnTo>
                  <a:lnTo>
                    <a:pt x="2704" y="1262"/>
                  </a:lnTo>
                  <a:lnTo>
                    <a:pt x="2704" y="1281"/>
                  </a:lnTo>
                  <a:lnTo>
                    <a:pt x="2714" y="1281"/>
                  </a:lnTo>
                  <a:lnTo>
                    <a:pt x="2714" y="1291"/>
                  </a:lnTo>
                  <a:lnTo>
                    <a:pt x="2723" y="1291"/>
                  </a:lnTo>
                  <a:lnTo>
                    <a:pt x="2723" y="1272"/>
                  </a:lnTo>
                  <a:lnTo>
                    <a:pt x="2733" y="1291"/>
                  </a:lnTo>
                  <a:lnTo>
                    <a:pt x="2733" y="1272"/>
                  </a:lnTo>
                  <a:lnTo>
                    <a:pt x="2741" y="1272"/>
                  </a:lnTo>
                  <a:lnTo>
                    <a:pt x="2741" y="1281"/>
                  </a:lnTo>
                  <a:lnTo>
                    <a:pt x="2752" y="1281"/>
                  </a:lnTo>
                  <a:lnTo>
                    <a:pt x="2752" y="1310"/>
                  </a:lnTo>
                  <a:lnTo>
                    <a:pt x="2760" y="1300"/>
                  </a:lnTo>
                  <a:lnTo>
                    <a:pt x="2760" y="1253"/>
                  </a:lnTo>
                  <a:lnTo>
                    <a:pt x="2770" y="1253"/>
                  </a:lnTo>
                  <a:lnTo>
                    <a:pt x="2770" y="921"/>
                  </a:lnTo>
                  <a:lnTo>
                    <a:pt x="2779" y="883"/>
                  </a:lnTo>
                  <a:lnTo>
                    <a:pt x="2779" y="19"/>
                  </a:lnTo>
                  <a:lnTo>
                    <a:pt x="2789" y="607"/>
                  </a:lnTo>
                  <a:lnTo>
                    <a:pt x="2789" y="1205"/>
                  </a:lnTo>
                  <a:lnTo>
                    <a:pt x="2797" y="1205"/>
                  </a:lnTo>
                  <a:lnTo>
                    <a:pt x="2797" y="1253"/>
                  </a:lnTo>
                  <a:lnTo>
                    <a:pt x="2808" y="1253"/>
                  </a:lnTo>
                  <a:lnTo>
                    <a:pt x="2808" y="1300"/>
                  </a:lnTo>
                  <a:lnTo>
                    <a:pt x="2816" y="1281"/>
                  </a:lnTo>
                  <a:lnTo>
                    <a:pt x="2816" y="1300"/>
                  </a:lnTo>
                  <a:lnTo>
                    <a:pt x="2826" y="1291"/>
                  </a:lnTo>
                  <a:lnTo>
                    <a:pt x="2826" y="1300"/>
                  </a:lnTo>
                  <a:lnTo>
                    <a:pt x="2835" y="1300"/>
                  </a:lnTo>
                  <a:lnTo>
                    <a:pt x="2835" y="1281"/>
                  </a:lnTo>
                  <a:lnTo>
                    <a:pt x="2845" y="1281"/>
                  </a:lnTo>
                  <a:lnTo>
                    <a:pt x="2845" y="1310"/>
                  </a:lnTo>
                  <a:lnTo>
                    <a:pt x="2853" y="1300"/>
                  </a:lnTo>
                  <a:lnTo>
                    <a:pt x="2853" y="1291"/>
                  </a:lnTo>
                  <a:lnTo>
                    <a:pt x="2863" y="1300"/>
                  </a:lnTo>
                  <a:lnTo>
                    <a:pt x="2863" y="1291"/>
                  </a:lnTo>
                  <a:lnTo>
                    <a:pt x="2872" y="1291"/>
                  </a:lnTo>
                  <a:lnTo>
                    <a:pt x="2872" y="1272"/>
                  </a:lnTo>
                  <a:lnTo>
                    <a:pt x="2882" y="1272"/>
                  </a:lnTo>
                  <a:lnTo>
                    <a:pt x="2882" y="1291"/>
                  </a:lnTo>
                  <a:lnTo>
                    <a:pt x="2891" y="1272"/>
                  </a:lnTo>
                  <a:lnTo>
                    <a:pt x="2891" y="1300"/>
                  </a:lnTo>
                  <a:lnTo>
                    <a:pt x="2901" y="1310"/>
                  </a:lnTo>
                  <a:lnTo>
                    <a:pt x="2901" y="1291"/>
                  </a:lnTo>
                  <a:lnTo>
                    <a:pt x="2909" y="1300"/>
                  </a:lnTo>
                  <a:lnTo>
                    <a:pt x="2909" y="1253"/>
                  </a:lnTo>
                  <a:lnTo>
                    <a:pt x="2919" y="1253"/>
                  </a:lnTo>
                  <a:lnTo>
                    <a:pt x="2919" y="1291"/>
                  </a:lnTo>
                  <a:lnTo>
                    <a:pt x="2928" y="1291"/>
                  </a:lnTo>
                  <a:lnTo>
                    <a:pt x="2928" y="1310"/>
                  </a:lnTo>
                  <a:lnTo>
                    <a:pt x="2938" y="1300"/>
                  </a:lnTo>
                  <a:lnTo>
                    <a:pt x="2938" y="1310"/>
                  </a:lnTo>
                  <a:lnTo>
                    <a:pt x="2947" y="1310"/>
                  </a:lnTo>
                  <a:lnTo>
                    <a:pt x="2947" y="1291"/>
                  </a:lnTo>
                  <a:lnTo>
                    <a:pt x="2957" y="1291"/>
                  </a:lnTo>
                  <a:lnTo>
                    <a:pt x="2957" y="1253"/>
                  </a:lnTo>
                  <a:lnTo>
                    <a:pt x="2965" y="1253"/>
                  </a:lnTo>
                  <a:lnTo>
                    <a:pt x="2965" y="1215"/>
                  </a:lnTo>
                  <a:lnTo>
                    <a:pt x="2975" y="1224"/>
                  </a:lnTo>
                  <a:lnTo>
                    <a:pt x="2975" y="474"/>
                  </a:lnTo>
                  <a:lnTo>
                    <a:pt x="2984" y="0"/>
                  </a:lnTo>
                  <a:lnTo>
                    <a:pt x="2984" y="798"/>
                  </a:lnTo>
                  <a:lnTo>
                    <a:pt x="2994" y="826"/>
                  </a:lnTo>
                  <a:lnTo>
                    <a:pt x="2994" y="1186"/>
                  </a:lnTo>
                  <a:lnTo>
                    <a:pt x="3002" y="1186"/>
                  </a:lnTo>
                  <a:lnTo>
                    <a:pt x="3002" y="1262"/>
                  </a:lnTo>
                  <a:lnTo>
                    <a:pt x="3013" y="1262"/>
                  </a:lnTo>
                  <a:lnTo>
                    <a:pt x="3013" y="1281"/>
                  </a:lnTo>
                  <a:lnTo>
                    <a:pt x="3021" y="1281"/>
                  </a:lnTo>
                  <a:lnTo>
                    <a:pt x="3021" y="1272"/>
                  </a:lnTo>
                  <a:lnTo>
                    <a:pt x="3031" y="1281"/>
                  </a:lnTo>
                  <a:lnTo>
                    <a:pt x="3031" y="1300"/>
                  </a:lnTo>
                  <a:lnTo>
                    <a:pt x="3040" y="1300"/>
                  </a:lnTo>
                  <a:lnTo>
                    <a:pt x="3040" y="1310"/>
                  </a:lnTo>
                  <a:lnTo>
                    <a:pt x="3050" y="1300"/>
                  </a:lnTo>
                  <a:lnTo>
                    <a:pt x="3050" y="1310"/>
                  </a:lnTo>
                  <a:lnTo>
                    <a:pt x="3058" y="1310"/>
                  </a:lnTo>
                  <a:lnTo>
                    <a:pt x="3058" y="1300"/>
                  </a:lnTo>
                  <a:lnTo>
                    <a:pt x="3069" y="1300"/>
                  </a:lnTo>
                  <a:lnTo>
                    <a:pt x="3069" y="1272"/>
                  </a:lnTo>
                  <a:lnTo>
                    <a:pt x="3077" y="1262"/>
                  </a:lnTo>
                  <a:lnTo>
                    <a:pt x="3077" y="1281"/>
                  </a:lnTo>
                  <a:lnTo>
                    <a:pt x="3087" y="1281"/>
                  </a:lnTo>
                  <a:lnTo>
                    <a:pt x="3087" y="1300"/>
                  </a:lnTo>
                  <a:lnTo>
                    <a:pt x="3096" y="1300"/>
                  </a:lnTo>
                  <a:lnTo>
                    <a:pt x="3096" y="1310"/>
                  </a:lnTo>
                  <a:lnTo>
                    <a:pt x="3106" y="1300"/>
                  </a:lnTo>
                  <a:lnTo>
                    <a:pt x="3106" y="1310"/>
                  </a:lnTo>
                  <a:lnTo>
                    <a:pt x="3114" y="1310"/>
                  </a:lnTo>
                  <a:lnTo>
                    <a:pt x="3114" y="1262"/>
                  </a:lnTo>
                  <a:lnTo>
                    <a:pt x="3124" y="1262"/>
                  </a:lnTo>
                  <a:lnTo>
                    <a:pt x="3124" y="1291"/>
                  </a:lnTo>
                  <a:lnTo>
                    <a:pt x="3133" y="1272"/>
                  </a:lnTo>
                  <a:lnTo>
                    <a:pt x="3133" y="1291"/>
                  </a:lnTo>
                  <a:lnTo>
                    <a:pt x="3143" y="1300"/>
                  </a:lnTo>
                  <a:lnTo>
                    <a:pt x="3143" y="1272"/>
                  </a:lnTo>
                  <a:lnTo>
                    <a:pt x="3152" y="1272"/>
                  </a:lnTo>
                  <a:lnTo>
                    <a:pt x="3152" y="1064"/>
                  </a:lnTo>
                  <a:lnTo>
                    <a:pt x="3162" y="1072"/>
                  </a:lnTo>
                  <a:lnTo>
                    <a:pt x="3162" y="1272"/>
                  </a:lnTo>
                  <a:lnTo>
                    <a:pt x="3170" y="1272"/>
                  </a:lnTo>
                  <a:lnTo>
                    <a:pt x="3170" y="1310"/>
                  </a:lnTo>
                  <a:lnTo>
                    <a:pt x="3180" y="1300"/>
                  </a:lnTo>
                  <a:lnTo>
                    <a:pt x="3180" y="1310"/>
                  </a:lnTo>
                  <a:lnTo>
                    <a:pt x="3189" y="1310"/>
                  </a:lnTo>
                  <a:lnTo>
                    <a:pt x="3189" y="1300"/>
                  </a:lnTo>
                  <a:lnTo>
                    <a:pt x="3199" y="1300"/>
                  </a:lnTo>
                  <a:lnTo>
                    <a:pt x="3199" y="1281"/>
                  </a:lnTo>
                  <a:lnTo>
                    <a:pt x="3207" y="1281"/>
                  </a:lnTo>
                  <a:lnTo>
                    <a:pt x="3207" y="1262"/>
                  </a:lnTo>
                  <a:lnTo>
                    <a:pt x="3218" y="1272"/>
                  </a:lnTo>
                  <a:lnTo>
                    <a:pt x="3218" y="1300"/>
                  </a:lnTo>
                  <a:lnTo>
                    <a:pt x="3226" y="1291"/>
                  </a:lnTo>
                  <a:lnTo>
                    <a:pt x="3226" y="1310"/>
                  </a:lnTo>
                  <a:lnTo>
                    <a:pt x="3236" y="1291"/>
                  </a:lnTo>
                  <a:lnTo>
                    <a:pt x="3236" y="1300"/>
                  </a:lnTo>
                  <a:lnTo>
                    <a:pt x="3245" y="1300"/>
                  </a:lnTo>
                  <a:lnTo>
                    <a:pt x="3245" y="1291"/>
                  </a:lnTo>
                  <a:lnTo>
                    <a:pt x="3255" y="1300"/>
                  </a:lnTo>
                  <a:lnTo>
                    <a:pt x="3255" y="1291"/>
                  </a:lnTo>
                  <a:lnTo>
                    <a:pt x="3263" y="1300"/>
                  </a:lnTo>
                  <a:lnTo>
                    <a:pt x="3263" y="1310"/>
                  </a:lnTo>
                  <a:lnTo>
                    <a:pt x="3274" y="1310"/>
                  </a:lnTo>
                  <a:lnTo>
                    <a:pt x="3274" y="1300"/>
                  </a:lnTo>
                  <a:lnTo>
                    <a:pt x="3282" y="1310"/>
                  </a:lnTo>
                  <a:lnTo>
                    <a:pt x="3282" y="1291"/>
                  </a:lnTo>
                  <a:lnTo>
                    <a:pt x="3292" y="1291"/>
                  </a:lnTo>
                  <a:lnTo>
                    <a:pt x="3292" y="1272"/>
                  </a:lnTo>
                  <a:lnTo>
                    <a:pt x="3301" y="1281"/>
                  </a:lnTo>
                  <a:lnTo>
                    <a:pt x="3311" y="1281"/>
                  </a:lnTo>
                  <a:lnTo>
                    <a:pt x="3311" y="1291"/>
                  </a:lnTo>
                  <a:lnTo>
                    <a:pt x="3319" y="1281"/>
                  </a:lnTo>
                  <a:lnTo>
                    <a:pt x="3319" y="1291"/>
                  </a:lnTo>
                  <a:lnTo>
                    <a:pt x="3329" y="1291"/>
                  </a:lnTo>
                  <a:lnTo>
                    <a:pt x="3329" y="1310"/>
                  </a:lnTo>
                  <a:lnTo>
                    <a:pt x="3338" y="1300"/>
                  </a:lnTo>
                  <a:lnTo>
                    <a:pt x="3338" y="1253"/>
                  </a:lnTo>
                  <a:lnTo>
                    <a:pt x="3348" y="1262"/>
                  </a:lnTo>
                  <a:lnTo>
                    <a:pt x="3348" y="1291"/>
                  </a:lnTo>
                  <a:lnTo>
                    <a:pt x="3358" y="1291"/>
                  </a:lnTo>
                  <a:lnTo>
                    <a:pt x="3358" y="1281"/>
                  </a:lnTo>
                  <a:lnTo>
                    <a:pt x="3367" y="1281"/>
                  </a:lnTo>
                  <a:lnTo>
                    <a:pt x="3367" y="1291"/>
                  </a:lnTo>
                  <a:lnTo>
                    <a:pt x="3377" y="1291"/>
                  </a:lnTo>
                  <a:lnTo>
                    <a:pt x="3377" y="1310"/>
                  </a:lnTo>
                  <a:lnTo>
                    <a:pt x="3385" y="1310"/>
                  </a:lnTo>
                  <a:lnTo>
                    <a:pt x="3385" y="1281"/>
                  </a:lnTo>
                  <a:lnTo>
                    <a:pt x="3396" y="1281"/>
                  </a:lnTo>
                  <a:lnTo>
                    <a:pt x="3404" y="1281"/>
                  </a:lnTo>
                  <a:lnTo>
                    <a:pt x="3404" y="1300"/>
                  </a:lnTo>
                  <a:lnTo>
                    <a:pt x="3414" y="1300"/>
                  </a:lnTo>
                  <a:lnTo>
                    <a:pt x="3414" y="1291"/>
                  </a:lnTo>
                  <a:lnTo>
                    <a:pt x="3423" y="1291"/>
                  </a:lnTo>
                  <a:lnTo>
                    <a:pt x="3423" y="1310"/>
                  </a:lnTo>
                  <a:lnTo>
                    <a:pt x="3433" y="1300"/>
                  </a:lnTo>
                  <a:lnTo>
                    <a:pt x="3441" y="1300"/>
                  </a:lnTo>
                  <a:lnTo>
                    <a:pt x="3441" y="1234"/>
                  </a:lnTo>
                  <a:lnTo>
                    <a:pt x="3451" y="1243"/>
                  </a:lnTo>
                  <a:lnTo>
                    <a:pt x="3451" y="1291"/>
                  </a:lnTo>
                  <a:lnTo>
                    <a:pt x="3460" y="1291"/>
                  </a:lnTo>
                  <a:lnTo>
                    <a:pt x="3460" y="1300"/>
                  </a:lnTo>
                  <a:lnTo>
                    <a:pt x="3470" y="1310"/>
                  </a:lnTo>
                  <a:lnTo>
                    <a:pt x="3470" y="1300"/>
                  </a:lnTo>
                  <a:lnTo>
                    <a:pt x="3479" y="1300"/>
                  </a:lnTo>
                  <a:lnTo>
                    <a:pt x="3489" y="1291"/>
                  </a:lnTo>
                  <a:lnTo>
                    <a:pt x="3489" y="1310"/>
                  </a:lnTo>
                  <a:lnTo>
                    <a:pt x="3497" y="1300"/>
                  </a:lnTo>
                  <a:lnTo>
                    <a:pt x="3497" y="1281"/>
                  </a:lnTo>
                  <a:lnTo>
                    <a:pt x="3507" y="1272"/>
                  </a:lnTo>
                  <a:lnTo>
                    <a:pt x="3507" y="1281"/>
                  </a:lnTo>
                  <a:lnTo>
                    <a:pt x="3516" y="1281"/>
                  </a:lnTo>
                  <a:lnTo>
                    <a:pt x="3516" y="1291"/>
                  </a:lnTo>
                  <a:lnTo>
                    <a:pt x="3526" y="1291"/>
                  </a:lnTo>
                  <a:lnTo>
                    <a:pt x="3526" y="1300"/>
                  </a:lnTo>
                  <a:lnTo>
                    <a:pt x="3535" y="1291"/>
                  </a:lnTo>
                  <a:lnTo>
                    <a:pt x="3545" y="1291"/>
                  </a:lnTo>
                  <a:lnTo>
                    <a:pt x="3545" y="1281"/>
                  </a:lnTo>
                  <a:lnTo>
                    <a:pt x="3553" y="1272"/>
                  </a:lnTo>
                  <a:lnTo>
                    <a:pt x="3553" y="1300"/>
                  </a:lnTo>
                  <a:lnTo>
                    <a:pt x="3563" y="1300"/>
                  </a:lnTo>
                  <a:lnTo>
                    <a:pt x="3572" y="1300"/>
                  </a:lnTo>
                  <a:lnTo>
                    <a:pt x="3572" y="1310"/>
                  </a:lnTo>
                  <a:lnTo>
                    <a:pt x="3582" y="1310"/>
                  </a:lnTo>
                  <a:lnTo>
                    <a:pt x="3582" y="1300"/>
                  </a:lnTo>
                  <a:lnTo>
                    <a:pt x="3590" y="1310"/>
                  </a:lnTo>
                  <a:lnTo>
                    <a:pt x="3590" y="1291"/>
                  </a:lnTo>
                  <a:lnTo>
                    <a:pt x="3601" y="1300"/>
                  </a:lnTo>
                  <a:lnTo>
                    <a:pt x="3601" y="1281"/>
                  </a:lnTo>
                  <a:lnTo>
                    <a:pt x="3609" y="1291"/>
                  </a:lnTo>
                  <a:lnTo>
                    <a:pt x="3609" y="1272"/>
                  </a:lnTo>
                  <a:lnTo>
                    <a:pt x="3619" y="1281"/>
                  </a:lnTo>
                  <a:lnTo>
                    <a:pt x="3619" y="1300"/>
                  </a:lnTo>
                  <a:lnTo>
                    <a:pt x="3628" y="1291"/>
                  </a:lnTo>
                  <a:lnTo>
                    <a:pt x="3628" y="1300"/>
                  </a:lnTo>
                  <a:lnTo>
                    <a:pt x="3638" y="1300"/>
                  </a:lnTo>
                  <a:lnTo>
                    <a:pt x="3638" y="1310"/>
                  </a:lnTo>
                  <a:lnTo>
                    <a:pt x="3646" y="1300"/>
                  </a:lnTo>
                  <a:lnTo>
                    <a:pt x="3646" y="1281"/>
                  </a:lnTo>
                  <a:lnTo>
                    <a:pt x="3657" y="1281"/>
                  </a:lnTo>
                  <a:lnTo>
                    <a:pt x="3657" y="1291"/>
                  </a:lnTo>
                  <a:lnTo>
                    <a:pt x="3665" y="1291"/>
                  </a:lnTo>
                  <a:lnTo>
                    <a:pt x="3665" y="1310"/>
                  </a:lnTo>
                  <a:lnTo>
                    <a:pt x="3675" y="1291"/>
                  </a:lnTo>
                  <a:lnTo>
                    <a:pt x="3675" y="1310"/>
                  </a:lnTo>
                  <a:lnTo>
                    <a:pt x="3684" y="1310"/>
                  </a:lnTo>
                  <a:lnTo>
                    <a:pt x="3684" y="1291"/>
                  </a:lnTo>
                  <a:lnTo>
                    <a:pt x="3694" y="1291"/>
                  </a:lnTo>
                  <a:lnTo>
                    <a:pt x="3694" y="1300"/>
                  </a:lnTo>
                  <a:lnTo>
                    <a:pt x="3702" y="1310"/>
                  </a:lnTo>
                  <a:lnTo>
                    <a:pt x="3702" y="1300"/>
                  </a:lnTo>
                  <a:lnTo>
                    <a:pt x="3712" y="1300"/>
                  </a:lnTo>
                  <a:lnTo>
                    <a:pt x="3712" y="1291"/>
                  </a:lnTo>
                  <a:lnTo>
                    <a:pt x="3721" y="1281"/>
                  </a:lnTo>
                  <a:lnTo>
                    <a:pt x="3721" y="1291"/>
                  </a:lnTo>
                  <a:lnTo>
                    <a:pt x="3731" y="1300"/>
                  </a:lnTo>
                  <a:lnTo>
                    <a:pt x="3731" y="1291"/>
                  </a:lnTo>
                  <a:lnTo>
                    <a:pt x="3740" y="1291"/>
                  </a:lnTo>
                  <a:lnTo>
                    <a:pt x="3740" y="1300"/>
                  </a:lnTo>
                  <a:lnTo>
                    <a:pt x="3750" y="1300"/>
                  </a:lnTo>
                  <a:lnTo>
                    <a:pt x="3750" y="1310"/>
                  </a:lnTo>
                  <a:lnTo>
                    <a:pt x="3758" y="1310"/>
                  </a:lnTo>
                  <a:lnTo>
                    <a:pt x="3758" y="1281"/>
                  </a:lnTo>
                  <a:lnTo>
                    <a:pt x="3768" y="1291"/>
                  </a:lnTo>
                  <a:lnTo>
                    <a:pt x="3768" y="1281"/>
                  </a:lnTo>
                  <a:lnTo>
                    <a:pt x="3777" y="1291"/>
                  </a:lnTo>
                  <a:lnTo>
                    <a:pt x="3777" y="1300"/>
                  </a:lnTo>
                  <a:lnTo>
                    <a:pt x="3787" y="1300"/>
                  </a:lnTo>
                  <a:lnTo>
                    <a:pt x="3787" y="1281"/>
                  </a:lnTo>
                  <a:lnTo>
                    <a:pt x="3795" y="1272"/>
                  </a:lnTo>
                  <a:lnTo>
                    <a:pt x="3795" y="1291"/>
                  </a:lnTo>
                  <a:lnTo>
                    <a:pt x="3806" y="1291"/>
                  </a:lnTo>
                  <a:lnTo>
                    <a:pt x="3806" y="1310"/>
                  </a:lnTo>
                  <a:lnTo>
                    <a:pt x="3814" y="1310"/>
                  </a:lnTo>
                  <a:lnTo>
                    <a:pt x="3814" y="1291"/>
                  </a:lnTo>
                  <a:lnTo>
                    <a:pt x="3824" y="1281"/>
                  </a:lnTo>
                  <a:lnTo>
                    <a:pt x="3824" y="1300"/>
                  </a:lnTo>
                  <a:lnTo>
                    <a:pt x="3833" y="1291"/>
                  </a:lnTo>
                  <a:lnTo>
                    <a:pt x="3833" y="1281"/>
                  </a:lnTo>
                  <a:lnTo>
                    <a:pt x="3843" y="1272"/>
                  </a:lnTo>
                  <a:lnTo>
                    <a:pt x="3843" y="1291"/>
                  </a:lnTo>
                  <a:lnTo>
                    <a:pt x="3851" y="1300"/>
                  </a:lnTo>
                  <a:lnTo>
                    <a:pt x="3851" y="1291"/>
                  </a:lnTo>
                  <a:lnTo>
                    <a:pt x="3862" y="1300"/>
                  </a:lnTo>
                  <a:lnTo>
                    <a:pt x="3862" y="1281"/>
                  </a:lnTo>
                  <a:lnTo>
                    <a:pt x="3870" y="1281"/>
                  </a:lnTo>
                  <a:lnTo>
                    <a:pt x="3870" y="959"/>
                  </a:lnTo>
                  <a:lnTo>
                    <a:pt x="3880" y="931"/>
                  </a:lnTo>
                  <a:lnTo>
                    <a:pt x="3880" y="1234"/>
                  </a:lnTo>
                  <a:lnTo>
                    <a:pt x="3889" y="1253"/>
                  </a:lnTo>
                  <a:lnTo>
                    <a:pt x="3889" y="1234"/>
                  </a:lnTo>
                  <a:lnTo>
                    <a:pt x="3899" y="1253"/>
                  </a:lnTo>
                  <a:lnTo>
                    <a:pt x="3899" y="1300"/>
                  </a:lnTo>
                  <a:lnTo>
                    <a:pt x="3907" y="1310"/>
                  </a:lnTo>
                  <a:lnTo>
                    <a:pt x="3907" y="1300"/>
                  </a:lnTo>
                  <a:lnTo>
                    <a:pt x="3917" y="1300"/>
                  </a:lnTo>
                  <a:lnTo>
                    <a:pt x="3917" y="1291"/>
                  </a:lnTo>
                  <a:lnTo>
                    <a:pt x="3926" y="1291"/>
                  </a:lnTo>
                  <a:lnTo>
                    <a:pt x="3926" y="1310"/>
                  </a:lnTo>
                  <a:lnTo>
                    <a:pt x="3936" y="1310"/>
                  </a:lnTo>
                  <a:lnTo>
                    <a:pt x="3936" y="1300"/>
                  </a:lnTo>
                  <a:lnTo>
                    <a:pt x="3945" y="1310"/>
                  </a:lnTo>
                  <a:lnTo>
                    <a:pt x="3945" y="1291"/>
                  </a:lnTo>
                  <a:lnTo>
                    <a:pt x="3955" y="1291"/>
                  </a:lnTo>
                  <a:lnTo>
                    <a:pt x="3955" y="1281"/>
                  </a:lnTo>
                  <a:lnTo>
                    <a:pt x="3963" y="1281"/>
                  </a:lnTo>
                  <a:lnTo>
                    <a:pt x="3963" y="1291"/>
                  </a:lnTo>
                  <a:lnTo>
                    <a:pt x="3973" y="1291"/>
                  </a:lnTo>
                  <a:lnTo>
                    <a:pt x="3982" y="1291"/>
                  </a:lnTo>
                  <a:lnTo>
                    <a:pt x="3982" y="1310"/>
                  </a:lnTo>
                  <a:lnTo>
                    <a:pt x="3992" y="1300"/>
                  </a:lnTo>
                  <a:lnTo>
                    <a:pt x="3992" y="1281"/>
                  </a:lnTo>
                  <a:lnTo>
                    <a:pt x="4001" y="1281"/>
                  </a:lnTo>
                  <a:lnTo>
                    <a:pt x="4001" y="1300"/>
                  </a:lnTo>
                  <a:lnTo>
                    <a:pt x="4011" y="1281"/>
                  </a:lnTo>
                  <a:lnTo>
                    <a:pt x="4011" y="760"/>
                  </a:lnTo>
                  <a:lnTo>
                    <a:pt x="4019" y="760"/>
                  </a:lnTo>
                  <a:lnTo>
                    <a:pt x="4019" y="1234"/>
                  </a:lnTo>
                  <a:lnTo>
                    <a:pt x="4029" y="1224"/>
                  </a:lnTo>
                  <a:lnTo>
                    <a:pt x="4029" y="1253"/>
                  </a:lnTo>
                  <a:lnTo>
                    <a:pt x="4038" y="1253"/>
                  </a:lnTo>
                  <a:lnTo>
                    <a:pt x="4038" y="1310"/>
                  </a:lnTo>
                  <a:lnTo>
                    <a:pt x="4048" y="1310"/>
                  </a:lnTo>
                  <a:lnTo>
                    <a:pt x="4056" y="1310"/>
                  </a:lnTo>
                  <a:lnTo>
                    <a:pt x="4056" y="1281"/>
                  </a:lnTo>
                  <a:lnTo>
                    <a:pt x="4067" y="1281"/>
                  </a:lnTo>
                  <a:lnTo>
                    <a:pt x="4067" y="1300"/>
                  </a:lnTo>
                  <a:lnTo>
                    <a:pt x="4075" y="1281"/>
                  </a:lnTo>
                  <a:lnTo>
                    <a:pt x="4075" y="1300"/>
                  </a:lnTo>
                  <a:lnTo>
                    <a:pt x="4085" y="1310"/>
                  </a:lnTo>
                  <a:lnTo>
                    <a:pt x="4085" y="1300"/>
                  </a:lnTo>
                  <a:lnTo>
                    <a:pt x="4094" y="1300"/>
                  </a:lnTo>
                  <a:lnTo>
                    <a:pt x="4094" y="1310"/>
                  </a:lnTo>
                  <a:lnTo>
                    <a:pt x="4104" y="1310"/>
                  </a:lnTo>
                  <a:lnTo>
                    <a:pt x="4104" y="1300"/>
                  </a:lnTo>
                  <a:lnTo>
                    <a:pt x="4112" y="1291"/>
                  </a:lnTo>
                  <a:lnTo>
                    <a:pt x="4112" y="1300"/>
                  </a:lnTo>
                  <a:lnTo>
                    <a:pt x="4123" y="1291"/>
                  </a:lnTo>
                  <a:lnTo>
                    <a:pt x="4123" y="1300"/>
                  </a:lnTo>
                  <a:lnTo>
                    <a:pt x="4131" y="1300"/>
                  </a:lnTo>
                  <a:lnTo>
                    <a:pt x="4131" y="1291"/>
                  </a:lnTo>
                  <a:lnTo>
                    <a:pt x="4141" y="1291"/>
                  </a:lnTo>
                  <a:lnTo>
                    <a:pt x="4141" y="1272"/>
                  </a:lnTo>
                  <a:lnTo>
                    <a:pt x="4150" y="1262"/>
                  </a:lnTo>
                  <a:lnTo>
                    <a:pt x="4150" y="1281"/>
                  </a:lnTo>
                  <a:lnTo>
                    <a:pt x="4160" y="1281"/>
                  </a:lnTo>
                  <a:lnTo>
                    <a:pt x="4160" y="1291"/>
                  </a:lnTo>
                  <a:lnTo>
                    <a:pt x="4168" y="1291"/>
                  </a:lnTo>
                  <a:lnTo>
                    <a:pt x="4168" y="1300"/>
                  </a:lnTo>
                  <a:lnTo>
                    <a:pt x="4178" y="1300"/>
                  </a:lnTo>
                  <a:lnTo>
                    <a:pt x="4178" y="1281"/>
                  </a:lnTo>
                  <a:lnTo>
                    <a:pt x="4187" y="1281"/>
                  </a:lnTo>
                  <a:lnTo>
                    <a:pt x="4187" y="1310"/>
                  </a:lnTo>
                  <a:lnTo>
                    <a:pt x="4197" y="1310"/>
                  </a:lnTo>
                  <a:lnTo>
                    <a:pt x="4197" y="1291"/>
                  </a:lnTo>
                  <a:lnTo>
                    <a:pt x="4206" y="1291"/>
                  </a:lnTo>
                  <a:lnTo>
                    <a:pt x="4206" y="1281"/>
                  </a:lnTo>
                  <a:lnTo>
                    <a:pt x="4216" y="1291"/>
                  </a:lnTo>
                  <a:lnTo>
                    <a:pt x="4224" y="1291"/>
                  </a:lnTo>
                  <a:lnTo>
                    <a:pt x="4224" y="1281"/>
                  </a:lnTo>
                  <a:lnTo>
                    <a:pt x="4234" y="1291"/>
                  </a:lnTo>
                  <a:lnTo>
                    <a:pt x="4234" y="1272"/>
                  </a:lnTo>
                  <a:lnTo>
                    <a:pt x="4243" y="1262"/>
                  </a:lnTo>
                  <a:lnTo>
                    <a:pt x="4243" y="1272"/>
                  </a:lnTo>
                  <a:lnTo>
                    <a:pt x="4253" y="1272"/>
                  </a:lnTo>
                  <a:lnTo>
                    <a:pt x="4253" y="1281"/>
                  </a:lnTo>
                  <a:lnTo>
                    <a:pt x="4263" y="1291"/>
                  </a:lnTo>
                  <a:lnTo>
                    <a:pt x="4263" y="1272"/>
                  </a:lnTo>
                  <a:lnTo>
                    <a:pt x="4272" y="1272"/>
                  </a:lnTo>
                  <a:lnTo>
                    <a:pt x="4272" y="1300"/>
                  </a:lnTo>
                  <a:lnTo>
                    <a:pt x="4282" y="1300"/>
                  </a:lnTo>
                  <a:lnTo>
                    <a:pt x="4282" y="1310"/>
                  </a:lnTo>
                  <a:lnTo>
                    <a:pt x="4290" y="1300"/>
                  </a:lnTo>
                  <a:lnTo>
                    <a:pt x="4290" y="1291"/>
                  </a:lnTo>
                  <a:lnTo>
                    <a:pt x="4300" y="1291"/>
                  </a:lnTo>
                  <a:lnTo>
                    <a:pt x="4300" y="1281"/>
                  </a:lnTo>
                  <a:lnTo>
                    <a:pt x="4309" y="1291"/>
                  </a:lnTo>
                  <a:lnTo>
                    <a:pt x="4309" y="1300"/>
                  </a:lnTo>
                  <a:lnTo>
                    <a:pt x="4319" y="1300"/>
                  </a:lnTo>
                  <a:lnTo>
                    <a:pt x="4319" y="1291"/>
                  </a:lnTo>
                  <a:lnTo>
                    <a:pt x="4328" y="1310"/>
                  </a:lnTo>
                  <a:lnTo>
                    <a:pt x="4328" y="1281"/>
                  </a:lnTo>
                  <a:lnTo>
                    <a:pt x="4338" y="1300"/>
                  </a:lnTo>
                  <a:lnTo>
                    <a:pt x="4338" y="1291"/>
                  </a:lnTo>
                  <a:lnTo>
                    <a:pt x="4346" y="1291"/>
                  </a:lnTo>
                  <a:lnTo>
                    <a:pt x="4346" y="1300"/>
                  </a:lnTo>
                  <a:lnTo>
                    <a:pt x="4356" y="1300"/>
                  </a:lnTo>
                  <a:lnTo>
                    <a:pt x="4365" y="1291"/>
                  </a:lnTo>
                  <a:lnTo>
                    <a:pt x="4365" y="1310"/>
                  </a:lnTo>
                  <a:lnTo>
                    <a:pt x="4375" y="1300"/>
                  </a:lnTo>
                  <a:lnTo>
                    <a:pt x="4375" y="1291"/>
                  </a:lnTo>
                  <a:lnTo>
                    <a:pt x="4383" y="1300"/>
                  </a:lnTo>
                  <a:lnTo>
                    <a:pt x="4383" y="1310"/>
                  </a:lnTo>
                  <a:lnTo>
                    <a:pt x="4394" y="1310"/>
                  </a:lnTo>
                  <a:lnTo>
                    <a:pt x="4394" y="1300"/>
                  </a:lnTo>
                  <a:lnTo>
                    <a:pt x="4402" y="1291"/>
                  </a:lnTo>
                  <a:lnTo>
                    <a:pt x="4402" y="1159"/>
                  </a:lnTo>
                  <a:lnTo>
                    <a:pt x="4412" y="1159"/>
                  </a:lnTo>
                  <a:lnTo>
                    <a:pt x="4412" y="1262"/>
                  </a:lnTo>
                  <a:lnTo>
                    <a:pt x="4421" y="1253"/>
                  </a:lnTo>
                  <a:lnTo>
                    <a:pt x="4421" y="1272"/>
                  </a:lnTo>
                  <a:lnTo>
                    <a:pt x="4431" y="1262"/>
                  </a:lnTo>
                  <a:lnTo>
                    <a:pt x="4431" y="1300"/>
                  </a:lnTo>
                  <a:lnTo>
                    <a:pt x="4439" y="1300"/>
                  </a:lnTo>
                  <a:lnTo>
                    <a:pt x="4439" y="1281"/>
                  </a:lnTo>
                  <a:lnTo>
                    <a:pt x="4450" y="1291"/>
                  </a:lnTo>
                  <a:lnTo>
                    <a:pt x="4450" y="1272"/>
                  </a:lnTo>
                  <a:lnTo>
                    <a:pt x="4458" y="1272"/>
                  </a:lnTo>
                  <a:lnTo>
                    <a:pt x="4458" y="1300"/>
                  </a:lnTo>
                  <a:lnTo>
                    <a:pt x="4468" y="1291"/>
                  </a:lnTo>
                  <a:lnTo>
                    <a:pt x="4468" y="1310"/>
                  </a:lnTo>
                  <a:lnTo>
                    <a:pt x="4477" y="1310"/>
                  </a:lnTo>
                  <a:lnTo>
                    <a:pt x="4477" y="1300"/>
                  </a:lnTo>
                  <a:lnTo>
                    <a:pt x="4487" y="1310"/>
                  </a:lnTo>
                  <a:lnTo>
                    <a:pt x="4487" y="1300"/>
                  </a:lnTo>
                  <a:lnTo>
                    <a:pt x="4495" y="1310"/>
                  </a:lnTo>
                  <a:lnTo>
                    <a:pt x="4495" y="1291"/>
                  </a:lnTo>
                  <a:lnTo>
                    <a:pt x="4506" y="1300"/>
                  </a:lnTo>
                  <a:lnTo>
                    <a:pt x="4506" y="1291"/>
                  </a:lnTo>
                  <a:lnTo>
                    <a:pt x="4514" y="1291"/>
                  </a:lnTo>
                  <a:lnTo>
                    <a:pt x="4514" y="1310"/>
                  </a:lnTo>
                  <a:lnTo>
                    <a:pt x="4524" y="1291"/>
                  </a:lnTo>
                  <a:lnTo>
                    <a:pt x="4524" y="1300"/>
                  </a:lnTo>
                  <a:lnTo>
                    <a:pt x="4533" y="1291"/>
                  </a:lnTo>
                  <a:lnTo>
                    <a:pt x="4533" y="1300"/>
                  </a:lnTo>
                  <a:lnTo>
                    <a:pt x="4543" y="1300"/>
                  </a:lnTo>
                  <a:lnTo>
                    <a:pt x="4543" y="1291"/>
                  </a:lnTo>
                  <a:lnTo>
                    <a:pt x="4551" y="1300"/>
                  </a:lnTo>
                  <a:lnTo>
                    <a:pt x="4551" y="1281"/>
                  </a:lnTo>
                  <a:lnTo>
                    <a:pt x="4561" y="1281"/>
                  </a:lnTo>
                  <a:lnTo>
                    <a:pt x="4561" y="1291"/>
                  </a:lnTo>
                  <a:lnTo>
                    <a:pt x="4570" y="1291"/>
                  </a:lnTo>
                  <a:lnTo>
                    <a:pt x="4570" y="1281"/>
                  </a:lnTo>
                  <a:lnTo>
                    <a:pt x="4580" y="1272"/>
                  </a:lnTo>
                  <a:lnTo>
                    <a:pt x="4580" y="1291"/>
                  </a:lnTo>
                  <a:lnTo>
                    <a:pt x="4589" y="1291"/>
                  </a:lnTo>
                  <a:lnTo>
                    <a:pt x="4589" y="1310"/>
                  </a:lnTo>
                  <a:lnTo>
                    <a:pt x="4599" y="1310"/>
                  </a:lnTo>
                  <a:lnTo>
                    <a:pt x="4599" y="1281"/>
                  </a:lnTo>
                  <a:lnTo>
                    <a:pt x="4607" y="1281"/>
                  </a:lnTo>
                  <a:lnTo>
                    <a:pt x="4607" y="1300"/>
                  </a:lnTo>
                  <a:lnTo>
                    <a:pt x="4617" y="1310"/>
                  </a:lnTo>
                  <a:lnTo>
                    <a:pt x="4617" y="1291"/>
                  </a:lnTo>
                  <a:lnTo>
                    <a:pt x="4626" y="1291"/>
                  </a:lnTo>
                  <a:lnTo>
                    <a:pt x="4626" y="1272"/>
                  </a:lnTo>
                  <a:lnTo>
                    <a:pt x="4636" y="1262"/>
                  </a:lnTo>
                  <a:lnTo>
                    <a:pt x="4636" y="1291"/>
                  </a:lnTo>
                  <a:lnTo>
                    <a:pt x="4644" y="1291"/>
                  </a:lnTo>
                  <a:lnTo>
                    <a:pt x="4644" y="1310"/>
                  </a:lnTo>
                  <a:lnTo>
                    <a:pt x="4655" y="1300"/>
                  </a:lnTo>
                  <a:lnTo>
                    <a:pt x="4655" y="1310"/>
                  </a:lnTo>
                  <a:lnTo>
                    <a:pt x="4663" y="1310"/>
                  </a:lnTo>
                  <a:lnTo>
                    <a:pt x="4663" y="1300"/>
                  </a:lnTo>
                  <a:lnTo>
                    <a:pt x="4673" y="1300"/>
                  </a:lnTo>
                  <a:lnTo>
                    <a:pt x="4673" y="1310"/>
                  </a:lnTo>
                  <a:lnTo>
                    <a:pt x="4682" y="1310"/>
                  </a:lnTo>
                  <a:lnTo>
                    <a:pt x="4682" y="1300"/>
                  </a:lnTo>
                  <a:lnTo>
                    <a:pt x="4692" y="1300"/>
                  </a:lnTo>
                  <a:lnTo>
                    <a:pt x="4692" y="1291"/>
                  </a:lnTo>
                  <a:lnTo>
                    <a:pt x="4700" y="1300"/>
                  </a:lnTo>
                  <a:lnTo>
                    <a:pt x="4700" y="1310"/>
                  </a:lnTo>
                  <a:lnTo>
                    <a:pt x="4711" y="1300"/>
                  </a:lnTo>
                  <a:lnTo>
                    <a:pt x="4711" y="1281"/>
                  </a:lnTo>
                  <a:lnTo>
                    <a:pt x="4719" y="1281"/>
                  </a:lnTo>
                  <a:lnTo>
                    <a:pt x="4719" y="1272"/>
                  </a:lnTo>
                  <a:lnTo>
                    <a:pt x="4729" y="1262"/>
                  </a:lnTo>
                  <a:lnTo>
                    <a:pt x="4729" y="1281"/>
                  </a:lnTo>
                  <a:lnTo>
                    <a:pt x="4738" y="1272"/>
                  </a:lnTo>
                  <a:lnTo>
                    <a:pt x="4738" y="1291"/>
                  </a:lnTo>
                  <a:lnTo>
                    <a:pt x="4748" y="1291"/>
                  </a:lnTo>
                  <a:lnTo>
                    <a:pt x="4748" y="1310"/>
                  </a:lnTo>
                  <a:lnTo>
                    <a:pt x="4756" y="1310"/>
                  </a:lnTo>
                  <a:lnTo>
                    <a:pt x="4756" y="1291"/>
                  </a:lnTo>
                  <a:lnTo>
                    <a:pt x="4766" y="1291"/>
                  </a:lnTo>
                  <a:lnTo>
                    <a:pt x="4775" y="1300"/>
                  </a:lnTo>
                  <a:lnTo>
                    <a:pt x="4775" y="1291"/>
                  </a:lnTo>
                  <a:lnTo>
                    <a:pt x="4785" y="1281"/>
                  </a:lnTo>
                  <a:lnTo>
                    <a:pt x="4785" y="1291"/>
                  </a:lnTo>
                  <a:lnTo>
                    <a:pt x="4794" y="1291"/>
                  </a:lnTo>
                  <a:lnTo>
                    <a:pt x="4804" y="1300"/>
                  </a:lnTo>
                  <a:lnTo>
                    <a:pt x="4804" y="1281"/>
                  </a:lnTo>
                  <a:lnTo>
                    <a:pt x="4812" y="1281"/>
                  </a:lnTo>
                  <a:lnTo>
                    <a:pt x="4822" y="1281"/>
                  </a:lnTo>
                  <a:lnTo>
                    <a:pt x="4822" y="1291"/>
                  </a:lnTo>
                  <a:lnTo>
                    <a:pt x="4831" y="1291"/>
                  </a:lnTo>
                  <a:lnTo>
                    <a:pt x="4841" y="1291"/>
                  </a:lnTo>
                  <a:lnTo>
                    <a:pt x="4841" y="1300"/>
                  </a:lnTo>
                  <a:lnTo>
                    <a:pt x="4849" y="1300"/>
                  </a:lnTo>
                  <a:lnTo>
                    <a:pt x="4849" y="1310"/>
                  </a:lnTo>
                  <a:lnTo>
                    <a:pt x="4860" y="1310"/>
                  </a:lnTo>
                  <a:lnTo>
                    <a:pt x="4860" y="1291"/>
                  </a:lnTo>
                  <a:lnTo>
                    <a:pt x="4868" y="1291"/>
                  </a:lnTo>
                  <a:lnTo>
                    <a:pt x="4868" y="1300"/>
                  </a:lnTo>
                  <a:lnTo>
                    <a:pt x="4878" y="1300"/>
                  </a:lnTo>
                  <a:lnTo>
                    <a:pt x="4878" y="1272"/>
                  </a:lnTo>
                  <a:lnTo>
                    <a:pt x="4887" y="1281"/>
                  </a:lnTo>
                  <a:lnTo>
                    <a:pt x="4887" y="1300"/>
                  </a:lnTo>
                  <a:lnTo>
                    <a:pt x="4897" y="1300"/>
                  </a:lnTo>
                  <a:lnTo>
                    <a:pt x="4897" y="1291"/>
                  </a:lnTo>
                  <a:lnTo>
                    <a:pt x="4905" y="1300"/>
                  </a:lnTo>
                  <a:lnTo>
                    <a:pt x="4905" y="1291"/>
                  </a:lnTo>
                  <a:lnTo>
                    <a:pt x="4916" y="1300"/>
                  </a:lnTo>
                  <a:lnTo>
                    <a:pt x="4916" y="1310"/>
                  </a:lnTo>
                  <a:lnTo>
                    <a:pt x="4924" y="1310"/>
                  </a:lnTo>
                  <a:lnTo>
                    <a:pt x="4924" y="1300"/>
                  </a:lnTo>
                  <a:lnTo>
                    <a:pt x="4934" y="1300"/>
                  </a:lnTo>
                  <a:lnTo>
                    <a:pt x="4934" y="1310"/>
                  </a:lnTo>
                  <a:lnTo>
                    <a:pt x="4943" y="1300"/>
                  </a:lnTo>
                  <a:lnTo>
                    <a:pt x="4943" y="1291"/>
                  </a:lnTo>
                  <a:lnTo>
                    <a:pt x="4953" y="1281"/>
                  </a:lnTo>
                  <a:lnTo>
                    <a:pt x="4953" y="1291"/>
                  </a:lnTo>
                  <a:lnTo>
                    <a:pt x="4961" y="1291"/>
                  </a:lnTo>
                  <a:lnTo>
                    <a:pt x="4961" y="1300"/>
                  </a:lnTo>
                  <a:lnTo>
                    <a:pt x="4972" y="1291"/>
                  </a:lnTo>
                  <a:lnTo>
                    <a:pt x="4972" y="1310"/>
                  </a:lnTo>
                  <a:lnTo>
                    <a:pt x="4980" y="1310"/>
                  </a:lnTo>
                  <a:lnTo>
                    <a:pt x="4980" y="1300"/>
                  </a:lnTo>
                  <a:lnTo>
                    <a:pt x="4990" y="1300"/>
                  </a:lnTo>
                  <a:lnTo>
                    <a:pt x="4990" y="1186"/>
                  </a:lnTo>
                  <a:lnTo>
                    <a:pt x="4999" y="1167"/>
                  </a:lnTo>
                  <a:lnTo>
                    <a:pt x="4999" y="1262"/>
                  </a:lnTo>
                  <a:lnTo>
                    <a:pt x="5009" y="1243"/>
                  </a:lnTo>
                  <a:lnTo>
                    <a:pt x="5009" y="1272"/>
                  </a:lnTo>
                  <a:lnTo>
                    <a:pt x="5017" y="1272"/>
                  </a:lnTo>
                  <a:lnTo>
                    <a:pt x="5017" y="1291"/>
                  </a:lnTo>
                  <a:lnTo>
                    <a:pt x="5027" y="1291"/>
                  </a:lnTo>
                  <a:lnTo>
                    <a:pt x="5027" y="1300"/>
                  </a:lnTo>
                  <a:lnTo>
                    <a:pt x="5036" y="1291"/>
                  </a:lnTo>
                  <a:lnTo>
                    <a:pt x="5036" y="1300"/>
                  </a:lnTo>
                  <a:lnTo>
                    <a:pt x="5046" y="1300"/>
                  </a:lnTo>
                  <a:lnTo>
                    <a:pt x="5046" y="1291"/>
                  </a:lnTo>
                  <a:lnTo>
                    <a:pt x="5055" y="1300"/>
                  </a:lnTo>
                  <a:lnTo>
                    <a:pt x="5055" y="1310"/>
                  </a:lnTo>
                  <a:lnTo>
                    <a:pt x="5065" y="1300"/>
                  </a:lnTo>
                  <a:lnTo>
                    <a:pt x="5073" y="1310"/>
                  </a:lnTo>
                  <a:lnTo>
                    <a:pt x="5073" y="1300"/>
                  </a:lnTo>
                  <a:lnTo>
                    <a:pt x="5083" y="1300"/>
                  </a:lnTo>
                  <a:lnTo>
                    <a:pt x="5083" y="1310"/>
                  </a:lnTo>
                  <a:lnTo>
                    <a:pt x="5092" y="1291"/>
                  </a:lnTo>
                  <a:lnTo>
                    <a:pt x="5092" y="1300"/>
                  </a:lnTo>
                  <a:lnTo>
                    <a:pt x="5102" y="1300"/>
                  </a:lnTo>
                  <a:lnTo>
                    <a:pt x="5102" y="1291"/>
                  </a:lnTo>
                  <a:lnTo>
                    <a:pt x="5110" y="1300"/>
                  </a:lnTo>
                  <a:lnTo>
                    <a:pt x="5110" y="1291"/>
                  </a:lnTo>
                  <a:lnTo>
                    <a:pt x="5121" y="1291"/>
                  </a:lnTo>
                  <a:lnTo>
                    <a:pt x="5121" y="1300"/>
                  </a:lnTo>
                  <a:lnTo>
                    <a:pt x="5129" y="1300"/>
                  </a:lnTo>
                  <a:lnTo>
                    <a:pt x="5139" y="1310"/>
                  </a:lnTo>
                  <a:lnTo>
                    <a:pt x="5139" y="1300"/>
                  </a:lnTo>
                  <a:lnTo>
                    <a:pt x="5148" y="1291"/>
                  </a:lnTo>
                  <a:lnTo>
                    <a:pt x="5148" y="1300"/>
                  </a:lnTo>
                  <a:lnTo>
                    <a:pt x="5158" y="1310"/>
                  </a:lnTo>
                  <a:lnTo>
                    <a:pt x="5158" y="1291"/>
                  </a:lnTo>
                  <a:lnTo>
                    <a:pt x="5166" y="1281"/>
                  </a:lnTo>
                  <a:lnTo>
                    <a:pt x="5166" y="1291"/>
                  </a:lnTo>
                  <a:lnTo>
                    <a:pt x="5177" y="1300"/>
                  </a:lnTo>
                  <a:lnTo>
                    <a:pt x="5177" y="1291"/>
                  </a:lnTo>
                  <a:lnTo>
                    <a:pt x="5187" y="1291"/>
                  </a:lnTo>
                  <a:lnTo>
                    <a:pt x="5187" y="1300"/>
                  </a:lnTo>
                  <a:lnTo>
                    <a:pt x="5195" y="1291"/>
                  </a:lnTo>
                  <a:lnTo>
                    <a:pt x="5195" y="1310"/>
                  </a:lnTo>
                  <a:lnTo>
                    <a:pt x="5205" y="1310"/>
                  </a:lnTo>
                  <a:lnTo>
                    <a:pt x="5205" y="1291"/>
                  </a:lnTo>
                  <a:lnTo>
                    <a:pt x="5214" y="1291"/>
                  </a:lnTo>
                  <a:lnTo>
                    <a:pt x="5224" y="1281"/>
                  </a:lnTo>
                  <a:lnTo>
                    <a:pt x="5224" y="1291"/>
                  </a:lnTo>
                  <a:lnTo>
                    <a:pt x="5232" y="1272"/>
                  </a:lnTo>
                  <a:lnTo>
                    <a:pt x="5232" y="1291"/>
                  </a:lnTo>
                  <a:lnTo>
                    <a:pt x="5243" y="1291"/>
                  </a:lnTo>
                  <a:lnTo>
                    <a:pt x="5243" y="1300"/>
                  </a:lnTo>
                  <a:lnTo>
                    <a:pt x="5251" y="1300"/>
                  </a:lnTo>
                  <a:lnTo>
                    <a:pt x="5251" y="1310"/>
                  </a:lnTo>
                  <a:lnTo>
                    <a:pt x="5261" y="1291"/>
                  </a:lnTo>
                  <a:lnTo>
                    <a:pt x="5261" y="1300"/>
                  </a:lnTo>
                  <a:lnTo>
                    <a:pt x="5270" y="1300"/>
                  </a:lnTo>
                  <a:lnTo>
                    <a:pt x="5270" y="1291"/>
                  </a:lnTo>
                  <a:lnTo>
                    <a:pt x="5280" y="1300"/>
                  </a:lnTo>
                  <a:lnTo>
                    <a:pt x="5280" y="1291"/>
                  </a:lnTo>
                  <a:lnTo>
                    <a:pt x="5288" y="1281"/>
                  </a:lnTo>
                  <a:lnTo>
                    <a:pt x="5288" y="1291"/>
                  </a:lnTo>
                  <a:lnTo>
                    <a:pt x="5299" y="1291"/>
                  </a:lnTo>
                  <a:lnTo>
                    <a:pt x="5307" y="1291"/>
                  </a:lnTo>
                  <a:lnTo>
                    <a:pt x="5307" y="1281"/>
                  </a:lnTo>
                  <a:lnTo>
                    <a:pt x="5317" y="1281"/>
                  </a:lnTo>
                  <a:lnTo>
                    <a:pt x="5317" y="1300"/>
                  </a:lnTo>
                  <a:lnTo>
                    <a:pt x="5326" y="1291"/>
                  </a:lnTo>
                  <a:lnTo>
                    <a:pt x="5326" y="1310"/>
                  </a:lnTo>
                  <a:lnTo>
                    <a:pt x="5344" y="1310"/>
                  </a:lnTo>
                  <a:lnTo>
                    <a:pt x="5344" y="1291"/>
                  </a:lnTo>
                  <a:lnTo>
                    <a:pt x="5354" y="1291"/>
                  </a:lnTo>
                  <a:lnTo>
                    <a:pt x="5354" y="1281"/>
                  </a:lnTo>
                  <a:lnTo>
                    <a:pt x="5363" y="1291"/>
                  </a:lnTo>
                  <a:lnTo>
                    <a:pt x="5373" y="1291"/>
                  </a:lnTo>
                  <a:lnTo>
                    <a:pt x="5373" y="1272"/>
                  </a:lnTo>
                  <a:lnTo>
                    <a:pt x="5382" y="1272"/>
                  </a:lnTo>
                  <a:lnTo>
                    <a:pt x="5382" y="1291"/>
                  </a:lnTo>
                  <a:lnTo>
                    <a:pt x="5392" y="1291"/>
                  </a:lnTo>
                  <a:lnTo>
                    <a:pt x="5392" y="1310"/>
                  </a:lnTo>
                  <a:lnTo>
                    <a:pt x="5400" y="1300"/>
                  </a:lnTo>
                  <a:lnTo>
                    <a:pt x="5400" y="1281"/>
                  </a:lnTo>
                  <a:lnTo>
                    <a:pt x="5410" y="1291"/>
                  </a:lnTo>
                  <a:lnTo>
                    <a:pt x="5410" y="1300"/>
                  </a:lnTo>
                  <a:lnTo>
                    <a:pt x="5419" y="1310"/>
                  </a:lnTo>
                  <a:lnTo>
                    <a:pt x="5419" y="1300"/>
                  </a:lnTo>
                  <a:lnTo>
                    <a:pt x="5429" y="1300"/>
                  </a:lnTo>
                  <a:lnTo>
                    <a:pt x="5429" y="1281"/>
                  </a:lnTo>
                  <a:lnTo>
                    <a:pt x="5438" y="1281"/>
                  </a:lnTo>
                  <a:lnTo>
                    <a:pt x="5438" y="1300"/>
                  </a:lnTo>
                  <a:lnTo>
                    <a:pt x="5448" y="1300"/>
                  </a:lnTo>
                  <a:lnTo>
                    <a:pt x="5456" y="1300"/>
                  </a:lnTo>
                  <a:lnTo>
                    <a:pt x="5456" y="1310"/>
                  </a:lnTo>
                  <a:lnTo>
                    <a:pt x="5466" y="1310"/>
                  </a:lnTo>
                  <a:lnTo>
                    <a:pt x="5466" y="1291"/>
                  </a:lnTo>
                  <a:lnTo>
                    <a:pt x="5475" y="1291"/>
                  </a:lnTo>
                  <a:lnTo>
                    <a:pt x="5485" y="1281"/>
                  </a:lnTo>
                  <a:lnTo>
                    <a:pt x="5485" y="1300"/>
                  </a:lnTo>
                  <a:lnTo>
                    <a:pt x="5493" y="1291"/>
                  </a:lnTo>
                  <a:lnTo>
                    <a:pt x="5493" y="1310"/>
                  </a:lnTo>
                  <a:lnTo>
                    <a:pt x="5504" y="1310"/>
                  </a:lnTo>
                  <a:lnTo>
                    <a:pt x="5512" y="1310"/>
                  </a:lnTo>
                  <a:lnTo>
                    <a:pt x="5512" y="1291"/>
                  </a:lnTo>
                  <a:lnTo>
                    <a:pt x="5522" y="1300"/>
                  </a:lnTo>
                  <a:lnTo>
                    <a:pt x="5522" y="1291"/>
                  </a:lnTo>
                  <a:lnTo>
                    <a:pt x="5531" y="1281"/>
                  </a:lnTo>
                  <a:lnTo>
                    <a:pt x="5531" y="1272"/>
                  </a:lnTo>
                  <a:lnTo>
                    <a:pt x="5541" y="1281"/>
                  </a:lnTo>
                  <a:lnTo>
                    <a:pt x="5541" y="1272"/>
                  </a:lnTo>
                  <a:lnTo>
                    <a:pt x="5549" y="1272"/>
                  </a:lnTo>
                  <a:lnTo>
                    <a:pt x="5549" y="1291"/>
                  </a:lnTo>
                  <a:lnTo>
                    <a:pt x="5560" y="1291"/>
                  </a:lnTo>
                  <a:lnTo>
                    <a:pt x="5560" y="1281"/>
                  </a:lnTo>
                  <a:lnTo>
                    <a:pt x="5568" y="1272"/>
                  </a:lnTo>
                  <a:lnTo>
                    <a:pt x="5568" y="1281"/>
                  </a:lnTo>
                  <a:lnTo>
                    <a:pt x="5578" y="1281"/>
                  </a:lnTo>
                  <a:lnTo>
                    <a:pt x="5578" y="1300"/>
                  </a:lnTo>
                  <a:lnTo>
                    <a:pt x="5587" y="1310"/>
                  </a:lnTo>
                  <a:lnTo>
                    <a:pt x="5587" y="1300"/>
                  </a:lnTo>
                  <a:lnTo>
                    <a:pt x="5597" y="1300"/>
                  </a:lnTo>
                  <a:lnTo>
                    <a:pt x="5597" y="1291"/>
                  </a:lnTo>
                  <a:lnTo>
                    <a:pt x="5605" y="1291"/>
                  </a:lnTo>
                  <a:lnTo>
                    <a:pt x="5605" y="1205"/>
                  </a:lnTo>
                  <a:lnTo>
                    <a:pt x="5615" y="1178"/>
                  </a:lnTo>
                  <a:lnTo>
                    <a:pt x="5615" y="1262"/>
                  </a:lnTo>
                  <a:lnTo>
                    <a:pt x="5624" y="1262"/>
                  </a:lnTo>
                  <a:lnTo>
                    <a:pt x="5624" y="1281"/>
                  </a:lnTo>
                  <a:lnTo>
                    <a:pt x="5634" y="1281"/>
                  </a:lnTo>
                  <a:lnTo>
                    <a:pt x="5634" y="1291"/>
                  </a:lnTo>
                  <a:lnTo>
                    <a:pt x="5643" y="1291"/>
                  </a:lnTo>
                  <a:lnTo>
                    <a:pt x="5643" y="1310"/>
                  </a:lnTo>
                  <a:lnTo>
                    <a:pt x="5653" y="1310"/>
                  </a:lnTo>
                  <a:lnTo>
                    <a:pt x="5653" y="1281"/>
                  </a:lnTo>
                  <a:lnTo>
                    <a:pt x="5661" y="1272"/>
                  </a:lnTo>
                  <a:lnTo>
                    <a:pt x="5661" y="1291"/>
                  </a:lnTo>
                  <a:lnTo>
                    <a:pt x="5671" y="1291"/>
                  </a:lnTo>
                  <a:lnTo>
                    <a:pt x="5671" y="1310"/>
                  </a:lnTo>
                  <a:lnTo>
                    <a:pt x="5680" y="1300"/>
                  </a:lnTo>
                  <a:lnTo>
                    <a:pt x="5690" y="1300"/>
                  </a:lnTo>
                  <a:lnTo>
                    <a:pt x="5698" y="1291"/>
                  </a:lnTo>
                  <a:lnTo>
                    <a:pt x="5698" y="1300"/>
                  </a:lnTo>
                  <a:lnTo>
                    <a:pt x="5709" y="1291"/>
                  </a:lnTo>
                  <a:lnTo>
                    <a:pt x="5709" y="1310"/>
                  </a:lnTo>
                  <a:lnTo>
                    <a:pt x="5717" y="1310"/>
                  </a:lnTo>
                  <a:lnTo>
                    <a:pt x="5727" y="1310"/>
                  </a:lnTo>
                  <a:lnTo>
                    <a:pt x="5727" y="1281"/>
                  </a:lnTo>
                  <a:lnTo>
                    <a:pt x="5736" y="1281"/>
                  </a:lnTo>
                  <a:lnTo>
                    <a:pt x="5746" y="1272"/>
                  </a:lnTo>
                  <a:lnTo>
                    <a:pt x="5746" y="1291"/>
                  </a:lnTo>
                  <a:lnTo>
                    <a:pt x="5754" y="1291"/>
                  </a:lnTo>
                  <a:lnTo>
                    <a:pt x="5754" y="1300"/>
                  </a:lnTo>
                  <a:lnTo>
                    <a:pt x="5765" y="1300"/>
                  </a:lnTo>
                  <a:lnTo>
                    <a:pt x="5765" y="1310"/>
                  </a:lnTo>
                  <a:lnTo>
                    <a:pt x="5773" y="1300"/>
                  </a:lnTo>
                  <a:lnTo>
                    <a:pt x="5773" y="1310"/>
                  </a:lnTo>
                  <a:lnTo>
                    <a:pt x="5783" y="1310"/>
                  </a:lnTo>
                  <a:lnTo>
                    <a:pt x="5783" y="1291"/>
                  </a:lnTo>
                  <a:lnTo>
                    <a:pt x="5792" y="1300"/>
                  </a:lnTo>
                  <a:lnTo>
                    <a:pt x="5792" y="1310"/>
                  </a:lnTo>
                  <a:lnTo>
                    <a:pt x="5802" y="1300"/>
                  </a:lnTo>
                  <a:lnTo>
                    <a:pt x="5802" y="1291"/>
                  </a:lnTo>
                  <a:lnTo>
                    <a:pt x="5810" y="1291"/>
                  </a:lnTo>
                  <a:lnTo>
                    <a:pt x="5810" y="1272"/>
                  </a:lnTo>
                  <a:lnTo>
                    <a:pt x="5820" y="1281"/>
                  </a:lnTo>
                  <a:lnTo>
                    <a:pt x="5820" y="760"/>
                  </a:lnTo>
                  <a:lnTo>
                    <a:pt x="5829" y="588"/>
                  </a:lnTo>
                  <a:lnTo>
                    <a:pt x="5829" y="1053"/>
                  </a:lnTo>
                  <a:lnTo>
                    <a:pt x="5839" y="1072"/>
                  </a:lnTo>
                  <a:lnTo>
                    <a:pt x="5839" y="1224"/>
                  </a:lnTo>
                  <a:lnTo>
                    <a:pt x="5848" y="1234"/>
                  </a:lnTo>
                  <a:lnTo>
                    <a:pt x="5848" y="1272"/>
                  </a:lnTo>
                  <a:lnTo>
                    <a:pt x="5858" y="1272"/>
                  </a:lnTo>
                  <a:lnTo>
                    <a:pt x="5858" y="1281"/>
                  </a:lnTo>
                  <a:lnTo>
                    <a:pt x="5866" y="1272"/>
                  </a:lnTo>
                  <a:lnTo>
                    <a:pt x="5866" y="1281"/>
                  </a:lnTo>
                  <a:lnTo>
                    <a:pt x="5876" y="1281"/>
                  </a:lnTo>
                  <a:lnTo>
                    <a:pt x="5876" y="1300"/>
                  </a:lnTo>
                  <a:lnTo>
                    <a:pt x="5885" y="1291"/>
                  </a:lnTo>
                  <a:lnTo>
                    <a:pt x="5885" y="1300"/>
                  </a:lnTo>
                  <a:lnTo>
                    <a:pt x="5895" y="1300"/>
                  </a:lnTo>
                  <a:lnTo>
                    <a:pt x="5895" y="1310"/>
                  </a:lnTo>
                  <a:lnTo>
                    <a:pt x="5904" y="1310"/>
                  </a:lnTo>
                  <a:lnTo>
                    <a:pt x="5904" y="1281"/>
                  </a:lnTo>
                  <a:lnTo>
                    <a:pt x="5914" y="1281"/>
                  </a:lnTo>
                  <a:lnTo>
                    <a:pt x="5914" y="1291"/>
                  </a:lnTo>
                  <a:lnTo>
                    <a:pt x="5922" y="1291"/>
                  </a:lnTo>
                  <a:lnTo>
                    <a:pt x="5922" y="1300"/>
                  </a:lnTo>
                  <a:lnTo>
                    <a:pt x="5932" y="1300"/>
                  </a:lnTo>
                  <a:lnTo>
                    <a:pt x="5932" y="1281"/>
                  </a:lnTo>
                  <a:lnTo>
                    <a:pt x="5941" y="1291"/>
                  </a:lnTo>
                  <a:lnTo>
                    <a:pt x="5941" y="1300"/>
                  </a:lnTo>
                  <a:lnTo>
                    <a:pt x="5951" y="1300"/>
                  </a:lnTo>
                  <a:lnTo>
                    <a:pt x="5951" y="1291"/>
                  </a:lnTo>
                  <a:lnTo>
                    <a:pt x="5959" y="1291"/>
                  </a:lnTo>
                  <a:lnTo>
                    <a:pt x="5959" y="1272"/>
                  </a:lnTo>
                  <a:lnTo>
                    <a:pt x="5970" y="1281"/>
                  </a:lnTo>
                  <a:lnTo>
                    <a:pt x="5970" y="1310"/>
                  </a:lnTo>
                  <a:lnTo>
                    <a:pt x="5978" y="1300"/>
                  </a:lnTo>
                  <a:lnTo>
                    <a:pt x="5978" y="1310"/>
                  </a:lnTo>
                  <a:lnTo>
                    <a:pt x="5988" y="1310"/>
                  </a:lnTo>
                  <a:lnTo>
                    <a:pt x="5988" y="1300"/>
                  </a:lnTo>
                  <a:lnTo>
                    <a:pt x="5997" y="1300"/>
                  </a:lnTo>
                  <a:lnTo>
                    <a:pt x="5997" y="1291"/>
                  </a:lnTo>
                  <a:lnTo>
                    <a:pt x="6007" y="1300"/>
                  </a:lnTo>
                  <a:lnTo>
                    <a:pt x="6007" y="1310"/>
                  </a:lnTo>
                  <a:lnTo>
                    <a:pt x="6015" y="1310"/>
                  </a:lnTo>
                  <a:lnTo>
                    <a:pt x="6015" y="1300"/>
                  </a:lnTo>
                  <a:lnTo>
                    <a:pt x="6026" y="1291"/>
                  </a:lnTo>
                  <a:lnTo>
                    <a:pt x="6026" y="1272"/>
                  </a:lnTo>
                  <a:lnTo>
                    <a:pt x="6034" y="1272"/>
                  </a:lnTo>
                  <a:lnTo>
                    <a:pt x="6034" y="466"/>
                  </a:lnTo>
                  <a:lnTo>
                    <a:pt x="6044" y="361"/>
                  </a:lnTo>
                  <a:lnTo>
                    <a:pt x="6044" y="1072"/>
                  </a:lnTo>
                  <a:lnTo>
                    <a:pt x="6053" y="1091"/>
                  </a:lnTo>
                  <a:lnTo>
                    <a:pt x="6053" y="1224"/>
                  </a:lnTo>
                  <a:lnTo>
                    <a:pt x="6063" y="1224"/>
                  </a:lnTo>
                  <a:lnTo>
                    <a:pt x="6063" y="1281"/>
                  </a:lnTo>
                  <a:lnTo>
                    <a:pt x="6071" y="1281"/>
                  </a:lnTo>
                  <a:lnTo>
                    <a:pt x="6071" y="1272"/>
                  </a:lnTo>
                  <a:lnTo>
                    <a:pt x="6081" y="1272"/>
                  </a:lnTo>
                  <a:lnTo>
                    <a:pt x="6081" y="1300"/>
                  </a:lnTo>
                  <a:lnTo>
                    <a:pt x="6092" y="1300"/>
                  </a:lnTo>
                  <a:lnTo>
                    <a:pt x="6092" y="1310"/>
                  </a:lnTo>
                  <a:lnTo>
                    <a:pt x="6100" y="1310"/>
                  </a:lnTo>
                  <a:lnTo>
                    <a:pt x="6110" y="1291"/>
                  </a:lnTo>
                  <a:lnTo>
                    <a:pt x="6110" y="1300"/>
                  </a:lnTo>
                  <a:lnTo>
                    <a:pt x="6119" y="1300"/>
                  </a:lnTo>
                  <a:lnTo>
                    <a:pt x="6119" y="1291"/>
                  </a:lnTo>
                  <a:lnTo>
                    <a:pt x="6129" y="1300"/>
                  </a:lnTo>
                  <a:lnTo>
                    <a:pt x="6129" y="1281"/>
                  </a:lnTo>
                  <a:lnTo>
                    <a:pt x="6137" y="1253"/>
                  </a:lnTo>
                  <a:lnTo>
                    <a:pt x="6137" y="1281"/>
                  </a:lnTo>
                  <a:lnTo>
                    <a:pt x="6148" y="1281"/>
                  </a:lnTo>
                  <a:lnTo>
                    <a:pt x="6148" y="1310"/>
                  </a:lnTo>
                  <a:lnTo>
                    <a:pt x="6156" y="1310"/>
                  </a:lnTo>
                  <a:lnTo>
                    <a:pt x="6156" y="1291"/>
                  </a:lnTo>
                  <a:lnTo>
                    <a:pt x="6166" y="1300"/>
                  </a:lnTo>
                  <a:lnTo>
                    <a:pt x="6166" y="1272"/>
                  </a:lnTo>
                  <a:lnTo>
                    <a:pt x="6175" y="1272"/>
                  </a:lnTo>
                  <a:lnTo>
                    <a:pt x="6175" y="1291"/>
                  </a:lnTo>
                  <a:lnTo>
                    <a:pt x="6185" y="1291"/>
                  </a:lnTo>
                  <a:lnTo>
                    <a:pt x="6185" y="1310"/>
                  </a:lnTo>
                  <a:lnTo>
                    <a:pt x="6193" y="1310"/>
                  </a:lnTo>
                  <a:lnTo>
                    <a:pt x="6193" y="1300"/>
                  </a:lnTo>
                  <a:lnTo>
                    <a:pt x="6203" y="1300"/>
                  </a:lnTo>
                  <a:lnTo>
                    <a:pt x="6203" y="1310"/>
                  </a:lnTo>
                  <a:lnTo>
                    <a:pt x="6212" y="1310"/>
                  </a:lnTo>
                  <a:lnTo>
                    <a:pt x="6212" y="1300"/>
                  </a:lnTo>
                  <a:lnTo>
                    <a:pt x="6222" y="1300"/>
                  </a:lnTo>
                  <a:lnTo>
                    <a:pt x="6222" y="1291"/>
                  </a:lnTo>
                  <a:lnTo>
                    <a:pt x="6231" y="1291"/>
                  </a:lnTo>
                  <a:lnTo>
                    <a:pt x="6231" y="1300"/>
                  </a:lnTo>
                  <a:lnTo>
                    <a:pt x="6241" y="1300"/>
                  </a:lnTo>
                  <a:lnTo>
                    <a:pt x="6241" y="1291"/>
                  </a:lnTo>
                  <a:lnTo>
                    <a:pt x="6249" y="1300"/>
                  </a:lnTo>
                  <a:lnTo>
                    <a:pt x="6249" y="1291"/>
                  </a:lnTo>
                  <a:lnTo>
                    <a:pt x="6259" y="1291"/>
                  </a:lnTo>
                  <a:lnTo>
                    <a:pt x="6259" y="1300"/>
                  </a:lnTo>
                  <a:lnTo>
                    <a:pt x="6268" y="1300"/>
                  </a:lnTo>
                  <a:lnTo>
                    <a:pt x="6268" y="1291"/>
                  </a:lnTo>
                  <a:lnTo>
                    <a:pt x="6278" y="1291"/>
                  </a:lnTo>
                  <a:lnTo>
                    <a:pt x="6286" y="1300"/>
                  </a:lnTo>
                  <a:lnTo>
                    <a:pt x="6286" y="1291"/>
                  </a:lnTo>
                  <a:lnTo>
                    <a:pt x="6297" y="1291"/>
                  </a:lnTo>
                  <a:lnTo>
                    <a:pt x="6305" y="1291"/>
                  </a:lnTo>
                  <a:lnTo>
                    <a:pt x="6305" y="1272"/>
                  </a:lnTo>
                  <a:lnTo>
                    <a:pt x="6315" y="1281"/>
                  </a:lnTo>
                  <a:lnTo>
                    <a:pt x="6315" y="1300"/>
                  </a:lnTo>
                  <a:lnTo>
                    <a:pt x="6324" y="1300"/>
                  </a:lnTo>
                  <a:lnTo>
                    <a:pt x="6324" y="1291"/>
                  </a:lnTo>
                  <a:lnTo>
                    <a:pt x="6334" y="1300"/>
                  </a:lnTo>
                  <a:lnTo>
                    <a:pt x="6342" y="1300"/>
                  </a:lnTo>
                  <a:lnTo>
                    <a:pt x="6342" y="1310"/>
                  </a:lnTo>
                  <a:lnTo>
                    <a:pt x="6353" y="1310"/>
                  </a:lnTo>
                  <a:lnTo>
                    <a:pt x="6353" y="1291"/>
                  </a:lnTo>
                  <a:lnTo>
                    <a:pt x="6361" y="1291"/>
                  </a:lnTo>
                  <a:lnTo>
                    <a:pt x="6361" y="1272"/>
                  </a:lnTo>
                  <a:lnTo>
                    <a:pt x="6371" y="1272"/>
                  </a:lnTo>
                  <a:lnTo>
                    <a:pt x="6371" y="1300"/>
                  </a:lnTo>
                  <a:lnTo>
                    <a:pt x="6380" y="1300"/>
                  </a:lnTo>
                  <a:lnTo>
                    <a:pt x="6380" y="1310"/>
                  </a:lnTo>
                  <a:lnTo>
                    <a:pt x="6390" y="1300"/>
                  </a:lnTo>
                  <a:lnTo>
                    <a:pt x="6390" y="1310"/>
                  </a:lnTo>
                  <a:lnTo>
                    <a:pt x="6398" y="1310"/>
                  </a:lnTo>
                  <a:lnTo>
                    <a:pt x="6398" y="1300"/>
                  </a:lnTo>
                  <a:lnTo>
                    <a:pt x="6408" y="1300"/>
                  </a:lnTo>
                  <a:lnTo>
                    <a:pt x="6417" y="1300"/>
                  </a:lnTo>
                  <a:lnTo>
                    <a:pt x="6417" y="1291"/>
                  </a:lnTo>
                  <a:lnTo>
                    <a:pt x="6427" y="1291"/>
                  </a:lnTo>
                  <a:lnTo>
                    <a:pt x="6427" y="1300"/>
                  </a:lnTo>
                  <a:lnTo>
                    <a:pt x="6436" y="1300"/>
                  </a:lnTo>
                  <a:lnTo>
                    <a:pt x="6436" y="1310"/>
                  </a:lnTo>
                  <a:lnTo>
                    <a:pt x="6446" y="1310"/>
                  </a:lnTo>
                  <a:lnTo>
                    <a:pt x="6446" y="1300"/>
                  </a:lnTo>
                  <a:lnTo>
                    <a:pt x="6454" y="1300"/>
                  </a:lnTo>
                  <a:lnTo>
                    <a:pt x="6454" y="1291"/>
                  </a:lnTo>
                  <a:lnTo>
                    <a:pt x="6464" y="1300"/>
                  </a:lnTo>
                  <a:lnTo>
                    <a:pt x="6464" y="1281"/>
                  </a:lnTo>
                  <a:lnTo>
                    <a:pt x="6473" y="1291"/>
                  </a:lnTo>
                  <a:lnTo>
                    <a:pt x="6473" y="1281"/>
                  </a:lnTo>
                  <a:lnTo>
                    <a:pt x="6483" y="1281"/>
                  </a:lnTo>
                  <a:lnTo>
                    <a:pt x="6483" y="1310"/>
                  </a:lnTo>
                  <a:lnTo>
                    <a:pt x="6492" y="1310"/>
                  </a:lnTo>
                  <a:lnTo>
                    <a:pt x="6492" y="1300"/>
                  </a:lnTo>
                  <a:lnTo>
                    <a:pt x="6502" y="1310"/>
                  </a:lnTo>
                  <a:lnTo>
                    <a:pt x="6510" y="1300"/>
                  </a:lnTo>
                  <a:lnTo>
                    <a:pt x="6510" y="1291"/>
                  </a:lnTo>
                  <a:lnTo>
                    <a:pt x="6520" y="1291"/>
                  </a:lnTo>
                  <a:lnTo>
                    <a:pt x="6520" y="1300"/>
                  </a:lnTo>
                  <a:lnTo>
                    <a:pt x="6529" y="1291"/>
                  </a:lnTo>
                  <a:lnTo>
                    <a:pt x="6529" y="1272"/>
                  </a:lnTo>
                  <a:lnTo>
                    <a:pt x="6539" y="1281"/>
                  </a:lnTo>
                  <a:lnTo>
                    <a:pt x="6539" y="1291"/>
                  </a:lnTo>
                  <a:lnTo>
                    <a:pt x="6547" y="1291"/>
                  </a:lnTo>
                  <a:lnTo>
                    <a:pt x="6558" y="1300"/>
                  </a:lnTo>
                  <a:lnTo>
                    <a:pt x="6558" y="1291"/>
                  </a:lnTo>
                  <a:lnTo>
                    <a:pt x="6566" y="1291"/>
                  </a:lnTo>
                  <a:lnTo>
                    <a:pt x="6576" y="1291"/>
                  </a:lnTo>
                  <a:lnTo>
                    <a:pt x="6576" y="1300"/>
                  </a:lnTo>
                  <a:lnTo>
                    <a:pt x="6585" y="1291"/>
                  </a:lnTo>
                  <a:lnTo>
                    <a:pt x="6595" y="1291"/>
                  </a:lnTo>
                  <a:lnTo>
                    <a:pt x="6595" y="1300"/>
                  </a:lnTo>
                  <a:lnTo>
                    <a:pt x="6603" y="1310"/>
                  </a:lnTo>
                  <a:lnTo>
                    <a:pt x="6603" y="1300"/>
                  </a:lnTo>
                  <a:lnTo>
                    <a:pt x="6614" y="1300"/>
                  </a:lnTo>
                  <a:lnTo>
                    <a:pt x="6614" y="1291"/>
                  </a:lnTo>
                  <a:lnTo>
                    <a:pt x="6622" y="1281"/>
                  </a:lnTo>
                  <a:lnTo>
                    <a:pt x="6622" y="1300"/>
                  </a:lnTo>
                  <a:lnTo>
                    <a:pt x="6632" y="1300"/>
                  </a:lnTo>
                  <a:lnTo>
                    <a:pt x="6632" y="1272"/>
                  </a:lnTo>
                  <a:lnTo>
                    <a:pt x="6641" y="1272"/>
                  </a:lnTo>
                  <a:lnTo>
                    <a:pt x="6641" y="1224"/>
                  </a:lnTo>
                  <a:lnTo>
                    <a:pt x="6651" y="1234"/>
                  </a:lnTo>
                  <a:lnTo>
                    <a:pt x="6651" y="1281"/>
                  </a:lnTo>
                  <a:lnTo>
                    <a:pt x="6659" y="1272"/>
                  </a:lnTo>
                  <a:lnTo>
                    <a:pt x="6659" y="1291"/>
                  </a:lnTo>
                  <a:lnTo>
                    <a:pt x="6669" y="1291"/>
                  </a:lnTo>
                  <a:lnTo>
                    <a:pt x="6669" y="1300"/>
                  </a:lnTo>
                  <a:lnTo>
                    <a:pt x="6678" y="1300"/>
                  </a:lnTo>
                  <a:lnTo>
                    <a:pt x="6678" y="1310"/>
                  </a:lnTo>
                  <a:lnTo>
                    <a:pt x="6697" y="1300"/>
                  </a:lnTo>
                  <a:lnTo>
                    <a:pt x="6707" y="1291"/>
                  </a:lnTo>
                  <a:lnTo>
                    <a:pt x="6707" y="1300"/>
                  </a:lnTo>
                  <a:lnTo>
                    <a:pt x="6725" y="1291"/>
                  </a:lnTo>
                  <a:lnTo>
                    <a:pt x="6725" y="1300"/>
                  </a:lnTo>
                  <a:lnTo>
                    <a:pt x="6744" y="1300"/>
                  </a:lnTo>
                  <a:lnTo>
                    <a:pt x="6752" y="1300"/>
                  </a:lnTo>
                  <a:lnTo>
                    <a:pt x="6752" y="1291"/>
                  </a:lnTo>
                  <a:lnTo>
                    <a:pt x="6763" y="1291"/>
                  </a:lnTo>
                  <a:lnTo>
                    <a:pt x="6763" y="1281"/>
                  </a:lnTo>
                  <a:lnTo>
                    <a:pt x="6771" y="1291"/>
                  </a:lnTo>
                  <a:lnTo>
                    <a:pt x="6771" y="1300"/>
                  </a:lnTo>
                  <a:lnTo>
                    <a:pt x="6781" y="1300"/>
                  </a:lnTo>
                  <a:lnTo>
                    <a:pt x="6790" y="1300"/>
                  </a:lnTo>
                  <a:lnTo>
                    <a:pt x="6790" y="1291"/>
                  </a:lnTo>
                  <a:lnTo>
                    <a:pt x="6800" y="1291"/>
                  </a:lnTo>
                  <a:lnTo>
                    <a:pt x="6800" y="1310"/>
                  </a:lnTo>
                  <a:lnTo>
                    <a:pt x="6808" y="1291"/>
                  </a:lnTo>
                  <a:lnTo>
                    <a:pt x="6808" y="1310"/>
                  </a:lnTo>
                  <a:lnTo>
                    <a:pt x="6819" y="1310"/>
                  </a:lnTo>
                  <a:lnTo>
                    <a:pt x="6819" y="1291"/>
                  </a:lnTo>
                  <a:lnTo>
                    <a:pt x="6827" y="1291"/>
                  </a:lnTo>
                  <a:lnTo>
                    <a:pt x="6827" y="1300"/>
                  </a:lnTo>
                  <a:lnTo>
                    <a:pt x="6837" y="1300"/>
                  </a:lnTo>
                  <a:lnTo>
                    <a:pt x="6846" y="1300"/>
                  </a:lnTo>
                  <a:lnTo>
                    <a:pt x="6864" y="1310"/>
                  </a:lnTo>
                  <a:lnTo>
                    <a:pt x="6864" y="1300"/>
                  </a:lnTo>
                  <a:lnTo>
                    <a:pt x="6874" y="1300"/>
                  </a:lnTo>
                  <a:lnTo>
                    <a:pt x="6874" y="1310"/>
                  </a:lnTo>
                  <a:lnTo>
                    <a:pt x="6883" y="1300"/>
                  </a:lnTo>
                  <a:lnTo>
                    <a:pt x="6883" y="1291"/>
                  </a:lnTo>
                  <a:lnTo>
                    <a:pt x="6893" y="1291"/>
                  </a:lnTo>
                  <a:lnTo>
                    <a:pt x="6893" y="1281"/>
                  </a:lnTo>
                  <a:lnTo>
                    <a:pt x="6902" y="1291"/>
                  </a:lnTo>
                  <a:lnTo>
                    <a:pt x="6902" y="1310"/>
                  </a:lnTo>
                  <a:lnTo>
                    <a:pt x="6920" y="1310"/>
                  </a:lnTo>
                  <a:lnTo>
                    <a:pt x="6930" y="1300"/>
                  </a:lnTo>
                  <a:lnTo>
                    <a:pt x="6930" y="1262"/>
                  </a:lnTo>
                  <a:lnTo>
                    <a:pt x="6939" y="1262"/>
                  </a:lnTo>
                  <a:lnTo>
                    <a:pt x="6939" y="1178"/>
                  </a:lnTo>
                  <a:lnTo>
                    <a:pt x="6949" y="1215"/>
                  </a:lnTo>
                  <a:lnTo>
                    <a:pt x="6949" y="1272"/>
                  </a:lnTo>
                  <a:lnTo>
                    <a:pt x="6958" y="1272"/>
                  </a:lnTo>
                  <a:lnTo>
                    <a:pt x="6958" y="1300"/>
                  </a:lnTo>
                  <a:lnTo>
                    <a:pt x="6968" y="1300"/>
                  </a:lnTo>
                  <a:lnTo>
                    <a:pt x="6976" y="1310"/>
                  </a:lnTo>
                  <a:lnTo>
                    <a:pt x="6976" y="1300"/>
                  </a:lnTo>
                  <a:lnTo>
                    <a:pt x="6986" y="1300"/>
                  </a:lnTo>
                  <a:lnTo>
                    <a:pt x="6986" y="1310"/>
                  </a:lnTo>
                  <a:lnTo>
                    <a:pt x="6997" y="1310"/>
                  </a:lnTo>
                  <a:lnTo>
                    <a:pt x="6997" y="1291"/>
                  </a:lnTo>
                  <a:lnTo>
                    <a:pt x="7005" y="1300"/>
                  </a:lnTo>
                  <a:lnTo>
                    <a:pt x="7005" y="1291"/>
                  </a:lnTo>
                  <a:lnTo>
                    <a:pt x="7015" y="1281"/>
                  </a:lnTo>
                  <a:lnTo>
                    <a:pt x="7015" y="1291"/>
                  </a:lnTo>
                  <a:lnTo>
                    <a:pt x="7024" y="1291"/>
                  </a:lnTo>
                  <a:lnTo>
                    <a:pt x="7024" y="1272"/>
                  </a:lnTo>
                  <a:lnTo>
                    <a:pt x="7034" y="1281"/>
                  </a:lnTo>
                  <a:lnTo>
                    <a:pt x="7034" y="1291"/>
                  </a:lnTo>
                  <a:lnTo>
                    <a:pt x="7042" y="1291"/>
                  </a:lnTo>
                  <a:lnTo>
                    <a:pt x="7042" y="1300"/>
                  </a:lnTo>
                  <a:lnTo>
                    <a:pt x="7052" y="1300"/>
                  </a:lnTo>
                  <a:lnTo>
                    <a:pt x="7052" y="1291"/>
                  </a:lnTo>
                  <a:lnTo>
                    <a:pt x="7061" y="1291"/>
                  </a:lnTo>
                  <a:lnTo>
                    <a:pt x="7071" y="1291"/>
                  </a:lnTo>
                  <a:lnTo>
                    <a:pt x="7071" y="1300"/>
                  </a:lnTo>
                  <a:lnTo>
                    <a:pt x="7080" y="1300"/>
                  </a:lnTo>
                  <a:lnTo>
                    <a:pt x="7080" y="1281"/>
                  </a:lnTo>
                  <a:lnTo>
                    <a:pt x="7090" y="1291"/>
                  </a:lnTo>
                  <a:lnTo>
                    <a:pt x="7090" y="1300"/>
                  </a:lnTo>
                  <a:lnTo>
                    <a:pt x="7098" y="1300"/>
                  </a:lnTo>
                  <a:lnTo>
                    <a:pt x="7108" y="1310"/>
                  </a:lnTo>
                  <a:lnTo>
                    <a:pt x="7108" y="1300"/>
                  </a:lnTo>
                  <a:lnTo>
                    <a:pt x="7117" y="1300"/>
                  </a:lnTo>
                  <a:lnTo>
                    <a:pt x="7127" y="1300"/>
                  </a:lnTo>
                  <a:lnTo>
                    <a:pt x="7127" y="1310"/>
                  </a:lnTo>
                  <a:lnTo>
                    <a:pt x="7135" y="1310"/>
                  </a:lnTo>
                  <a:lnTo>
                    <a:pt x="7146" y="1310"/>
                  </a:lnTo>
                  <a:lnTo>
                    <a:pt x="7146" y="1300"/>
                  </a:lnTo>
                  <a:lnTo>
                    <a:pt x="7154" y="1300"/>
                  </a:lnTo>
                  <a:lnTo>
                    <a:pt x="7154" y="1291"/>
                  </a:lnTo>
                  <a:lnTo>
                    <a:pt x="7164" y="1291"/>
                  </a:lnTo>
                  <a:lnTo>
                    <a:pt x="7164" y="1300"/>
                  </a:lnTo>
                  <a:lnTo>
                    <a:pt x="7173" y="1310"/>
                  </a:lnTo>
                  <a:lnTo>
                    <a:pt x="7173" y="1300"/>
                  </a:lnTo>
                  <a:lnTo>
                    <a:pt x="7183" y="1310"/>
                  </a:lnTo>
                  <a:lnTo>
                    <a:pt x="7183" y="1300"/>
                  </a:lnTo>
                  <a:lnTo>
                    <a:pt x="7191" y="1291"/>
                  </a:lnTo>
                  <a:lnTo>
                    <a:pt x="7191" y="1310"/>
                  </a:lnTo>
                  <a:lnTo>
                    <a:pt x="7202" y="1310"/>
                  </a:lnTo>
                  <a:lnTo>
                    <a:pt x="7202" y="1300"/>
                  </a:lnTo>
                  <a:lnTo>
                    <a:pt x="7210" y="1310"/>
                  </a:lnTo>
                  <a:lnTo>
                    <a:pt x="7210" y="1291"/>
                  </a:lnTo>
                  <a:lnTo>
                    <a:pt x="7220" y="1291"/>
                  </a:lnTo>
                  <a:lnTo>
                    <a:pt x="7229" y="1291"/>
                  </a:lnTo>
                  <a:lnTo>
                    <a:pt x="7229" y="1310"/>
                  </a:lnTo>
                  <a:lnTo>
                    <a:pt x="7239" y="1310"/>
                  </a:lnTo>
                  <a:lnTo>
                    <a:pt x="7239" y="1291"/>
                  </a:lnTo>
                  <a:lnTo>
                    <a:pt x="7247" y="1291"/>
                  </a:lnTo>
                  <a:lnTo>
                    <a:pt x="7247" y="1281"/>
                  </a:lnTo>
                  <a:lnTo>
                    <a:pt x="7257" y="1281"/>
                  </a:lnTo>
                  <a:lnTo>
                    <a:pt x="7257" y="1300"/>
                  </a:lnTo>
                  <a:lnTo>
                    <a:pt x="7266" y="1300"/>
                  </a:lnTo>
                  <a:lnTo>
                    <a:pt x="7266" y="1310"/>
                  </a:lnTo>
                  <a:lnTo>
                    <a:pt x="7276" y="1310"/>
                  </a:lnTo>
                  <a:lnTo>
                    <a:pt x="7276" y="1300"/>
                  </a:lnTo>
                  <a:lnTo>
                    <a:pt x="7285" y="1300"/>
                  </a:lnTo>
                  <a:lnTo>
                    <a:pt x="7285" y="1291"/>
                  </a:lnTo>
                  <a:lnTo>
                    <a:pt x="7295" y="1291"/>
                  </a:lnTo>
                  <a:lnTo>
                    <a:pt x="7295" y="1262"/>
                  </a:lnTo>
                  <a:lnTo>
                    <a:pt x="7303" y="1262"/>
                  </a:lnTo>
                  <a:lnTo>
                    <a:pt x="7303" y="1291"/>
                  </a:lnTo>
                  <a:lnTo>
                    <a:pt x="7313" y="1281"/>
                  </a:lnTo>
                  <a:lnTo>
                    <a:pt x="7313" y="1291"/>
                  </a:lnTo>
                  <a:lnTo>
                    <a:pt x="7322" y="1300"/>
                  </a:lnTo>
                  <a:lnTo>
                    <a:pt x="7322" y="1291"/>
                  </a:lnTo>
                  <a:lnTo>
                    <a:pt x="7332" y="1300"/>
                  </a:lnTo>
                  <a:lnTo>
                    <a:pt x="7332" y="1291"/>
                  </a:lnTo>
                  <a:lnTo>
                    <a:pt x="7341" y="1291"/>
                  </a:lnTo>
                  <a:lnTo>
                    <a:pt x="7341" y="1281"/>
                  </a:lnTo>
                  <a:lnTo>
                    <a:pt x="7351" y="1291"/>
                  </a:lnTo>
                  <a:lnTo>
                    <a:pt x="7351" y="1281"/>
                  </a:lnTo>
                  <a:lnTo>
                    <a:pt x="7359" y="1272"/>
                  </a:lnTo>
                  <a:lnTo>
                    <a:pt x="7359" y="1281"/>
                  </a:lnTo>
                  <a:lnTo>
                    <a:pt x="7369" y="1272"/>
                  </a:lnTo>
                  <a:lnTo>
                    <a:pt x="7369" y="1291"/>
                  </a:lnTo>
                  <a:lnTo>
                    <a:pt x="7378" y="1291"/>
                  </a:lnTo>
                  <a:lnTo>
                    <a:pt x="7378" y="1300"/>
                  </a:lnTo>
                  <a:lnTo>
                    <a:pt x="7388" y="1300"/>
                  </a:lnTo>
                  <a:lnTo>
                    <a:pt x="7388" y="1310"/>
                  </a:lnTo>
                  <a:lnTo>
                    <a:pt x="7396" y="1300"/>
                  </a:lnTo>
                  <a:lnTo>
                    <a:pt x="7396" y="1291"/>
                  </a:lnTo>
                  <a:lnTo>
                    <a:pt x="7407" y="1291"/>
                  </a:lnTo>
                  <a:lnTo>
                    <a:pt x="7407" y="1300"/>
                  </a:lnTo>
                  <a:lnTo>
                    <a:pt x="7415" y="1300"/>
                  </a:lnTo>
                  <a:lnTo>
                    <a:pt x="7425" y="1300"/>
                  </a:lnTo>
                  <a:lnTo>
                    <a:pt x="7425" y="1291"/>
                  </a:lnTo>
                  <a:lnTo>
                    <a:pt x="7434" y="1291"/>
                  </a:lnTo>
                  <a:lnTo>
                    <a:pt x="7444" y="1291"/>
                  </a:lnTo>
                  <a:lnTo>
                    <a:pt x="7444" y="1300"/>
                  </a:lnTo>
                  <a:lnTo>
                    <a:pt x="7452" y="1291"/>
                  </a:lnTo>
                  <a:lnTo>
                    <a:pt x="7463" y="1300"/>
                  </a:lnTo>
                  <a:lnTo>
                    <a:pt x="7471" y="1291"/>
                  </a:lnTo>
                  <a:lnTo>
                    <a:pt x="7481" y="1300"/>
                  </a:lnTo>
                  <a:lnTo>
                    <a:pt x="7481" y="1310"/>
                  </a:lnTo>
                  <a:lnTo>
                    <a:pt x="7490" y="1300"/>
                  </a:lnTo>
                  <a:lnTo>
                    <a:pt x="7490" y="1291"/>
                  </a:lnTo>
                  <a:lnTo>
                    <a:pt x="7500" y="1291"/>
                  </a:lnTo>
                  <a:lnTo>
                    <a:pt x="7500" y="1300"/>
                  </a:lnTo>
                  <a:lnTo>
                    <a:pt x="7508" y="1300"/>
                  </a:lnTo>
                  <a:lnTo>
                    <a:pt x="7518" y="1300"/>
                  </a:lnTo>
                  <a:lnTo>
                    <a:pt x="7518" y="1291"/>
                  </a:lnTo>
                  <a:lnTo>
                    <a:pt x="7527" y="1291"/>
                  </a:lnTo>
                  <a:lnTo>
                    <a:pt x="7537" y="1291"/>
                  </a:lnTo>
                  <a:lnTo>
                    <a:pt x="7537" y="1272"/>
                  </a:lnTo>
                  <a:lnTo>
                    <a:pt x="7546" y="1291"/>
                  </a:lnTo>
                  <a:lnTo>
                    <a:pt x="7556" y="1291"/>
                  </a:lnTo>
                  <a:lnTo>
                    <a:pt x="7556" y="1300"/>
                  </a:lnTo>
                  <a:lnTo>
                    <a:pt x="7564" y="1300"/>
                  </a:lnTo>
                  <a:lnTo>
                    <a:pt x="7574" y="1300"/>
                  </a:lnTo>
                  <a:lnTo>
                    <a:pt x="7574" y="1291"/>
                  </a:lnTo>
                  <a:lnTo>
                    <a:pt x="7583" y="1291"/>
                  </a:lnTo>
                  <a:lnTo>
                    <a:pt x="7583" y="1281"/>
                  </a:lnTo>
                  <a:lnTo>
                    <a:pt x="7593" y="1281"/>
                  </a:lnTo>
                  <a:lnTo>
                    <a:pt x="7593" y="1300"/>
                  </a:lnTo>
                  <a:lnTo>
                    <a:pt x="7601" y="1300"/>
                  </a:lnTo>
                  <a:lnTo>
                    <a:pt x="7612" y="1300"/>
                  </a:lnTo>
                  <a:lnTo>
                    <a:pt x="7612" y="1310"/>
                  </a:lnTo>
                  <a:lnTo>
                    <a:pt x="7620" y="1300"/>
                  </a:lnTo>
                  <a:lnTo>
                    <a:pt x="7620" y="1310"/>
                  </a:lnTo>
                  <a:lnTo>
                    <a:pt x="7630" y="1300"/>
                  </a:lnTo>
                  <a:lnTo>
                    <a:pt x="7639" y="1300"/>
                  </a:lnTo>
                  <a:lnTo>
                    <a:pt x="7649" y="1291"/>
                  </a:lnTo>
                  <a:lnTo>
                    <a:pt x="7657" y="1291"/>
                  </a:lnTo>
                  <a:lnTo>
                    <a:pt x="7668" y="1291"/>
                  </a:lnTo>
                  <a:lnTo>
                    <a:pt x="7668" y="1300"/>
                  </a:lnTo>
                  <a:lnTo>
                    <a:pt x="7676" y="1291"/>
                  </a:lnTo>
                  <a:lnTo>
                    <a:pt x="7686" y="1300"/>
                  </a:lnTo>
                  <a:lnTo>
                    <a:pt x="7686" y="1281"/>
                  </a:lnTo>
                  <a:lnTo>
                    <a:pt x="7695" y="1281"/>
                  </a:lnTo>
                  <a:lnTo>
                    <a:pt x="7695" y="1300"/>
                  </a:lnTo>
                  <a:lnTo>
                    <a:pt x="7705" y="1300"/>
                  </a:lnTo>
                  <a:lnTo>
                    <a:pt x="7705" y="1291"/>
                  </a:lnTo>
                  <a:lnTo>
                    <a:pt x="7713" y="1300"/>
                  </a:lnTo>
                  <a:lnTo>
                    <a:pt x="7713" y="1291"/>
                  </a:lnTo>
                  <a:lnTo>
                    <a:pt x="7723" y="1291"/>
                  </a:lnTo>
                  <a:lnTo>
                    <a:pt x="7723" y="1281"/>
                  </a:lnTo>
                  <a:lnTo>
                    <a:pt x="7732" y="1272"/>
                  </a:lnTo>
                  <a:lnTo>
                    <a:pt x="7732" y="1291"/>
                  </a:lnTo>
                  <a:lnTo>
                    <a:pt x="7742" y="1291"/>
                  </a:lnTo>
                  <a:lnTo>
                    <a:pt x="7751" y="1291"/>
                  </a:lnTo>
                  <a:lnTo>
                    <a:pt x="7751" y="1272"/>
                  </a:lnTo>
                  <a:lnTo>
                    <a:pt x="7761" y="1281"/>
                  </a:lnTo>
                  <a:lnTo>
                    <a:pt x="7761" y="1291"/>
                  </a:lnTo>
                  <a:lnTo>
                    <a:pt x="7769" y="1281"/>
                  </a:lnTo>
                  <a:lnTo>
                    <a:pt x="7769" y="1291"/>
                  </a:lnTo>
                  <a:lnTo>
                    <a:pt x="7779" y="1291"/>
                  </a:lnTo>
                  <a:lnTo>
                    <a:pt x="7779" y="1281"/>
                  </a:lnTo>
                  <a:lnTo>
                    <a:pt x="7788" y="1291"/>
                  </a:lnTo>
                  <a:lnTo>
                    <a:pt x="7788" y="1281"/>
                  </a:lnTo>
                  <a:lnTo>
                    <a:pt x="7798" y="1281"/>
                  </a:lnTo>
                  <a:lnTo>
                    <a:pt x="7798" y="1272"/>
                  </a:lnTo>
                  <a:lnTo>
                    <a:pt x="7807" y="1281"/>
                  </a:lnTo>
                  <a:lnTo>
                    <a:pt x="7807" y="1291"/>
                  </a:lnTo>
                  <a:lnTo>
                    <a:pt x="7817" y="1281"/>
                  </a:lnTo>
                  <a:lnTo>
                    <a:pt x="7825" y="1272"/>
                  </a:lnTo>
                  <a:lnTo>
                    <a:pt x="7825" y="1291"/>
                  </a:lnTo>
                  <a:lnTo>
                    <a:pt x="7835" y="1291"/>
                  </a:lnTo>
                  <a:lnTo>
                    <a:pt x="7835" y="1310"/>
                  </a:lnTo>
                  <a:lnTo>
                    <a:pt x="7844" y="1310"/>
                  </a:lnTo>
                  <a:lnTo>
                    <a:pt x="7844" y="1300"/>
                  </a:lnTo>
                  <a:lnTo>
                    <a:pt x="7854" y="1300"/>
                  </a:lnTo>
                  <a:lnTo>
                    <a:pt x="7862" y="1300"/>
                  </a:lnTo>
                  <a:lnTo>
                    <a:pt x="7873" y="1291"/>
                  </a:lnTo>
                  <a:lnTo>
                    <a:pt x="7873" y="1300"/>
                  </a:lnTo>
                  <a:lnTo>
                    <a:pt x="7891" y="1300"/>
                  </a:lnTo>
                  <a:lnTo>
                    <a:pt x="7891" y="1291"/>
                  </a:lnTo>
                  <a:lnTo>
                    <a:pt x="7901" y="1300"/>
                  </a:lnTo>
                  <a:lnTo>
                    <a:pt x="7901" y="1291"/>
                  </a:lnTo>
                  <a:lnTo>
                    <a:pt x="7910" y="1291"/>
                  </a:lnTo>
                  <a:lnTo>
                    <a:pt x="7910" y="1310"/>
                  </a:lnTo>
                  <a:lnTo>
                    <a:pt x="7920" y="1310"/>
                  </a:lnTo>
                  <a:lnTo>
                    <a:pt x="7920" y="1300"/>
                  </a:lnTo>
                  <a:lnTo>
                    <a:pt x="7929" y="1300"/>
                  </a:lnTo>
                  <a:lnTo>
                    <a:pt x="7929" y="1291"/>
                  </a:lnTo>
                  <a:lnTo>
                    <a:pt x="7947" y="1291"/>
                  </a:lnTo>
                  <a:lnTo>
                    <a:pt x="7947" y="1300"/>
                  </a:lnTo>
                  <a:lnTo>
                    <a:pt x="7957" y="1300"/>
                  </a:lnTo>
                  <a:lnTo>
                    <a:pt x="7957" y="1291"/>
                  </a:lnTo>
                  <a:lnTo>
                    <a:pt x="7976" y="1300"/>
                  </a:lnTo>
                  <a:lnTo>
                    <a:pt x="7976" y="1291"/>
                  </a:lnTo>
                  <a:lnTo>
                    <a:pt x="7984" y="1291"/>
                  </a:lnTo>
                  <a:lnTo>
                    <a:pt x="7984" y="1281"/>
                  </a:lnTo>
                  <a:lnTo>
                    <a:pt x="7995" y="1291"/>
                  </a:lnTo>
                  <a:lnTo>
                    <a:pt x="7995" y="1262"/>
                  </a:lnTo>
                  <a:lnTo>
                    <a:pt x="8003" y="1253"/>
                  </a:lnTo>
                  <a:lnTo>
                    <a:pt x="8003" y="1272"/>
                  </a:lnTo>
                  <a:lnTo>
                    <a:pt x="8013" y="1272"/>
                  </a:lnTo>
                  <a:lnTo>
                    <a:pt x="8022" y="1272"/>
                  </a:lnTo>
                  <a:lnTo>
                    <a:pt x="8022" y="1262"/>
                  </a:lnTo>
                  <a:lnTo>
                    <a:pt x="8032" y="1281"/>
                  </a:lnTo>
                  <a:lnTo>
                    <a:pt x="8032" y="1243"/>
                  </a:lnTo>
                  <a:lnTo>
                    <a:pt x="8040" y="1234"/>
                  </a:lnTo>
                  <a:lnTo>
                    <a:pt x="8040" y="1272"/>
                  </a:lnTo>
                  <a:lnTo>
                    <a:pt x="8051" y="1281"/>
                  </a:lnTo>
                  <a:lnTo>
                    <a:pt x="8051" y="1272"/>
                  </a:lnTo>
                  <a:lnTo>
                    <a:pt x="8059" y="1272"/>
                  </a:lnTo>
                  <a:lnTo>
                    <a:pt x="8059" y="1300"/>
                  </a:lnTo>
                  <a:lnTo>
                    <a:pt x="8069" y="1300"/>
                  </a:lnTo>
                  <a:lnTo>
                    <a:pt x="8069" y="1291"/>
                  </a:lnTo>
                  <a:lnTo>
                    <a:pt x="8078" y="1291"/>
                  </a:lnTo>
                  <a:lnTo>
                    <a:pt x="8078" y="1310"/>
                  </a:lnTo>
                  <a:lnTo>
                    <a:pt x="8088" y="1310"/>
                  </a:lnTo>
                  <a:lnTo>
                    <a:pt x="8088" y="1300"/>
                  </a:lnTo>
                  <a:lnTo>
                    <a:pt x="8106" y="1310"/>
                  </a:lnTo>
                  <a:lnTo>
                    <a:pt x="8106" y="1281"/>
                  </a:lnTo>
                  <a:lnTo>
                    <a:pt x="8115" y="1281"/>
                  </a:lnTo>
                  <a:lnTo>
                    <a:pt x="8115" y="1291"/>
                  </a:lnTo>
                  <a:lnTo>
                    <a:pt x="8125" y="1291"/>
                  </a:lnTo>
                  <a:lnTo>
                    <a:pt x="8125" y="1300"/>
                  </a:lnTo>
                  <a:lnTo>
                    <a:pt x="8134" y="1291"/>
                  </a:lnTo>
                  <a:lnTo>
                    <a:pt x="8134" y="1300"/>
                  </a:lnTo>
                  <a:lnTo>
                    <a:pt x="8144" y="1300"/>
                  </a:lnTo>
                  <a:lnTo>
                    <a:pt x="8144" y="1281"/>
                  </a:lnTo>
                  <a:lnTo>
                    <a:pt x="8152" y="1291"/>
                  </a:lnTo>
                  <a:lnTo>
                    <a:pt x="8152" y="1300"/>
                  </a:lnTo>
                  <a:lnTo>
                    <a:pt x="8162" y="1291"/>
                  </a:lnTo>
                  <a:lnTo>
                    <a:pt x="8162" y="1300"/>
                  </a:lnTo>
                  <a:lnTo>
                    <a:pt x="8171" y="1300"/>
                  </a:lnTo>
                  <a:lnTo>
                    <a:pt x="8171" y="1291"/>
                  </a:lnTo>
                  <a:lnTo>
                    <a:pt x="8181" y="1291"/>
                  </a:lnTo>
                  <a:lnTo>
                    <a:pt x="8181" y="1300"/>
                  </a:lnTo>
                  <a:lnTo>
                    <a:pt x="8189" y="1300"/>
                  </a:lnTo>
                  <a:lnTo>
                    <a:pt x="8200" y="1300"/>
                  </a:lnTo>
                  <a:lnTo>
                    <a:pt x="8200" y="1291"/>
                  </a:lnTo>
                  <a:lnTo>
                    <a:pt x="8208" y="1291"/>
                  </a:lnTo>
                  <a:lnTo>
                    <a:pt x="8218" y="1291"/>
                  </a:lnTo>
                  <a:lnTo>
                    <a:pt x="8218" y="1300"/>
                  </a:lnTo>
                  <a:lnTo>
                    <a:pt x="8227" y="1300"/>
                  </a:lnTo>
                  <a:lnTo>
                    <a:pt x="8227" y="1310"/>
                  </a:lnTo>
                  <a:lnTo>
                    <a:pt x="8237" y="1300"/>
                  </a:lnTo>
                  <a:lnTo>
                    <a:pt x="8245" y="1300"/>
                  </a:lnTo>
                  <a:lnTo>
                    <a:pt x="8256" y="1300"/>
                  </a:lnTo>
                  <a:lnTo>
                    <a:pt x="8256" y="1291"/>
                  </a:lnTo>
                  <a:lnTo>
                    <a:pt x="8264" y="1291"/>
                  </a:lnTo>
                  <a:lnTo>
                    <a:pt x="8264" y="1272"/>
                  </a:lnTo>
                  <a:lnTo>
                    <a:pt x="8274" y="1262"/>
                  </a:lnTo>
                  <a:lnTo>
                    <a:pt x="8274" y="1291"/>
                  </a:lnTo>
                  <a:lnTo>
                    <a:pt x="8283" y="1291"/>
                  </a:lnTo>
                  <a:lnTo>
                    <a:pt x="8283" y="1310"/>
                  </a:lnTo>
                  <a:lnTo>
                    <a:pt x="8301" y="1310"/>
                  </a:lnTo>
                  <a:lnTo>
                    <a:pt x="8301" y="1300"/>
                  </a:lnTo>
                  <a:lnTo>
                    <a:pt x="8311" y="1310"/>
                  </a:lnTo>
                  <a:lnTo>
                    <a:pt x="8311" y="1300"/>
                  </a:lnTo>
                  <a:lnTo>
                    <a:pt x="8320" y="1300"/>
                  </a:lnTo>
                  <a:lnTo>
                    <a:pt x="8330" y="1300"/>
                  </a:lnTo>
                  <a:lnTo>
                    <a:pt x="8330" y="1291"/>
                  </a:lnTo>
                  <a:lnTo>
                    <a:pt x="8339" y="1291"/>
                  </a:lnTo>
                  <a:lnTo>
                    <a:pt x="8349" y="1281"/>
                  </a:lnTo>
                  <a:lnTo>
                    <a:pt x="8349" y="1300"/>
                  </a:lnTo>
                  <a:lnTo>
                    <a:pt x="8357" y="1300"/>
                  </a:lnTo>
                  <a:lnTo>
                    <a:pt x="8357" y="1291"/>
                  </a:lnTo>
                  <a:lnTo>
                    <a:pt x="8367" y="1291"/>
                  </a:lnTo>
                  <a:lnTo>
                    <a:pt x="8367" y="1281"/>
                  </a:lnTo>
                  <a:lnTo>
                    <a:pt x="8376" y="1291"/>
                  </a:lnTo>
                  <a:lnTo>
                    <a:pt x="8376" y="1281"/>
                  </a:lnTo>
                  <a:lnTo>
                    <a:pt x="8386" y="1272"/>
                  </a:lnTo>
                  <a:lnTo>
                    <a:pt x="8386" y="1291"/>
                  </a:lnTo>
                  <a:lnTo>
                    <a:pt x="8395" y="1281"/>
                  </a:lnTo>
                  <a:lnTo>
                    <a:pt x="8395" y="1291"/>
                  </a:lnTo>
                  <a:lnTo>
                    <a:pt x="8405" y="1291"/>
                  </a:lnTo>
                  <a:lnTo>
                    <a:pt x="8405" y="1310"/>
                  </a:lnTo>
                  <a:lnTo>
                    <a:pt x="8413" y="1310"/>
                  </a:lnTo>
                </a:path>
              </a:pathLst>
            </a:custGeom>
            <a:noFill/>
            <a:ln w="1588">
              <a:solidFill>
                <a:srgbClr val="008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28" name="Rectangle 56"/>
            <p:cNvSpPr>
              <a:spLocks noChangeArrowheads="1"/>
            </p:cNvSpPr>
            <p:nvPr/>
          </p:nvSpPr>
          <p:spPr bwMode="auto">
            <a:xfrm>
              <a:off x="3747" y="1434"/>
              <a:ext cx="14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600" b="1" i="1">
                  <a:solidFill>
                    <a:srgbClr val="006600"/>
                  </a:solidFill>
                </a:rPr>
                <a:t>Aeromonas hydrophila</a:t>
              </a:r>
              <a:endParaRPr lang="en-US" altLang="cs-CZ" sz="1600" b="1" i="1">
                <a:solidFill>
                  <a:srgbClr val="006600"/>
                </a:solidFill>
              </a:endParaRPr>
            </a:p>
          </p:txBody>
        </p:sp>
      </p:grpSp>
      <p:grpSp>
        <p:nvGrpSpPr>
          <p:cNvPr id="105529" name="Group 57"/>
          <p:cNvGrpSpPr>
            <a:grpSpLocks/>
          </p:cNvGrpSpPr>
          <p:nvPr/>
        </p:nvGrpSpPr>
        <p:grpSpPr bwMode="auto">
          <a:xfrm>
            <a:off x="1547813" y="3779838"/>
            <a:ext cx="6696075" cy="1203325"/>
            <a:chOff x="975" y="2200"/>
            <a:chExt cx="4218" cy="798"/>
          </a:xfrm>
        </p:grpSpPr>
        <p:sp>
          <p:nvSpPr>
            <p:cNvPr id="105530" name="Freeform 58"/>
            <p:cNvSpPr>
              <a:spLocks/>
            </p:cNvSpPr>
            <p:nvPr/>
          </p:nvSpPr>
          <p:spPr bwMode="auto">
            <a:xfrm>
              <a:off x="975" y="2200"/>
              <a:ext cx="4207" cy="798"/>
            </a:xfrm>
            <a:custGeom>
              <a:avLst/>
              <a:gdLst>
                <a:gd name="T0" fmla="*/ 101 w 8413"/>
                <a:gd name="T1" fmla="*/ 2115 h 2134"/>
                <a:gd name="T2" fmla="*/ 205 w 8413"/>
                <a:gd name="T3" fmla="*/ 2115 h 2134"/>
                <a:gd name="T4" fmla="*/ 317 w 8413"/>
                <a:gd name="T5" fmla="*/ 2077 h 2134"/>
                <a:gd name="T6" fmla="*/ 418 w 8413"/>
                <a:gd name="T7" fmla="*/ 2124 h 2134"/>
                <a:gd name="T8" fmla="*/ 530 w 8413"/>
                <a:gd name="T9" fmla="*/ 2124 h 2134"/>
                <a:gd name="T10" fmla="*/ 633 w 8413"/>
                <a:gd name="T11" fmla="*/ 2134 h 2134"/>
                <a:gd name="T12" fmla="*/ 755 w 8413"/>
                <a:gd name="T13" fmla="*/ 2124 h 2134"/>
                <a:gd name="T14" fmla="*/ 857 w 8413"/>
                <a:gd name="T15" fmla="*/ 2134 h 2134"/>
                <a:gd name="T16" fmla="*/ 969 w 8413"/>
                <a:gd name="T17" fmla="*/ 2115 h 2134"/>
                <a:gd name="T18" fmla="*/ 1081 w 8413"/>
                <a:gd name="T19" fmla="*/ 2124 h 2134"/>
                <a:gd name="T20" fmla="*/ 1184 w 8413"/>
                <a:gd name="T21" fmla="*/ 2115 h 2134"/>
                <a:gd name="T22" fmla="*/ 1286 w 8413"/>
                <a:gd name="T23" fmla="*/ 2124 h 2134"/>
                <a:gd name="T24" fmla="*/ 1416 w 8413"/>
                <a:gd name="T25" fmla="*/ 2124 h 2134"/>
                <a:gd name="T26" fmla="*/ 1520 w 8413"/>
                <a:gd name="T27" fmla="*/ 2134 h 2134"/>
                <a:gd name="T28" fmla="*/ 1623 w 8413"/>
                <a:gd name="T29" fmla="*/ 2115 h 2134"/>
                <a:gd name="T30" fmla="*/ 1735 w 8413"/>
                <a:gd name="T31" fmla="*/ 2124 h 2134"/>
                <a:gd name="T32" fmla="*/ 1837 w 8413"/>
                <a:gd name="T33" fmla="*/ 2115 h 2134"/>
                <a:gd name="T34" fmla="*/ 1940 w 8413"/>
                <a:gd name="T35" fmla="*/ 2115 h 2134"/>
                <a:gd name="T36" fmla="*/ 2052 w 8413"/>
                <a:gd name="T37" fmla="*/ 2105 h 2134"/>
                <a:gd name="T38" fmla="*/ 2153 w 8413"/>
                <a:gd name="T39" fmla="*/ 2115 h 2134"/>
                <a:gd name="T40" fmla="*/ 2275 w 8413"/>
                <a:gd name="T41" fmla="*/ 2124 h 2134"/>
                <a:gd name="T42" fmla="*/ 2396 w 8413"/>
                <a:gd name="T43" fmla="*/ 2067 h 2134"/>
                <a:gd name="T44" fmla="*/ 2509 w 8413"/>
                <a:gd name="T45" fmla="*/ 2124 h 2134"/>
                <a:gd name="T46" fmla="*/ 2648 w 8413"/>
                <a:gd name="T47" fmla="*/ 2124 h 2134"/>
                <a:gd name="T48" fmla="*/ 2770 w 8413"/>
                <a:gd name="T49" fmla="*/ 2124 h 2134"/>
                <a:gd name="T50" fmla="*/ 2872 w 8413"/>
                <a:gd name="T51" fmla="*/ 2105 h 2134"/>
                <a:gd name="T52" fmla="*/ 2984 w 8413"/>
                <a:gd name="T53" fmla="*/ 2105 h 2134"/>
                <a:gd name="T54" fmla="*/ 3087 w 8413"/>
                <a:gd name="T55" fmla="*/ 2124 h 2134"/>
                <a:gd name="T56" fmla="*/ 3199 w 8413"/>
                <a:gd name="T57" fmla="*/ 2124 h 2134"/>
                <a:gd name="T58" fmla="*/ 3329 w 8413"/>
                <a:gd name="T59" fmla="*/ 2105 h 2134"/>
                <a:gd name="T60" fmla="*/ 3441 w 8413"/>
                <a:gd name="T61" fmla="*/ 2096 h 2134"/>
                <a:gd name="T62" fmla="*/ 3553 w 8413"/>
                <a:gd name="T63" fmla="*/ 2124 h 2134"/>
                <a:gd name="T64" fmla="*/ 3684 w 8413"/>
                <a:gd name="T65" fmla="*/ 2124 h 2134"/>
                <a:gd name="T66" fmla="*/ 3833 w 8413"/>
                <a:gd name="T67" fmla="*/ 2115 h 2134"/>
                <a:gd name="T68" fmla="*/ 3936 w 8413"/>
                <a:gd name="T69" fmla="*/ 2124 h 2134"/>
                <a:gd name="T70" fmla="*/ 4048 w 8413"/>
                <a:gd name="T71" fmla="*/ 2124 h 2134"/>
                <a:gd name="T72" fmla="*/ 4187 w 8413"/>
                <a:gd name="T73" fmla="*/ 2134 h 2134"/>
                <a:gd name="T74" fmla="*/ 4319 w 8413"/>
                <a:gd name="T75" fmla="*/ 2134 h 2134"/>
                <a:gd name="T76" fmla="*/ 4450 w 8413"/>
                <a:gd name="T77" fmla="*/ 2105 h 2134"/>
                <a:gd name="T78" fmla="*/ 4580 w 8413"/>
                <a:gd name="T79" fmla="*/ 1934 h 2134"/>
                <a:gd name="T80" fmla="*/ 4738 w 8413"/>
                <a:gd name="T81" fmla="*/ 2096 h 2134"/>
                <a:gd name="T82" fmla="*/ 4878 w 8413"/>
                <a:gd name="T83" fmla="*/ 2124 h 2134"/>
                <a:gd name="T84" fmla="*/ 5027 w 8413"/>
                <a:gd name="T85" fmla="*/ 2105 h 2134"/>
                <a:gd name="T86" fmla="*/ 5166 w 8413"/>
                <a:gd name="T87" fmla="*/ 2124 h 2134"/>
                <a:gd name="T88" fmla="*/ 5344 w 8413"/>
                <a:gd name="T89" fmla="*/ 2115 h 2134"/>
                <a:gd name="T90" fmla="*/ 5485 w 8413"/>
                <a:gd name="T91" fmla="*/ 2134 h 2134"/>
                <a:gd name="T92" fmla="*/ 5605 w 8413"/>
                <a:gd name="T93" fmla="*/ 2115 h 2134"/>
                <a:gd name="T94" fmla="*/ 5746 w 8413"/>
                <a:gd name="T95" fmla="*/ 2048 h 2134"/>
                <a:gd name="T96" fmla="*/ 5876 w 8413"/>
                <a:gd name="T97" fmla="*/ 2124 h 2134"/>
                <a:gd name="T98" fmla="*/ 6071 w 8413"/>
                <a:gd name="T99" fmla="*/ 2134 h 2134"/>
                <a:gd name="T100" fmla="*/ 6259 w 8413"/>
                <a:gd name="T101" fmla="*/ 2134 h 2134"/>
                <a:gd name="T102" fmla="*/ 6398 w 8413"/>
                <a:gd name="T103" fmla="*/ 2086 h 2134"/>
                <a:gd name="T104" fmla="*/ 6520 w 8413"/>
                <a:gd name="T105" fmla="*/ 2134 h 2134"/>
                <a:gd name="T106" fmla="*/ 6651 w 8413"/>
                <a:gd name="T107" fmla="*/ 2124 h 2134"/>
                <a:gd name="T108" fmla="*/ 6837 w 8413"/>
                <a:gd name="T109" fmla="*/ 2134 h 2134"/>
                <a:gd name="T110" fmla="*/ 7034 w 8413"/>
                <a:gd name="T111" fmla="*/ 2124 h 2134"/>
                <a:gd name="T112" fmla="*/ 7229 w 8413"/>
                <a:gd name="T113" fmla="*/ 2134 h 2134"/>
                <a:gd name="T114" fmla="*/ 7471 w 8413"/>
                <a:gd name="T115" fmla="*/ 2124 h 2134"/>
                <a:gd name="T116" fmla="*/ 7705 w 8413"/>
                <a:gd name="T117" fmla="*/ 2134 h 2134"/>
                <a:gd name="T118" fmla="*/ 7910 w 8413"/>
                <a:gd name="T119" fmla="*/ 2124 h 2134"/>
                <a:gd name="T120" fmla="*/ 8096 w 8413"/>
                <a:gd name="T121" fmla="*/ 2105 h 2134"/>
                <a:gd name="T122" fmla="*/ 8376 w 8413"/>
                <a:gd name="T123" fmla="*/ 2124 h 2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413" h="2134">
                  <a:moveTo>
                    <a:pt x="0" y="2124"/>
                  </a:moveTo>
                  <a:lnTo>
                    <a:pt x="0" y="2096"/>
                  </a:lnTo>
                  <a:lnTo>
                    <a:pt x="8" y="2096"/>
                  </a:lnTo>
                  <a:lnTo>
                    <a:pt x="8" y="2124"/>
                  </a:lnTo>
                  <a:lnTo>
                    <a:pt x="18" y="2134"/>
                  </a:lnTo>
                  <a:lnTo>
                    <a:pt x="18" y="2115"/>
                  </a:lnTo>
                  <a:lnTo>
                    <a:pt x="27" y="2124"/>
                  </a:lnTo>
                  <a:lnTo>
                    <a:pt x="27" y="2115"/>
                  </a:lnTo>
                  <a:lnTo>
                    <a:pt x="37" y="2115"/>
                  </a:lnTo>
                  <a:lnTo>
                    <a:pt x="37" y="1991"/>
                  </a:lnTo>
                  <a:lnTo>
                    <a:pt x="45" y="1877"/>
                  </a:lnTo>
                  <a:lnTo>
                    <a:pt x="45" y="2086"/>
                  </a:lnTo>
                  <a:lnTo>
                    <a:pt x="56" y="2086"/>
                  </a:lnTo>
                  <a:lnTo>
                    <a:pt x="56" y="2124"/>
                  </a:lnTo>
                  <a:lnTo>
                    <a:pt x="64" y="2115"/>
                  </a:lnTo>
                  <a:lnTo>
                    <a:pt x="64" y="2134"/>
                  </a:lnTo>
                  <a:lnTo>
                    <a:pt x="74" y="2134"/>
                  </a:lnTo>
                  <a:lnTo>
                    <a:pt x="74" y="2124"/>
                  </a:lnTo>
                  <a:lnTo>
                    <a:pt x="83" y="2124"/>
                  </a:lnTo>
                  <a:lnTo>
                    <a:pt x="93" y="2115"/>
                  </a:lnTo>
                  <a:lnTo>
                    <a:pt x="93" y="2124"/>
                  </a:lnTo>
                  <a:lnTo>
                    <a:pt x="101" y="2115"/>
                  </a:lnTo>
                  <a:lnTo>
                    <a:pt x="101" y="2134"/>
                  </a:lnTo>
                  <a:lnTo>
                    <a:pt x="112" y="2134"/>
                  </a:lnTo>
                  <a:lnTo>
                    <a:pt x="112" y="2115"/>
                  </a:lnTo>
                  <a:lnTo>
                    <a:pt x="120" y="2115"/>
                  </a:lnTo>
                  <a:lnTo>
                    <a:pt x="120" y="2134"/>
                  </a:lnTo>
                  <a:lnTo>
                    <a:pt x="130" y="2134"/>
                  </a:lnTo>
                  <a:lnTo>
                    <a:pt x="130" y="2124"/>
                  </a:lnTo>
                  <a:lnTo>
                    <a:pt x="139" y="2134"/>
                  </a:lnTo>
                  <a:lnTo>
                    <a:pt x="139" y="2124"/>
                  </a:lnTo>
                  <a:lnTo>
                    <a:pt x="149" y="2115"/>
                  </a:lnTo>
                  <a:lnTo>
                    <a:pt x="149" y="2124"/>
                  </a:lnTo>
                  <a:lnTo>
                    <a:pt x="157" y="2105"/>
                  </a:lnTo>
                  <a:lnTo>
                    <a:pt x="157" y="2124"/>
                  </a:lnTo>
                  <a:lnTo>
                    <a:pt x="167" y="2115"/>
                  </a:lnTo>
                  <a:lnTo>
                    <a:pt x="167" y="2124"/>
                  </a:lnTo>
                  <a:lnTo>
                    <a:pt x="176" y="2124"/>
                  </a:lnTo>
                  <a:lnTo>
                    <a:pt x="176" y="2115"/>
                  </a:lnTo>
                  <a:lnTo>
                    <a:pt x="186" y="2124"/>
                  </a:lnTo>
                  <a:lnTo>
                    <a:pt x="186" y="2115"/>
                  </a:lnTo>
                  <a:lnTo>
                    <a:pt x="195" y="2115"/>
                  </a:lnTo>
                  <a:lnTo>
                    <a:pt x="195" y="2124"/>
                  </a:lnTo>
                  <a:lnTo>
                    <a:pt x="205" y="2115"/>
                  </a:lnTo>
                  <a:lnTo>
                    <a:pt x="205" y="2134"/>
                  </a:lnTo>
                  <a:lnTo>
                    <a:pt x="213" y="2134"/>
                  </a:lnTo>
                  <a:lnTo>
                    <a:pt x="213" y="2115"/>
                  </a:lnTo>
                  <a:lnTo>
                    <a:pt x="223" y="2134"/>
                  </a:lnTo>
                  <a:lnTo>
                    <a:pt x="223" y="2115"/>
                  </a:lnTo>
                  <a:lnTo>
                    <a:pt x="232" y="2115"/>
                  </a:lnTo>
                  <a:lnTo>
                    <a:pt x="232" y="2124"/>
                  </a:lnTo>
                  <a:lnTo>
                    <a:pt x="242" y="2124"/>
                  </a:lnTo>
                  <a:lnTo>
                    <a:pt x="250" y="2115"/>
                  </a:lnTo>
                  <a:lnTo>
                    <a:pt x="250" y="2134"/>
                  </a:lnTo>
                  <a:lnTo>
                    <a:pt x="261" y="2115"/>
                  </a:lnTo>
                  <a:lnTo>
                    <a:pt x="261" y="2134"/>
                  </a:lnTo>
                  <a:lnTo>
                    <a:pt x="269" y="2134"/>
                  </a:lnTo>
                  <a:lnTo>
                    <a:pt x="279" y="2115"/>
                  </a:lnTo>
                  <a:lnTo>
                    <a:pt x="279" y="2134"/>
                  </a:lnTo>
                  <a:lnTo>
                    <a:pt x="288" y="2115"/>
                  </a:lnTo>
                  <a:lnTo>
                    <a:pt x="288" y="2124"/>
                  </a:lnTo>
                  <a:lnTo>
                    <a:pt x="298" y="2134"/>
                  </a:lnTo>
                  <a:lnTo>
                    <a:pt x="298" y="2039"/>
                  </a:lnTo>
                  <a:lnTo>
                    <a:pt x="306" y="2020"/>
                  </a:lnTo>
                  <a:lnTo>
                    <a:pt x="306" y="2067"/>
                  </a:lnTo>
                  <a:lnTo>
                    <a:pt x="317" y="2077"/>
                  </a:lnTo>
                  <a:lnTo>
                    <a:pt x="317" y="1915"/>
                  </a:lnTo>
                  <a:lnTo>
                    <a:pt x="325" y="1926"/>
                  </a:lnTo>
                  <a:lnTo>
                    <a:pt x="325" y="2105"/>
                  </a:lnTo>
                  <a:lnTo>
                    <a:pt x="335" y="2105"/>
                  </a:lnTo>
                  <a:lnTo>
                    <a:pt x="335" y="2124"/>
                  </a:lnTo>
                  <a:lnTo>
                    <a:pt x="344" y="2105"/>
                  </a:lnTo>
                  <a:lnTo>
                    <a:pt x="344" y="2134"/>
                  </a:lnTo>
                  <a:lnTo>
                    <a:pt x="354" y="2134"/>
                  </a:lnTo>
                  <a:lnTo>
                    <a:pt x="354" y="2096"/>
                  </a:lnTo>
                  <a:lnTo>
                    <a:pt x="362" y="2077"/>
                  </a:lnTo>
                  <a:lnTo>
                    <a:pt x="362" y="2105"/>
                  </a:lnTo>
                  <a:lnTo>
                    <a:pt x="372" y="2105"/>
                  </a:lnTo>
                  <a:lnTo>
                    <a:pt x="372" y="2115"/>
                  </a:lnTo>
                  <a:lnTo>
                    <a:pt x="381" y="2096"/>
                  </a:lnTo>
                  <a:lnTo>
                    <a:pt x="381" y="2124"/>
                  </a:lnTo>
                  <a:lnTo>
                    <a:pt x="391" y="2105"/>
                  </a:lnTo>
                  <a:lnTo>
                    <a:pt x="391" y="2124"/>
                  </a:lnTo>
                  <a:lnTo>
                    <a:pt x="400" y="2124"/>
                  </a:lnTo>
                  <a:lnTo>
                    <a:pt x="400" y="2105"/>
                  </a:lnTo>
                  <a:lnTo>
                    <a:pt x="410" y="2134"/>
                  </a:lnTo>
                  <a:lnTo>
                    <a:pt x="410" y="2115"/>
                  </a:lnTo>
                  <a:lnTo>
                    <a:pt x="418" y="2124"/>
                  </a:lnTo>
                  <a:lnTo>
                    <a:pt x="428" y="2124"/>
                  </a:lnTo>
                  <a:lnTo>
                    <a:pt x="428" y="2115"/>
                  </a:lnTo>
                  <a:lnTo>
                    <a:pt x="437" y="2124"/>
                  </a:lnTo>
                  <a:lnTo>
                    <a:pt x="437" y="2115"/>
                  </a:lnTo>
                  <a:lnTo>
                    <a:pt x="447" y="2115"/>
                  </a:lnTo>
                  <a:lnTo>
                    <a:pt x="447" y="2124"/>
                  </a:lnTo>
                  <a:lnTo>
                    <a:pt x="455" y="2115"/>
                  </a:lnTo>
                  <a:lnTo>
                    <a:pt x="455" y="2134"/>
                  </a:lnTo>
                  <a:lnTo>
                    <a:pt x="466" y="2134"/>
                  </a:lnTo>
                  <a:lnTo>
                    <a:pt x="466" y="2105"/>
                  </a:lnTo>
                  <a:lnTo>
                    <a:pt x="474" y="2124"/>
                  </a:lnTo>
                  <a:lnTo>
                    <a:pt x="474" y="2105"/>
                  </a:lnTo>
                  <a:lnTo>
                    <a:pt x="484" y="2134"/>
                  </a:lnTo>
                  <a:lnTo>
                    <a:pt x="493" y="2124"/>
                  </a:lnTo>
                  <a:lnTo>
                    <a:pt x="503" y="2124"/>
                  </a:lnTo>
                  <a:lnTo>
                    <a:pt x="503" y="2096"/>
                  </a:lnTo>
                  <a:lnTo>
                    <a:pt x="511" y="2105"/>
                  </a:lnTo>
                  <a:lnTo>
                    <a:pt x="511" y="2096"/>
                  </a:lnTo>
                  <a:lnTo>
                    <a:pt x="522" y="2096"/>
                  </a:lnTo>
                  <a:lnTo>
                    <a:pt x="522" y="2105"/>
                  </a:lnTo>
                  <a:lnTo>
                    <a:pt x="530" y="2105"/>
                  </a:lnTo>
                  <a:lnTo>
                    <a:pt x="530" y="2124"/>
                  </a:lnTo>
                  <a:lnTo>
                    <a:pt x="540" y="2115"/>
                  </a:lnTo>
                  <a:lnTo>
                    <a:pt x="540" y="2124"/>
                  </a:lnTo>
                  <a:lnTo>
                    <a:pt x="549" y="2134"/>
                  </a:lnTo>
                  <a:lnTo>
                    <a:pt x="549" y="2115"/>
                  </a:lnTo>
                  <a:lnTo>
                    <a:pt x="559" y="2115"/>
                  </a:lnTo>
                  <a:lnTo>
                    <a:pt x="559" y="2124"/>
                  </a:lnTo>
                  <a:lnTo>
                    <a:pt x="567" y="2124"/>
                  </a:lnTo>
                  <a:lnTo>
                    <a:pt x="567" y="2115"/>
                  </a:lnTo>
                  <a:lnTo>
                    <a:pt x="578" y="2115"/>
                  </a:lnTo>
                  <a:lnTo>
                    <a:pt x="578" y="2124"/>
                  </a:lnTo>
                  <a:lnTo>
                    <a:pt x="586" y="2115"/>
                  </a:lnTo>
                  <a:lnTo>
                    <a:pt x="586" y="2134"/>
                  </a:lnTo>
                  <a:lnTo>
                    <a:pt x="596" y="2134"/>
                  </a:lnTo>
                  <a:lnTo>
                    <a:pt x="596" y="2115"/>
                  </a:lnTo>
                  <a:lnTo>
                    <a:pt x="605" y="2134"/>
                  </a:lnTo>
                  <a:lnTo>
                    <a:pt x="605" y="2115"/>
                  </a:lnTo>
                  <a:lnTo>
                    <a:pt x="615" y="2115"/>
                  </a:lnTo>
                  <a:lnTo>
                    <a:pt x="615" y="2124"/>
                  </a:lnTo>
                  <a:lnTo>
                    <a:pt x="625" y="2134"/>
                  </a:lnTo>
                  <a:lnTo>
                    <a:pt x="625" y="2124"/>
                  </a:lnTo>
                  <a:lnTo>
                    <a:pt x="633" y="2124"/>
                  </a:lnTo>
                  <a:lnTo>
                    <a:pt x="633" y="2134"/>
                  </a:lnTo>
                  <a:lnTo>
                    <a:pt x="644" y="2134"/>
                  </a:lnTo>
                  <a:lnTo>
                    <a:pt x="644" y="2124"/>
                  </a:lnTo>
                  <a:lnTo>
                    <a:pt x="652" y="2134"/>
                  </a:lnTo>
                  <a:lnTo>
                    <a:pt x="652" y="2105"/>
                  </a:lnTo>
                  <a:lnTo>
                    <a:pt x="662" y="2086"/>
                  </a:lnTo>
                  <a:lnTo>
                    <a:pt x="662" y="2105"/>
                  </a:lnTo>
                  <a:lnTo>
                    <a:pt x="671" y="2105"/>
                  </a:lnTo>
                  <a:lnTo>
                    <a:pt x="671" y="2134"/>
                  </a:lnTo>
                  <a:lnTo>
                    <a:pt x="681" y="2124"/>
                  </a:lnTo>
                  <a:lnTo>
                    <a:pt x="689" y="2124"/>
                  </a:lnTo>
                  <a:lnTo>
                    <a:pt x="700" y="2134"/>
                  </a:lnTo>
                  <a:lnTo>
                    <a:pt x="700" y="2124"/>
                  </a:lnTo>
                  <a:lnTo>
                    <a:pt x="708" y="2124"/>
                  </a:lnTo>
                  <a:lnTo>
                    <a:pt x="718" y="2124"/>
                  </a:lnTo>
                  <a:lnTo>
                    <a:pt x="718" y="2115"/>
                  </a:lnTo>
                  <a:lnTo>
                    <a:pt x="727" y="2115"/>
                  </a:lnTo>
                  <a:lnTo>
                    <a:pt x="727" y="2134"/>
                  </a:lnTo>
                  <a:lnTo>
                    <a:pt x="737" y="2115"/>
                  </a:lnTo>
                  <a:lnTo>
                    <a:pt x="737" y="2124"/>
                  </a:lnTo>
                  <a:lnTo>
                    <a:pt x="745" y="2115"/>
                  </a:lnTo>
                  <a:lnTo>
                    <a:pt x="745" y="2124"/>
                  </a:lnTo>
                  <a:lnTo>
                    <a:pt x="755" y="2124"/>
                  </a:lnTo>
                  <a:lnTo>
                    <a:pt x="755" y="2134"/>
                  </a:lnTo>
                  <a:lnTo>
                    <a:pt x="764" y="2134"/>
                  </a:lnTo>
                  <a:lnTo>
                    <a:pt x="764" y="2115"/>
                  </a:lnTo>
                  <a:lnTo>
                    <a:pt x="774" y="2134"/>
                  </a:lnTo>
                  <a:lnTo>
                    <a:pt x="774" y="2124"/>
                  </a:lnTo>
                  <a:lnTo>
                    <a:pt x="783" y="2124"/>
                  </a:lnTo>
                  <a:lnTo>
                    <a:pt x="783" y="2115"/>
                  </a:lnTo>
                  <a:lnTo>
                    <a:pt x="793" y="2115"/>
                  </a:lnTo>
                  <a:lnTo>
                    <a:pt x="793" y="2124"/>
                  </a:lnTo>
                  <a:lnTo>
                    <a:pt x="801" y="2115"/>
                  </a:lnTo>
                  <a:lnTo>
                    <a:pt x="801" y="2124"/>
                  </a:lnTo>
                  <a:lnTo>
                    <a:pt x="811" y="2124"/>
                  </a:lnTo>
                  <a:lnTo>
                    <a:pt x="811" y="2134"/>
                  </a:lnTo>
                  <a:lnTo>
                    <a:pt x="820" y="2115"/>
                  </a:lnTo>
                  <a:lnTo>
                    <a:pt x="820" y="2134"/>
                  </a:lnTo>
                  <a:lnTo>
                    <a:pt x="830" y="2124"/>
                  </a:lnTo>
                  <a:lnTo>
                    <a:pt x="830" y="2115"/>
                  </a:lnTo>
                  <a:lnTo>
                    <a:pt x="838" y="2115"/>
                  </a:lnTo>
                  <a:lnTo>
                    <a:pt x="838" y="2124"/>
                  </a:lnTo>
                  <a:lnTo>
                    <a:pt x="849" y="2124"/>
                  </a:lnTo>
                  <a:lnTo>
                    <a:pt x="857" y="2124"/>
                  </a:lnTo>
                  <a:lnTo>
                    <a:pt x="857" y="2134"/>
                  </a:lnTo>
                  <a:lnTo>
                    <a:pt x="867" y="2134"/>
                  </a:lnTo>
                  <a:lnTo>
                    <a:pt x="867" y="2067"/>
                  </a:lnTo>
                  <a:lnTo>
                    <a:pt x="876" y="2010"/>
                  </a:lnTo>
                  <a:lnTo>
                    <a:pt x="876" y="2086"/>
                  </a:lnTo>
                  <a:lnTo>
                    <a:pt x="886" y="2086"/>
                  </a:lnTo>
                  <a:lnTo>
                    <a:pt x="886" y="2124"/>
                  </a:lnTo>
                  <a:lnTo>
                    <a:pt x="894" y="2115"/>
                  </a:lnTo>
                  <a:lnTo>
                    <a:pt x="894" y="2124"/>
                  </a:lnTo>
                  <a:lnTo>
                    <a:pt x="905" y="2115"/>
                  </a:lnTo>
                  <a:lnTo>
                    <a:pt x="905" y="2124"/>
                  </a:lnTo>
                  <a:lnTo>
                    <a:pt x="913" y="2134"/>
                  </a:lnTo>
                  <a:lnTo>
                    <a:pt x="913" y="2124"/>
                  </a:lnTo>
                  <a:lnTo>
                    <a:pt x="923" y="2124"/>
                  </a:lnTo>
                  <a:lnTo>
                    <a:pt x="923" y="2115"/>
                  </a:lnTo>
                  <a:lnTo>
                    <a:pt x="932" y="2134"/>
                  </a:lnTo>
                  <a:lnTo>
                    <a:pt x="932" y="2124"/>
                  </a:lnTo>
                  <a:lnTo>
                    <a:pt x="942" y="2115"/>
                  </a:lnTo>
                  <a:lnTo>
                    <a:pt x="942" y="2124"/>
                  </a:lnTo>
                  <a:lnTo>
                    <a:pt x="950" y="2124"/>
                  </a:lnTo>
                  <a:lnTo>
                    <a:pt x="960" y="2124"/>
                  </a:lnTo>
                  <a:lnTo>
                    <a:pt x="969" y="2124"/>
                  </a:lnTo>
                  <a:lnTo>
                    <a:pt x="969" y="2115"/>
                  </a:lnTo>
                  <a:lnTo>
                    <a:pt x="979" y="2115"/>
                  </a:lnTo>
                  <a:lnTo>
                    <a:pt x="979" y="2124"/>
                  </a:lnTo>
                  <a:lnTo>
                    <a:pt x="988" y="2115"/>
                  </a:lnTo>
                  <a:lnTo>
                    <a:pt x="988" y="2134"/>
                  </a:lnTo>
                  <a:lnTo>
                    <a:pt x="998" y="2134"/>
                  </a:lnTo>
                  <a:lnTo>
                    <a:pt x="998" y="2115"/>
                  </a:lnTo>
                  <a:lnTo>
                    <a:pt x="1006" y="2115"/>
                  </a:lnTo>
                  <a:lnTo>
                    <a:pt x="1006" y="2124"/>
                  </a:lnTo>
                  <a:lnTo>
                    <a:pt x="1016" y="2115"/>
                  </a:lnTo>
                  <a:lnTo>
                    <a:pt x="1016" y="2124"/>
                  </a:lnTo>
                  <a:lnTo>
                    <a:pt x="1025" y="2124"/>
                  </a:lnTo>
                  <a:lnTo>
                    <a:pt x="1025" y="2115"/>
                  </a:lnTo>
                  <a:lnTo>
                    <a:pt x="1035" y="2115"/>
                  </a:lnTo>
                  <a:lnTo>
                    <a:pt x="1035" y="2134"/>
                  </a:lnTo>
                  <a:lnTo>
                    <a:pt x="1044" y="2134"/>
                  </a:lnTo>
                  <a:lnTo>
                    <a:pt x="1044" y="2124"/>
                  </a:lnTo>
                  <a:lnTo>
                    <a:pt x="1054" y="2124"/>
                  </a:lnTo>
                  <a:lnTo>
                    <a:pt x="1054" y="2134"/>
                  </a:lnTo>
                  <a:lnTo>
                    <a:pt x="1062" y="2124"/>
                  </a:lnTo>
                  <a:lnTo>
                    <a:pt x="1072" y="2134"/>
                  </a:lnTo>
                  <a:lnTo>
                    <a:pt x="1072" y="2115"/>
                  </a:lnTo>
                  <a:lnTo>
                    <a:pt x="1081" y="2124"/>
                  </a:lnTo>
                  <a:lnTo>
                    <a:pt x="1081" y="2096"/>
                  </a:lnTo>
                  <a:lnTo>
                    <a:pt x="1091" y="2086"/>
                  </a:lnTo>
                  <a:lnTo>
                    <a:pt x="1091" y="2115"/>
                  </a:lnTo>
                  <a:lnTo>
                    <a:pt x="1099" y="2115"/>
                  </a:lnTo>
                  <a:lnTo>
                    <a:pt x="1099" y="2124"/>
                  </a:lnTo>
                  <a:lnTo>
                    <a:pt x="1110" y="2124"/>
                  </a:lnTo>
                  <a:lnTo>
                    <a:pt x="1110" y="2096"/>
                  </a:lnTo>
                  <a:lnTo>
                    <a:pt x="1118" y="2096"/>
                  </a:lnTo>
                  <a:lnTo>
                    <a:pt x="1118" y="2048"/>
                  </a:lnTo>
                  <a:lnTo>
                    <a:pt x="1128" y="2039"/>
                  </a:lnTo>
                  <a:lnTo>
                    <a:pt x="1128" y="266"/>
                  </a:lnTo>
                  <a:lnTo>
                    <a:pt x="1137" y="285"/>
                  </a:lnTo>
                  <a:lnTo>
                    <a:pt x="1137" y="1953"/>
                  </a:lnTo>
                  <a:lnTo>
                    <a:pt x="1147" y="1963"/>
                  </a:lnTo>
                  <a:lnTo>
                    <a:pt x="1147" y="2086"/>
                  </a:lnTo>
                  <a:lnTo>
                    <a:pt x="1155" y="2096"/>
                  </a:lnTo>
                  <a:lnTo>
                    <a:pt x="1155" y="2077"/>
                  </a:lnTo>
                  <a:lnTo>
                    <a:pt x="1166" y="2077"/>
                  </a:lnTo>
                  <a:lnTo>
                    <a:pt x="1166" y="2115"/>
                  </a:lnTo>
                  <a:lnTo>
                    <a:pt x="1174" y="2115"/>
                  </a:lnTo>
                  <a:lnTo>
                    <a:pt x="1174" y="2105"/>
                  </a:lnTo>
                  <a:lnTo>
                    <a:pt x="1184" y="2115"/>
                  </a:lnTo>
                  <a:lnTo>
                    <a:pt x="1184" y="2124"/>
                  </a:lnTo>
                  <a:lnTo>
                    <a:pt x="1193" y="2124"/>
                  </a:lnTo>
                  <a:lnTo>
                    <a:pt x="1193" y="2134"/>
                  </a:lnTo>
                  <a:lnTo>
                    <a:pt x="1203" y="2124"/>
                  </a:lnTo>
                  <a:lnTo>
                    <a:pt x="1203" y="2134"/>
                  </a:lnTo>
                  <a:lnTo>
                    <a:pt x="1211" y="2124"/>
                  </a:lnTo>
                  <a:lnTo>
                    <a:pt x="1211" y="2134"/>
                  </a:lnTo>
                  <a:lnTo>
                    <a:pt x="1221" y="2134"/>
                  </a:lnTo>
                  <a:lnTo>
                    <a:pt x="1221" y="2105"/>
                  </a:lnTo>
                  <a:lnTo>
                    <a:pt x="1230" y="2105"/>
                  </a:lnTo>
                  <a:lnTo>
                    <a:pt x="1240" y="2058"/>
                  </a:lnTo>
                  <a:lnTo>
                    <a:pt x="1240" y="2105"/>
                  </a:lnTo>
                  <a:lnTo>
                    <a:pt x="1249" y="2124"/>
                  </a:lnTo>
                  <a:lnTo>
                    <a:pt x="1249" y="2096"/>
                  </a:lnTo>
                  <a:lnTo>
                    <a:pt x="1259" y="2115"/>
                  </a:lnTo>
                  <a:lnTo>
                    <a:pt x="1259" y="2105"/>
                  </a:lnTo>
                  <a:lnTo>
                    <a:pt x="1267" y="2086"/>
                  </a:lnTo>
                  <a:lnTo>
                    <a:pt x="1267" y="2115"/>
                  </a:lnTo>
                  <a:lnTo>
                    <a:pt x="1277" y="2115"/>
                  </a:lnTo>
                  <a:lnTo>
                    <a:pt x="1277" y="2086"/>
                  </a:lnTo>
                  <a:lnTo>
                    <a:pt x="1286" y="2096"/>
                  </a:lnTo>
                  <a:lnTo>
                    <a:pt x="1286" y="2124"/>
                  </a:lnTo>
                  <a:lnTo>
                    <a:pt x="1296" y="2124"/>
                  </a:lnTo>
                  <a:lnTo>
                    <a:pt x="1296" y="2096"/>
                  </a:lnTo>
                  <a:lnTo>
                    <a:pt x="1304" y="2105"/>
                  </a:lnTo>
                  <a:lnTo>
                    <a:pt x="1304" y="2124"/>
                  </a:lnTo>
                  <a:lnTo>
                    <a:pt x="1315" y="2105"/>
                  </a:lnTo>
                  <a:lnTo>
                    <a:pt x="1315" y="2124"/>
                  </a:lnTo>
                  <a:lnTo>
                    <a:pt x="1323" y="2134"/>
                  </a:lnTo>
                  <a:lnTo>
                    <a:pt x="1323" y="2115"/>
                  </a:lnTo>
                  <a:lnTo>
                    <a:pt x="1333" y="2115"/>
                  </a:lnTo>
                  <a:lnTo>
                    <a:pt x="1333" y="2124"/>
                  </a:lnTo>
                  <a:lnTo>
                    <a:pt x="1342" y="2124"/>
                  </a:lnTo>
                  <a:lnTo>
                    <a:pt x="1352" y="2124"/>
                  </a:lnTo>
                  <a:lnTo>
                    <a:pt x="1360" y="2124"/>
                  </a:lnTo>
                  <a:lnTo>
                    <a:pt x="1371" y="2134"/>
                  </a:lnTo>
                  <a:lnTo>
                    <a:pt x="1371" y="2115"/>
                  </a:lnTo>
                  <a:lnTo>
                    <a:pt x="1379" y="2115"/>
                  </a:lnTo>
                  <a:lnTo>
                    <a:pt x="1379" y="2124"/>
                  </a:lnTo>
                  <a:lnTo>
                    <a:pt x="1389" y="2124"/>
                  </a:lnTo>
                  <a:lnTo>
                    <a:pt x="1398" y="2124"/>
                  </a:lnTo>
                  <a:lnTo>
                    <a:pt x="1408" y="2134"/>
                  </a:lnTo>
                  <a:lnTo>
                    <a:pt x="1408" y="2115"/>
                  </a:lnTo>
                  <a:lnTo>
                    <a:pt x="1416" y="2124"/>
                  </a:lnTo>
                  <a:lnTo>
                    <a:pt x="1416" y="2134"/>
                  </a:lnTo>
                  <a:lnTo>
                    <a:pt x="1426" y="2124"/>
                  </a:lnTo>
                  <a:lnTo>
                    <a:pt x="1426" y="2115"/>
                  </a:lnTo>
                  <a:lnTo>
                    <a:pt x="1435" y="2124"/>
                  </a:lnTo>
                  <a:lnTo>
                    <a:pt x="1435" y="2115"/>
                  </a:lnTo>
                  <a:lnTo>
                    <a:pt x="1445" y="2115"/>
                  </a:lnTo>
                  <a:lnTo>
                    <a:pt x="1445" y="2124"/>
                  </a:lnTo>
                  <a:lnTo>
                    <a:pt x="1454" y="2124"/>
                  </a:lnTo>
                  <a:lnTo>
                    <a:pt x="1464" y="2134"/>
                  </a:lnTo>
                  <a:lnTo>
                    <a:pt x="1464" y="2124"/>
                  </a:lnTo>
                  <a:lnTo>
                    <a:pt x="1472" y="2134"/>
                  </a:lnTo>
                  <a:lnTo>
                    <a:pt x="1472" y="2115"/>
                  </a:lnTo>
                  <a:lnTo>
                    <a:pt x="1482" y="2124"/>
                  </a:lnTo>
                  <a:lnTo>
                    <a:pt x="1482" y="2105"/>
                  </a:lnTo>
                  <a:lnTo>
                    <a:pt x="1491" y="2105"/>
                  </a:lnTo>
                  <a:lnTo>
                    <a:pt x="1491" y="2124"/>
                  </a:lnTo>
                  <a:lnTo>
                    <a:pt x="1501" y="2134"/>
                  </a:lnTo>
                  <a:lnTo>
                    <a:pt x="1501" y="2124"/>
                  </a:lnTo>
                  <a:lnTo>
                    <a:pt x="1510" y="2134"/>
                  </a:lnTo>
                  <a:lnTo>
                    <a:pt x="1510" y="2124"/>
                  </a:lnTo>
                  <a:lnTo>
                    <a:pt x="1520" y="2124"/>
                  </a:lnTo>
                  <a:lnTo>
                    <a:pt x="1520" y="2134"/>
                  </a:lnTo>
                  <a:lnTo>
                    <a:pt x="1528" y="2124"/>
                  </a:lnTo>
                  <a:lnTo>
                    <a:pt x="1528" y="2086"/>
                  </a:lnTo>
                  <a:lnTo>
                    <a:pt x="1538" y="2086"/>
                  </a:lnTo>
                  <a:lnTo>
                    <a:pt x="1538" y="2001"/>
                  </a:lnTo>
                  <a:lnTo>
                    <a:pt x="1548" y="2029"/>
                  </a:lnTo>
                  <a:lnTo>
                    <a:pt x="1548" y="2105"/>
                  </a:lnTo>
                  <a:lnTo>
                    <a:pt x="1557" y="2105"/>
                  </a:lnTo>
                  <a:lnTo>
                    <a:pt x="1557" y="2115"/>
                  </a:lnTo>
                  <a:lnTo>
                    <a:pt x="1567" y="2124"/>
                  </a:lnTo>
                  <a:lnTo>
                    <a:pt x="1567" y="2115"/>
                  </a:lnTo>
                  <a:lnTo>
                    <a:pt x="1576" y="2115"/>
                  </a:lnTo>
                  <a:lnTo>
                    <a:pt x="1576" y="2029"/>
                  </a:lnTo>
                  <a:lnTo>
                    <a:pt x="1586" y="2029"/>
                  </a:lnTo>
                  <a:lnTo>
                    <a:pt x="1586" y="1953"/>
                  </a:lnTo>
                  <a:lnTo>
                    <a:pt x="1594" y="2029"/>
                  </a:lnTo>
                  <a:lnTo>
                    <a:pt x="1594" y="2105"/>
                  </a:lnTo>
                  <a:lnTo>
                    <a:pt x="1604" y="2105"/>
                  </a:lnTo>
                  <a:lnTo>
                    <a:pt x="1604" y="2124"/>
                  </a:lnTo>
                  <a:lnTo>
                    <a:pt x="1613" y="2115"/>
                  </a:lnTo>
                  <a:lnTo>
                    <a:pt x="1613" y="2124"/>
                  </a:lnTo>
                  <a:lnTo>
                    <a:pt x="1623" y="2134"/>
                  </a:lnTo>
                  <a:lnTo>
                    <a:pt x="1623" y="2115"/>
                  </a:lnTo>
                  <a:lnTo>
                    <a:pt x="1632" y="2115"/>
                  </a:lnTo>
                  <a:lnTo>
                    <a:pt x="1642" y="2115"/>
                  </a:lnTo>
                  <a:lnTo>
                    <a:pt x="1642" y="2124"/>
                  </a:lnTo>
                  <a:lnTo>
                    <a:pt x="1650" y="2124"/>
                  </a:lnTo>
                  <a:lnTo>
                    <a:pt x="1650" y="2115"/>
                  </a:lnTo>
                  <a:lnTo>
                    <a:pt x="1660" y="2115"/>
                  </a:lnTo>
                  <a:lnTo>
                    <a:pt x="1660" y="2124"/>
                  </a:lnTo>
                  <a:lnTo>
                    <a:pt x="1669" y="2115"/>
                  </a:lnTo>
                  <a:lnTo>
                    <a:pt x="1669" y="2124"/>
                  </a:lnTo>
                  <a:lnTo>
                    <a:pt x="1679" y="2124"/>
                  </a:lnTo>
                  <a:lnTo>
                    <a:pt x="1679" y="2058"/>
                  </a:lnTo>
                  <a:lnTo>
                    <a:pt x="1687" y="2058"/>
                  </a:lnTo>
                  <a:lnTo>
                    <a:pt x="1687" y="2105"/>
                  </a:lnTo>
                  <a:lnTo>
                    <a:pt x="1698" y="2105"/>
                  </a:lnTo>
                  <a:lnTo>
                    <a:pt x="1698" y="2124"/>
                  </a:lnTo>
                  <a:lnTo>
                    <a:pt x="1706" y="2115"/>
                  </a:lnTo>
                  <a:lnTo>
                    <a:pt x="1706" y="2124"/>
                  </a:lnTo>
                  <a:lnTo>
                    <a:pt x="1716" y="2134"/>
                  </a:lnTo>
                  <a:lnTo>
                    <a:pt x="1725" y="2124"/>
                  </a:lnTo>
                  <a:lnTo>
                    <a:pt x="1725" y="2115"/>
                  </a:lnTo>
                  <a:lnTo>
                    <a:pt x="1735" y="2115"/>
                  </a:lnTo>
                  <a:lnTo>
                    <a:pt x="1735" y="2124"/>
                  </a:lnTo>
                  <a:lnTo>
                    <a:pt x="1743" y="2115"/>
                  </a:lnTo>
                  <a:lnTo>
                    <a:pt x="1743" y="2124"/>
                  </a:lnTo>
                  <a:lnTo>
                    <a:pt x="1754" y="2124"/>
                  </a:lnTo>
                  <a:lnTo>
                    <a:pt x="1754" y="2115"/>
                  </a:lnTo>
                  <a:lnTo>
                    <a:pt x="1762" y="2115"/>
                  </a:lnTo>
                  <a:lnTo>
                    <a:pt x="1762" y="2134"/>
                  </a:lnTo>
                  <a:lnTo>
                    <a:pt x="1772" y="2134"/>
                  </a:lnTo>
                  <a:lnTo>
                    <a:pt x="1772" y="2115"/>
                  </a:lnTo>
                  <a:lnTo>
                    <a:pt x="1781" y="2115"/>
                  </a:lnTo>
                  <a:lnTo>
                    <a:pt x="1781" y="2124"/>
                  </a:lnTo>
                  <a:lnTo>
                    <a:pt x="1791" y="2124"/>
                  </a:lnTo>
                  <a:lnTo>
                    <a:pt x="1791" y="2115"/>
                  </a:lnTo>
                  <a:lnTo>
                    <a:pt x="1799" y="2115"/>
                  </a:lnTo>
                  <a:lnTo>
                    <a:pt x="1799" y="2048"/>
                  </a:lnTo>
                  <a:lnTo>
                    <a:pt x="1809" y="2058"/>
                  </a:lnTo>
                  <a:lnTo>
                    <a:pt x="1809" y="2115"/>
                  </a:lnTo>
                  <a:lnTo>
                    <a:pt x="1818" y="2115"/>
                  </a:lnTo>
                  <a:lnTo>
                    <a:pt x="1818" y="2124"/>
                  </a:lnTo>
                  <a:lnTo>
                    <a:pt x="1828" y="2115"/>
                  </a:lnTo>
                  <a:lnTo>
                    <a:pt x="1828" y="2134"/>
                  </a:lnTo>
                  <a:lnTo>
                    <a:pt x="1837" y="2134"/>
                  </a:lnTo>
                  <a:lnTo>
                    <a:pt x="1837" y="2115"/>
                  </a:lnTo>
                  <a:lnTo>
                    <a:pt x="1847" y="2105"/>
                  </a:lnTo>
                  <a:lnTo>
                    <a:pt x="1847" y="2124"/>
                  </a:lnTo>
                  <a:lnTo>
                    <a:pt x="1855" y="2124"/>
                  </a:lnTo>
                  <a:lnTo>
                    <a:pt x="1855" y="2115"/>
                  </a:lnTo>
                  <a:lnTo>
                    <a:pt x="1865" y="2124"/>
                  </a:lnTo>
                  <a:lnTo>
                    <a:pt x="1865" y="2115"/>
                  </a:lnTo>
                  <a:lnTo>
                    <a:pt x="1874" y="2115"/>
                  </a:lnTo>
                  <a:lnTo>
                    <a:pt x="1874" y="2096"/>
                  </a:lnTo>
                  <a:lnTo>
                    <a:pt x="1884" y="2096"/>
                  </a:lnTo>
                  <a:lnTo>
                    <a:pt x="1884" y="2067"/>
                  </a:lnTo>
                  <a:lnTo>
                    <a:pt x="1892" y="2077"/>
                  </a:lnTo>
                  <a:lnTo>
                    <a:pt x="1892" y="531"/>
                  </a:lnTo>
                  <a:lnTo>
                    <a:pt x="1903" y="49"/>
                  </a:lnTo>
                  <a:lnTo>
                    <a:pt x="1903" y="1565"/>
                  </a:lnTo>
                  <a:lnTo>
                    <a:pt x="1911" y="1603"/>
                  </a:lnTo>
                  <a:lnTo>
                    <a:pt x="1911" y="2067"/>
                  </a:lnTo>
                  <a:lnTo>
                    <a:pt x="1921" y="2077"/>
                  </a:lnTo>
                  <a:lnTo>
                    <a:pt x="1921" y="2048"/>
                  </a:lnTo>
                  <a:lnTo>
                    <a:pt x="1930" y="2048"/>
                  </a:lnTo>
                  <a:lnTo>
                    <a:pt x="1930" y="2105"/>
                  </a:lnTo>
                  <a:lnTo>
                    <a:pt x="1940" y="2105"/>
                  </a:lnTo>
                  <a:lnTo>
                    <a:pt x="1940" y="2115"/>
                  </a:lnTo>
                  <a:lnTo>
                    <a:pt x="1948" y="2115"/>
                  </a:lnTo>
                  <a:lnTo>
                    <a:pt x="1948" y="2124"/>
                  </a:lnTo>
                  <a:lnTo>
                    <a:pt x="1959" y="2115"/>
                  </a:lnTo>
                  <a:lnTo>
                    <a:pt x="1959" y="2134"/>
                  </a:lnTo>
                  <a:lnTo>
                    <a:pt x="1967" y="2124"/>
                  </a:lnTo>
                  <a:lnTo>
                    <a:pt x="1977" y="2124"/>
                  </a:lnTo>
                  <a:lnTo>
                    <a:pt x="1977" y="2134"/>
                  </a:lnTo>
                  <a:lnTo>
                    <a:pt x="1986" y="2134"/>
                  </a:lnTo>
                  <a:lnTo>
                    <a:pt x="1986" y="2115"/>
                  </a:lnTo>
                  <a:lnTo>
                    <a:pt x="1996" y="2105"/>
                  </a:lnTo>
                  <a:lnTo>
                    <a:pt x="1996" y="2115"/>
                  </a:lnTo>
                  <a:lnTo>
                    <a:pt x="2004" y="2115"/>
                  </a:lnTo>
                  <a:lnTo>
                    <a:pt x="2004" y="2124"/>
                  </a:lnTo>
                  <a:lnTo>
                    <a:pt x="2014" y="2124"/>
                  </a:lnTo>
                  <a:lnTo>
                    <a:pt x="2014" y="2134"/>
                  </a:lnTo>
                  <a:lnTo>
                    <a:pt x="2023" y="2134"/>
                  </a:lnTo>
                  <a:lnTo>
                    <a:pt x="2023" y="2124"/>
                  </a:lnTo>
                  <a:lnTo>
                    <a:pt x="2033" y="2124"/>
                  </a:lnTo>
                  <a:lnTo>
                    <a:pt x="2033" y="2086"/>
                  </a:lnTo>
                  <a:lnTo>
                    <a:pt x="2042" y="2096"/>
                  </a:lnTo>
                  <a:lnTo>
                    <a:pt x="2042" y="2124"/>
                  </a:lnTo>
                  <a:lnTo>
                    <a:pt x="2052" y="2105"/>
                  </a:lnTo>
                  <a:lnTo>
                    <a:pt x="2052" y="2115"/>
                  </a:lnTo>
                  <a:lnTo>
                    <a:pt x="2060" y="2124"/>
                  </a:lnTo>
                  <a:lnTo>
                    <a:pt x="2070" y="2124"/>
                  </a:lnTo>
                  <a:lnTo>
                    <a:pt x="2070" y="2134"/>
                  </a:lnTo>
                  <a:lnTo>
                    <a:pt x="2079" y="2134"/>
                  </a:lnTo>
                  <a:lnTo>
                    <a:pt x="2079" y="2124"/>
                  </a:lnTo>
                  <a:lnTo>
                    <a:pt x="2089" y="2124"/>
                  </a:lnTo>
                  <a:lnTo>
                    <a:pt x="2089" y="2134"/>
                  </a:lnTo>
                  <a:lnTo>
                    <a:pt x="2098" y="2124"/>
                  </a:lnTo>
                  <a:lnTo>
                    <a:pt x="2098" y="2115"/>
                  </a:lnTo>
                  <a:lnTo>
                    <a:pt x="2108" y="2134"/>
                  </a:lnTo>
                  <a:lnTo>
                    <a:pt x="2108" y="2124"/>
                  </a:lnTo>
                  <a:lnTo>
                    <a:pt x="2116" y="2115"/>
                  </a:lnTo>
                  <a:lnTo>
                    <a:pt x="2116" y="2124"/>
                  </a:lnTo>
                  <a:lnTo>
                    <a:pt x="2126" y="2134"/>
                  </a:lnTo>
                  <a:lnTo>
                    <a:pt x="2126" y="2115"/>
                  </a:lnTo>
                  <a:lnTo>
                    <a:pt x="2135" y="2124"/>
                  </a:lnTo>
                  <a:lnTo>
                    <a:pt x="2135" y="2115"/>
                  </a:lnTo>
                  <a:lnTo>
                    <a:pt x="2145" y="2115"/>
                  </a:lnTo>
                  <a:lnTo>
                    <a:pt x="2145" y="2124"/>
                  </a:lnTo>
                  <a:lnTo>
                    <a:pt x="2153" y="2124"/>
                  </a:lnTo>
                  <a:lnTo>
                    <a:pt x="2153" y="2115"/>
                  </a:lnTo>
                  <a:lnTo>
                    <a:pt x="2164" y="2115"/>
                  </a:lnTo>
                  <a:lnTo>
                    <a:pt x="2164" y="2134"/>
                  </a:lnTo>
                  <a:lnTo>
                    <a:pt x="2172" y="2124"/>
                  </a:lnTo>
                  <a:lnTo>
                    <a:pt x="2172" y="2134"/>
                  </a:lnTo>
                  <a:lnTo>
                    <a:pt x="2182" y="2134"/>
                  </a:lnTo>
                  <a:lnTo>
                    <a:pt x="2182" y="2124"/>
                  </a:lnTo>
                  <a:lnTo>
                    <a:pt x="2191" y="2124"/>
                  </a:lnTo>
                  <a:lnTo>
                    <a:pt x="2201" y="2124"/>
                  </a:lnTo>
                  <a:lnTo>
                    <a:pt x="2201" y="2115"/>
                  </a:lnTo>
                  <a:lnTo>
                    <a:pt x="2209" y="2115"/>
                  </a:lnTo>
                  <a:lnTo>
                    <a:pt x="2209" y="2124"/>
                  </a:lnTo>
                  <a:lnTo>
                    <a:pt x="2220" y="2134"/>
                  </a:lnTo>
                  <a:lnTo>
                    <a:pt x="2220" y="2124"/>
                  </a:lnTo>
                  <a:lnTo>
                    <a:pt x="2228" y="2115"/>
                  </a:lnTo>
                  <a:lnTo>
                    <a:pt x="2228" y="2134"/>
                  </a:lnTo>
                  <a:lnTo>
                    <a:pt x="2238" y="2115"/>
                  </a:lnTo>
                  <a:lnTo>
                    <a:pt x="2238" y="2124"/>
                  </a:lnTo>
                  <a:lnTo>
                    <a:pt x="2247" y="2124"/>
                  </a:lnTo>
                  <a:lnTo>
                    <a:pt x="2257" y="2124"/>
                  </a:lnTo>
                  <a:lnTo>
                    <a:pt x="2265" y="2134"/>
                  </a:lnTo>
                  <a:lnTo>
                    <a:pt x="2265" y="2124"/>
                  </a:lnTo>
                  <a:lnTo>
                    <a:pt x="2275" y="2124"/>
                  </a:lnTo>
                  <a:lnTo>
                    <a:pt x="2284" y="2124"/>
                  </a:lnTo>
                  <a:lnTo>
                    <a:pt x="2284" y="2134"/>
                  </a:lnTo>
                  <a:lnTo>
                    <a:pt x="2294" y="2134"/>
                  </a:lnTo>
                  <a:lnTo>
                    <a:pt x="2303" y="2115"/>
                  </a:lnTo>
                  <a:lnTo>
                    <a:pt x="2303" y="2124"/>
                  </a:lnTo>
                  <a:lnTo>
                    <a:pt x="2313" y="2115"/>
                  </a:lnTo>
                  <a:lnTo>
                    <a:pt x="2313" y="2134"/>
                  </a:lnTo>
                  <a:lnTo>
                    <a:pt x="2331" y="2124"/>
                  </a:lnTo>
                  <a:lnTo>
                    <a:pt x="2331" y="2134"/>
                  </a:lnTo>
                  <a:lnTo>
                    <a:pt x="2340" y="2134"/>
                  </a:lnTo>
                  <a:lnTo>
                    <a:pt x="2340" y="2124"/>
                  </a:lnTo>
                  <a:lnTo>
                    <a:pt x="2350" y="2124"/>
                  </a:lnTo>
                  <a:lnTo>
                    <a:pt x="2350" y="2134"/>
                  </a:lnTo>
                  <a:lnTo>
                    <a:pt x="2358" y="2124"/>
                  </a:lnTo>
                  <a:lnTo>
                    <a:pt x="2369" y="2124"/>
                  </a:lnTo>
                  <a:lnTo>
                    <a:pt x="2369" y="2134"/>
                  </a:lnTo>
                  <a:lnTo>
                    <a:pt x="2377" y="2134"/>
                  </a:lnTo>
                  <a:lnTo>
                    <a:pt x="2377" y="2115"/>
                  </a:lnTo>
                  <a:lnTo>
                    <a:pt x="2387" y="2124"/>
                  </a:lnTo>
                  <a:lnTo>
                    <a:pt x="2387" y="2115"/>
                  </a:lnTo>
                  <a:lnTo>
                    <a:pt x="2396" y="2115"/>
                  </a:lnTo>
                  <a:lnTo>
                    <a:pt x="2396" y="2067"/>
                  </a:lnTo>
                  <a:lnTo>
                    <a:pt x="2406" y="2067"/>
                  </a:lnTo>
                  <a:lnTo>
                    <a:pt x="2406" y="2105"/>
                  </a:lnTo>
                  <a:lnTo>
                    <a:pt x="2414" y="2105"/>
                  </a:lnTo>
                  <a:lnTo>
                    <a:pt x="2414" y="1963"/>
                  </a:lnTo>
                  <a:lnTo>
                    <a:pt x="2425" y="1963"/>
                  </a:lnTo>
                  <a:lnTo>
                    <a:pt x="2425" y="2105"/>
                  </a:lnTo>
                  <a:lnTo>
                    <a:pt x="2433" y="2115"/>
                  </a:lnTo>
                  <a:lnTo>
                    <a:pt x="2433" y="2124"/>
                  </a:lnTo>
                  <a:lnTo>
                    <a:pt x="2443" y="2124"/>
                  </a:lnTo>
                  <a:lnTo>
                    <a:pt x="2443" y="2134"/>
                  </a:lnTo>
                  <a:lnTo>
                    <a:pt x="2453" y="2124"/>
                  </a:lnTo>
                  <a:lnTo>
                    <a:pt x="2453" y="2134"/>
                  </a:lnTo>
                  <a:lnTo>
                    <a:pt x="2462" y="2124"/>
                  </a:lnTo>
                  <a:lnTo>
                    <a:pt x="2462" y="2134"/>
                  </a:lnTo>
                  <a:lnTo>
                    <a:pt x="2472" y="2134"/>
                  </a:lnTo>
                  <a:lnTo>
                    <a:pt x="2472" y="2115"/>
                  </a:lnTo>
                  <a:lnTo>
                    <a:pt x="2480" y="2115"/>
                  </a:lnTo>
                  <a:lnTo>
                    <a:pt x="2480" y="2124"/>
                  </a:lnTo>
                  <a:lnTo>
                    <a:pt x="2491" y="2124"/>
                  </a:lnTo>
                  <a:lnTo>
                    <a:pt x="2499" y="2124"/>
                  </a:lnTo>
                  <a:lnTo>
                    <a:pt x="2509" y="2134"/>
                  </a:lnTo>
                  <a:lnTo>
                    <a:pt x="2509" y="2124"/>
                  </a:lnTo>
                  <a:lnTo>
                    <a:pt x="2518" y="2124"/>
                  </a:lnTo>
                  <a:lnTo>
                    <a:pt x="2518" y="2134"/>
                  </a:lnTo>
                  <a:lnTo>
                    <a:pt x="2528" y="2124"/>
                  </a:lnTo>
                  <a:lnTo>
                    <a:pt x="2536" y="2134"/>
                  </a:lnTo>
                  <a:lnTo>
                    <a:pt x="2536" y="2124"/>
                  </a:lnTo>
                  <a:lnTo>
                    <a:pt x="2547" y="2124"/>
                  </a:lnTo>
                  <a:lnTo>
                    <a:pt x="2547" y="2115"/>
                  </a:lnTo>
                  <a:lnTo>
                    <a:pt x="2555" y="2124"/>
                  </a:lnTo>
                  <a:lnTo>
                    <a:pt x="2565" y="2115"/>
                  </a:lnTo>
                  <a:lnTo>
                    <a:pt x="2565" y="2134"/>
                  </a:lnTo>
                  <a:lnTo>
                    <a:pt x="2574" y="2124"/>
                  </a:lnTo>
                  <a:lnTo>
                    <a:pt x="2574" y="2134"/>
                  </a:lnTo>
                  <a:lnTo>
                    <a:pt x="2584" y="2134"/>
                  </a:lnTo>
                  <a:lnTo>
                    <a:pt x="2584" y="2124"/>
                  </a:lnTo>
                  <a:lnTo>
                    <a:pt x="2592" y="2124"/>
                  </a:lnTo>
                  <a:lnTo>
                    <a:pt x="2603" y="2124"/>
                  </a:lnTo>
                  <a:lnTo>
                    <a:pt x="2611" y="2124"/>
                  </a:lnTo>
                  <a:lnTo>
                    <a:pt x="2621" y="2124"/>
                  </a:lnTo>
                  <a:lnTo>
                    <a:pt x="2630" y="2134"/>
                  </a:lnTo>
                  <a:lnTo>
                    <a:pt x="2640" y="2124"/>
                  </a:lnTo>
                  <a:lnTo>
                    <a:pt x="2648" y="2134"/>
                  </a:lnTo>
                  <a:lnTo>
                    <a:pt x="2648" y="2124"/>
                  </a:lnTo>
                  <a:lnTo>
                    <a:pt x="2658" y="2124"/>
                  </a:lnTo>
                  <a:lnTo>
                    <a:pt x="2667" y="2124"/>
                  </a:lnTo>
                  <a:lnTo>
                    <a:pt x="2677" y="2124"/>
                  </a:lnTo>
                  <a:lnTo>
                    <a:pt x="2686" y="2115"/>
                  </a:lnTo>
                  <a:lnTo>
                    <a:pt x="2686" y="2124"/>
                  </a:lnTo>
                  <a:lnTo>
                    <a:pt x="2696" y="2115"/>
                  </a:lnTo>
                  <a:lnTo>
                    <a:pt x="2696" y="2124"/>
                  </a:lnTo>
                  <a:lnTo>
                    <a:pt x="2704" y="2124"/>
                  </a:lnTo>
                  <a:lnTo>
                    <a:pt x="2704" y="2105"/>
                  </a:lnTo>
                  <a:lnTo>
                    <a:pt x="2714" y="2096"/>
                  </a:lnTo>
                  <a:lnTo>
                    <a:pt x="2714" y="1915"/>
                  </a:lnTo>
                  <a:lnTo>
                    <a:pt x="2723" y="1896"/>
                  </a:lnTo>
                  <a:lnTo>
                    <a:pt x="2723" y="49"/>
                  </a:lnTo>
                  <a:lnTo>
                    <a:pt x="2733" y="87"/>
                  </a:lnTo>
                  <a:lnTo>
                    <a:pt x="2733" y="1896"/>
                  </a:lnTo>
                  <a:lnTo>
                    <a:pt x="2741" y="1907"/>
                  </a:lnTo>
                  <a:lnTo>
                    <a:pt x="2741" y="2048"/>
                  </a:lnTo>
                  <a:lnTo>
                    <a:pt x="2752" y="2048"/>
                  </a:lnTo>
                  <a:lnTo>
                    <a:pt x="2752" y="2115"/>
                  </a:lnTo>
                  <a:lnTo>
                    <a:pt x="2760" y="2115"/>
                  </a:lnTo>
                  <a:lnTo>
                    <a:pt x="2760" y="2124"/>
                  </a:lnTo>
                  <a:lnTo>
                    <a:pt x="2770" y="2124"/>
                  </a:lnTo>
                  <a:lnTo>
                    <a:pt x="2770" y="2115"/>
                  </a:lnTo>
                  <a:lnTo>
                    <a:pt x="2779" y="2115"/>
                  </a:lnTo>
                  <a:lnTo>
                    <a:pt x="2779" y="2124"/>
                  </a:lnTo>
                  <a:lnTo>
                    <a:pt x="2789" y="2115"/>
                  </a:lnTo>
                  <a:lnTo>
                    <a:pt x="2789" y="2124"/>
                  </a:lnTo>
                  <a:lnTo>
                    <a:pt x="2797" y="2134"/>
                  </a:lnTo>
                  <a:lnTo>
                    <a:pt x="2797" y="2124"/>
                  </a:lnTo>
                  <a:lnTo>
                    <a:pt x="2808" y="2134"/>
                  </a:lnTo>
                  <a:lnTo>
                    <a:pt x="2808" y="2124"/>
                  </a:lnTo>
                  <a:lnTo>
                    <a:pt x="2816" y="2124"/>
                  </a:lnTo>
                  <a:lnTo>
                    <a:pt x="2816" y="2115"/>
                  </a:lnTo>
                  <a:lnTo>
                    <a:pt x="2826" y="2115"/>
                  </a:lnTo>
                  <a:lnTo>
                    <a:pt x="2826" y="2105"/>
                  </a:lnTo>
                  <a:lnTo>
                    <a:pt x="2835" y="2105"/>
                  </a:lnTo>
                  <a:lnTo>
                    <a:pt x="2835" y="2115"/>
                  </a:lnTo>
                  <a:lnTo>
                    <a:pt x="2845" y="2124"/>
                  </a:lnTo>
                  <a:lnTo>
                    <a:pt x="2845" y="2115"/>
                  </a:lnTo>
                  <a:lnTo>
                    <a:pt x="2853" y="2124"/>
                  </a:lnTo>
                  <a:lnTo>
                    <a:pt x="2853" y="2096"/>
                  </a:lnTo>
                  <a:lnTo>
                    <a:pt x="2863" y="2077"/>
                  </a:lnTo>
                  <a:lnTo>
                    <a:pt x="2863" y="2105"/>
                  </a:lnTo>
                  <a:lnTo>
                    <a:pt x="2872" y="2105"/>
                  </a:lnTo>
                  <a:lnTo>
                    <a:pt x="2872" y="2115"/>
                  </a:lnTo>
                  <a:lnTo>
                    <a:pt x="2882" y="2105"/>
                  </a:lnTo>
                  <a:lnTo>
                    <a:pt x="2882" y="2115"/>
                  </a:lnTo>
                  <a:lnTo>
                    <a:pt x="2891" y="2124"/>
                  </a:lnTo>
                  <a:lnTo>
                    <a:pt x="2891" y="2115"/>
                  </a:lnTo>
                  <a:lnTo>
                    <a:pt x="2901" y="2115"/>
                  </a:lnTo>
                  <a:lnTo>
                    <a:pt x="2901" y="2124"/>
                  </a:lnTo>
                  <a:lnTo>
                    <a:pt x="2909" y="2134"/>
                  </a:lnTo>
                  <a:lnTo>
                    <a:pt x="2909" y="2124"/>
                  </a:lnTo>
                  <a:lnTo>
                    <a:pt x="2919" y="2115"/>
                  </a:lnTo>
                  <a:lnTo>
                    <a:pt x="2919" y="2124"/>
                  </a:lnTo>
                  <a:lnTo>
                    <a:pt x="2928" y="2134"/>
                  </a:lnTo>
                  <a:lnTo>
                    <a:pt x="2928" y="2124"/>
                  </a:lnTo>
                  <a:lnTo>
                    <a:pt x="2938" y="2134"/>
                  </a:lnTo>
                  <a:lnTo>
                    <a:pt x="2938" y="2124"/>
                  </a:lnTo>
                  <a:lnTo>
                    <a:pt x="2947" y="2124"/>
                  </a:lnTo>
                  <a:lnTo>
                    <a:pt x="2947" y="2134"/>
                  </a:lnTo>
                  <a:lnTo>
                    <a:pt x="2957" y="2124"/>
                  </a:lnTo>
                  <a:lnTo>
                    <a:pt x="2957" y="2115"/>
                  </a:lnTo>
                  <a:lnTo>
                    <a:pt x="2965" y="2124"/>
                  </a:lnTo>
                  <a:lnTo>
                    <a:pt x="2975" y="2124"/>
                  </a:lnTo>
                  <a:lnTo>
                    <a:pt x="2984" y="2105"/>
                  </a:lnTo>
                  <a:lnTo>
                    <a:pt x="2984" y="2124"/>
                  </a:lnTo>
                  <a:lnTo>
                    <a:pt x="2994" y="2124"/>
                  </a:lnTo>
                  <a:lnTo>
                    <a:pt x="2994" y="2115"/>
                  </a:lnTo>
                  <a:lnTo>
                    <a:pt x="3002" y="2124"/>
                  </a:lnTo>
                  <a:lnTo>
                    <a:pt x="3002" y="2115"/>
                  </a:lnTo>
                  <a:lnTo>
                    <a:pt x="3013" y="2115"/>
                  </a:lnTo>
                  <a:lnTo>
                    <a:pt x="3013" y="1982"/>
                  </a:lnTo>
                  <a:lnTo>
                    <a:pt x="3021" y="1963"/>
                  </a:lnTo>
                  <a:lnTo>
                    <a:pt x="3021" y="1062"/>
                  </a:lnTo>
                  <a:lnTo>
                    <a:pt x="3031" y="1110"/>
                  </a:lnTo>
                  <a:lnTo>
                    <a:pt x="3031" y="2048"/>
                  </a:lnTo>
                  <a:lnTo>
                    <a:pt x="3040" y="2048"/>
                  </a:lnTo>
                  <a:lnTo>
                    <a:pt x="3040" y="2105"/>
                  </a:lnTo>
                  <a:lnTo>
                    <a:pt x="3050" y="2105"/>
                  </a:lnTo>
                  <a:lnTo>
                    <a:pt x="3050" y="2124"/>
                  </a:lnTo>
                  <a:lnTo>
                    <a:pt x="3058" y="2124"/>
                  </a:lnTo>
                  <a:lnTo>
                    <a:pt x="3058" y="2134"/>
                  </a:lnTo>
                  <a:lnTo>
                    <a:pt x="3069" y="2134"/>
                  </a:lnTo>
                  <a:lnTo>
                    <a:pt x="3069" y="2124"/>
                  </a:lnTo>
                  <a:lnTo>
                    <a:pt x="3077" y="2124"/>
                  </a:lnTo>
                  <a:lnTo>
                    <a:pt x="3087" y="2134"/>
                  </a:lnTo>
                  <a:lnTo>
                    <a:pt x="3087" y="2124"/>
                  </a:lnTo>
                  <a:lnTo>
                    <a:pt x="3106" y="2124"/>
                  </a:lnTo>
                  <a:lnTo>
                    <a:pt x="3106" y="2134"/>
                  </a:lnTo>
                  <a:lnTo>
                    <a:pt x="3114" y="2134"/>
                  </a:lnTo>
                  <a:lnTo>
                    <a:pt x="3114" y="2115"/>
                  </a:lnTo>
                  <a:lnTo>
                    <a:pt x="3124" y="2124"/>
                  </a:lnTo>
                  <a:lnTo>
                    <a:pt x="3124" y="2115"/>
                  </a:lnTo>
                  <a:lnTo>
                    <a:pt x="3133" y="2115"/>
                  </a:lnTo>
                  <a:lnTo>
                    <a:pt x="3133" y="2124"/>
                  </a:lnTo>
                  <a:lnTo>
                    <a:pt x="3143" y="2124"/>
                  </a:lnTo>
                  <a:lnTo>
                    <a:pt x="3143" y="2115"/>
                  </a:lnTo>
                  <a:lnTo>
                    <a:pt x="3152" y="2115"/>
                  </a:lnTo>
                  <a:lnTo>
                    <a:pt x="3152" y="2105"/>
                  </a:lnTo>
                  <a:lnTo>
                    <a:pt x="3162" y="2105"/>
                  </a:lnTo>
                  <a:lnTo>
                    <a:pt x="3162" y="2115"/>
                  </a:lnTo>
                  <a:lnTo>
                    <a:pt x="3170" y="2115"/>
                  </a:lnTo>
                  <a:lnTo>
                    <a:pt x="3170" y="2124"/>
                  </a:lnTo>
                  <a:lnTo>
                    <a:pt x="3180" y="2115"/>
                  </a:lnTo>
                  <a:lnTo>
                    <a:pt x="3180" y="2124"/>
                  </a:lnTo>
                  <a:lnTo>
                    <a:pt x="3189" y="2115"/>
                  </a:lnTo>
                  <a:lnTo>
                    <a:pt x="3189" y="2124"/>
                  </a:lnTo>
                  <a:lnTo>
                    <a:pt x="3199" y="2115"/>
                  </a:lnTo>
                  <a:lnTo>
                    <a:pt x="3199" y="2124"/>
                  </a:lnTo>
                  <a:lnTo>
                    <a:pt x="3207" y="2115"/>
                  </a:lnTo>
                  <a:lnTo>
                    <a:pt x="3207" y="2124"/>
                  </a:lnTo>
                  <a:lnTo>
                    <a:pt x="3218" y="2124"/>
                  </a:lnTo>
                  <a:lnTo>
                    <a:pt x="3218" y="2134"/>
                  </a:lnTo>
                  <a:lnTo>
                    <a:pt x="3236" y="2124"/>
                  </a:lnTo>
                  <a:lnTo>
                    <a:pt x="3245" y="2124"/>
                  </a:lnTo>
                  <a:lnTo>
                    <a:pt x="3255" y="2115"/>
                  </a:lnTo>
                  <a:lnTo>
                    <a:pt x="3255" y="2134"/>
                  </a:lnTo>
                  <a:lnTo>
                    <a:pt x="3263" y="2124"/>
                  </a:lnTo>
                  <a:lnTo>
                    <a:pt x="3274" y="2124"/>
                  </a:lnTo>
                  <a:lnTo>
                    <a:pt x="3274" y="2134"/>
                  </a:lnTo>
                  <a:lnTo>
                    <a:pt x="3282" y="2124"/>
                  </a:lnTo>
                  <a:lnTo>
                    <a:pt x="3282" y="2115"/>
                  </a:lnTo>
                  <a:lnTo>
                    <a:pt x="3292" y="2105"/>
                  </a:lnTo>
                  <a:lnTo>
                    <a:pt x="3292" y="2115"/>
                  </a:lnTo>
                  <a:lnTo>
                    <a:pt x="3301" y="2124"/>
                  </a:lnTo>
                  <a:lnTo>
                    <a:pt x="3301" y="2115"/>
                  </a:lnTo>
                  <a:lnTo>
                    <a:pt x="3311" y="2105"/>
                  </a:lnTo>
                  <a:lnTo>
                    <a:pt x="3311" y="2115"/>
                  </a:lnTo>
                  <a:lnTo>
                    <a:pt x="3319" y="2105"/>
                  </a:lnTo>
                  <a:lnTo>
                    <a:pt x="3319" y="2096"/>
                  </a:lnTo>
                  <a:lnTo>
                    <a:pt x="3329" y="2105"/>
                  </a:lnTo>
                  <a:lnTo>
                    <a:pt x="3329" y="2048"/>
                  </a:lnTo>
                  <a:lnTo>
                    <a:pt x="3338" y="2048"/>
                  </a:lnTo>
                  <a:lnTo>
                    <a:pt x="3338" y="1471"/>
                  </a:lnTo>
                  <a:lnTo>
                    <a:pt x="3348" y="1422"/>
                  </a:lnTo>
                  <a:lnTo>
                    <a:pt x="3348" y="0"/>
                  </a:lnTo>
                  <a:lnTo>
                    <a:pt x="3358" y="531"/>
                  </a:lnTo>
                  <a:lnTo>
                    <a:pt x="3358" y="1982"/>
                  </a:lnTo>
                  <a:lnTo>
                    <a:pt x="3367" y="1982"/>
                  </a:lnTo>
                  <a:lnTo>
                    <a:pt x="3367" y="2067"/>
                  </a:lnTo>
                  <a:lnTo>
                    <a:pt x="3377" y="2058"/>
                  </a:lnTo>
                  <a:lnTo>
                    <a:pt x="3377" y="2115"/>
                  </a:lnTo>
                  <a:lnTo>
                    <a:pt x="3385" y="2115"/>
                  </a:lnTo>
                  <a:lnTo>
                    <a:pt x="3396" y="2115"/>
                  </a:lnTo>
                  <a:lnTo>
                    <a:pt x="3396" y="2105"/>
                  </a:lnTo>
                  <a:lnTo>
                    <a:pt x="3414" y="2124"/>
                  </a:lnTo>
                  <a:lnTo>
                    <a:pt x="3414" y="2115"/>
                  </a:lnTo>
                  <a:lnTo>
                    <a:pt x="3423" y="2115"/>
                  </a:lnTo>
                  <a:lnTo>
                    <a:pt x="3423" y="2105"/>
                  </a:lnTo>
                  <a:lnTo>
                    <a:pt x="3433" y="2115"/>
                  </a:lnTo>
                  <a:lnTo>
                    <a:pt x="3433" y="2124"/>
                  </a:lnTo>
                  <a:lnTo>
                    <a:pt x="3441" y="2124"/>
                  </a:lnTo>
                  <a:lnTo>
                    <a:pt x="3441" y="2096"/>
                  </a:lnTo>
                  <a:lnTo>
                    <a:pt x="3451" y="2096"/>
                  </a:lnTo>
                  <a:lnTo>
                    <a:pt x="3451" y="2115"/>
                  </a:lnTo>
                  <a:lnTo>
                    <a:pt x="3460" y="2115"/>
                  </a:lnTo>
                  <a:lnTo>
                    <a:pt x="3460" y="2134"/>
                  </a:lnTo>
                  <a:lnTo>
                    <a:pt x="3470" y="2134"/>
                  </a:lnTo>
                  <a:lnTo>
                    <a:pt x="3470" y="2124"/>
                  </a:lnTo>
                  <a:lnTo>
                    <a:pt x="3479" y="2124"/>
                  </a:lnTo>
                  <a:lnTo>
                    <a:pt x="3479" y="2086"/>
                  </a:lnTo>
                  <a:lnTo>
                    <a:pt x="3489" y="2086"/>
                  </a:lnTo>
                  <a:lnTo>
                    <a:pt x="3489" y="2115"/>
                  </a:lnTo>
                  <a:lnTo>
                    <a:pt x="3497" y="2115"/>
                  </a:lnTo>
                  <a:lnTo>
                    <a:pt x="3497" y="2124"/>
                  </a:lnTo>
                  <a:lnTo>
                    <a:pt x="3507" y="2124"/>
                  </a:lnTo>
                  <a:lnTo>
                    <a:pt x="3516" y="2124"/>
                  </a:lnTo>
                  <a:lnTo>
                    <a:pt x="3516" y="2134"/>
                  </a:lnTo>
                  <a:lnTo>
                    <a:pt x="3526" y="2134"/>
                  </a:lnTo>
                  <a:lnTo>
                    <a:pt x="3526" y="2105"/>
                  </a:lnTo>
                  <a:lnTo>
                    <a:pt x="3535" y="2105"/>
                  </a:lnTo>
                  <a:lnTo>
                    <a:pt x="3535" y="2124"/>
                  </a:lnTo>
                  <a:lnTo>
                    <a:pt x="3545" y="2124"/>
                  </a:lnTo>
                  <a:lnTo>
                    <a:pt x="3545" y="2134"/>
                  </a:lnTo>
                  <a:lnTo>
                    <a:pt x="3553" y="2124"/>
                  </a:lnTo>
                  <a:lnTo>
                    <a:pt x="3563" y="2124"/>
                  </a:lnTo>
                  <a:lnTo>
                    <a:pt x="3572" y="2124"/>
                  </a:lnTo>
                  <a:lnTo>
                    <a:pt x="3572" y="2086"/>
                  </a:lnTo>
                  <a:lnTo>
                    <a:pt x="3582" y="2058"/>
                  </a:lnTo>
                  <a:lnTo>
                    <a:pt x="3582" y="2086"/>
                  </a:lnTo>
                  <a:lnTo>
                    <a:pt x="3590" y="2086"/>
                  </a:lnTo>
                  <a:lnTo>
                    <a:pt x="3590" y="2124"/>
                  </a:lnTo>
                  <a:lnTo>
                    <a:pt x="3601" y="2124"/>
                  </a:lnTo>
                  <a:lnTo>
                    <a:pt x="3601" y="2115"/>
                  </a:lnTo>
                  <a:lnTo>
                    <a:pt x="3609" y="2115"/>
                  </a:lnTo>
                  <a:lnTo>
                    <a:pt x="3609" y="2124"/>
                  </a:lnTo>
                  <a:lnTo>
                    <a:pt x="3619" y="2115"/>
                  </a:lnTo>
                  <a:lnTo>
                    <a:pt x="3628" y="2124"/>
                  </a:lnTo>
                  <a:lnTo>
                    <a:pt x="3638" y="2124"/>
                  </a:lnTo>
                  <a:lnTo>
                    <a:pt x="3638" y="2134"/>
                  </a:lnTo>
                  <a:lnTo>
                    <a:pt x="3646" y="2134"/>
                  </a:lnTo>
                  <a:lnTo>
                    <a:pt x="3646" y="2124"/>
                  </a:lnTo>
                  <a:lnTo>
                    <a:pt x="3657" y="2124"/>
                  </a:lnTo>
                  <a:lnTo>
                    <a:pt x="3657" y="2134"/>
                  </a:lnTo>
                  <a:lnTo>
                    <a:pt x="3665" y="2124"/>
                  </a:lnTo>
                  <a:lnTo>
                    <a:pt x="3675" y="2124"/>
                  </a:lnTo>
                  <a:lnTo>
                    <a:pt x="3684" y="2124"/>
                  </a:lnTo>
                  <a:lnTo>
                    <a:pt x="3694" y="2115"/>
                  </a:lnTo>
                  <a:lnTo>
                    <a:pt x="3694" y="2124"/>
                  </a:lnTo>
                  <a:lnTo>
                    <a:pt x="3702" y="2124"/>
                  </a:lnTo>
                  <a:lnTo>
                    <a:pt x="3712" y="2134"/>
                  </a:lnTo>
                  <a:lnTo>
                    <a:pt x="3721" y="2124"/>
                  </a:lnTo>
                  <a:lnTo>
                    <a:pt x="3731" y="2124"/>
                  </a:lnTo>
                  <a:lnTo>
                    <a:pt x="3740" y="2124"/>
                  </a:lnTo>
                  <a:lnTo>
                    <a:pt x="3750" y="2124"/>
                  </a:lnTo>
                  <a:lnTo>
                    <a:pt x="3750" y="2134"/>
                  </a:lnTo>
                  <a:lnTo>
                    <a:pt x="3758" y="2134"/>
                  </a:lnTo>
                  <a:lnTo>
                    <a:pt x="3758" y="2124"/>
                  </a:lnTo>
                  <a:lnTo>
                    <a:pt x="3768" y="2124"/>
                  </a:lnTo>
                  <a:lnTo>
                    <a:pt x="3768" y="2134"/>
                  </a:lnTo>
                  <a:lnTo>
                    <a:pt x="3777" y="2134"/>
                  </a:lnTo>
                  <a:lnTo>
                    <a:pt x="3777" y="2115"/>
                  </a:lnTo>
                  <a:lnTo>
                    <a:pt x="3787" y="2115"/>
                  </a:lnTo>
                  <a:lnTo>
                    <a:pt x="3787" y="2124"/>
                  </a:lnTo>
                  <a:lnTo>
                    <a:pt x="3795" y="2124"/>
                  </a:lnTo>
                  <a:lnTo>
                    <a:pt x="3814" y="2124"/>
                  </a:lnTo>
                  <a:lnTo>
                    <a:pt x="3824" y="2124"/>
                  </a:lnTo>
                  <a:lnTo>
                    <a:pt x="3824" y="2115"/>
                  </a:lnTo>
                  <a:lnTo>
                    <a:pt x="3833" y="2115"/>
                  </a:lnTo>
                  <a:lnTo>
                    <a:pt x="3833" y="2134"/>
                  </a:lnTo>
                  <a:lnTo>
                    <a:pt x="3843" y="2124"/>
                  </a:lnTo>
                  <a:lnTo>
                    <a:pt x="3851" y="2124"/>
                  </a:lnTo>
                  <a:lnTo>
                    <a:pt x="3851" y="2105"/>
                  </a:lnTo>
                  <a:lnTo>
                    <a:pt x="3862" y="2105"/>
                  </a:lnTo>
                  <a:lnTo>
                    <a:pt x="3862" y="1783"/>
                  </a:lnTo>
                  <a:lnTo>
                    <a:pt x="3870" y="1764"/>
                  </a:lnTo>
                  <a:lnTo>
                    <a:pt x="3870" y="1471"/>
                  </a:lnTo>
                  <a:lnTo>
                    <a:pt x="3880" y="1679"/>
                  </a:lnTo>
                  <a:lnTo>
                    <a:pt x="3880" y="2029"/>
                  </a:lnTo>
                  <a:lnTo>
                    <a:pt x="3889" y="2020"/>
                  </a:lnTo>
                  <a:lnTo>
                    <a:pt x="3889" y="1963"/>
                  </a:lnTo>
                  <a:lnTo>
                    <a:pt x="3899" y="1945"/>
                  </a:lnTo>
                  <a:lnTo>
                    <a:pt x="3899" y="1035"/>
                  </a:lnTo>
                  <a:lnTo>
                    <a:pt x="3907" y="1062"/>
                  </a:lnTo>
                  <a:lnTo>
                    <a:pt x="3907" y="1991"/>
                  </a:lnTo>
                  <a:lnTo>
                    <a:pt x="3917" y="1991"/>
                  </a:lnTo>
                  <a:lnTo>
                    <a:pt x="3917" y="2096"/>
                  </a:lnTo>
                  <a:lnTo>
                    <a:pt x="3926" y="2096"/>
                  </a:lnTo>
                  <a:lnTo>
                    <a:pt x="3926" y="2115"/>
                  </a:lnTo>
                  <a:lnTo>
                    <a:pt x="3936" y="2115"/>
                  </a:lnTo>
                  <a:lnTo>
                    <a:pt x="3936" y="2124"/>
                  </a:lnTo>
                  <a:lnTo>
                    <a:pt x="3945" y="2124"/>
                  </a:lnTo>
                  <a:lnTo>
                    <a:pt x="3945" y="2115"/>
                  </a:lnTo>
                  <a:lnTo>
                    <a:pt x="3955" y="2124"/>
                  </a:lnTo>
                  <a:lnTo>
                    <a:pt x="3955" y="2134"/>
                  </a:lnTo>
                  <a:lnTo>
                    <a:pt x="3963" y="2124"/>
                  </a:lnTo>
                  <a:lnTo>
                    <a:pt x="3973" y="2134"/>
                  </a:lnTo>
                  <a:lnTo>
                    <a:pt x="3973" y="2124"/>
                  </a:lnTo>
                  <a:lnTo>
                    <a:pt x="3982" y="2124"/>
                  </a:lnTo>
                  <a:lnTo>
                    <a:pt x="3982" y="2134"/>
                  </a:lnTo>
                  <a:lnTo>
                    <a:pt x="3992" y="2124"/>
                  </a:lnTo>
                  <a:lnTo>
                    <a:pt x="3992" y="2105"/>
                  </a:lnTo>
                  <a:lnTo>
                    <a:pt x="4001" y="2105"/>
                  </a:lnTo>
                  <a:lnTo>
                    <a:pt x="4001" y="2115"/>
                  </a:lnTo>
                  <a:lnTo>
                    <a:pt x="4011" y="2115"/>
                  </a:lnTo>
                  <a:lnTo>
                    <a:pt x="4011" y="2124"/>
                  </a:lnTo>
                  <a:lnTo>
                    <a:pt x="4019" y="2124"/>
                  </a:lnTo>
                  <a:lnTo>
                    <a:pt x="4019" y="2115"/>
                  </a:lnTo>
                  <a:lnTo>
                    <a:pt x="4029" y="2124"/>
                  </a:lnTo>
                  <a:lnTo>
                    <a:pt x="4029" y="2105"/>
                  </a:lnTo>
                  <a:lnTo>
                    <a:pt x="4038" y="2105"/>
                  </a:lnTo>
                  <a:lnTo>
                    <a:pt x="4038" y="2124"/>
                  </a:lnTo>
                  <a:lnTo>
                    <a:pt x="4048" y="2124"/>
                  </a:lnTo>
                  <a:lnTo>
                    <a:pt x="4056" y="2124"/>
                  </a:lnTo>
                  <a:lnTo>
                    <a:pt x="4056" y="2134"/>
                  </a:lnTo>
                  <a:lnTo>
                    <a:pt x="4067" y="2134"/>
                  </a:lnTo>
                  <a:lnTo>
                    <a:pt x="4067" y="2124"/>
                  </a:lnTo>
                  <a:lnTo>
                    <a:pt x="4075" y="2124"/>
                  </a:lnTo>
                  <a:lnTo>
                    <a:pt x="4075" y="2134"/>
                  </a:lnTo>
                  <a:lnTo>
                    <a:pt x="4085" y="2134"/>
                  </a:lnTo>
                  <a:lnTo>
                    <a:pt x="4085" y="2124"/>
                  </a:lnTo>
                  <a:lnTo>
                    <a:pt x="4094" y="2124"/>
                  </a:lnTo>
                  <a:lnTo>
                    <a:pt x="4104" y="2124"/>
                  </a:lnTo>
                  <a:lnTo>
                    <a:pt x="4112" y="2134"/>
                  </a:lnTo>
                  <a:lnTo>
                    <a:pt x="4112" y="2124"/>
                  </a:lnTo>
                  <a:lnTo>
                    <a:pt x="4123" y="2134"/>
                  </a:lnTo>
                  <a:lnTo>
                    <a:pt x="4123" y="2124"/>
                  </a:lnTo>
                  <a:lnTo>
                    <a:pt x="4131" y="2124"/>
                  </a:lnTo>
                  <a:lnTo>
                    <a:pt x="4141" y="2115"/>
                  </a:lnTo>
                  <a:lnTo>
                    <a:pt x="4150" y="2115"/>
                  </a:lnTo>
                  <a:lnTo>
                    <a:pt x="4150" y="2134"/>
                  </a:lnTo>
                  <a:lnTo>
                    <a:pt x="4160" y="2124"/>
                  </a:lnTo>
                  <a:lnTo>
                    <a:pt x="4168" y="2124"/>
                  </a:lnTo>
                  <a:lnTo>
                    <a:pt x="4178" y="2124"/>
                  </a:lnTo>
                  <a:lnTo>
                    <a:pt x="4187" y="2134"/>
                  </a:lnTo>
                  <a:lnTo>
                    <a:pt x="4187" y="2124"/>
                  </a:lnTo>
                  <a:lnTo>
                    <a:pt x="4197" y="2124"/>
                  </a:lnTo>
                  <a:lnTo>
                    <a:pt x="4206" y="2124"/>
                  </a:lnTo>
                  <a:lnTo>
                    <a:pt x="4216" y="2134"/>
                  </a:lnTo>
                  <a:lnTo>
                    <a:pt x="4216" y="2124"/>
                  </a:lnTo>
                  <a:lnTo>
                    <a:pt x="4224" y="2124"/>
                  </a:lnTo>
                  <a:lnTo>
                    <a:pt x="4234" y="2124"/>
                  </a:lnTo>
                  <a:lnTo>
                    <a:pt x="4234" y="2115"/>
                  </a:lnTo>
                  <a:lnTo>
                    <a:pt x="4253" y="2115"/>
                  </a:lnTo>
                  <a:lnTo>
                    <a:pt x="4253" y="2105"/>
                  </a:lnTo>
                  <a:lnTo>
                    <a:pt x="4263" y="2105"/>
                  </a:lnTo>
                  <a:lnTo>
                    <a:pt x="4263" y="2115"/>
                  </a:lnTo>
                  <a:lnTo>
                    <a:pt x="4272" y="2115"/>
                  </a:lnTo>
                  <a:lnTo>
                    <a:pt x="4272" y="2067"/>
                  </a:lnTo>
                  <a:lnTo>
                    <a:pt x="4282" y="2058"/>
                  </a:lnTo>
                  <a:lnTo>
                    <a:pt x="4282" y="2115"/>
                  </a:lnTo>
                  <a:lnTo>
                    <a:pt x="4290" y="2115"/>
                  </a:lnTo>
                  <a:lnTo>
                    <a:pt x="4290" y="2124"/>
                  </a:lnTo>
                  <a:lnTo>
                    <a:pt x="4300" y="2124"/>
                  </a:lnTo>
                  <a:lnTo>
                    <a:pt x="4300" y="2134"/>
                  </a:lnTo>
                  <a:lnTo>
                    <a:pt x="4319" y="2124"/>
                  </a:lnTo>
                  <a:lnTo>
                    <a:pt x="4319" y="2134"/>
                  </a:lnTo>
                  <a:lnTo>
                    <a:pt x="4328" y="2124"/>
                  </a:lnTo>
                  <a:lnTo>
                    <a:pt x="4338" y="2124"/>
                  </a:lnTo>
                  <a:lnTo>
                    <a:pt x="4338" y="2134"/>
                  </a:lnTo>
                  <a:lnTo>
                    <a:pt x="4346" y="2124"/>
                  </a:lnTo>
                  <a:lnTo>
                    <a:pt x="4346" y="2134"/>
                  </a:lnTo>
                  <a:lnTo>
                    <a:pt x="4356" y="2124"/>
                  </a:lnTo>
                  <a:lnTo>
                    <a:pt x="4365" y="2134"/>
                  </a:lnTo>
                  <a:lnTo>
                    <a:pt x="4365" y="2124"/>
                  </a:lnTo>
                  <a:lnTo>
                    <a:pt x="4375" y="2124"/>
                  </a:lnTo>
                  <a:lnTo>
                    <a:pt x="4383" y="2124"/>
                  </a:lnTo>
                  <a:lnTo>
                    <a:pt x="4394" y="2124"/>
                  </a:lnTo>
                  <a:lnTo>
                    <a:pt x="4402" y="2115"/>
                  </a:lnTo>
                  <a:lnTo>
                    <a:pt x="4402" y="2124"/>
                  </a:lnTo>
                  <a:lnTo>
                    <a:pt x="4412" y="2124"/>
                  </a:lnTo>
                  <a:lnTo>
                    <a:pt x="4421" y="2124"/>
                  </a:lnTo>
                  <a:lnTo>
                    <a:pt x="4421" y="2115"/>
                  </a:lnTo>
                  <a:lnTo>
                    <a:pt x="4431" y="2105"/>
                  </a:lnTo>
                  <a:lnTo>
                    <a:pt x="4431" y="2124"/>
                  </a:lnTo>
                  <a:lnTo>
                    <a:pt x="4439" y="2124"/>
                  </a:lnTo>
                  <a:lnTo>
                    <a:pt x="4439" y="2115"/>
                  </a:lnTo>
                  <a:lnTo>
                    <a:pt x="4450" y="2115"/>
                  </a:lnTo>
                  <a:lnTo>
                    <a:pt x="4450" y="2105"/>
                  </a:lnTo>
                  <a:lnTo>
                    <a:pt x="4458" y="2105"/>
                  </a:lnTo>
                  <a:lnTo>
                    <a:pt x="4458" y="2115"/>
                  </a:lnTo>
                  <a:lnTo>
                    <a:pt x="4468" y="2124"/>
                  </a:lnTo>
                  <a:lnTo>
                    <a:pt x="4468" y="2115"/>
                  </a:lnTo>
                  <a:lnTo>
                    <a:pt x="4477" y="2124"/>
                  </a:lnTo>
                  <a:lnTo>
                    <a:pt x="4477" y="2115"/>
                  </a:lnTo>
                  <a:lnTo>
                    <a:pt x="4487" y="2115"/>
                  </a:lnTo>
                  <a:lnTo>
                    <a:pt x="4487" y="2134"/>
                  </a:lnTo>
                  <a:lnTo>
                    <a:pt x="4495" y="2134"/>
                  </a:lnTo>
                  <a:lnTo>
                    <a:pt x="4495" y="2124"/>
                  </a:lnTo>
                  <a:lnTo>
                    <a:pt x="4514" y="2134"/>
                  </a:lnTo>
                  <a:lnTo>
                    <a:pt x="4524" y="2124"/>
                  </a:lnTo>
                  <a:lnTo>
                    <a:pt x="4524" y="2134"/>
                  </a:lnTo>
                  <a:lnTo>
                    <a:pt x="4533" y="2124"/>
                  </a:lnTo>
                  <a:lnTo>
                    <a:pt x="4533" y="2134"/>
                  </a:lnTo>
                  <a:lnTo>
                    <a:pt x="4551" y="2124"/>
                  </a:lnTo>
                  <a:lnTo>
                    <a:pt x="4561" y="2124"/>
                  </a:lnTo>
                  <a:lnTo>
                    <a:pt x="4561" y="2115"/>
                  </a:lnTo>
                  <a:lnTo>
                    <a:pt x="4570" y="2124"/>
                  </a:lnTo>
                  <a:lnTo>
                    <a:pt x="4570" y="2058"/>
                  </a:lnTo>
                  <a:lnTo>
                    <a:pt x="4580" y="2058"/>
                  </a:lnTo>
                  <a:lnTo>
                    <a:pt x="4580" y="1934"/>
                  </a:lnTo>
                  <a:lnTo>
                    <a:pt x="4589" y="1972"/>
                  </a:lnTo>
                  <a:lnTo>
                    <a:pt x="4589" y="2096"/>
                  </a:lnTo>
                  <a:lnTo>
                    <a:pt x="4599" y="2096"/>
                  </a:lnTo>
                  <a:lnTo>
                    <a:pt x="4599" y="2124"/>
                  </a:lnTo>
                  <a:lnTo>
                    <a:pt x="4607" y="2124"/>
                  </a:lnTo>
                  <a:lnTo>
                    <a:pt x="4617" y="2124"/>
                  </a:lnTo>
                  <a:lnTo>
                    <a:pt x="4617" y="2134"/>
                  </a:lnTo>
                  <a:lnTo>
                    <a:pt x="4626" y="2124"/>
                  </a:lnTo>
                  <a:lnTo>
                    <a:pt x="4636" y="2124"/>
                  </a:lnTo>
                  <a:lnTo>
                    <a:pt x="4663" y="2124"/>
                  </a:lnTo>
                  <a:lnTo>
                    <a:pt x="4663" y="2134"/>
                  </a:lnTo>
                  <a:lnTo>
                    <a:pt x="4673" y="2124"/>
                  </a:lnTo>
                  <a:lnTo>
                    <a:pt x="4682" y="2124"/>
                  </a:lnTo>
                  <a:lnTo>
                    <a:pt x="4692" y="2134"/>
                  </a:lnTo>
                  <a:lnTo>
                    <a:pt x="4692" y="2124"/>
                  </a:lnTo>
                  <a:lnTo>
                    <a:pt x="4700" y="2124"/>
                  </a:lnTo>
                  <a:lnTo>
                    <a:pt x="4711" y="2124"/>
                  </a:lnTo>
                  <a:lnTo>
                    <a:pt x="4719" y="2124"/>
                  </a:lnTo>
                  <a:lnTo>
                    <a:pt x="4719" y="2115"/>
                  </a:lnTo>
                  <a:lnTo>
                    <a:pt x="4729" y="2124"/>
                  </a:lnTo>
                  <a:lnTo>
                    <a:pt x="4729" y="2105"/>
                  </a:lnTo>
                  <a:lnTo>
                    <a:pt x="4738" y="2096"/>
                  </a:lnTo>
                  <a:lnTo>
                    <a:pt x="4738" y="2115"/>
                  </a:lnTo>
                  <a:lnTo>
                    <a:pt x="4748" y="2115"/>
                  </a:lnTo>
                  <a:lnTo>
                    <a:pt x="4748" y="2124"/>
                  </a:lnTo>
                  <a:lnTo>
                    <a:pt x="4756" y="2124"/>
                  </a:lnTo>
                  <a:lnTo>
                    <a:pt x="4766" y="2134"/>
                  </a:lnTo>
                  <a:lnTo>
                    <a:pt x="4766" y="2124"/>
                  </a:lnTo>
                  <a:lnTo>
                    <a:pt x="4775" y="2124"/>
                  </a:lnTo>
                  <a:lnTo>
                    <a:pt x="4785" y="2124"/>
                  </a:lnTo>
                  <a:lnTo>
                    <a:pt x="4785" y="2115"/>
                  </a:lnTo>
                  <a:lnTo>
                    <a:pt x="4794" y="2115"/>
                  </a:lnTo>
                  <a:lnTo>
                    <a:pt x="4794" y="2105"/>
                  </a:lnTo>
                  <a:lnTo>
                    <a:pt x="4804" y="2124"/>
                  </a:lnTo>
                  <a:lnTo>
                    <a:pt x="4812" y="2124"/>
                  </a:lnTo>
                  <a:lnTo>
                    <a:pt x="4812" y="2134"/>
                  </a:lnTo>
                  <a:lnTo>
                    <a:pt x="4822" y="2124"/>
                  </a:lnTo>
                  <a:lnTo>
                    <a:pt x="4822" y="2115"/>
                  </a:lnTo>
                  <a:lnTo>
                    <a:pt x="4831" y="2115"/>
                  </a:lnTo>
                  <a:lnTo>
                    <a:pt x="4831" y="2124"/>
                  </a:lnTo>
                  <a:lnTo>
                    <a:pt x="4841" y="2124"/>
                  </a:lnTo>
                  <a:lnTo>
                    <a:pt x="4849" y="2124"/>
                  </a:lnTo>
                  <a:lnTo>
                    <a:pt x="4868" y="2124"/>
                  </a:lnTo>
                  <a:lnTo>
                    <a:pt x="4878" y="2124"/>
                  </a:lnTo>
                  <a:lnTo>
                    <a:pt x="4887" y="2124"/>
                  </a:lnTo>
                  <a:lnTo>
                    <a:pt x="4887" y="2134"/>
                  </a:lnTo>
                  <a:lnTo>
                    <a:pt x="4897" y="2124"/>
                  </a:lnTo>
                  <a:lnTo>
                    <a:pt x="4897" y="2134"/>
                  </a:lnTo>
                  <a:lnTo>
                    <a:pt x="4905" y="2124"/>
                  </a:lnTo>
                  <a:lnTo>
                    <a:pt x="4916" y="2124"/>
                  </a:lnTo>
                  <a:lnTo>
                    <a:pt x="4924" y="2134"/>
                  </a:lnTo>
                  <a:lnTo>
                    <a:pt x="4953" y="2124"/>
                  </a:lnTo>
                  <a:lnTo>
                    <a:pt x="4953" y="2134"/>
                  </a:lnTo>
                  <a:lnTo>
                    <a:pt x="4961" y="2134"/>
                  </a:lnTo>
                  <a:lnTo>
                    <a:pt x="4961" y="2124"/>
                  </a:lnTo>
                  <a:lnTo>
                    <a:pt x="4980" y="2124"/>
                  </a:lnTo>
                  <a:lnTo>
                    <a:pt x="4980" y="2115"/>
                  </a:lnTo>
                  <a:lnTo>
                    <a:pt x="4990" y="2124"/>
                  </a:lnTo>
                  <a:lnTo>
                    <a:pt x="4990" y="2115"/>
                  </a:lnTo>
                  <a:lnTo>
                    <a:pt x="4999" y="2115"/>
                  </a:lnTo>
                  <a:lnTo>
                    <a:pt x="4999" y="2020"/>
                  </a:lnTo>
                  <a:lnTo>
                    <a:pt x="5009" y="2010"/>
                  </a:lnTo>
                  <a:lnTo>
                    <a:pt x="5009" y="1717"/>
                  </a:lnTo>
                  <a:lnTo>
                    <a:pt x="5017" y="1793"/>
                  </a:lnTo>
                  <a:lnTo>
                    <a:pt x="5017" y="2105"/>
                  </a:lnTo>
                  <a:lnTo>
                    <a:pt x="5027" y="2105"/>
                  </a:lnTo>
                  <a:lnTo>
                    <a:pt x="5027" y="2115"/>
                  </a:lnTo>
                  <a:lnTo>
                    <a:pt x="5036" y="2115"/>
                  </a:lnTo>
                  <a:lnTo>
                    <a:pt x="5036" y="2124"/>
                  </a:lnTo>
                  <a:lnTo>
                    <a:pt x="5046" y="2134"/>
                  </a:lnTo>
                  <a:lnTo>
                    <a:pt x="5046" y="2124"/>
                  </a:lnTo>
                  <a:lnTo>
                    <a:pt x="5055" y="2134"/>
                  </a:lnTo>
                  <a:lnTo>
                    <a:pt x="5055" y="2124"/>
                  </a:lnTo>
                  <a:lnTo>
                    <a:pt x="5065" y="2124"/>
                  </a:lnTo>
                  <a:lnTo>
                    <a:pt x="5083" y="2134"/>
                  </a:lnTo>
                  <a:lnTo>
                    <a:pt x="5083" y="2124"/>
                  </a:lnTo>
                  <a:lnTo>
                    <a:pt x="5092" y="2134"/>
                  </a:lnTo>
                  <a:lnTo>
                    <a:pt x="5092" y="2124"/>
                  </a:lnTo>
                  <a:lnTo>
                    <a:pt x="5102" y="2124"/>
                  </a:lnTo>
                  <a:lnTo>
                    <a:pt x="5110" y="2124"/>
                  </a:lnTo>
                  <a:lnTo>
                    <a:pt x="5121" y="2124"/>
                  </a:lnTo>
                  <a:lnTo>
                    <a:pt x="5139" y="2124"/>
                  </a:lnTo>
                  <a:lnTo>
                    <a:pt x="5139" y="2115"/>
                  </a:lnTo>
                  <a:lnTo>
                    <a:pt x="5148" y="2115"/>
                  </a:lnTo>
                  <a:lnTo>
                    <a:pt x="5148" y="2124"/>
                  </a:lnTo>
                  <a:lnTo>
                    <a:pt x="5158" y="2124"/>
                  </a:lnTo>
                  <a:lnTo>
                    <a:pt x="5166" y="2115"/>
                  </a:lnTo>
                  <a:lnTo>
                    <a:pt x="5166" y="2124"/>
                  </a:lnTo>
                  <a:lnTo>
                    <a:pt x="5187" y="2124"/>
                  </a:lnTo>
                  <a:lnTo>
                    <a:pt x="5195" y="2134"/>
                  </a:lnTo>
                  <a:lnTo>
                    <a:pt x="5195" y="2124"/>
                  </a:lnTo>
                  <a:lnTo>
                    <a:pt x="5205" y="2124"/>
                  </a:lnTo>
                  <a:lnTo>
                    <a:pt x="5214" y="2124"/>
                  </a:lnTo>
                  <a:lnTo>
                    <a:pt x="5214" y="2105"/>
                  </a:lnTo>
                  <a:lnTo>
                    <a:pt x="5224" y="2105"/>
                  </a:lnTo>
                  <a:lnTo>
                    <a:pt x="5224" y="2124"/>
                  </a:lnTo>
                  <a:lnTo>
                    <a:pt x="5232" y="2124"/>
                  </a:lnTo>
                  <a:lnTo>
                    <a:pt x="5243" y="2124"/>
                  </a:lnTo>
                  <a:lnTo>
                    <a:pt x="5251" y="2115"/>
                  </a:lnTo>
                  <a:lnTo>
                    <a:pt x="5251" y="2124"/>
                  </a:lnTo>
                  <a:lnTo>
                    <a:pt x="5261" y="2124"/>
                  </a:lnTo>
                  <a:lnTo>
                    <a:pt x="5270" y="2124"/>
                  </a:lnTo>
                  <a:lnTo>
                    <a:pt x="5288" y="2124"/>
                  </a:lnTo>
                  <a:lnTo>
                    <a:pt x="5299" y="2124"/>
                  </a:lnTo>
                  <a:lnTo>
                    <a:pt x="5307" y="2124"/>
                  </a:lnTo>
                  <a:lnTo>
                    <a:pt x="5326" y="2134"/>
                  </a:lnTo>
                  <a:lnTo>
                    <a:pt x="5326" y="2124"/>
                  </a:lnTo>
                  <a:lnTo>
                    <a:pt x="5336" y="2124"/>
                  </a:lnTo>
                  <a:lnTo>
                    <a:pt x="5336" y="2115"/>
                  </a:lnTo>
                  <a:lnTo>
                    <a:pt x="5344" y="2115"/>
                  </a:lnTo>
                  <a:lnTo>
                    <a:pt x="5344" y="2124"/>
                  </a:lnTo>
                  <a:lnTo>
                    <a:pt x="5354" y="2124"/>
                  </a:lnTo>
                  <a:lnTo>
                    <a:pt x="5354" y="2134"/>
                  </a:lnTo>
                  <a:lnTo>
                    <a:pt x="5363" y="2124"/>
                  </a:lnTo>
                  <a:lnTo>
                    <a:pt x="5382" y="2134"/>
                  </a:lnTo>
                  <a:lnTo>
                    <a:pt x="5392" y="2124"/>
                  </a:lnTo>
                  <a:lnTo>
                    <a:pt x="5400" y="2124"/>
                  </a:lnTo>
                  <a:lnTo>
                    <a:pt x="5400" y="2134"/>
                  </a:lnTo>
                  <a:lnTo>
                    <a:pt x="5410" y="2124"/>
                  </a:lnTo>
                  <a:lnTo>
                    <a:pt x="5419" y="2124"/>
                  </a:lnTo>
                  <a:lnTo>
                    <a:pt x="5429" y="2124"/>
                  </a:lnTo>
                  <a:lnTo>
                    <a:pt x="5429" y="2096"/>
                  </a:lnTo>
                  <a:lnTo>
                    <a:pt x="5438" y="2077"/>
                  </a:lnTo>
                  <a:lnTo>
                    <a:pt x="5438" y="2105"/>
                  </a:lnTo>
                  <a:lnTo>
                    <a:pt x="5448" y="2105"/>
                  </a:lnTo>
                  <a:lnTo>
                    <a:pt x="5448" y="2124"/>
                  </a:lnTo>
                  <a:lnTo>
                    <a:pt x="5456" y="2124"/>
                  </a:lnTo>
                  <a:lnTo>
                    <a:pt x="5456" y="2134"/>
                  </a:lnTo>
                  <a:lnTo>
                    <a:pt x="5466" y="2124"/>
                  </a:lnTo>
                  <a:lnTo>
                    <a:pt x="5475" y="2124"/>
                  </a:lnTo>
                  <a:lnTo>
                    <a:pt x="5485" y="2124"/>
                  </a:lnTo>
                  <a:lnTo>
                    <a:pt x="5485" y="2134"/>
                  </a:lnTo>
                  <a:lnTo>
                    <a:pt x="5493" y="2134"/>
                  </a:lnTo>
                  <a:lnTo>
                    <a:pt x="5493" y="2124"/>
                  </a:lnTo>
                  <a:lnTo>
                    <a:pt x="5504" y="2134"/>
                  </a:lnTo>
                  <a:lnTo>
                    <a:pt x="5512" y="2124"/>
                  </a:lnTo>
                  <a:lnTo>
                    <a:pt x="5512" y="2105"/>
                  </a:lnTo>
                  <a:lnTo>
                    <a:pt x="5522" y="2105"/>
                  </a:lnTo>
                  <a:lnTo>
                    <a:pt x="5522" y="2077"/>
                  </a:lnTo>
                  <a:lnTo>
                    <a:pt x="5531" y="2086"/>
                  </a:lnTo>
                  <a:lnTo>
                    <a:pt x="5531" y="2124"/>
                  </a:lnTo>
                  <a:lnTo>
                    <a:pt x="5541" y="2124"/>
                  </a:lnTo>
                  <a:lnTo>
                    <a:pt x="5549" y="2124"/>
                  </a:lnTo>
                  <a:lnTo>
                    <a:pt x="5549" y="2134"/>
                  </a:lnTo>
                  <a:lnTo>
                    <a:pt x="5560" y="2124"/>
                  </a:lnTo>
                  <a:lnTo>
                    <a:pt x="5568" y="2124"/>
                  </a:lnTo>
                  <a:lnTo>
                    <a:pt x="5578" y="2124"/>
                  </a:lnTo>
                  <a:lnTo>
                    <a:pt x="5578" y="2058"/>
                  </a:lnTo>
                  <a:lnTo>
                    <a:pt x="5587" y="2048"/>
                  </a:lnTo>
                  <a:lnTo>
                    <a:pt x="5587" y="2086"/>
                  </a:lnTo>
                  <a:lnTo>
                    <a:pt x="5597" y="2096"/>
                  </a:lnTo>
                  <a:lnTo>
                    <a:pt x="5597" y="2115"/>
                  </a:lnTo>
                  <a:lnTo>
                    <a:pt x="5605" y="2105"/>
                  </a:lnTo>
                  <a:lnTo>
                    <a:pt x="5605" y="2115"/>
                  </a:lnTo>
                  <a:lnTo>
                    <a:pt x="5615" y="2124"/>
                  </a:lnTo>
                  <a:lnTo>
                    <a:pt x="5615" y="2115"/>
                  </a:lnTo>
                  <a:lnTo>
                    <a:pt x="5624" y="2115"/>
                  </a:lnTo>
                  <a:lnTo>
                    <a:pt x="5624" y="2124"/>
                  </a:lnTo>
                  <a:lnTo>
                    <a:pt x="5634" y="2124"/>
                  </a:lnTo>
                  <a:lnTo>
                    <a:pt x="5643" y="2124"/>
                  </a:lnTo>
                  <a:lnTo>
                    <a:pt x="5653" y="2134"/>
                  </a:lnTo>
                  <a:lnTo>
                    <a:pt x="5653" y="2124"/>
                  </a:lnTo>
                  <a:lnTo>
                    <a:pt x="5661" y="2124"/>
                  </a:lnTo>
                  <a:lnTo>
                    <a:pt x="5671" y="2115"/>
                  </a:lnTo>
                  <a:lnTo>
                    <a:pt x="5671" y="2124"/>
                  </a:lnTo>
                  <a:lnTo>
                    <a:pt x="5680" y="2124"/>
                  </a:lnTo>
                  <a:lnTo>
                    <a:pt x="5698" y="2124"/>
                  </a:lnTo>
                  <a:lnTo>
                    <a:pt x="5709" y="2134"/>
                  </a:lnTo>
                  <a:lnTo>
                    <a:pt x="5709" y="2124"/>
                  </a:lnTo>
                  <a:lnTo>
                    <a:pt x="5717" y="2124"/>
                  </a:lnTo>
                  <a:lnTo>
                    <a:pt x="5717" y="2115"/>
                  </a:lnTo>
                  <a:lnTo>
                    <a:pt x="5727" y="2115"/>
                  </a:lnTo>
                  <a:lnTo>
                    <a:pt x="5727" y="2010"/>
                  </a:lnTo>
                  <a:lnTo>
                    <a:pt x="5736" y="1926"/>
                  </a:lnTo>
                  <a:lnTo>
                    <a:pt x="5736" y="2039"/>
                  </a:lnTo>
                  <a:lnTo>
                    <a:pt x="5746" y="2048"/>
                  </a:lnTo>
                  <a:lnTo>
                    <a:pt x="5746" y="2124"/>
                  </a:lnTo>
                  <a:lnTo>
                    <a:pt x="5754" y="2124"/>
                  </a:lnTo>
                  <a:lnTo>
                    <a:pt x="5765" y="2124"/>
                  </a:lnTo>
                  <a:lnTo>
                    <a:pt x="5765" y="2134"/>
                  </a:lnTo>
                  <a:lnTo>
                    <a:pt x="5773" y="2124"/>
                  </a:lnTo>
                  <a:lnTo>
                    <a:pt x="5783" y="2124"/>
                  </a:lnTo>
                  <a:lnTo>
                    <a:pt x="5792" y="2124"/>
                  </a:lnTo>
                  <a:lnTo>
                    <a:pt x="5792" y="2134"/>
                  </a:lnTo>
                  <a:lnTo>
                    <a:pt x="5802" y="2134"/>
                  </a:lnTo>
                  <a:lnTo>
                    <a:pt x="5802" y="2124"/>
                  </a:lnTo>
                  <a:lnTo>
                    <a:pt x="5810" y="2124"/>
                  </a:lnTo>
                  <a:lnTo>
                    <a:pt x="5820" y="2124"/>
                  </a:lnTo>
                  <a:lnTo>
                    <a:pt x="5829" y="2124"/>
                  </a:lnTo>
                  <a:lnTo>
                    <a:pt x="5839" y="2124"/>
                  </a:lnTo>
                  <a:lnTo>
                    <a:pt x="5848" y="2124"/>
                  </a:lnTo>
                  <a:lnTo>
                    <a:pt x="5848" y="2105"/>
                  </a:lnTo>
                  <a:lnTo>
                    <a:pt x="5858" y="2105"/>
                  </a:lnTo>
                  <a:lnTo>
                    <a:pt x="5858" y="2124"/>
                  </a:lnTo>
                  <a:lnTo>
                    <a:pt x="5866" y="2124"/>
                  </a:lnTo>
                  <a:lnTo>
                    <a:pt x="5866" y="2134"/>
                  </a:lnTo>
                  <a:lnTo>
                    <a:pt x="5876" y="2134"/>
                  </a:lnTo>
                  <a:lnTo>
                    <a:pt x="5876" y="2124"/>
                  </a:lnTo>
                  <a:lnTo>
                    <a:pt x="5885" y="2134"/>
                  </a:lnTo>
                  <a:lnTo>
                    <a:pt x="5885" y="2124"/>
                  </a:lnTo>
                  <a:lnTo>
                    <a:pt x="5904" y="2124"/>
                  </a:lnTo>
                  <a:lnTo>
                    <a:pt x="5914" y="2134"/>
                  </a:lnTo>
                  <a:lnTo>
                    <a:pt x="5914" y="2124"/>
                  </a:lnTo>
                  <a:lnTo>
                    <a:pt x="5922" y="2124"/>
                  </a:lnTo>
                  <a:lnTo>
                    <a:pt x="5922" y="2134"/>
                  </a:lnTo>
                  <a:lnTo>
                    <a:pt x="5932" y="2124"/>
                  </a:lnTo>
                  <a:lnTo>
                    <a:pt x="5941" y="2134"/>
                  </a:lnTo>
                  <a:lnTo>
                    <a:pt x="5941" y="2124"/>
                  </a:lnTo>
                  <a:lnTo>
                    <a:pt x="5959" y="2124"/>
                  </a:lnTo>
                  <a:lnTo>
                    <a:pt x="5970" y="2124"/>
                  </a:lnTo>
                  <a:lnTo>
                    <a:pt x="5970" y="2115"/>
                  </a:lnTo>
                  <a:lnTo>
                    <a:pt x="5978" y="2124"/>
                  </a:lnTo>
                  <a:lnTo>
                    <a:pt x="5988" y="2124"/>
                  </a:lnTo>
                  <a:lnTo>
                    <a:pt x="6007" y="2124"/>
                  </a:lnTo>
                  <a:lnTo>
                    <a:pt x="6007" y="2134"/>
                  </a:lnTo>
                  <a:lnTo>
                    <a:pt x="6026" y="2124"/>
                  </a:lnTo>
                  <a:lnTo>
                    <a:pt x="6034" y="2124"/>
                  </a:lnTo>
                  <a:lnTo>
                    <a:pt x="6044" y="2124"/>
                  </a:lnTo>
                  <a:lnTo>
                    <a:pt x="6053" y="2124"/>
                  </a:lnTo>
                  <a:lnTo>
                    <a:pt x="6071" y="2134"/>
                  </a:lnTo>
                  <a:lnTo>
                    <a:pt x="6071" y="2124"/>
                  </a:lnTo>
                  <a:lnTo>
                    <a:pt x="6081" y="2124"/>
                  </a:lnTo>
                  <a:lnTo>
                    <a:pt x="6092" y="2124"/>
                  </a:lnTo>
                  <a:lnTo>
                    <a:pt x="6110" y="2124"/>
                  </a:lnTo>
                  <a:lnTo>
                    <a:pt x="6110" y="2134"/>
                  </a:lnTo>
                  <a:lnTo>
                    <a:pt x="6129" y="2124"/>
                  </a:lnTo>
                  <a:lnTo>
                    <a:pt x="6137" y="2134"/>
                  </a:lnTo>
                  <a:lnTo>
                    <a:pt x="6156" y="2124"/>
                  </a:lnTo>
                  <a:lnTo>
                    <a:pt x="6166" y="2124"/>
                  </a:lnTo>
                  <a:lnTo>
                    <a:pt x="6175" y="2124"/>
                  </a:lnTo>
                  <a:lnTo>
                    <a:pt x="6185" y="2134"/>
                  </a:lnTo>
                  <a:lnTo>
                    <a:pt x="6203" y="2124"/>
                  </a:lnTo>
                  <a:lnTo>
                    <a:pt x="6203" y="2134"/>
                  </a:lnTo>
                  <a:lnTo>
                    <a:pt x="6212" y="2124"/>
                  </a:lnTo>
                  <a:lnTo>
                    <a:pt x="6222" y="2124"/>
                  </a:lnTo>
                  <a:lnTo>
                    <a:pt x="6222" y="2115"/>
                  </a:lnTo>
                  <a:lnTo>
                    <a:pt x="6231" y="2115"/>
                  </a:lnTo>
                  <a:lnTo>
                    <a:pt x="6231" y="2124"/>
                  </a:lnTo>
                  <a:lnTo>
                    <a:pt x="6241" y="2124"/>
                  </a:lnTo>
                  <a:lnTo>
                    <a:pt x="6241" y="2134"/>
                  </a:lnTo>
                  <a:lnTo>
                    <a:pt x="6249" y="2124"/>
                  </a:lnTo>
                  <a:lnTo>
                    <a:pt x="6259" y="2134"/>
                  </a:lnTo>
                  <a:lnTo>
                    <a:pt x="6259" y="2124"/>
                  </a:lnTo>
                  <a:lnTo>
                    <a:pt x="6268" y="2124"/>
                  </a:lnTo>
                  <a:lnTo>
                    <a:pt x="6268" y="2134"/>
                  </a:lnTo>
                  <a:lnTo>
                    <a:pt x="6286" y="2124"/>
                  </a:lnTo>
                  <a:lnTo>
                    <a:pt x="6315" y="2134"/>
                  </a:lnTo>
                  <a:lnTo>
                    <a:pt x="6315" y="2124"/>
                  </a:lnTo>
                  <a:lnTo>
                    <a:pt x="6324" y="2124"/>
                  </a:lnTo>
                  <a:lnTo>
                    <a:pt x="6324" y="2086"/>
                  </a:lnTo>
                  <a:lnTo>
                    <a:pt x="6334" y="2086"/>
                  </a:lnTo>
                  <a:lnTo>
                    <a:pt x="6334" y="1801"/>
                  </a:lnTo>
                  <a:lnTo>
                    <a:pt x="6342" y="1801"/>
                  </a:lnTo>
                  <a:lnTo>
                    <a:pt x="6342" y="2086"/>
                  </a:lnTo>
                  <a:lnTo>
                    <a:pt x="6353" y="2096"/>
                  </a:lnTo>
                  <a:lnTo>
                    <a:pt x="6353" y="2124"/>
                  </a:lnTo>
                  <a:lnTo>
                    <a:pt x="6361" y="2115"/>
                  </a:lnTo>
                  <a:lnTo>
                    <a:pt x="6361" y="2124"/>
                  </a:lnTo>
                  <a:lnTo>
                    <a:pt x="6371" y="2124"/>
                  </a:lnTo>
                  <a:lnTo>
                    <a:pt x="6380" y="2134"/>
                  </a:lnTo>
                  <a:lnTo>
                    <a:pt x="6380" y="2124"/>
                  </a:lnTo>
                  <a:lnTo>
                    <a:pt x="6390" y="2124"/>
                  </a:lnTo>
                  <a:lnTo>
                    <a:pt x="6398" y="2124"/>
                  </a:lnTo>
                  <a:lnTo>
                    <a:pt x="6398" y="2086"/>
                  </a:lnTo>
                  <a:lnTo>
                    <a:pt x="6408" y="2086"/>
                  </a:lnTo>
                  <a:lnTo>
                    <a:pt x="6408" y="2115"/>
                  </a:lnTo>
                  <a:lnTo>
                    <a:pt x="6417" y="2124"/>
                  </a:lnTo>
                  <a:lnTo>
                    <a:pt x="6417" y="1991"/>
                  </a:lnTo>
                  <a:lnTo>
                    <a:pt x="6427" y="1972"/>
                  </a:lnTo>
                  <a:lnTo>
                    <a:pt x="6427" y="1717"/>
                  </a:lnTo>
                  <a:lnTo>
                    <a:pt x="6436" y="1801"/>
                  </a:lnTo>
                  <a:lnTo>
                    <a:pt x="6436" y="2105"/>
                  </a:lnTo>
                  <a:lnTo>
                    <a:pt x="6446" y="2115"/>
                  </a:lnTo>
                  <a:lnTo>
                    <a:pt x="6446" y="2124"/>
                  </a:lnTo>
                  <a:lnTo>
                    <a:pt x="6454" y="2115"/>
                  </a:lnTo>
                  <a:lnTo>
                    <a:pt x="6454" y="2124"/>
                  </a:lnTo>
                  <a:lnTo>
                    <a:pt x="6464" y="2124"/>
                  </a:lnTo>
                  <a:lnTo>
                    <a:pt x="6464" y="2134"/>
                  </a:lnTo>
                  <a:lnTo>
                    <a:pt x="6473" y="2124"/>
                  </a:lnTo>
                  <a:lnTo>
                    <a:pt x="6483" y="2124"/>
                  </a:lnTo>
                  <a:lnTo>
                    <a:pt x="6492" y="2124"/>
                  </a:lnTo>
                  <a:lnTo>
                    <a:pt x="6502" y="2124"/>
                  </a:lnTo>
                  <a:lnTo>
                    <a:pt x="6502" y="2134"/>
                  </a:lnTo>
                  <a:lnTo>
                    <a:pt x="6510" y="2124"/>
                  </a:lnTo>
                  <a:lnTo>
                    <a:pt x="6510" y="2134"/>
                  </a:lnTo>
                  <a:lnTo>
                    <a:pt x="6520" y="2134"/>
                  </a:lnTo>
                  <a:lnTo>
                    <a:pt x="6520" y="2115"/>
                  </a:lnTo>
                  <a:lnTo>
                    <a:pt x="6529" y="2124"/>
                  </a:lnTo>
                  <a:lnTo>
                    <a:pt x="6539" y="2124"/>
                  </a:lnTo>
                  <a:lnTo>
                    <a:pt x="6539" y="2134"/>
                  </a:lnTo>
                  <a:lnTo>
                    <a:pt x="6558" y="2134"/>
                  </a:lnTo>
                  <a:lnTo>
                    <a:pt x="6558" y="2124"/>
                  </a:lnTo>
                  <a:lnTo>
                    <a:pt x="6566" y="2124"/>
                  </a:lnTo>
                  <a:lnTo>
                    <a:pt x="6576" y="2124"/>
                  </a:lnTo>
                  <a:lnTo>
                    <a:pt x="6576" y="2134"/>
                  </a:lnTo>
                  <a:lnTo>
                    <a:pt x="6585" y="2115"/>
                  </a:lnTo>
                  <a:lnTo>
                    <a:pt x="6585" y="2134"/>
                  </a:lnTo>
                  <a:lnTo>
                    <a:pt x="6595" y="2134"/>
                  </a:lnTo>
                  <a:lnTo>
                    <a:pt x="6595" y="2124"/>
                  </a:lnTo>
                  <a:lnTo>
                    <a:pt x="6603" y="2124"/>
                  </a:lnTo>
                  <a:lnTo>
                    <a:pt x="6614" y="2124"/>
                  </a:lnTo>
                  <a:lnTo>
                    <a:pt x="6614" y="2067"/>
                  </a:lnTo>
                  <a:lnTo>
                    <a:pt x="6622" y="2058"/>
                  </a:lnTo>
                  <a:lnTo>
                    <a:pt x="6622" y="1934"/>
                  </a:lnTo>
                  <a:lnTo>
                    <a:pt x="6632" y="2001"/>
                  </a:lnTo>
                  <a:lnTo>
                    <a:pt x="6632" y="2124"/>
                  </a:lnTo>
                  <a:lnTo>
                    <a:pt x="6641" y="2124"/>
                  </a:lnTo>
                  <a:lnTo>
                    <a:pt x="6651" y="2124"/>
                  </a:lnTo>
                  <a:lnTo>
                    <a:pt x="6669" y="2134"/>
                  </a:lnTo>
                  <a:lnTo>
                    <a:pt x="6678" y="2124"/>
                  </a:lnTo>
                  <a:lnTo>
                    <a:pt x="6688" y="2134"/>
                  </a:lnTo>
                  <a:lnTo>
                    <a:pt x="6707" y="2124"/>
                  </a:lnTo>
                  <a:lnTo>
                    <a:pt x="6715" y="2134"/>
                  </a:lnTo>
                  <a:lnTo>
                    <a:pt x="6715" y="2124"/>
                  </a:lnTo>
                  <a:lnTo>
                    <a:pt x="6725" y="2124"/>
                  </a:lnTo>
                  <a:lnTo>
                    <a:pt x="6734" y="2124"/>
                  </a:lnTo>
                  <a:lnTo>
                    <a:pt x="6734" y="2134"/>
                  </a:lnTo>
                  <a:lnTo>
                    <a:pt x="6744" y="2134"/>
                  </a:lnTo>
                  <a:lnTo>
                    <a:pt x="6744" y="2124"/>
                  </a:lnTo>
                  <a:lnTo>
                    <a:pt x="6752" y="2124"/>
                  </a:lnTo>
                  <a:lnTo>
                    <a:pt x="6771" y="2124"/>
                  </a:lnTo>
                  <a:lnTo>
                    <a:pt x="6781" y="2134"/>
                  </a:lnTo>
                  <a:lnTo>
                    <a:pt x="6790" y="2124"/>
                  </a:lnTo>
                  <a:lnTo>
                    <a:pt x="6790" y="2134"/>
                  </a:lnTo>
                  <a:lnTo>
                    <a:pt x="6800" y="2134"/>
                  </a:lnTo>
                  <a:lnTo>
                    <a:pt x="6800" y="2124"/>
                  </a:lnTo>
                  <a:lnTo>
                    <a:pt x="6808" y="2124"/>
                  </a:lnTo>
                  <a:lnTo>
                    <a:pt x="6819" y="2134"/>
                  </a:lnTo>
                  <a:lnTo>
                    <a:pt x="6827" y="2124"/>
                  </a:lnTo>
                  <a:lnTo>
                    <a:pt x="6837" y="2134"/>
                  </a:lnTo>
                  <a:lnTo>
                    <a:pt x="6837" y="2124"/>
                  </a:lnTo>
                  <a:lnTo>
                    <a:pt x="6846" y="2124"/>
                  </a:lnTo>
                  <a:lnTo>
                    <a:pt x="6856" y="2124"/>
                  </a:lnTo>
                  <a:lnTo>
                    <a:pt x="6856" y="2039"/>
                  </a:lnTo>
                  <a:lnTo>
                    <a:pt x="6864" y="2010"/>
                  </a:lnTo>
                  <a:lnTo>
                    <a:pt x="6864" y="2105"/>
                  </a:lnTo>
                  <a:lnTo>
                    <a:pt x="6874" y="2105"/>
                  </a:lnTo>
                  <a:lnTo>
                    <a:pt x="6874" y="2124"/>
                  </a:lnTo>
                  <a:lnTo>
                    <a:pt x="6883" y="2115"/>
                  </a:lnTo>
                  <a:lnTo>
                    <a:pt x="6883" y="2124"/>
                  </a:lnTo>
                  <a:lnTo>
                    <a:pt x="6902" y="2124"/>
                  </a:lnTo>
                  <a:lnTo>
                    <a:pt x="6912" y="2124"/>
                  </a:lnTo>
                  <a:lnTo>
                    <a:pt x="6930" y="2124"/>
                  </a:lnTo>
                  <a:lnTo>
                    <a:pt x="6930" y="2134"/>
                  </a:lnTo>
                  <a:lnTo>
                    <a:pt x="6949" y="2124"/>
                  </a:lnTo>
                  <a:lnTo>
                    <a:pt x="6958" y="2124"/>
                  </a:lnTo>
                  <a:lnTo>
                    <a:pt x="6968" y="2134"/>
                  </a:lnTo>
                  <a:lnTo>
                    <a:pt x="6968" y="2124"/>
                  </a:lnTo>
                  <a:lnTo>
                    <a:pt x="6976" y="2124"/>
                  </a:lnTo>
                  <a:lnTo>
                    <a:pt x="6986" y="2134"/>
                  </a:lnTo>
                  <a:lnTo>
                    <a:pt x="7015" y="2124"/>
                  </a:lnTo>
                  <a:lnTo>
                    <a:pt x="7034" y="2124"/>
                  </a:lnTo>
                  <a:lnTo>
                    <a:pt x="7042" y="2124"/>
                  </a:lnTo>
                  <a:lnTo>
                    <a:pt x="7052" y="2124"/>
                  </a:lnTo>
                  <a:lnTo>
                    <a:pt x="7071" y="2124"/>
                  </a:lnTo>
                  <a:lnTo>
                    <a:pt x="7080" y="2124"/>
                  </a:lnTo>
                  <a:lnTo>
                    <a:pt x="7090" y="2124"/>
                  </a:lnTo>
                  <a:lnTo>
                    <a:pt x="7098" y="2124"/>
                  </a:lnTo>
                  <a:lnTo>
                    <a:pt x="7098" y="2134"/>
                  </a:lnTo>
                  <a:lnTo>
                    <a:pt x="7108" y="2124"/>
                  </a:lnTo>
                  <a:lnTo>
                    <a:pt x="7117" y="2124"/>
                  </a:lnTo>
                  <a:lnTo>
                    <a:pt x="7127" y="2124"/>
                  </a:lnTo>
                  <a:lnTo>
                    <a:pt x="7135" y="2124"/>
                  </a:lnTo>
                  <a:lnTo>
                    <a:pt x="7154" y="2124"/>
                  </a:lnTo>
                  <a:lnTo>
                    <a:pt x="7164" y="2134"/>
                  </a:lnTo>
                  <a:lnTo>
                    <a:pt x="7164" y="2124"/>
                  </a:lnTo>
                  <a:lnTo>
                    <a:pt x="7173" y="2124"/>
                  </a:lnTo>
                  <a:lnTo>
                    <a:pt x="7173" y="2134"/>
                  </a:lnTo>
                  <a:lnTo>
                    <a:pt x="7183" y="2134"/>
                  </a:lnTo>
                  <a:lnTo>
                    <a:pt x="7183" y="2124"/>
                  </a:lnTo>
                  <a:lnTo>
                    <a:pt x="7202" y="2124"/>
                  </a:lnTo>
                  <a:lnTo>
                    <a:pt x="7220" y="2124"/>
                  </a:lnTo>
                  <a:lnTo>
                    <a:pt x="7220" y="2134"/>
                  </a:lnTo>
                  <a:lnTo>
                    <a:pt x="7229" y="2134"/>
                  </a:lnTo>
                  <a:lnTo>
                    <a:pt x="7229" y="2124"/>
                  </a:lnTo>
                  <a:lnTo>
                    <a:pt x="7247" y="2124"/>
                  </a:lnTo>
                  <a:lnTo>
                    <a:pt x="7257" y="2124"/>
                  </a:lnTo>
                  <a:lnTo>
                    <a:pt x="7266" y="2134"/>
                  </a:lnTo>
                  <a:lnTo>
                    <a:pt x="7266" y="2124"/>
                  </a:lnTo>
                  <a:lnTo>
                    <a:pt x="7295" y="2134"/>
                  </a:lnTo>
                  <a:lnTo>
                    <a:pt x="7295" y="2124"/>
                  </a:lnTo>
                  <a:lnTo>
                    <a:pt x="7322" y="2134"/>
                  </a:lnTo>
                  <a:lnTo>
                    <a:pt x="7332" y="2124"/>
                  </a:lnTo>
                  <a:lnTo>
                    <a:pt x="7341" y="2124"/>
                  </a:lnTo>
                  <a:lnTo>
                    <a:pt x="7359" y="2124"/>
                  </a:lnTo>
                  <a:lnTo>
                    <a:pt x="7369" y="2124"/>
                  </a:lnTo>
                  <a:lnTo>
                    <a:pt x="7388" y="2124"/>
                  </a:lnTo>
                  <a:lnTo>
                    <a:pt x="7415" y="2124"/>
                  </a:lnTo>
                  <a:lnTo>
                    <a:pt x="7415" y="2134"/>
                  </a:lnTo>
                  <a:lnTo>
                    <a:pt x="7425" y="2124"/>
                  </a:lnTo>
                  <a:lnTo>
                    <a:pt x="7434" y="2134"/>
                  </a:lnTo>
                  <a:lnTo>
                    <a:pt x="7434" y="2124"/>
                  </a:lnTo>
                  <a:lnTo>
                    <a:pt x="7452" y="2124"/>
                  </a:lnTo>
                  <a:lnTo>
                    <a:pt x="7452" y="2134"/>
                  </a:lnTo>
                  <a:lnTo>
                    <a:pt x="7463" y="2124"/>
                  </a:lnTo>
                  <a:lnTo>
                    <a:pt x="7471" y="2124"/>
                  </a:lnTo>
                  <a:lnTo>
                    <a:pt x="7490" y="2124"/>
                  </a:lnTo>
                  <a:lnTo>
                    <a:pt x="7500" y="2124"/>
                  </a:lnTo>
                  <a:lnTo>
                    <a:pt x="7508" y="2124"/>
                  </a:lnTo>
                  <a:lnTo>
                    <a:pt x="7556" y="2134"/>
                  </a:lnTo>
                  <a:lnTo>
                    <a:pt x="7564" y="2124"/>
                  </a:lnTo>
                  <a:lnTo>
                    <a:pt x="7574" y="2124"/>
                  </a:lnTo>
                  <a:lnTo>
                    <a:pt x="7583" y="2134"/>
                  </a:lnTo>
                  <a:lnTo>
                    <a:pt x="7601" y="2124"/>
                  </a:lnTo>
                  <a:lnTo>
                    <a:pt x="7620" y="2134"/>
                  </a:lnTo>
                  <a:lnTo>
                    <a:pt x="7620" y="2124"/>
                  </a:lnTo>
                  <a:lnTo>
                    <a:pt x="7630" y="2134"/>
                  </a:lnTo>
                  <a:lnTo>
                    <a:pt x="7630" y="2124"/>
                  </a:lnTo>
                  <a:lnTo>
                    <a:pt x="7657" y="2124"/>
                  </a:lnTo>
                  <a:lnTo>
                    <a:pt x="7657" y="2115"/>
                  </a:lnTo>
                  <a:lnTo>
                    <a:pt x="7668" y="2115"/>
                  </a:lnTo>
                  <a:lnTo>
                    <a:pt x="7668" y="2124"/>
                  </a:lnTo>
                  <a:lnTo>
                    <a:pt x="7676" y="2124"/>
                  </a:lnTo>
                  <a:lnTo>
                    <a:pt x="7686" y="2124"/>
                  </a:lnTo>
                  <a:lnTo>
                    <a:pt x="7686" y="2134"/>
                  </a:lnTo>
                  <a:lnTo>
                    <a:pt x="7695" y="2124"/>
                  </a:lnTo>
                  <a:lnTo>
                    <a:pt x="7695" y="2134"/>
                  </a:lnTo>
                  <a:lnTo>
                    <a:pt x="7705" y="2134"/>
                  </a:lnTo>
                  <a:lnTo>
                    <a:pt x="7705" y="2124"/>
                  </a:lnTo>
                  <a:lnTo>
                    <a:pt x="7713" y="2124"/>
                  </a:lnTo>
                  <a:lnTo>
                    <a:pt x="7723" y="2124"/>
                  </a:lnTo>
                  <a:lnTo>
                    <a:pt x="7723" y="2134"/>
                  </a:lnTo>
                  <a:lnTo>
                    <a:pt x="7732" y="2124"/>
                  </a:lnTo>
                  <a:lnTo>
                    <a:pt x="7769" y="2134"/>
                  </a:lnTo>
                  <a:lnTo>
                    <a:pt x="7769" y="2124"/>
                  </a:lnTo>
                  <a:lnTo>
                    <a:pt x="7788" y="2134"/>
                  </a:lnTo>
                  <a:lnTo>
                    <a:pt x="7798" y="2124"/>
                  </a:lnTo>
                  <a:lnTo>
                    <a:pt x="7807" y="2134"/>
                  </a:lnTo>
                  <a:lnTo>
                    <a:pt x="7807" y="2124"/>
                  </a:lnTo>
                  <a:lnTo>
                    <a:pt x="7825" y="2134"/>
                  </a:lnTo>
                  <a:lnTo>
                    <a:pt x="7835" y="2124"/>
                  </a:lnTo>
                  <a:lnTo>
                    <a:pt x="7835" y="2134"/>
                  </a:lnTo>
                  <a:lnTo>
                    <a:pt x="7844" y="2124"/>
                  </a:lnTo>
                  <a:lnTo>
                    <a:pt x="7854" y="2124"/>
                  </a:lnTo>
                  <a:lnTo>
                    <a:pt x="7854" y="2134"/>
                  </a:lnTo>
                  <a:lnTo>
                    <a:pt x="7862" y="2124"/>
                  </a:lnTo>
                  <a:lnTo>
                    <a:pt x="7873" y="2134"/>
                  </a:lnTo>
                  <a:lnTo>
                    <a:pt x="7881" y="2124"/>
                  </a:lnTo>
                  <a:lnTo>
                    <a:pt x="7901" y="2134"/>
                  </a:lnTo>
                  <a:lnTo>
                    <a:pt x="7910" y="2124"/>
                  </a:lnTo>
                  <a:lnTo>
                    <a:pt x="7920" y="2134"/>
                  </a:lnTo>
                  <a:lnTo>
                    <a:pt x="7929" y="2124"/>
                  </a:lnTo>
                  <a:lnTo>
                    <a:pt x="7939" y="2134"/>
                  </a:lnTo>
                  <a:lnTo>
                    <a:pt x="7947" y="2124"/>
                  </a:lnTo>
                  <a:lnTo>
                    <a:pt x="7957" y="2134"/>
                  </a:lnTo>
                  <a:lnTo>
                    <a:pt x="7966" y="2124"/>
                  </a:lnTo>
                  <a:lnTo>
                    <a:pt x="7976" y="2134"/>
                  </a:lnTo>
                  <a:lnTo>
                    <a:pt x="7984" y="2124"/>
                  </a:lnTo>
                  <a:lnTo>
                    <a:pt x="7995" y="2124"/>
                  </a:lnTo>
                  <a:lnTo>
                    <a:pt x="8013" y="2124"/>
                  </a:lnTo>
                  <a:lnTo>
                    <a:pt x="8032" y="2134"/>
                  </a:lnTo>
                  <a:lnTo>
                    <a:pt x="8040" y="2124"/>
                  </a:lnTo>
                  <a:lnTo>
                    <a:pt x="8051" y="2124"/>
                  </a:lnTo>
                  <a:lnTo>
                    <a:pt x="8051" y="2096"/>
                  </a:lnTo>
                  <a:lnTo>
                    <a:pt x="8059" y="2067"/>
                  </a:lnTo>
                  <a:lnTo>
                    <a:pt x="8059" y="2105"/>
                  </a:lnTo>
                  <a:lnTo>
                    <a:pt x="8069" y="2105"/>
                  </a:lnTo>
                  <a:lnTo>
                    <a:pt x="8069" y="2124"/>
                  </a:lnTo>
                  <a:lnTo>
                    <a:pt x="8078" y="2124"/>
                  </a:lnTo>
                  <a:lnTo>
                    <a:pt x="8078" y="2115"/>
                  </a:lnTo>
                  <a:lnTo>
                    <a:pt x="8088" y="2115"/>
                  </a:lnTo>
                  <a:lnTo>
                    <a:pt x="8096" y="2105"/>
                  </a:lnTo>
                  <a:lnTo>
                    <a:pt x="8096" y="2124"/>
                  </a:lnTo>
                  <a:lnTo>
                    <a:pt x="8106" y="2124"/>
                  </a:lnTo>
                  <a:lnTo>
                    <a:pt x="8115" y="2134"/>
                  </a:lnTo>
                  <a:lnTo>
                    <a:pt x="8125" y="2124"/>
                  </a:lnTo>
                  <a:lnTo>
                    <a:pt x="8134" y="2124"/>
                  </a:lnTo>
                  <a:lnTo>
                    <a:pt x="8144" y="2124"/>
                  </a:lnTo>
                  <a:lnTo>
                    <a:pt x="8171" y="2134"/>
                  </a:lnTo>
                  <a:lnTo>
                    <a:pt x="8171" y="2124"/>
                  </a:lnTo>
                  <a:lnTo>
                    <a:pt x="8189" y="2124"/>
                  </a:lnTo>
                  <a:lnTo>
                    <a:pt x="8200" y="2124"/>
                  </a:lnTo>
                  <a:lnTo>
                    <a:pt x="8218" y="2124"/>
                  </a:lnTo>
                  <a:lnTo>
                    <a:pt x="8227" y="2124"/>
                  </a:lnTo>
                  <a:lnTo>
                    <a:pt x="8237" y="2124"/>
                  </a:lnTo>
                  <a:lnTo>
                    <a:pt x="8256" y="2134"/>
                  </a:lnTo>
                  <a:lnTo>
                    <a:pt x="8264" y="2124"/>
                  </a:lnTo>
                  <a:lnTo>
                    <a:pt x="8293" y="2124"/>
                  </a:lnTo>
                  <a:lnTo>
                    <a:pt x="8301" y="2124"/>
                  </a:lnTo>
                  <a:lnTo>
                    <a:pt x="8301" y="2134"/>
                  </a:lnTo>
                  <a:lnTo>
                    <a:pt x="8339" y="2124"/>
                  </a:lnTo>
                  <a:lnTo>
                    <a:pt x="8349" y="2124"/>
                  </a:lnTo>
                  <a:lnTo>
                    <a:pt x="8357" y="2124"/>
                  </a:lnTo>
                  <a:lnTo>
                    <a:pt x="8376" y="2124"/>
                  </a:lnTo>
                  <a:lnTo>
                    <a:pt x="8386" y="2124"/>
                  </a:lnTo>
                  <a:lnTo>
                    <a:pt x="8405" y="2134"/>
                  </a:lnTo>
                  <a:lnTo>
                    <a:pt x="8413" y="2124"/>
                  </a:lnTo>
                </a:path>
              </a:pathLst>
            </a:custGeom>
            <a:noFill/>
            <a:ln w="1588">
              <a:solidFill>
                <a:srgbClr val="CC99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31" name="Rectangle 59"/>
            <p:cNvSpPr>
              <a:spLocks noChangeArrowheads="1"/>
            </p:cNvSpPr>
            <p:nvPr/>
          </p:nvSpPr>
          <p:spPr bwMode="auto">
            <a:xfrm>
              <a:off x="3605" y="2356"/>
              <a:ext cx="158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cs-CZ" altLang="cs-CZ" sz="1600" b="1" i="1">
                  <a:solidFill>
                    <a:srgbClr val="CC9900"/>
                  </a:solidFill>
                </a:rPr>
                <a:t>Pseudomonas </a:t>
              </a:r>
              <a:r>
                <a:rPr lang="en-US" altLang="cs-CZ" sz="1600" b="1" i="1">
                  <a:solidFill>
                    <a:srgbClr val="CC9900"/>
                  </a:solidFill>
                </a:rPr>
                <a:t>a</a:t>
              </a:r>
              <a:r>
                <a:rPr lang="cs-CZ" altLang="cs-CZ" sz="1600" b="1" i="1">
                  <a:solidFill>
                    <a:srgbClr val="CC9900"/>
                  </a:solidFill>
                </a:rPr>
                <a:t>eruginosa</a:t>
              </a:r>
              <a:endParaRPr lang="en-US" altLang="cs-CZ" sz="1600" b="1" i="1">
                <a:solidFill>
                  <a:srgbClr val="CC9900"/>
                </a:solidFill>
              </a:endParaRPr>
            </a:p>
          </p:txBody>
        </p:sp>
      </p:grpSp>
      <p:sp>
        <p:nvSpPr>
          <p:cNvPr id="105532" name="Text Box 60"/>
          <p:cNvSpPr txBox="1">
            <a:spLocks noChangeArrowheads="1"/>
          </p:cNvSpPr>
          <p:nvPr/>
        </p:nvSpPr>
        <p:spPr bwMode="auto">
          <a:xfrm>
            <a:off x="2117725" y="428625"/>
            <a:ext cx="498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MALDI-MS spektra (profily) vybraných bakterií</a:t>
            </a:r>
          </a:p>
        </p:txBody>
      </p:sp>
      <p:sp>
        <p:nvSpPr>
          <p:cNvPr id="105533" name="Rectangle 61"/>
          <p:cNvSpPr>
            <a:spLocks noChangeArrowheads="1"/>
          </p:cNvSpPr>
          <p:nvPr/>
        </p:nvSpPr>
        <p:spPr bwMode="auto">
          <a:xfrm>
            <a:off x="2411413" y="2708275"/>
            <a:ext cx="4464050" cy="21605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 i="1"/>
              <a:t>již v klinické praxi</a:t>
            </a:r>
          </a:p>
          <a:p>
            <a:pPr algn="ctr"/>
            <a:r>
              <a:rPr lang="cs-CZ" altLang="cs-CZ" sz="1800" i="1"/>
              <a:t>úspěšnost druhové identifikace </a:t>
            </a:r>
            <a:r>
              <a:rPr lang="en-US" altLang="cs-CZ" sz="1800" i="1">
                <a:cs typeface="Times New Roman" pitchFamily="18" charset="0"/>
              </a:rPr>
              <a:t>~</a:t>
            </a:r>
            <a:r>
              <a:rPr lang="cs-CZ" altLang="cs-CZ" sz="1800" i="1">
                <a:cs typeface="Times New Roman" pitchFamily="18" charset="0"/>
              </a:rPr>
              <a:t> </a:t>
            </a:r>
            <a:r>
              <a:rPr lang="cs-CZ" altLang="cs-CZ" sz="1800" i="1"/>
              <a:t>95% </a:t>
            </a:r>
          </a:p>
        </p:txBody>
      </p:sp>
      <p:sp>
        <p:nvSpPr>
          <p:cNvPr id="105534" name="Text Box 62"/>
          <p:cNvSpPr txBox="1">
            <a:spLocks noChangeArrowheads="1"/>
          </p:cNvSpPr>
          <p:nvPr/>
        </p:nvSpPr>
        <p:spPr bwMode="auto">
          <a:xfrm>
            <a:off x="3225800" y="142875"/>
            <a:ext cx="2786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000099"/>
                </a:solidFill>
              </a:rPr>
              <a:t>MALDI-MS profilování</a:t>
            </a:r>
          </a:p>
        </p:txBody>
      </p:sp>
      <p:sp>
        <p:nvSpPr>
          <p:cNvPr id="105536" name="Rectangle 64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5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Group 2"/>
          <p:cNvGrpSpPr>
            <a:grpSpLocks/>
          </p:cNvGrpSpPr>
          <p:nvPr/>
        </p:nvGrpSpPr>
        <p:grpSpPr bwMode="auto">
          <a:xfrm>
            <a:off x="106363" y="649288"/>
            <a:ext cx="8324850" cy="5875337"/>
            <a:chOff x="0" y="24"/>
            <a:chExt cx="6483" cy="4250"/>
          </a:xfrm>
        </p:grpSpPr>
        <p:sp>
          <p:nvSpPr>
            <p:cNvPr id="106499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24"/>
              <a:ext cx="5760" cy="4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0" name="Line 4"/>
            <p:cNvSpPr>
              <a:spLocks noChangeShapeType="1"/>
            </p:cNvSpPr>
            <p:nvPr/>
          </p:nvSpPr>
          <p:spPr bwMode="auto">
            <a:xfrm flipH="1">
              <a:off x="126" y="4043"/>
              <a:ext cx="41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1" name="Line 5"/>
            <p:cNvSpPr>
              <a:spLocks noChangeShapeType="1"/>
            </p:cNvSpPr>
            <p:nvPr/>
          </p:nvSpPr>
          <p:spPr bwMode="auto">
            <a:xfrm flipV="1">
              <a:off x="4227" y="245"/>
              <a:ext cx="1" cy="379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2" name="Line 6"/>
            <p:cNvSpPr>
              <a:spLocks noChangeShapeType="1"/>
            </p:cNvSpPr>
            <p:nvPr/>
          </p:nvSpPr>
          <p:spPr bwMode="auto">
            <a:xfrm flipV="1">
              <a:off x="4227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3" name="Rectangle 7"/>
            <p:cNvSpPr>
              <a:spLocks noChangeArrowheads="1"/>
            </p:cNvSpPr>
            <p:nvPr/>
          </p:nvSpPr>
          <p:spPr bwMode="auto">
            <a:xfrm>
              <a:off x="4211" y="4059"/>
              <a:ext cx="38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04" name="Line 8"/>
            <p:cNvSpPr>
              <a:spLocks noChangeShapeType="1"/>
            </p:cNvSpPr>
            <p:nvPr/>
          </p:nvSpPr>
          <p:spPr bwMode="auto">
            <a:xfrm flipV="1">
              <a:off x="3836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5" name="Rectangle 9"/>
            <p:cNvSpPr>
              <a:spLocks noChangeArrowheads="1"/>
            </p:cNvSpPr>
            <p:nvPr/>
          </p:nvSpPr>
          <p:spPr bwMode="auto">
            <a:xfrm>
              <a:off x="3787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100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06" name="Line 10"/>
            <p:cNvSpPr>
              <a:spLocks noChangeShapeType="1"/>
            </p:cNvSpPr>
            <p:nvPr/>
          </p:nvSpPr>
          <p:spPr bwMode="auto">
            <a:xfrm flipV="1">
              <a:off x="3446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7" name="Rectangle 11"/>
            <p:cNvSpPr>
              <a:spLocks noChangeArrowheads="1"/>
            </p:cNvSpPr>
            <p:nvPr/>
          </p:nvSpPr>
          <p:spPr bwMode="auto">
            <a:xfrm>
              <a:off x="3396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200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08" name="Line 12"/>
            <p:cNvSpPr>
              <a:spLocks noChangeShapeType="1"/>
            </p:cNvSpPr>
            <p:nvPr/>
          </p:nvSpPr>
          <p:spPr bwMode="auto">
            <a:xfrm flipV="1">
              <a:off x="3055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09" name="Rectangle 13"/>
            <p:cNvSpPr>
              <a:spLocks noChangeArrowheads="1"/>
            </p:cNvSpPr>
            <p:nvPr/>
          </p:nvSpPr>
          <p:spPr bwMode="auto">
            <a:xfrm>
              <a:off x="3005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300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10" name="Line 14"/>
            <p:cNvSpPr>
              <a:spLocks noChangeShapeType="1"/>
            </p:cNvSpPr>
            <p:nvPr/>
          </p:nvSpPr>
          <p:spPr bwMode="auto">
            <a:xfrm flipV="1">
              <a:off x="2664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11" name="Rectangle 15"/>
            <p:cNvSpPr>
              <a:spLocks noChangeArrowheads="1"/>
            </p:cNvSpPr>
            <p:nvPr/>
          </p:nvSpPr>
          <p:spPr bwMode="auto">
            <a:xfrm>
              <a:off x="2613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400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12" name="Line 16"/>
            <p:cNvSpPr>
              <a:spLocks noChangeShapeType="1"/>
            </p:cNvSpPr>
            <p:nvPr/>
          </p:nvSpPr>
          <p:spPr bwMode="auto">
            <a:xfrm flipV="1">
              <a:off x="2273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13" name="Rectangle 17"/>
            <p:cNvSpPr>
              <a:spLocks noChangeArrowheads="1"/>
            </p:cNvSpPr>
            <p:nvPr/>
          </p:nvSpPr>
          <p:spPr bwMode="auto">
            <a:xfrm>
              <a:off x="2223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500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14" name="Line 18"/>
            <p:cNvSpPr>
              <a:spLocks noChangeShapeType="1"/>
            </p:cNvSpPr>
            <p:nvPr/>
          </p:nvSpPr>
          <p:spPr bwMode="auto">
            <a:xfrm flipV="1">
              <a:off x="1882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15" name="Rectangle 19"/>
            <p:cNvSpPr>
              <a:spLocks noChangeArrowheads="1"/>
            </p:cNvSpPr>
            <p:nvPr/>
          </p:nvSpPr>
          <p:spPr bwMode="auto">
            <a:xfrm>
              <a:off x="1832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600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16" name="Line 20"/>
            <p:cNvSpPr>
              <a:spLocks noChangeShapeType="1"/>
            </p:cNvSpPr>
            <p:nvPr/>
          </p:nvSpPr>
          <p:spPr bwMode="auto">
            <a:xfrm flipV="1">
              <a:off x="1491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17" name="Rectangle 21"/>
            <p:cNvSpPr>
              <a:spLocks noChangeArrowheads="1"/>
            </p:cNvSpPr>
            <p:nvPr/>
          </p:nvSpPr>
          <p:spPr bwMode="auto">
            <a:xfrm>
              <a:off x="1443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700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18" name="Line 22"/>
            <p:cNvSpPr>
              <a:spLocks noChangeShapeType="1"/>
            </p:cNvSpPr>
            <p:nvPr/>
          </p:nvSpPr>
          <p:spPr bwMode="auto">
            <a:xfrm flipV="1">
              <a:off x="1100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19" name="Rectangle 23"/>
            <p:cNvSpPr>
              <a:spLocks noChangeArrowheads="1"/>
            </p:cNvSpPr>
            <p:nvPr/>
          </p:nvSpPr>
          <p:spPr bwMode="auto">
            <a:xfrm>
              <a:off x="1051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800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20" name="Line 24"/>
            <p:cNvSpPr>
              <a:spLocks noChangeShapeType="1"/>
            </p:cNvSpPr>
            <p:nvPr/>
          </p:nvSpPr>
          <p:spPr bwMode="auto">
            <a:xfrm flipV="1">
              <a:off x="709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21" name="Rectangle 25"/>
            <p:cNvSpPr>
              <a:spLocks noChangeArrowheads="1"/>
            </p:cNvSpPr>
            <p:nvPr/>
          </p:nvSpPr>
          <p:spPr bwMode="auto">
            <a:xfrm>
              <a:off x="660" y="4059"/>
              <a:ext cx="115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900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22" name="Line 26"/>
            <p:cNvSpPr>
              <a:spLocks noChangeShapeType="1"/>
            </p:cNvSpPr>
            <p:nvPr/>
          </p:nvSpPr>
          <p:spPr bwMode="auto">
            <a:xfrm flipV="1">
              <a:off x="318" y="400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23" name="Rectangle 27"/>
            <p:cNvSpPr>
              <a:spLocks noChangeArrowheads="1"/>
            </p:cNvSpPr>
            <p:nvPr/>
          </p:nvSpPr>
          <p:spPr bwMode="auto">
            <a:xfrm>
              <a:off x="251" y="4059"/>
              <a:ext cx="1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1000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6524" name="Line 28"/>
            <p:cNvSpPr>
              <a:spLocks noChangeShapeType="1"/>
            </p:cNvSpPr>
            <p:nvPr/>
          </p:nvSpPr>
          <p:spPr bwMode="auto">
            <a:xfrm flipH="1">
              <a:off x="4183" y="3858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25" name="Rectangle 29"/>
            <p:cNvSpPr>
              <a:spLocks noChangeArrowheads="1"/>
            </p:cNvSpPr>
            <p:nvPr/>
          </p:nvSpPr>
          <p:spPr bwMode="auto">
            <a:xfrm>
              <a:off x="4243" y="3822"/>
              <a:ext cx="2239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fetus subsp fetus CCM 5683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26" name="Line 30"/>
            <p:cNvSpPr>
              <a:spLocks noChangeShapeType="1"/>
            </p:cNvSpPr>
            <p:nvPr/>
          </p:nvSpPr>
          <p:spPr bwMode="auto">
            <a:xfrm flipH="1">
              <a:off x="4183" y="3677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27" name="Rectangle 31"/>
            <p:cNvSpPr>
              <a:spLocks noChangeArrowheads="1"/>
            </p:cNvSpPr>
            <p:nvPr/>
          </p:nvSpPr>
          <p:spPr bwMode="auto">
            <a:xfrm>
              <a:off x="4243" y="3641"/>
              <a:ext cx="2239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fetus subsp fetus CCM 6210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28" name="Line 32"/>
            <p:cNvSpPr>
              <a:spLocks noChangeShapeType="1"/>
            </p:cNvSpPr>
            <p:nvPr/>
          </p:nvSpPr>
          <p:spPr bwMode="auto">
            <a:xfrm flipH="1">
              <a:off x="4183" y="3496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29" name="Rectangle 33"/>
            <p:cNvSpPr>
              <a:spLocks noChangeArrowheads="1"/>
            </p:cNvSpPr>
            <p:nvPr/>
          </p:nvSpPr>
          <p:spPr bwMode="auto">
            <a:xfrm>
              <a:off x="4244" y="3460"/>
              <a:ext cx="2239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fetus subsp fetus CCM 5682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30" name="Line 34"/>
            <p:cNvSpPr>
              <a:spLocks noChangeShapeType="1"/>
            </p:cNvSpPr>
            <p:nvPr/>
          </p:nvSpPr>
          <p:spPr bwMode="auto">
            <a:xfrm flipH="1">
              <a:off x="4183" y="3316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31" name="Rectangle 35"/>
            <p:cNvSpPr>
              <a:spLocks noChangeArrowheads="1"/>
            </p:cNvSpPr>
            <p:nvPr/>
          </p:nvSpPr>
          <p:spPr bwMode="auto">
            <a:xfrm>
              <a:off x="4244" y="3280"/>
              <a:ext cx="1643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coli CCM 6211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32" name="Line 36"/>
            <p:cNvSpPr>
              <a:spLocks noChangeShapeType="1"/>
            </p:cNvSpPr>
            <p:nvPr/>
          </p:nvSpPr>
          <p:spPr bwMode="auto">
            <a:xfrm flipH="1">
              <a:off x="4183" y="3135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33" name="Rectangle 37"/>
            <p:cNvSpPr>
              <a:spLocks noChangeArrowheads="1"/>
            </p:cNvSpPr>
            <p:nvPr/>
          </p:nvSpPr>
          <p:spPr bwMode="auto">
            <a:xfrm>
              <a:off x="4244" y="3098"/>
              <a:ext cx="2157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jejuni ssp jejuni CCM 6189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34" name="Line 38"/>
            <p:cNvSpPr>
              <a:spLocks noChangeShapeType="1"/>
            </p:cNvSpPr>
            <p:nvPr/>
          </p:nvSpPr>
          <p:spPr bwMode="auto">
            <a:xfrm flipH="1">
              <a:off x="4183" y="2955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35" name="Rectangle 39"/>
            <p:cNvSpPr>
              <a:spLocks noChangeArrowheads="1"/>
            </p:cNvSpPr>
            <p:nvPr/>
          </p:nvSpPr>
          <p:spPr bwMode="auto">
            <a:xfrm>
              <a:off x="4244" y="2918"/>
              <a:ext cx="2157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jejuni ssp jejuni CCM 6191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36" name="Line 40"/>
            <p:cNvSpPr>
              <a:spLocks noChangeShapeType="1"/>
            </p:cNvSpPr>
            <p:nvPr/>
          </p:nvSpPr>
          <p:spPr bwMode="auto">
            <a:xfrm flipH="1">
              <a:off x="4183" y="2774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37" name="Rectangle 41"/>
            <p:cNvSpPr>
              <a:spLocks noChangeArrowheads="1"/>
            </p:cNvSpPr>
            <p:nvPr/>
          </p:nvSpPr>
          <p:spPr bwMode="auto">
            <a:xfrm>
              <a:off x="4244" y="2738"/>
              <a:ext cx="172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jejuni CCM 6214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38" name="Line 42"/>
            <p:cNvSpPr>
              <a:spLocks noChangeShapeType="1"/>
            </p:cNvSpPr>
            <p:nvPr/>
          </p:nvSpPr>
          <p:spPr bwMode="auto">
            <a:xfrm flipH="1">
              <a:off x="4183" y="2593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39" name="Rectangle 43"/>
            <p:cNvSpPr>
              <a:spLocks noChangeArrowheads="1"/>
            </p:cNvSpPr>
            <p:nvPr/>
          </p:nvSpPr>
          <p:spPr bwMode="auto">
            <a:xfrm>
              <a:off x="4244" y="2557"/>
              <a:ext cx="2157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Campylobacter jejuni ssp jejuni CCM 7212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40" name="Line 44"/>
            <p:cNvSpPr>
              <a:spLocks noChangeShapeType="1"/>
            </p:cNvSpPr>
            <p:nvPr/>
          </p:nvSpPr>
          <p:spPr bwMode="auto">
            <a:xfrm flipH="1">
              <a:off x="4183" y="2413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41" name="Rectangle 45"/>
            <p:cNvSpPr>
              <a:spLocks noChangeArrowheads="1"/>
            </p:cNvSpPr>
            <p:nvPr/>
          </p:nvSpPr>
          <p:spPr bwMode="auto">
            <a:xfrm>
              <a:off x="4244" y="2377"/>
              <a:ext cx="192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Corynebacterium pilosum CCM 6140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42" name="Line 46"/>
            <p:cNvSpPr>
              <a:spLocks noChangeShapeType="1"/>
            </p:cNvSpPr>
            <p:nvPr/>
          </p:nvSpPr>
          <p:spPr bwMode="auto">
            <a:xfrm flipH="1">
              <a:off x="4183" y="2232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43" name="Rectangle 47"/>
            <p:cNvSpPr>
              <a:spLocks noChangeArrowheads="1"/>
            </p:cNvSpPr>
            <p:nvPr/>
          </p:nvSpPr>
          <p:spPr bwMode="auto">
            <a:xfrm>
              <a:off x="4244" y="2196"/>
              <a:ext cx="2086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Corynebacterium urealyticum CCM 3975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44" name="Line 48"/>
            <p:cNvSpPr>
              <a:spLocks noChangeShapeType="1"/>
            </p:cNvSpPr>
            <p:nvPr/>
          </p:nvSpPr>
          <p:spPr bwMode="auto">
            <a:xfrm flipH="1">
              <a:off x="4183" y="2051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45" name="Rectangle 49"/>
            <p:cNvSpPr>
              <a:spLocks noChangeArrowheads="1"/>
            </p:cNvSpPr>
            <p:nvPr/>
          </p:nvSpPr>
          <p:spPr bwMode="auto">
            <a:xfrm>
              <a:off x="4244" y="2015"/>
              <a:ext cx="2086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Corynebacterium urealyticum CCM 3976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46" name="Line 50"/>
            <p:cNvSpPr>
              <a:spLocks noChangeShapeType="1"/>
            </p:cNvSpPr>
            <p:nvPr/>
          </p:nvSpPr>
          <p:spPr bwMode="auto">
            <a:xfrm flipH="1">
              <a:off x="4183" y="1871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47" name="Rectangle 51"/>
            <p:cNvSpPr>
              <a:spLocks noChangeArrowheads="1"/>
            </p:cNvSpPr>
            <p:nvPr/>
          </p:nvSpPr>
          <p:spPr bwMode="auto">
            <a:xfrm>
              <a:off x="4244" y="1835"/>
              <a:ext cx="2086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Corynebacterium urealyticum CCM 4186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48" name="Line 52"/>
            <p:cNvSpPr>
              <a:spLocks noChangeShapeType="1"/>
            </p:cNvSpPr>
            <p:nvPr/>
          </p:nvSpPr>
          <p:spPr bwMode="auto">
            <a:xfrm flipH="1">
              <a:off x="4183" y="1690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49" name="Rectangle 53"/>
            <p:cNvSpPr>
              <a:spLocks noChangeArrowheads="1"/>
            </p:cNvSpPr>
            <p:nvPr/>
          </p:nvSpPr>
          <p:spPr bwMode="auto">
            <a:xfrm>
              <a:off x="4244" y="1653"/>
              <a:ext cx="1587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Finegoldia magna CCM 3785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50" name="Line 54"/>
            <p:cNvSpPr>
              <a:spLocks noChangeShapeType="1"/>
            </p:cNvSpPr>
            <p:nvPr/>
          </p:nvSpPr>
          <p:spPr bwMode="auto">
            <a:xfrm flipH="1">
              <a:off x="4183" y="1510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51" name="Rectangle 55"/>
            <p:cNvSpPr>
              <a:spLocks noChangeArrowheads="1"/>
            </p:cNvSpPr>
            <p:nvPr/>
          </p:nvSpPr>
          <p:spPr bwMode="auto">
            <a:xfrm>
              <a:off x="4244" y="1474"/>
              <a:ext cx="1660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Streptococcus mitis CCM 7411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52" name="Line 56"/>
            <p:cNvSpPr>
              <a:spLocks noChangeShapeType="1"/>
            </p:cNvSpPr>
            <p:nvPr/>
          </p:nvSpPr>
          <p:spPr bwMode="auto">
            <a:xfrm flipH="1">
              <a:off x="4183" y="1329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53" name="Rectangle 57"/>
            <p:cNvSpPr>
              <a:spLocks noChangeArrowheads="1"/>
            </p:cNvSpPr>
            <p:nvPr/>
          </p:nvSpPr>
          <p:spPr bwMode="auto">
            <a:xfrm>
              <a:off x="4244" y="1293"/>
              <a:ext cx="1560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Serratia rubidaea CCM 3412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54" name="Line 58"/>
            <p:cNvSpPr>
              <a:spLocks noChangeShapeType="1"/>
            </p:cNvSpPr>
            <p:nvPr/>
          </p:nvSpPr>
          <p:spPr bwMode="auto">
            <a:xfrm flipH="1">
              <a:off x="4183" y="1148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55" name="Rectangle 59"/>
            <p:cNvSpPr>
              <a:spLocks noChangeArrowheads="1"/>
            </p:cNvSpPr>
            <p:nvPr/>
          </p:nvSpPr>
          <p:spPr bwMode="auto">
            <a:xfrm>
              <a:off x="4244" y="1111"/>
              <a:ext cx="2182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Peptostreptococcus anaerobius CCM 3790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56" name="Line 60"/>
            <p:cNvSpPr>
              <a:spLocks noChangeShapeType="1"/>
            </p:cNvSpPr>
            <p:nvPr/>
          </p:nvSpPr>
          <p:spPr bwMode="auto">
            <a:xfrm flipH="1">
              <a:off x="4183" y="968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57" name="Rectangle 61"/>
            <p:cNvSpPr>
              <a:spLocks noChangeArrowheads="1"/>
            </p:cNvSpPr>
            <p:nvPr/>
          </p:nvSpPr>
          <p:spPr bwMode="auto">
            <a:xfrm>
              <a:off x="4244" y="932"/>
              <a:ext cx="202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Staphylococcus epidermidis CCM 2124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58" name="Line 62"/>
            <p:cNvSpPr>
              <a:spLocks noChangeShapeType="1"/>
            </p:cNvSpPr>
            <p:nvPr/>
          </p:nvSpPr>
          <p:spPr bwMode="auto">
            <a:xfrm flipH="1">
              <a:off x="4183" y="787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59" name="Rectangle 63"/>
            <p:cNvSpPr>
              <a:spLocks noChangeArrowheads="1"/>
            </p:cNvSpPr>
            <p:nvPr/>
          </p:nvSpPr>
          <p:spPr bwMode="auto">
            <a:xfrm>
              <a:off x="4244" y="751"/>
              <a:ext cx="2025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Staphylococcus epidermidis CCM 2446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60" name="Line 64"/>
            <p:cNvSpPr>
              <a:spLocks noChangeShapeType="1"/>
            </p:cNvSpPr>
            <p:nvPr/>
          </p:nvSpPr>
          <p:spPr bwMode="auto">
            <a:xfrm flipH="1">
              <a:off x="4183" y="607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1" name="Rectangle 65"/>
            <p:cNvSpPr>
              <a:spLocks noChangeArrowheads="1"/>
            </p:cNvSpPr>
            <p:nvPr/>
          </p:nvSpPr>
          <p:spPr bwMode="auto">
            <a:xfrm>
              <a:off x="4244" y="569"/>
              <a:ext cx="202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Staphylococcus epidermidis CCM 7221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62" name="Line 66"/>
            <p:cNvSpPr>
              <a:spLocks noChangeShapeType="1"/>
            </p:cNvSpPr>
            <p:nvPr/>
          </p:nvSpPr>
          <p:spPr bwMode="auto">
            <a:xfrm flipH="1">
              <a:off x="4183" y="426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3" name="Rectangle 67"/>
            <p:cNvSpPr>
              <a:spLocks noChangeArrowheads="1"/>
            </p:cNvSpPr>
            <p:nvPr/>
          </p:nvSpPr>
          <p:spPr bwMode="auto">
            <a:xfrm>
              <a:off x="4244" y="390"/>
              <a:ext cx="2127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1000">
                  <a:solidFill>
                    <a:srgbClr val="000000"/>
                  </a:solidFill>
                  <a:latin typeface="Helvetica" pitchFamily="34" charset="0"/>
                </a:rPr>
                <a:t>  Staphylococcus saprophyticus CCM 3317 CCM</a:t>
              </a:r>
              <a:endParaRPr lang="cs-CZ" altLang="cs-CZ" sz="1000">
                <a:latin typeface="Arial" pitchFamily="34" charset="0"/>
              </a:endParaRPr>
            </a:p>
          </p:txBody>
        </p:sp>
        <p:sp>
          <p:nvSpPr>
            <p:cNvPr id="106564" name="Freeform 68"/>
            <p:cNvSpPr>
              <a:spLocks/>
            </p:cNvSpPr>
            <p:nvPr/>
          </p:nvSpPr>
          <p:spPr bwMode="auto">
            <a:xfrm>
              <a:off x="4161" y="3677"/>
              <a:ext cx="66" cy="181"/>
            </a:xfrm>
            <a:custGeom>
              <a:avLst/>
              <a:gdLst>
                <a:gd name="T0" fmla="*/ 66 w 66"/>
                <a:gd name="T1" fmla="*/ 181 h 181"/>
                <a:gd name="T2" fmla="*/ 0 w 66"/>
                <a:gd name="T3" fmla="*/ 181 h 181"/>
                <a:gd name="T4" fmla="*/ 0 w 66"/>
                <a:gd name="T5" fmla="*/ 0 h 181"/>
                <a:gd name="T6" fmla="*/ 66 w 66"/>
                <a:gd name="T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81">
                  <a:moveTo>
                    <a:pt x="66" y="181"/>
                  </a:moveTo>
                  <a:lnTo>
                    <a:pt x="0" y="181"/>
                  </a:lnTo>
                  <a:lnTo>
                    <a:pt x="0" y="0"/>
                  </a:lnTo>
                  <a:lnTo>
                    <a:pt x="66" y="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5" name="Freeform 69"/>
            <p:cNvSpPr>
              <a:spLocks/>
            </p:cNvSpPr>
            <p:nvPr/>
          </p:nvSpPr>
          <p:spPr bwMode="auto">
            <a:xfrm>
              <a:off x="3985" y="3496"/>
              <a:ext cx="242" cy="274"/>
            </a:xfrm>
            <a:custGeom>
              <a:avLst/>
              <a:gdLst>
                <a:gd name="T0" fmla="*/ 242 w 242"/>
                <a:gd name="T1" fmla="*/ 0 h 274"/>
                <a:gd name="T2" fmla="*/ 0 w 242"/>
                <a:gd name="T3" fmla="*/ 0 h 274"/>
                <a:gd name="T4" fmla="*/ 0 w 242"/>
                <a:gd name="T5" fmla="*/ 274 h 274"/>
                <a:gd name="T6" fmla="*/ 176 w 242"/>
                <a:gd name="T7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74">
                  <a:moveTo>
                    <a:pt x="242" y="0"/>
                  </a:moveTo>
                  <a:lnTo>
                    <a:pt x="0" y="0"/>
                  </a:lnTo>
                  <a:lnTo>
                    <a:pt x="0" y="274"/>
                  </a:lnTo>
                  <a:lnTo>
                    <a:pt x="176" y="274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6" name="Freeform 70"/>
            <p:cNvSpPr>
              <a:spLocks/>
            </p:cNvSpPr>
            <p:nvPr/>
          </p:nvSpPr>
          <p:spPr bwMode="auto">
            <a:xfrm>
              <a:off x="3291" y="3135"/>
              <a:ext cx="936" cy="181"/>
            </a:xfrm>
            <a:custGeom>
              <a:avLst/>
              <a:gdLst>
                <a:gd name="T0" fmla="*/ 936 w 936"/>
                <a:gd name="T1" fmla="*/ 181 h 181"/>
                <a:gd name="T2" fmla="*/ 0 w 936"/>
                <a:gd name="T3" fmla="*/ 181 h 181"/>
                <a:gd name="T4" fmla="*/ 0 w 936"/>
                <a:gd name="T5" fmla="*/ 0 h 181"/>
                <a:gd name="T6" fmla="*/ 936 w 936"/>
                <a:gd name="T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6" h="181">
                  <a:moveTo>
                    <a:pt x="936" y="181"/>
                  </a:moveTo>
                  <a:lnTo>
                    <a:pt x="0" y="181"/>
                  </a:lnTo>
                  <a:lnTo>
                    <a:pt x="0" y="0"/>
                  </a:lnTo>
                  <a:lnTo>
                    <a:pt x="936" y="0"/>
                  </a:lnTo>
                </a:path>
              </a:pathLst>
            </a:custGeom>
            <a:noFill/>
            <a:ln w="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7" name="Freeform 71"/>
            <p:cNvSpPr>
              <a:spLocks/>
            </p:cNvSpPr>
            <p:nvPr/>
          </p:nvSpPr>
          <p:spPr bwMode="auto">
            <a:xfrm>
              <a:off x="2901" y="2051"/>
              <a:ext cx="1326" cy="181"/>
            </a:xfrm>
            <a:custGeom>
              <a:avLst/>
              <a:gdLst>
                <a:gd name="T0" fmla="*/ 1326 w 1326"/>
                <a:gd name="T1" fmla="*/ 181 h 181"/>
                <a:gd name="T2" fmla="*/ 0 w 1326"/>
                <a:gd name="T3" fmla="*/ 181 h 181"/>
                <a:gd name="T4" fmla="*/ 0 w 1326"/>
                <a:gd name="T5" fmla="*/ 0 h 181"/>
                <a:gd name="T6" fmla="*/ 1326 w 1326"/>
                <a:gd name="T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6" h="181">
                  <a:moveTo>
                    <a:pt x="1326" y="181"/>
                  </a:moveTo>
                  <a:lnTo>
                    <a:pt x="0" y="181"/>
                  </a:lnTo>
                  <a:lnTo>
                    <a:pt x="0" y="0"/>
                  </a:lnTo>
                  <a:lnTo>
                    <a:pt x="1326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8" name="Freeform 72"/>
            <p:cNvSpPr>
              <a:spLocks/>
            </p:cNvSpPr>
            <p:nvPr/>
          </p:nvSpPr>
          <p:spPr bwMode="auto">
            <a:xfrm>
              <a:off x="2488" y="1871"/>
              <a:ext cx="1739" cy="273"/>
            </a:xfrm>
            <a:custGeom>
              <a:avLst/>
              <a:gdLst>
                <a:gd name="T0" fmla="*/ 413 w 1739"/>
                <a:gd name="T1" fmla="*/ 273 h 273"/>
                <a:gd name="T2" fmla="*/ 0 w 1739"/>
                <a:gd name="T3" fmla="*/ 273 h 273"/>
                <a:gd name="T4" fmla="*/ 0 w 1739"/>
                <a:gd name="T5" fmla="*/ 0 h 273"/>
                <a:gd name="T6" fmla="*/ 1739 w 1739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9" h="273">
                  <a:moveTo>
                    <a:pt x="413" y="273"/>
                  </a:moveTo>
                  <a:lnTo>
                    <a:pt x="0" y="273"/>
                  </a:lnTo>
                  <a:lnTo>
                    <a:pt x="0" y="0"/>
                  </a:lnTo>
                  <a:lnTo>
                    <a:pt x="1739" y="0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69" name="Freeform 73"/>
            <p:cNvSpPr>
              <a:spLocks/>
            </p:cNvSpPr>
            <p:nvPr/>
          </p:nvSpPr>
          <p:spPr bwMode="auto">
            <a:xfrm>
              <a:off x="1888" y="2955"/>
              <a:ext cx="2339" cy="273"/>
            </a:xfrm>
            <a:custGeom>
              <a:avLst/>
              <a:gdLst>
                <a:gd name="T0" fmla="*/ 1403 w 2339"/>
                <a:gd name="T1" fmla="*/ 273 h 273"/>
                <a:gd name="T2" fmla="*/ 0 w 2339"/>
                <a:gd name="T3" fmla="*/ 273 h 273"/>
                <a:gd name="T4" fmla="*/ 0 w 2339"/>
                <a:gd name="T5" fmla="*/ 0 h 273"/>
                <a:gd name="T6" fmla="*/ 2339 w 2339"/>
                <a:gd name="T7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9" h="273">
                  <a:moveTo>
                    <a:pt x="1403" y="273"/>
                  </a:moveTo>
                  <a:lnTo>
                    <a:pt x="0" y="273"/>
                  </a:lnTo>
                  <a:lnTo>
                    <a:pt x="0" y="0"/>
                  </a:lnTo>
                  <a:lnTo>
                    <a:pt x="233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0" name="Freeform 74"/>
            <p:cNvSpPr>
              <a:spLocks/>
            </p:cNvSpPr>
            <p:nvPr/>
          </p:nvSpPr>
          <p:spPr bwMode="auto">
            <a:xfrm>
              <a:off x="1777" y="607"/>
              <a:ext cx="2450" cy="180"/>
            </a:xfrm>
            <a:custGeom>
              <a:avLst/>
              <a:gdLst>
                <a:gd name="T0" fmla="*/ 2450 w 2450"/>
                <a:gd name="T1" fmla="*/ 180 h 180"/>
                <a:gd name="T2" fmla="*/ 0 w 2450"/>
                <a:gd name="T3" fmla="*/ 180 h 180"/>
                <a:gd name="T4" fmla="*/ 0 w 2450"/>
                <a:gd name="T5" fmla="*/ 0 h 180"/>
                <a:gd name="T6" fmla="*/ 2450 w 2450"/>
                <a:gd name="T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50" h="180">
                  <a:moveTo>
                    <a:pt x="2450" y="180"/>
                  </a:moveTo>
                  <a:lnTo>
                    <a:pt x="0" y="180"/>
                  </a:lnTo>
                  <a:lnTo>
                    <a:pt x="0" y="0"/>
                  </a:lnTo>
                  <a:lnTo>
                    <a:pt x="245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1" name="Freeform 75"/>
            <p:cNvSpPr>
              <a:spLocks/>
            </p:cNvSpPr>
            <p:nvPr/>
          </p:nvSpPr>
          <p:spPr bwMode="auto">
            <a:xfrm>
              <a:off x="1750" y="2593"/>
              <a:ext cx="2477" cy="181"/>
            </a:xfrm>
            <a:custGeom>
              <a:avLst/>
              <a:gdLst>
                <a:gd name="T0" fmla="*/ 2477 w 2477"/>
                <a:gd name="T1" fmla="*/ 181 h 181"/>
                <a:gd name="T2" fmla="*/ 0 w 2477"/>
                <a:gd name="T3" fmla="*/ 181 h 181"/>
                <a:gd name="T4" fmla="*/ 0 w 2477"/>
                <a:gd name="T5" fmla="*/ 0 h 181"/>
                <a:gd name="T6" fmla="*/ 2477 w 2477"/>
                <a:gd name="T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77" h="181">
                  <a:moveTo>
                    <a:pt x="2477" y="181"/>
                  </a:moveTo>
                  <a:lnTo>
                    <a:pt x="0" y="181"/>
                  </a:lnTo>
                  <a:lnTo>
                    <a:pt x="0" y="0"/>
                  </a:lnTo>
                  <a:lnTo>
                    <a:pt x="247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2" name="Freeform 76"/>
            <p:cNvSpPr>
              <a:spLocks/>
            </p:cNvSpPr>
            <p:nvPr/>
          </p:nvSpPr>
          <p:spPr bwMode="auto">
            <a:xfrm>
              <a:off x="1359" y="694"/>
              <a:ext cx="2868" cy="274"/>
            </a:xfrm>
            <a:custGeom>
              <a:avLst/>
              <a:gdLst>
                <a:gd name="T0" fmla="*/ 2868 w 2868"/>
                <a:gd name="T1" fmla="*/ 274 h 274"/>
                <a:gd name="T2" fmla="*/ 0 w 2868"/>
                <a:gd name="T3" fmla="*/ 274 h 274"/>
                <a:gd name="T4" fmla="*/ 0 w 2868"/>
                <a:gd name="T5" fmla="*/ 0 h 274"/>
                <a:gd name="T6" fmla="*/ 418 w 2868"/>
                <a:gd name="T7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8" h="274">
                  <a:moveTo>
                    <a:pt x="2868" y="274"/>
                  </a:moveTo>
                  <a:lnTo>
                    <a:pt x="0" y="274"/>
                  </a:lnTo>
                  <a:lnTo>
                    <a:pt x="0" y="0"/>
                  </a:lnTo>
                  <a:lnTo>
                    <a:pt x="4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3" name="Freeform 77"/>
            <p:cNvSpPr>
              <a:spLocks/>
            </p:cNvSpPr>
            <p:nvPr/>
          </p:nvSpPr>
          <p:spPr bwMode="auto">
            <a:xfrm>
              <a:off x="1012" y="2686"/>
              <a:ext cx="876" cy="408"/>
            </a:xfrm>
            <a:custGeom>
              <a:avLst/>
              <a:gdLst>
                <a:gd name="T0" fmla="*/ 876 w 876"/>
                <a:gd name="T1" fmla="*/ 408 h 408"/>
                <a:gd name="T2" fmla="*/ 0 w 876"/>
                <a:gd name="T3" fmla="*/ 408 h 408"/>
                <a:gd name="T4" fmla="*/ 0 w 876"/>
                <a:gd name="T5" fmla="*/ 0 h 408"/>
                <a:gd name="T6" fmla="*/ 738 w 876"/>
                <a:gd name="T7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6" h="408">
                  <a:moveTo>
                    <a:pt x="876" y="408"/>
                  </a:moveTo>
                  <a:lnTo>
                    <a:pt x="0" y="408"/>
                  </a:lnTo>
                  <a:lnTo>
                    <a:pt x="0" y="0"/>
                  </a:lnTo>
                  <a:lnTo>
                    <a:pt x="7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4" name="Freeform 78"/>
            <p:cNvSpPr>
              <a:spLocks/>
            </p:cNvSpPr>
            <p:nvPr/>
          </p:nvSpPr>
          <p:spPr bwMode="auto">
            <a:xfrm>
              <a:off x="869" y="426"/>
              <a:ext cx="3358" cy="402"/>
            </a:xfrm>
            <a:custGeom>
              <a:avLst/>
              <a:gdLst>
                <a:gd name="T0" fmla="*/ 490 w 3358"/>
                <a:gd name="T1" fmla="*/ 402 h 402"/>
                <a:gd name="T2" fmla="*/ 0 w 3358"/>
                <a:gd name="T3" fmla="*/ 402 h 402"/>
                <a:gd name="T4" fmla="*/ 0 w 3358"/>
                <a:gd name="T5" fmla="*/ 0 h 402"/>
                <a:gd name="T6" fmla="*/ 3358 w 3358"/>
                <a:gd name="T7" fmla="*/ 0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58" h="402">
                  <a:moveTo>
                    <a:pt x="490" y="402"/>
                  </a:moveTo>
                  <a:lnTo>
                    <a:pt x="0" y="402"/>
                  </a:lnTo>
                  <a:lnTo>
                    <a:pt x="0" y="0"/>
                  </a:lnTo>
                  <a:lnTo>
                    <a:pt x="335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5" name="Freeform 79"/>
            <p:cNvSpPr>
              <a:spLocks/>
            </p:cNvSpPr>
            <p:nvPr/>
          </p:nvSpPr>
          <p:spPr bwMode="auto">
            <a:xfrm>
              <a:off x="698" y="2005"/>
              <a:ext cx="3529" cy="408"/>
            </a:xfrm>
            <a:custGeom>
              <a:avLst/>
              <a:gdLst>
                <a:gd name="T0" fmla="*/ 3529 w 3529"/>
                <a:gd name="T1" fmla="*/ 408 h 408"/>
                <a:gd name="T2" fmla="*/ 0 w 3529"/>
                <a:gd name="T3" fmla="*/ 408 h 408"/>
                <a:gd name="T4" fmla="*/ 0 w 3529"/>
                <a:gd name="T5" fmla="*/ 0 h 408"/>
                <a:gd name="T6" fmla="*/ 1790 w 3529"/>
                <a:gd name="T7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9" h="408">
                  <a:moveTo>
                    <a:pt x="3529" y="408"/>
                  </a:moveTo>
                  <a:lnTo>
                    <a:pt x="0" y="408"/>
                  </a:lnTo>
                  <a:lnTo>
                    <a:pt x="0" y="0"/>
                  </a:lnTo>
                  <a:lnTo>
                    <a:pt x="179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6" name="Freeform 80"/>
            <p:cNvSpPr>
              <a:spLocks/>
            </p:cNvSpPr>
            <p:nvPr/>
          </p:nvSpPr>
          <p:spPr bwMode="auto">
            <a:xfrm>
              <a:off x="594" y="1510"/>
              <a:ext cx="3633" cy="180"/>
            </a:xfrm>
            <a:custGeom>
              <a:avLst/>
              <a:gdLst>
                <a:gd name="T0" fmla="*/ 3633 w 3633"/>
                <a:gd name="T1" fmla="*/ 180 h 180"/>
                <a:gd name="T2" fmla="*/ 0 w 3633"/>
                <a:gd name="T3" fmla="*/ 180 h 180"/>
                <a:gd name="T4" fmla="*/ 0 w 3633"/>
                <a:gd name="T5" fmla="*/ 0 h 180"/>
                <a:gd name="T6" fmla="*/ 3633 w 3633"/>
                <a:gd name="T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3" h="180">
                  <a:moveTo>
                    <a:pt x="3633" y="180"/>
                  </a:moveTo>
                  <a:lnTo>
                    <a:pt x="0" y="180"/>
                  </a:lnTo>
                  <a:lnTo>
                    <a:pt x="0" y="0"/>
                  </a:lnTo>
                  <a:lnTo>
                    <a:pt x="363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7" name="Freeform 81"/>
            <p:cNvSpPr>
              <a:spLocks/>
            </p:cNvSpPr>
            <p:nvPr/>
          </p:nvSpPr>
          <p:spPr bwMode="auto">
            <a:xfrm>
              <a:off x="484" y="627"/>
              <a:ext cx="3743" cy="521"/>
            </a:xfrm>
            <a:custGeom>
              <a:avLst/>
              <a:gdLst>
                <a:gd name="T0" fmla="*/ 3743 w 3743"/>
                <a:gd name="T1" fmla="*/ 521 h 521"/>
                <a:gd name="T2" fmla="*/ 0 w 3743"/>
                <a:gd name="T3" fmla="*/ 521 h 521"/>
                <a:gd name="T4" fmla="*/ 0 w 3743"/>
                <a:gd name="T5" fmla="*/ 0 h 521"/>
                <a:gd name="T6" fmla="*/ 385 w 3743"/>
                <a:gd name="T7" fmla="*/ 0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43" h="521">
                  <a:moveTo>
                    <a:pt x="3743" y="521"/>
                  </a:moveTo>
                  <a:lnTo>
                    <a:pt x="0" y="521"/>
                  </a:lnTo>
                  <a:lnTo>
                    <a:pt x="0" y="0"/>
                  </a:lnTo>
                  <a:lnTo>
                    <a:pt x="38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8" name="Freeform 82"/>
            <p:cNvSpPr>
              <a:spLocks/>
            </p:cNvSpPr>
            <p:nvPr/>
          </p:nvSpPr>
          <p:spPr bwMode="auto">
            <a:xfrm>
              <a:off x="478" y="2211"/>
              <a:ext cx="534" cy="677"/>
            </a:xfrm>
            <a:custGeom>
              <a:avLst/>
              <a:gdLst>
                <a:gd name="T0" fmla="*/ 534 w 534"/>
                <a:gd name="T1" fmla="*/ 677 h 677"/>
                <a:gd name="T2" fmla="*/ 0 w 534"/>
                <a:gd name="T3" fmla="*/ 677 h 677"/>
                <a:gd name="T4" fmla="*/ 0 w 534"/>
                <a:gd name="T5" fmla="*/ 0 h 677"/>
                <a:gd name="T6" fmla="*/ 220 w 534"/>
                <a:gd name="T7" fmla="*/ 0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4" h="677">
                  <a:moveTo>
                    <a:pt x="534" y="677"/>
                  </a:moveTo>
                  <a:lnTo>
                    <a:pt x="0" y="677"/>
                  </a:lnTo>
                  <a:lnTo>
                    <a:pt x="0" y="0"/>
                  </a:lnTo>
                  <a:lnTo>
                    <a:pt x="22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79" name="Freeform 83"/>
            <p:cNvSpPr>
              <a:spLocks/>
            </p:cNvSpPr>
            <p:nvPr/>
          </p:nvSpPr>
          <p:spPr bwMode="auto">
            <a:xfrm>
              <a:off x="473" y="1329"/>
              <a:ext cx="3754" cy="268"/>
            </a:xfrm>
            <a:custGeom>
              <a:avLst/>
              <a:gdLst>
                <a:gd name="T0" fmla="*/ 121 w 3754"/>
                <a:gd name="T1" fmla="*/ 268 h 268"/>
                <a:gd name="T2" fmla="*/ 0 w 3754"/>
                <a:gd name="T3" fmla="*/ 268 h 268"/>
                <a:gd name="T4" fmla="*/ 0 w 3754"/>
                <a:gd name="T5" fmla="*/ 0 h 268"/>
                <a:gd name="T6" fmla="*/ 3754 w 3754"/>
                <a:gd name="T7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54" h="268">
                  <a:moveTo>
                    <a:pt x="121" y="268"/>
                  </a:moveTo>
                  <a:lnTo>
                    <a:pt x="0" y="268"/>
                  </a:lnTo>
                  <a:lnTo>
                    <a:pt x="0" y="0"/>
                  </a:lnTo>
                  <a:lnTo>
                    <a:pt x="375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80" name="Freeform 84"/>
            <p:cNvSpPr>
              <a:spLocks/>
            </p:cNvSpPr>
            <p:nvPr/>
          </p:nvSpPr>
          <p:spPr bwMode="auto">
            <a:xfrm>
              <a:off x="429" y="885"/>
              <a:ext cx="55" cy="578"/>
            </a:xfrm>
            <a:custGeom>
              <a:avLst/>
              <a:gdLst>
                <a:gd name="T0" fmla="*/ 44 w 55"/>
                <a:gd name="T1" fmla="*/ 578 h 578"/>
                <a:gd name="T2" fmla="*/ 0 w 55"/>
                <a:gd name="T3" fmla="*/ 578 h 578"/>
                <a:gd name="T4" fmla="*/ 0 w 55"/>
                <a:gd name="T5" fmla="*/ 0 h 578"/>
                <a:gd name="T6" fmla="*/ 55 w 55"/>
                <a:gd name="T7" fmla="*/ 0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78">
                  <a:moveTo>
                    <a:pt x="44" y="578"/>
                  </a:moveTo>
                  <a:lnTo>
                    <a:pt x="0" y="578"/>
                  </a:lnTo>
                  <a:lnTo>
                    <a:pt x="0" y="0"/>
                  </a:lnTo>
                  <a:lnTo>
                    <a:pt x="5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81" name="Freeform 85"/>
            <p:cNvSpPr>
              <a:spLocks/>
            </p:cNvSpPr>
            <p:nvPr/>
          </p:nvSpPr>
          <p:spPr bwMode="auto">
            <a:xfrm>
              <a:off x="346" y="1174"/>
              <a:ext cx="132" cy="1373"/>
            </a:xfrm>
            <a:custGeom>
              <a:avLst/>
              <a:gdLst>
                <a:gd name="T0" fmla="*/ 132 w 132"/>
                <a:gd name="T1" fmla="*/ 1373 h 1373"/>
                <a:gd name="T2" fmla="*/ 0 w 132"/>
                <a:gd name="T3" fmla="*/ 1373 h 1373"/>
                <a:gd name="T4" fmla="*/ 0 w 132"/>
                <a:gd name="T5" fmla="*/ 0 h 1373"/>
                <a:gd name="T6" fmla="*/ 83 w 132"/>
                <a:gd name="T7" fmla="*/ 0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1373">
                  <a:moveTo>
                    <a:pt x="132" y="1373"/>
                  </a:moveTo>
                  <a:lnTo>
                    <a:pt x="0" y="1373"/>
                  </a:lnTo>
                  <a:lnTo>
                    <a:pt x="0" y="0"/>
                  </a:lnTo>
                  <a:lnTo>
                    <a:pt x="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82" name="Freeform 86"/>
            <p:cNvSpPr>
              <a:spLocks/>
            </p:cNvSpPr>
            <p:nvPr/>
          </p:nvSpPr>
          <p:spPr bwMode="auto">
            <a:xfrm>
              <a:off x="318" y="1861"/>
              <a:ext cx="3667" cy="1775"/>
            </a:xfrm>
            <a:custGeom>
              <a:avLst/>
              <a:gdLst>
                <a:gd name="T0" fmla="*/ 28 w 3667"/>
                <a:gd name="T1" fmla="*/ 0 h 1775"/>
                <a:gd name="T2" fmla="*/ 0 w 3667"/>
                <a:gd name="T3" fmla="*/ 0 h 1775"/>
                <a:gd name="T4" fmla="*/ 0 w 3667"/>
                <a:gd name="T5" fmla="*/ 1775 h 1775"/>
                <a:gd name="T6" fmla="*/ 3667 w 3667"/>
                <a:gd name="T7" fmla="*/ 1775 h 1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67" h="1775">
                  <a:moveTo>
                    <a:pt x="28" y="0"/>
                  </a:moveTo>
                  <a:lnTo>
                    <a:pt x="0" y="0"/>
                  </a:lnTo>
                  <a:lnTo>
                    <a:pt x="0" y="1775"/>
                  </a:lnTo>
                  <a:lnTo>
                    <a:pt x="3667" y="177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6583" name="Rectangle 87"/>
            <p:cNvSpPr>
              <a:spLocks noChangeArrowheads="1"/>
            </p:cNvSpPr>
            <p:nvPr/>
          </p:nvSpPr>
          <p:spPr bwMode="auto">
            <a:xfrm>
              <a:off x="1971" y="4136"/>
              <a:ext cx="45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700">
                  <a:solidFill>
                    <a:srgbClr val="000000"/>
                  </a:solidFill>
                  <a:latin typeface="Helvetica" pitchFamily="34" charset="0"/>
                </a:rPr>
                <a:t>Distance Level</a:t>
              </a:r>
              <a:endParaRPr lang="cs-CZ" altLang="cs-CZ" sz="1800">
                <a:latin typeface="Arial" pitchFamily="34" charset="0"/>
              </a:endParaRPr>
            </a:p>
          </p:txBody>
        </p:sp>
      </p:grpSp>
      <p:sp>
        <p:nvSpPr>
          <p:cNvPr id="106584" name="Text Box 88"/>
          <p:cNvSpPr txBox="1">
            <a:spLocks noChangeArrowheads="1"/>
          </p:cNvSpPr>
          <p:nvPr/>
        </p:nvSpPr>
        <p:spPr bwMode="auto">
          <a:xfrm>
            <a:off x="1244600" y="541338"/>
            <a:ext cx="6064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Grafické vyjádření podobnosti MALDI-MS profilů bakterií </a:t>
            </a:r>
          </a:p>
        </p:txBody>
      </p:sp>
      <p:sp>
        <p:nvSpPr>
          <p:cNvPr id="106585" name="Rectangle 89"/>
          <p:cNvSpPr>
            <a:spLocks noChangeArrowheads="1"/>
          </p:cNvSpPr>
          <p:nvPr/>
        </p:nvSpPr>
        <p:spPr bwMode="auto">
          <a:xfrm>
            <a:off x="1074738" y="1341438"/>
            <a:ext cx="7394575" cy="771525"/>
          </a:xfrm>
          <a:prstGeom prst="rect">
            <a:avLst/>
          </a:prstGeom>
          <a:noFill/>
          <a:ln w="38100">
            <a:solidFill>
              <a:srgbClr val="FF3300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 i="1"/>
              <a:t>  </a:t>
            </a:r>
          </a:p>
        </p:txBody>
      </p:sp>
      <p:sp>
        <p:nvSpPr>
          <p:cNvPr id="106586" name="Text Box 90"/>
          <p:cNvSpPr txBox="1">
            <a:spLocks noChangeArrowheads="1"/>
          </p:cNvSpPr>
          <p:nvPr/>
        </p:nvSpPr>
        <p:spPr bwMode="auto">
          <a:xfrm>
            <a:off x="3387725" y="6375400"/>
            <a:ext cx="5538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200" i="1">
                <a:solidFill>
                  <a:schemeClr val="accent2"/>
                </a:solidFill>
              </a:rPr>
              <a:t>L. Tvrzov</a:t>
            </a:r>
            <a:r>
              <a:rPr lang="cs-CZ" altLang="cs-CZ" sz="1200" i="1">
                <a:solidFill>
                  <a:schemeClr val="accent2"/>
                </a:solidFill>
              </a:rPr>
              <a:t>á, A. Teshim, I. Sedláček,</a:t>
            </a:r>
            <a:r>
              <a:rPr lang="cs-CZ" altLang="cs-CZ" sz="1200" i="1"/>
              <a:t> </a:t>
            </a:r>
            <a:r>
              <a:rPr lang="en-US" altLang="cs-CZ" sz="1200" i="1">
                <a:solidFill>
                  <a:srgbClr val="006600"/>
                </a:solidFill>
              </a:rPr>
              <a:t>M. Lexa,</a:t>
            </a:r>
            <a:r>
              <a:rPr lang="cs-CZ" altLang="cs-CZ" sz="1800">
                <a:solidFill>
                  <a:srgbClr val="006600"/>
                </a:solidFill>
                <a:latin typeface="Arial" pitchFamily="34" charset="0"/>
              </a:rPr>
              <a:t> </a:t>
            </a:r>
            <a:r>
              <a:rPr lang="cs-CZ" altLang="cs-CZ" sz="1200" i="1">
                <a:solidFill>
                  <a:srgbClr val="FF0000"/>
                </a:solidFill>
              </a:rPr>
              <a:t>A. Voráč, O. Šedo</a:t>
            </a:r>
            <a:r>
              <a:rPr lang="en-US" altLang="cs-CZ" sz="1200" i="1">
                <a:solidFill>
                  <a:srgbClr val="FF0000"/>
                </a:solidFill>
              </a:rPr>
              <a:t>,</a:t>
            </a:r>
            <a:r>
              <a:rPr lang="en-US" altLang="cs-CZ" sz="1200" i="1"/>
              <a:t> </a:t>
            </a:r>
            <a:r>
              <a:rPr lang="en-US" altLang="cs-CZ" sz="1200" i="1">
                <a:solidFill>
                  <a:srgbClr val="663300"/>
                </a:solidFill>
              </a:rPr>
              <a:t>A. Kostrzewa, T. Meier</a:t>
            </a:r>
            <a:endParaRPr lang="cs-CZ" altLang="cs-CZ" sz="1200" i="1">
              <a:solidFill>
                <a:srgbClr val="663300"/>
              </a:solidFill>
            </a:endParaRPr>
          </a:p>
        </p:txBody>
      </p:sp>
      <p:sp>
        <p:nvSpPr>
          <p:cNvPr id="106587" name="Rectangle 91"/>
          <p:cNvSpPr>
            <a:spLocks noChangeArrowheads="1"/>
          </p:cNvSpPr>
          <p:nvPr/>
        </p:nvSpPr>
        <p:spPr bwMode="auto">
          <a:xfrm>
            <a:off x="1152525" y="4105275"/>
            <a:ext cx="7394575" cy="2016125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6588" name="Text Box 92"/>
          <p:cNvSpPr txBox="1">
            <a:spLocks noChangeArrowheads="1"/>
          </p:cNvSpPr>
          <p:nvPr/>
        </p:nvSpPr>
        <p:spPr bwMode="auto">
          <a:xfrm>
            <a:off x="3154363" y="223838"/>
            <a:ext cx="2786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000099"/>
                </a:solidFill>
              </a:rPr>
              <a:t>MALDI-MS profilování</a:t>
            </a:r>
          </a:p>
        </p:txBody>
      </p:sp>
      <p:sp>
        <p:nvSpPr>
          <p:cNvPr id="106590" name="Rectangle 94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85" grpId="0" animBg="1"/>
      <p:bldP spid="10658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660775" y="476250"/>
            <a:ext cx="180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99"/>
                </a:solidFill>
              </a:rPr>
              <a:t>ESI ionizace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270000" y="1054100"/>
            <a:ext cx="657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i="1"/>
              <a:t>Příprava vzorku: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 sz="1800"/>
              <a:t>   v</a:t>
            </a:r>
            <a:r>
              <a:rPr lang="en-US" altLang="cs-CZ" sz="1800"/>
              <a:t>zorek je </a:t>
            </a:r>
            <a:r>
              <a:rPr lang="cs-CZ" altLang="cs-CZ" sz="1800"/>
              <a:t>v roztoku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 sz="1800"/>
              <a:t>   roztok je pak dávkován přes vstupní kapiláru do iontového zdroje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266825" y="2154238"/>
            <a:ext cx="7227888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1"/>
              <a:t>Ionizace vzorku: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1800"/>
              <a:t>   roztok vzorku je vstupní kapilárou zmlžován </a:t>
            </a:r>
            <a:r>
              <a:rPr lang="en-US" altLang="cs-CZ" sz="1800"/>
              <a:t>v komo</a:t>
            </a:r>
            <a:r>
              <a:rPr lang="cs-CZ" altLang="cs-CZ" sz="1800"/>
              <a:t>ře iontového zdroje</a:t>
            </a:r>
          </a:p>
          <a:p>
            <a:r>
              <a:rPr lang="cs-CZ" altLang="cs-CZ" sz="1800"/>
              <a:t>      </a:t>
            </a:r>
            <a:r>
              <a:rPr lang="cs-CZ" altLang="cs-CZ" sz="1800">
                <a:solidFill>
                  <a:schemeClr val="accent2"/>
                </a:solidFill>
              </a:rPr>
              <a:t>za atmosferického tlaku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1800"/>
              <a:t>   ionizace probíhá ve spreji působením vloženého elektrického napětí 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1800"/>
              <a:t>   vznikají nabité kapičky kapaliny, které během odpařování přechází na</a:t>
            </a:r>
          </a:p>
          <a:p>
            <a:r>
              <a:rPr lang="cs-CZ" altLang="cs-CZ" sz="1800"/>
              <a:t>      vicenásobně nabité ionty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1800"/>
              <a:t>   ionty jsou pak vtaženy do vakuové části spektrometru přechodovou  </a:t>
            </a:r>
          </a:p>
          <a:p>
            <a:r>
              <a:rPr lang="cs-CZ" altLang="cs-CZ" sz="1800"/>
              <a:t>      kapilárou a dále analyzovány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68313" y="4794250"/>
            <a:ext cx="5203825" cy="1250950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 typeface="Wingdings" pitchFamily="2" charset="2"/>
              <a:buNone/>
            </a:pPr>
            <a:r>
              <a:rPr lang="cs-CZ" altLang="cs-CZ" sz="2000" i="1"/>
              <a:t>Výsledek: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en-US" altLang="cs-CZ" sz="2000"/>
              <a:t> </a:t>
            </a:r>
            <a:r>
              <a:rPr lang="cs-CZ" altLang="cs-CZ" sz="1800"/>
              <a:t>Šetrná ionizace bez fragmentace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en-US" altLang="cs-CZ" sz="1800"/>
              <a:t> </a:t>
            </a:r>
            <a:r>
              <a:rPr lang="cs-CZ" altLang="cs-CZ" sz="1800"/>
              <a:t>vícenásobně nabité ionty </a:t>
            </a:r>
          </a:p>
          <a:p>
            <a:pPr eaLnBrk="0" hangingPunct="0">
              <a:buFont typeface="Wingdings" pitchFamily="2" charset="2"/>
              <a:buChar char="Ø"/>
            </a:pPr>
            <a:r>
              <a:rPr lang="cs-CZ" altLang="cs-CZ" sz="1800"/>
              <a:t> Snadné spojení se separačními technikami (LC, CE)</a:t>
            </a:r>
            <a:endParaRPr lang="en-US" altLang="cs-CZ" sz="1800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14338" y="6116638"/>
            <a:ext cx="5426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LC - kapalinová chromatografie; CE - kapilární elektroforéza</a:t>
            </a:r>
            <a:endParaRPr lang="en-US" altLang="cs-CZ" sz="1600"/>
          </a:p>
        </p:txBody>
      </p:sp>
      <p:grpSp>
        <p:nvGrpSpPr>
          <p:cNvPr id="8213" name="Group 21"/>
          <p:cNvGrpSpPr>
            <a:grpSpLocks/>
          </p:cNvGrpSpPr>
          <p:nvPr/>
        </p:nvGrpSpPr>
        <p:grpSpPr bwMode="auto">
          <a:xfrm rot="1636168">
            <a:off x="6011863" y="5084763"/>
            <a:ext cx="2808287" cy="720725"/>
            <a:chOff x="3787" y="3022"/>
            <a:chExt cx="1769" cy="454"/>
          </a:xfrm>
        </p:grpSpPr>
        <p:sp>
          <p:nvSpPr>
            <p:cNvPr id="8200" name="Oval 8"/>
            <p:cNvSpPr>
              <a:spLocks noChangeArrowheads="1"/>
            </p:cNvSpPr>
            <p:nvPr/>
          </p:nvSpPr>
          <p:spPr bwMode="auto">
            <a:xfrm>
              <a:off x="3787" y="3022"/>
              <a:ext cx="454" cy="45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auto">
            <a:xfrm>
              <a:off x="4649" y="3203"/>
              <a:ext cx="226" cy="22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6275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2" name="Oval 10"/>
            <p:cNvSpPr>
              <a:spLocks noChangeArrowheads="1"/>
            </p:cNvSpPr>
            <p:nvPr/>
          </p:nvSpPr>
          <p:spPr bwMode="auto">
            <a:xfrm>
              <a:off x="5374" y="3067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3" name="Oval 11"/>
            <p:cNvSpPr>
              <a:spLocks noChangeArrowheads="1"/>
            </p:cNvSpPr>
            <p:nvPr/>
          </p:nvSpPr>
          <p:spPr bwMode="auto">
            <a:xfrm>
              <a:off x="5238" y="3248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4" name="Oval 12"/>
            <p:cNvSpPr>
              <a:spLocks noChangeArrowheads="1"/>
            </p:cNvSpPr>
            <p:nvPr/>
          </p:nvSpPr>
          <p:spPr bwMode="auto">
            <a:xfrm>
              <a:off x="5465" y="3339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5" name="Line 13"/>
            <p:cNvSpPr>
              <a:spLocks noChangeShapeType="1"/>
            </p:cNvSpPr>
            <p:nvPr/>
          </p:nvSpPr>
          <p:spPr bwMode="auto">
            <a:xfrm>
              <a:off x="4377" y="3294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06" name="Line 14"/>
            <p:cNvSpPr>
              <a:spLocks noChangeShapeType="1"/>
            </p:cNvSpPr>
            <p:nvPr/>
          </p:nvSpPr>
          <p:spPr bwMode="auto">
            <a:xfrm>
              <a:off x="4967" y="3294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07" name="Oval 15"/>
            <p:cNvSpPr>
              <a:spLocks noChangeArrowheads="1"/>
            </p:cNvSpPr>
            <p:nvPr/>
          </p:nvSpPr>
          <p:spPr bwMode="auto">
            <a:xfrm>
              <a:off x="3878" y="3203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8" name="Oval 16"/>
            <p:cNvSpPr>
              <a:spLocks noChangeArrowheads="1"/>
            </p:cNvSpPr>
            <p:nvPr/>
          </p:nvSpPr>
          <p:spPr bwMode="auto">
            <a:xfrm>
              <a:off x="3969" y="3113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09" name="Oval 17"/>
            <p:cNvSpPr>
              <a:spLocks noChangeArrowheads="1"/>
            </p:cNvSpPr>
            <p:nvPr/>
          </p:nvSpPr>
          <p:spPr bwMode="auto">
            <a:xfrm>
              <a:off x="4014" y="3294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10" name="Oval 18"/>
            <p:cNvSpPr>
              <a:spLocks noChangeArrowheads="1"/>
            </p:cNvSpPr>
            <p:nvPr/>
          </p:nvSpPr>
          <p:spPr bwMode="auto">
            <a:xfrm>
              <a:off x="4654" y="3294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11" name="Oval 19"/>
            <p:cNvSpPr>
              <a:spLocks noChangeArrowheads="1"/>
            </p:cNvSpPr>
            <p:nvPr/>
          </p:nvSpPr>
          <p:spPr bwMode="auto">
            <a:xfrm>
              <a:off x="4724" y="3219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212" name="Oval 20"/>
            <p:cNvSpPr>
              <a:spLocks noChangeArrowheads="1"/>
            </p:cNvSpPr>
            <p:nvPr/>
          </p:nvSpPr>
          <p:spPr bwMode="auto">
            <a:xfrm>
              <a:off x="4769" y="3310"/>
              <a:ext cx="91" cy="91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8216" name="Rectangle 24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827088" y="1544638"/>
            <a:ext cx="74168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000" b="1" i="1"/>
              <a:t>MS scan</a:t>
            </a:r>
            <a:endParaRPr lang="cs-CZ" altLang="cs-CZ" sz="2000" b="1" i="1"/>
          </a:p>
          <a:p>
            <a:r>
              <a:rPr lang="cs-CZ" altLang="cs-CZ" sz="2000" b="1"/>
              <a:t>Měření hmotností resp. </a:t>
            </a:r>
            <a:r>
              <a:rPr lang="cs-CZ" altLang="cs-CZ" sz="2000" b="1" i="1"/>
              <a:t>m/z</a:t>
            </a:r>
            <a:r>
              <a:rPr lang="cs-CZ" altLang="cs-CZ" sz="2000" b="1"/>
              <a:t> analyzovaných iontů</a:t>
            </a:r>
          </a:p>
          <a:p>
            <a:endParaRPr lang="en-US" altLang="cs-CZ" sz="600" b="1"/>
          </a:p>
          <a:p>
            <a:pPr>
              <a:buFontTx/>
              <a:buBlip>
                <a:blip r:embed="rId3"/>
              </a:buBlip>
            </a:pPr>
            <a:r>
              <a:rPr lang="en-US" altLang="cs-CZ" sz="1800"/>
              <a:t> </a:t>
            </a:r>
            <a:r>
              <a:rPr lang="cs-CZ" altLang="cs-CZ" sz="1800"/>
              <a:t>  </a:t>
            </a:r>
            <a:r>
              <a:rPr lang="en-US" altLang="cs-CZ" sz="1800"/>
              <a:t>zachycen</a:t>
            </a:r>
            <a:r>
              <a:rPr lang="cs-CZ" altLang="cs-CZ" sz="1800"/>
              <a:t>í iontů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1800"/>
              <a:t>   postupné vypuzování iontů z pasti podle </a:t>
            </a:r>
            <a:r>
              <a:rPr lang="cs-CZ" altLang="cs-CZ" sz="1800" i="1"/>
              <a:t>m/z</a:t>
            </a:r>
          </a:p>
          <a:p>
            <a:pPr>
              <a:buFontTx/>
              <a:buBlip>
                <a:blip r:embed="rId3"/>
              </a:buBlip>
            </a:pPr>
            <a:r>
              <a:rPr lang="cs-CZ" altLang="cs-CZ" sz="1800"/>
              <a:t>   detekce iontů </a:t>
            </a:r>
          </a:p>
          <a:p>
            <a:endParaRPr lang="cs-CZ" altLang="cs-CZ" sz="800"/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3660775" y="549275"/>
            <a:ext cx="180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0099"/>
                </a:solidFill>
              </a:rPr>
              <a:t>Iontová past</a:t>
            </a:r>
            <a:endParaRPr lang="en-US" altLang="cs-CZ" b="1">
              <a:solidFill>
                <a:srgbClr val="000099"/>
              </a:solidFill>
            </a:endParaRP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881063" y="3790950"/>
            <a:ext cx="73628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000" b="1" i="1" dirty="0"/>
              <a:t>MS</a:t>
            </a:r>
            <a:r>
              <a:rPr lang="cs-CZ" altLang="cs-CZ" sz="2000" b="1" i="1" dirty="0"/>
              <a:t>/MS</a:t>
            </a:r>
            <a:r>
              <a:rPr lang="en-US" altLang="cs-CZ" sz="2000" b="1" i="1" dirty="0"/>
              <a:t> scan</a:t>
            </a:r>
            <a:endParaRPr lang="cs-CZ" altLang="cs-CZ" sz="2000" b="1" i="1" dirty="0"/>
          </a:p>
          <a:p>
            <a:r>
              <a:rPr lang="cs-CZ" altLang="cs-CZ" sz="2000" b="1" dirty="0"/>
              <a:t>Analýza fragmentů vybraných iontů</a:t>
            </a:r>
          </a:p>
          <a:p>
            <a:endParaRPr lang="en-US" altLang="cs-CZ" sz="600" b="1" i="1" dirty="0"/>
          </a:p>
          <a:p>
            <a:pPr>
              <a:buFontTx/>
              <a:buBlip>
                <a:blip r:embed="rId4"/>
              </a:buBlip>
            </a:pPr>
            <a:r>
              <a:rPr lang="en-US" altLang="cs-CZ" sz="1800" dirty="0"/>
              <a:t> </a:t>
            </a:r>
            <a:r>
              <a:rPr lang="cs-CZ" altLang="cs-CZ" sz="1800" dirty="0"/>
              <a:t>  </a:t>
            </a:r>
            <a:r>
              <a:rPr lang="en-US" altLang="cs-CZ" sz="1800" dirty="0" err="1"/>
              <a:t>zachycen</a:t>
            </a:r>
            <a:r>
              <a:rPr lang="cs-CZ" altLang="cs-CZ" sz="1800" dirty="0"/>
              <a:t>í iontů</a:t>
            </a:r>
          </a:p>
          <a:p>
            <a:pPr>
              <a:buFontTx/>
              <a:buBlip>
                <a:blip r:embed="rId4"/>
              </a:buBlip>
            </a:pPr>
            <a:r>
              <a:rPr lang="cs-CZ" altLang="cs-CZ" sz="1800" dirty="0"/>
              <a:t>   vypuzení všech iontů z pasti mimo iontů s požadovaným </a:t>
            </a:r>
            <a:r>
              <a:rPr lang="cs-CZ" altLang="cs-CZ" sz="1800" i="1" dirty="0"/>
              <a:t>m/z</a:t>
            </a:r>
          </a:p>
          <a:p>
            <a:pPr>
              <a:buFontTx/>
              <a:buBlip>
                <a:blip r:embed="rId4"/>
              </a:buBlip>
            </a:pPr>
            <a:r>
              <a:rPr lang="cs-CZ" altLang="cs-CZ" sz="1800" dirty="0"/>
              <a:t>   excitace a fragmentace vybraných iontů</a:t>
            </a:r>
          </a:p>
          <a:p>
            <a:pPr>
              <a:buFontTx/>
              <a:buBlip>
                <a:blip r:embed="rId4"/>
              </a:buBlip>
            </a:pPr>
            <a:r>
              <a:rPr lang="cs-CZ" altLang="cs-CZ" sz="1800" dirty="0"/>
              <a:t>   detekce fragmentů (</a:t>
            </a:r>
            <a:r>
              <a:rPr lang="cs-CZ" altLang="cs-CZ" sz="1800" dirty="0" err="1"/>
              <a:t>dceřinných</a:t>
            </a:r>
            <a:r>
              <a:rPr lang="cs-CZ" altLang="cs-CZ" sz="1800" dirty="0"/>
              <a:t> iontů) </a:t>
            </a:r>
          </a:p>
          <a:p>
            <a:endParaRPr lang="cs-CZ" altLang="cs-CZ" sz="800" dirty="0"/>
          </a:p>
        </p:txBody>
      </p:sp>
      <p:pic>
        <p:nvPicPr>
          <p:cNvPr id="73740" name="Picture 7" descr="MM900285287[2]">
            <a:hlinkClick r:id="rId5" action="ppaction://program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557338"/>
            <a:ext cx="95567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7" descr="MM900285287[2]">
            <a:hlinkClick r:id="rId7" action="ppaction://program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17" y="4234632"/>
            <a:ext cx="95567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7" descr="MM900285287[2]">
            <a:hlinkClick r:id="rId8" action="ppaction://program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34" y="4729935"/>
            <a:ext cx="95567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4" name="Rectangle 16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Pepbtb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990600"/>
            <a:ext cx="6705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584450" y="427038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ESI–MS spektrum proteinu</a:t>
            </a:r>
            <a:endParaRPr lang="en-US" altLang="cs-CZ" b="1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828800" y="1828800"/>
            <a:ext cx="598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>
                <a:solidFill>
                  <a:srgbClr val="FF3300"/>
                </a:solidFill>
              </a:rPr>
              <a:t>+ 21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248400" y="1905000"/>
            <a:ext cx="598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>
                <a:solidFill>
                  <a:srgbClr val="FF3300"/>
                </a:solidFill>
              </a:rPr>
              <a:t>+ 12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1828800" y="2895600"/>
            <a:ext cx="2095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/>
              <a:t>transformace spektra</a:t>
            </a: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5364163" y="1052513"/>
            <a:ext cx="260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m</a:t>
            </a:r>
            <a:r>
              <a:rPr lang="en-US" altLang="cs-CZ" sz="1800" b="1"/>
              <a:t>yoglobin </a:t>
            </a:r>
            <a:r>
              <a:rPr lang="cs-CZ" altLang="cs-CZ" sz="1800" b="1"/>
              <a:t>(MW </a:t>
            </a:r>
            <a:r>
              <a:rPr lang="en-US" altLang="cs-CZ" sz="1800" b="1"/>
              <a:t>16 95</a:t>
            </a:r>
            <a:r>
              <a:rPr lang="cs-CZ" altLang="cs-CZ" sz="1800" b="1"/>
              <a:t>1)</a:t>
            </a:r>
            <a:r>
              <a:rPr lang="en-US" altLang="cs-CZ" sz="1800" b="1"/>
              <a:t> </a:t>
            </a: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onFragm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644900"/>
            <a:ext cx="5211763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636963" y="584200"/>
            <a:ext cx="19224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FF0000"/>
                </a:solidFill>
                <a:cs typeface="Courier New" pitchFamily="49" charset="0"/>
              </a:rPr>
              <a:t>MS</a:t>
            </a:r>
            <a:r>
              <a:rPr lang="en-US" altLang="cs-CZ" sz="2000" b="1">
                <a:solidFill>
                  <a:srgbClr val="FF0000"/>
                </a:solidFill>
                <a:cs typeface="Courier New" pitchFamily="49" charset="0"/>
              </a:rPr>
              <a:t>/</a:t>
            </a:r>
            <a:r>
              <a:rPr lang="cs-CZ" altLang="cs-CZ" sz="2000" b="1">
                <a:solidFill>
                  <a:srgbClr val="FF0000"/>
                </a:solidFill>
                <a:cs typeface="Courier New" pitchFamily="49" charset="0"/>
              </a:rPr>
              <a:t>MS peptidů</a:t>
            </a:r>
            <a:endParaRPr lang="en-US" altLang="cs-CZ" sz="2000" b="1">
              <a:solidFill>
                <a:srgbClr val="FF0000"/>
              </a:solidFill>
              <a:cs typeface="Courier New" pitchFamily="49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49275" y="1052513"/>
            <a:ext cx="8016875" cy="242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cs-CZ" sz="1800"/>
              <a:t> </a:t>
            </a:r>
            <a:r>
              <a:rPr lang="cs-CZ" altLang="cs-CZ" sz="1800"/>
              <a:t> peptidy jako polymerní látky jsou spojeny peptidovou vazbou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endParaRPr lang="cs-CZ" altLang="cs-CZ" sz="600"/>
          </a:p>
          <a:p>
            <a:pPr>
              <a:buFont typeface="Wingdings" pitchFamily="2" charset="2"/>
              <a:buChar char="v"/>
            </a:pPr>
            <a:r>
              <a:rPr lang="cs-CZ" altLang="cs-CZ" sz="1800"/>
              <a:t>  při fragmentaci je peptid štěpen přednostně  na peptidové vazbě a to tak, že v </a:t>
            </a:r>
          </a:p>
          <a:p>
            <a:pPr>
              <a:buFont typeface="Wingdings" pitchFamily="2" charset="2"/>
              <a:buNone/>
            </a:pPr>
            <a:r>
              <a:rPr lang="cs-CZ" altLang="cs-CZ" sz="1800"/>
              <a:t>     ideálním případě dojde k rozštěpení všech peptidových vazeb, takže vznikne</a:t>
            </a:r>
          </a:p>
          <a:p>
            <a:pPr>
              <a:buFont typeface="Wingdings" pitchFamily="2" charset="2"/>
              <a:buNone/>
            </a:pPr>
            <a:r>
              <a:rPr lang="cs-CZ" altLang="cs-CZ" sz="1800"/>
              <a:t>     soubor fragmentů s jednou, dvěma, třemi … aminokyselinami,</a:t>
            </a:r>
          </a:p>
          <a:p>
            <a:pPr>
              <a:buFont typeface="Wingdings" pitchFamily="2" charset="2"/>
              <a:buNone/>
            </a:pPr>
            <a:r>
              <a:rPr lang="cs-CZ" altLang="cs-CZ" sz="1800"/>
              <a:t>     z rozdílů v </a:t>
            </a:r>
            <a:r>
              <a:rPr lang="cs-CZ" altLang="cs-CZ" sz="1800" i="1"/>
              <a:t>m/z</a:t>
            </a:r>
            <a:r>
              <a:rPr lang="cs-CZ" altLang="cs-CZ" sz="1800"/>
              <a:t> (resp. hmotnosti) „sousedních fragmentů“ lze odvodit druh </a:t>
            </a:r>
          </a:p>
          <a:p>
            <a:pPr>
              <a:buFont typeface="Wingdings" pitchFamily="2" charset="2"/>
              <a:buNone/>
            </a:pPr>
            <a:r>
              <a:rPr lang="cs-CZ" altLang="cs-CZ" sz="1800"/>
              <a:t>     aminokyseliny</a:t>
            </a:r>
            <a:endParaRPr lang="en-US" altLang="cs-CZ" sz="1800"/>
          </a:p>
          <a:p>
            <a:pPr>
              <a:buFont typeface="Wingdings" pitchFamily="2" charset="2"/>
              <a:buChar char="v"/>
            </a:pPr>
            <a:r>
              <a:rPr lang="en-US" altLang="cs-CZ" sz="1800"/>
              <a:t> </a:t>
            </a:r>
            <a:r>
              <a:rPr lang="cs-CZ" altLang="cs-CZ" sz="1800"/>
              <a:t>vznikají predikovatelné serie iontů</a:t>
            </a:r>
            <a:r>
              <a:rPr lang="en-US" altLang="cs-CZ" sz="1800"/>
              <a:t>  (</a:t>
            </a:r>
            <a:r>
              <a:rPr lang="en-US" altLang="cs-CZ" sz="1800" b="1">
                <a:solidFill>
                  <a:schemeClr val="accent2"/>
                </a:solidFill>
              </a:rPr>
              <a:t>b – </a:t>
            </a:r>
            <a:r>
              <a:rPr lang="en-US" altLang="cs-CZ" sz="1800" b="1">
                <a:solidFill>
                  <a:srgbClr val="FF0000"/>
                </a:solidFill>
              </a:rPr>
              <a:t>y</a:t>
            </a:r>
            <a:r>
              <a:rPr lang="en-US" altLang="cs-CZ" sz="1800"/>
              <a:t>, a – x, c – z)</a:t>
            </a:r>
            <a:r>
              <a:rPr lang="cs-CZ" altLang="cs-CZ" sz="1800"/>
              <a:t>, které lze snadno ze známé</a:t>
            </a:r>
          </a:p>
          <a:p>
            <a:pPr>
              <a:buFont typeface="Wingdings" pitchFamily="2" charset="2"/>
              <a:buNone/>
            </a:pPr>
            <a:r>
              <a:rPr lang="cs-CZ" altLang="cs-CZ" sz="1800"/>
              <a:t>     sekvence peptidu odvodit</a:t>
            </a:r>
            <a:endParaRPr lang="en-US" altLang="cs-CZ" sz="1800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403350" y="6165850"/>
            <a:ext cx="2732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Schema fragmentace tripeptidu</a:t>
            </a: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 rot="-2595858">
            <a:off x="846138" y="2028825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solidFill>
                  <a:srgbClr val="FF0000"/>
                </a:solidFill>
                <a:latin typeface="Arial" pitchFamily="34" charset="0"/>
              </a:rPr>
              <a:t>Genomika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 rot="-2762498">
            <a:off x="2837657" y="1850231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solidFill>
                  <a:schemeClr val="accent2"/>
                </a:solidFill>
                <a:latin typeface="Arial" pitchFamily="34" charset="0"/>
              </a:rPr>
              <a:t>Transkriptomika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 rot="-2804142">
            <a:off x="6482557" y="1958181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solidFill>
                  <a:srgbClr val="008000"/>
                </a:solidFill>
                <a:latin typeface="Arial" pitchFamily="34" charset="0"/>
              </a:rPr>
              <a:t>Proteomika</a:t>
            </a:r>
          </a:p>
        </p:txBody>
      </p:sp>
      <p:sp>
        <p:nvSpPr>
          <p:cNvPr id="99334" name="Oval 6"/>
          <p:cNvSpPr>
            <a:spLocks noChangeArrowheads="1"/>
          </p:cNvSpPr>
          <p:nvPr/>
        </p:nvSpPr>
        <p:spPr bwMode="auto">
          <a:xfrm>
            <a:off x="468313" y="3076575"/>
            <a:ext cx="1231900" cy="7620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cs-CZ" sz="1800">
                <a:solidFill>
                  <a:srgbClr val="FF0000"/>
                </a:solidFill>
                <a:latin typeface="Arial" pitchFamily="34" charset="0"/>
              </a:rPr>
              <a:t>DNA</a:t>
            </a:r>
          </a:p>
        </p:txBody>
      </p:sp>
      <p:grpSp>
        <p:nvGrpSpPr>
          <p:cNvPr id="99335" name="Group 7"/>
          <p:cNvGrpSpPr>
            <a:grpSpLocks/>
          </p:cNvGrpSpPr>
          <p:nvPr/>
        </p:nvGrpSpPr>
        <p:grpSpPr bwMode="auto">
          <a:xfrm>
            <a:off x="5219700" y="2927350"/>
            <a:ext cx="3160713" cy="919163"/>
            <a:chOff x="3288" y="1531"/>
            <a:chExt cx="1991" cy="579"/>
          </a:xfrm>
        </p:grpSpPr>
        <p:sp>
          <p:nvSpPr>
            <p:cNvPr id="99336" name="AutoShape 8"/>
            <p:cNvSpPr>
              <a:spLocks noChangeArrowheads="1"/>
            </p:cNvSpPr>
            <p:nvPr/>
          </p:nvSpPr>
          <p:spPr bwMode="auto">
            <a:xfrm>
              <a:off x="3288" y="1531"/>
              <a:ext cx="672" cy="576"/>
            </a:xfrm>
            <a:prstGeom prst="hexagon">
              <a:avLst>
                <a:gd name="adj" fmla="val 29167"/>
                <a:gd name="vf" fmla="val 11547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cs-CZ" sz="1800">
                  <a:solidFill>
                    <a:srgbClr val="008000"/>
                  </a:solidFill>
                  <a:latin typeface="Arial" pitchFamily="34" charset="0"/>
                </a:rPr>
                <a:t>protein</a:t>
              </a:r>
            </a:p>
          </p:txBody>
        </p:sp>
        <p:sp>
          <p:nvSpPr>
            <p:cNvPr id="99337" name="AutoShape 9"/>
            <p:cNvSpPr>
              <a:spLocks noChangeArrowheads="1"/>
            </p:cNvSpPr>
            <p:nvPr/>
          </p:nvSpPr>
          <p:spPr bwMode="auto">
            <a:xfrm>
              <a:off x="4607" y="1534"/>
              <a:ext cx="672" cy="576"/>
            </a:xfrm>
            <a:prstGeom prst="hexagon">
              <a:avLst>
                <a:gd name="adj" fmla="val 29167"/>
                <a:gd name="vf" fmla="val 115470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cs-CZ" sz="1800">
                  <a:solidFill>
                    <a:srgbClr val="008000"/>
                  </a:solidFill>
                  <a:latin typeface="Arial" pitchFamily="34" charset="0"/>
                </a:rPr>
                <a:t>funk</a:t>
              </a:r>
              <a:r>
                <a:rPr lang="cs-CZ" altLang="cs-CZ" sz="1800">
                  <a:solidFill>
                    <a:srgbClr val="008000"/>
                  </a:solidFill>
                  <a:latin typeface="Arial" pitchFamily="34" charset="0"/>
                </a:rPr>
                <a:t>ční</a:t>
              </a:r>
            </a:p>
            <a:p>
              <a:pPr algn="ctr"/>
              <a:r>
                <a:rPr lang="en-US" altLang="cs-CZ" sz="1800">
                  <a:solidFill>
                    <a:srgbClr val="008000"/>
                  </a:solidFill>
                  <a:latin typeface="Arial" pitchFamily="34" charset="0"/>
                </a:rPr>
                <a:t>protein</a:t>
              </a:r>
            </a:p>
          </p:txBody>
        </p:sp>
      </p:grpSp>
      <p:sp>
        <p:nvSpPr>
          <p:cNvPr id="99338" name="Oval 10"/>
          <p:cNvSpPr>
            <a:spLocks noChangeArrowheads="1"/>
          </p:cNvSpPr>
          <p:nvPr/>
        </p:nvSpPr>
        <p:spPr bwMode="auto">
          <a:xfrm>
            <a:off x="2792413" y="3063875"/>
            <a:ext cx="1231900" cy="7620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cs-CZ" sz="1800">
                <a:solidFill>
                  <a:schemeClr val="accent2"/>
                </a:solidFill>
                <a:latin typeface="Arial" pitchFamily="34" charset="0"/>
              </a:rPr>
              <a:t>mRNA</a:t>
            </a:r>
          </a:p>
        </p:txBody>
      </p:sp>
      <p:grpSp>
        <p:nvGrpSpPr>
          <p:cNvPr id="99339" name="Group 11"/>
          <p:cNvGrpSpPr>
            <a:grpSpLocks/>
          </p:cNvGrpSpPr>
          <p:nvPr/>
        </p:nvGrpSpPr>
        <p:grpSpPr bwMode="auto">
          <a:xfrm>
            <a:off x="1887538" y="3414713"/>
            <a:ext cx="711200" cy="419100"/>
            <a:chOff x="3736" y="624"/>
            <a:chExt cx="528" cy="336"/>
          </a:xfrm>
        </p:grpSpPr>
        <p:sp>
          <p:nvSpPr>
            <p:cNvPr id="99340" name="Line 12"/>
            <p:cNvSpPr>
              <a:spLocks noChangeShapeType="1"/>
            </p:cNvSpPr>
            <p:nvPr/>
          </p:nvSpPr>
          <p:spPr bwMode="auto">
            <a:xfrm>
              <a:off x="3736" y="624"/>
              <a:ext cx="5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9341" name="Line 13"/>
            <p:cNvSpPr>
              <a:spLocks noChangeShapeType="1"/>
            </p:cNvSpPr>
            <p:nvPr/>
          </p:nvSpPr>
          <p:spPr bwMode="auto">
            <a:xfrm>
              <a:off x="3744" y="624"/>
              <a:ext cx="432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9342" name="Line 14"/>
            <p:cNvSpPr>
              <a:spLocks noChangeShapeType="1"/>
            </p:cNvSpPr>
            <p:nvPr/>
          </p:nvSpPr>
          <p:spPr bwMode="auto">
            <a:xfrm>
              <a:off x="3744" y="624"/>
              <a:ext cx="192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9343" name="Group 15"/>
          <p:cNvGrpSpPr>
            <a:grpSpLocks/>
          </p:cNvGrpSpPr>
          <p:nvPr/>
        </p:nvGrpSpPr>
        <p:grpSpPr bwMode="auto">
          <a:xfrm>
            <a:off x="4292600" y="3390900"/>
            <a:ext cx="711200" cy="419100"/>
            <a:chOff x="3736" y="624"/>
            <a:chExt cx="528" cy="336"/>
          </a:xfrm>
        </p:grpSpPr>
        <p:sp>
          <p:nvSpPr>
            <p:cNvPr id="99344" name="Line 16"/>
            <p:cNvSpPr>
              <a:spLocks noChangeShapeType="1"/>
            </p:cNvSpPr>
            <p:nvPr/>
          </p:nvSpPr>
          <p:spPr bwMode="auto">
            <a:xfrm>
              <a:off x="3736" y="624"/>
              <a:ext cx="5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9345" name="Line 17"/>
            <p:cNvSpPr>
              <a:spLocks noChangeShapeType="1"/>
            </p:cNvSpPr>
            <p:nvPr/>
          </p:nvSpPr>
          <p:spPr bwMode="auto">
            <a:xfrm>
              <a:off x="3744" y="624"/>
              <a:ext cx="432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9346" name="Line 18"/>
            <p:cNvSpPr>
              <a:spLocks noChangeShapeType="1"/>
            </p:cNvSpPr>
            <p:nvPr/>
          </p:nvSpPr>
          <p:spPr bwMode="auto">
            <a:xfrm>
              <a:off x="3744" y="624"/>
              <a:ext cx="192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9347" name="Group 19"/>
          <p:cNvGrpSpPr>
            <a:grpSpLocks/>
          </p:cNvGrpSpPr>
          <p:nvPr/>
        </p:nvGrpSpPr>
        <p:grpSpPr bwMode="auto">
          <a:xfrm>
            <a:off x="6429375" y="3376613"/>
            <a:ext cx="711200" cy="419100"/>
            <a:chOff x="3736" y="624"/>
            <a:chExt cx="528" cy="336"/>
          </a:xfrm>
        </p:grpSpPr>
        <p:sp>
          <p:nvSpPr>
            <p:cNvPr id="99348" name="Line 20"/>
            <p:cNvSpPr>
              <a:spLocks noChangeShapeType="1"/>
            </p:cNvSpPr>
            <p:nvPr/>
          </p:nvSpPr>
          <p:spPr bwMode="auto">
            <a:xfrm>
              <a:off x="3736" y="624"/>
              <a:ext cx="5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9349" name="Line 21"/>
            <p:cNvSpPr>
              <a:spLocks noChangeShapeType="1"/>
            </p:cNvSpPr>
            <p:nvPr/>
          </p:nvSpPr>
          <p:spPr bwMode="auto">
            <a:xfrm>
              <a:off x="3744" y="624"/>
              <a:ext cx="432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9350" name="Line 22"/>
            <p:cNvSpPr>
              <a:spLocks noChangeShapeType="1"/>
            </p:cNvSpPr>
            <p:nvPr/>
          </p:nvSpPr>
          <p:spPr bwMode="auto">
            <a:xfrm>
              <a:off x="3744" y="624"/>
              <a:ext cx="192" cy="3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9351" name="Rectangle 23"/>
          <p:cNvSpPr>
            <a:spLocks noChangeArrowheads="1"/>
          </p:cNvSpPr>
          <p:nvPr/>
        </p:nvSpPr>
        <p:spPr bwMode="auto">
          <a:xfrm>
            <a:off x="5651500" y="4437063"/>
            <a:ext cx="27940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 i="1">
                <a:solidFill>
                  <a:srgbClr val="008000"/>
                </a:solidFill>
                <a:latin typeface="Arial" pitchFamily="34" charset="0"/>
              </a:rPr>
              <a:t>Posttranslační úpravy</a:t>
            </a:r>
          </a:p>
          <a:p>
            <a:pPr algn="ctr"/>
            <a:r>
              <a:rPr lang="cs-CZ" altLang="cs-CZ" sz="1600" i="1">
                <a:solidFill>
                  <a:srgbClr val="008000"/>
                </a:solidFill>
                <a:latin typeface="Arial" pitchFamily="34" charset="0"/>
              </a:rPr>
              <a:t>posttranslační modifikace</a:t>
            </a:r>
          </a:p>
          <a:p>
            <a:pPr algn="ctr"/>
            <a:r>
              <a:rPr lang="cs-CZ" altLang="cs-CZ" sz="1600" i="1">
                <a:solidFill>
                  <a:srgbClr val="008000"/>
                </a:solidFill>
                <a:latin typeface="Arial" pitchFamily="34" charset="0"/>
              </a:rPr>
              <a:t> (fosforylace, glykosylace aj.)</a:t>
            </a:r>
            <a:endParaRPr lang="en-US" altLang="cs-CZ" sz="1600" i="1">
              <a:solidFill>
                <a:srgbClr val="008000"/>
              </a:solidFill>
              <a:latin typeface="Arial" pitchFamily="34" charset="0"/>
            </a:endParaRPr>
          </a:p>
          <a:p>
            <a:pPr algn="ctr">
              <a:spcBef>
                <a:spcPct val="30000"/>
              </a:spcBef>
            </a:pPr>
            <a:r>
              <a:rPr lang="cs-CZ" altLang="cs-CZ" sz="1800" b="1" i="1">
                <a:solidFill>
                  <a:srgbClr val="008000"/>
                </a:solidFill>
                <a:latin typeface="Arial" pitchFamily="34" charset="0"/>
              </a:rPr>
              <a:t>P</a:t>
            </a:r>
            <a:r>
              <a:rPr lang="en-US" altLang="cs-CZ" sz="1800" b="1" i="1">
                <a:solidFill>
                  <a:srgbClr val="008000"/>
                </a:solidFill>
                <a:latin typeface="Arial" pitchFamily="34" charset="0"/>
              </a:rPr>
              <a:t>roteinov</a:t>
            </a:r>
            <a:r>
              <a:rPr lang="cs-CZ" altLang="cs-CZ" sz="1800" b="1" i="1">
                <a:solidFill>
                  <a:srgbClr val="008000"/>
                </a:solidFill>
                <a:latin typeface="Arial" pitchFamily="34" charset="0"/>
              </a:rPr>
              <a:t>é</a:t>
            </a:r>
            <a:r>
              <a:rPr lang="en-US" altLang="cs-CZ" sz="1800" b="1" i="1">
                <a:solidFill>
                  <a:srgbClr val="008000"/>
                </a:solidFill>
                <a:latin typeface="Arial" pitchFamily="34" charset="0"/>
              </a:rPr>
              <a:t> komplexy</a:t>
            </a:r>
            <a:endParaRPr lang="cs-CZ" altLang="cs-CZ" sz="1800" b="1" i="1">
              <a:solidFill>
                <a:srgbClr val="008000"/>
              </a:solidFill>
              <a:latin typeface="Arial" pitchFamily="34" charset="0"/>
            </a:endParaRPr>
          </a:p>
        </p:txBody>
      </p:sp>
      <p:sp>
        <p:nvSpPr>
          <p:cNvPr id="99352" name="Rectangle 24"/>
          <p:cNvSpPr>
            <a:spLocks noChangeArrowheads="1"/>
          </p:cNvSpPr>
          <p:nvPr/>
        </p:nvSpPr>
        <p:spPr bwMode="auto">
          <a:xfrm>
            <a:off x="1042988" y="4437063"/>
            <a:ext cx="2286000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 i="1">
                <a:latin typeface="Arial" pitchFamily="34" charset="0"/>
              </a:rPr>
              <a:t>transkripce</a:t>
            </a:r>
          </a:p>
          <a:p>
            <a:pPr algn="ctr"/>
            <a:r>
              <a:rPr lang="cs-CZ" altLang="cs-CZ" sz="1600" i="1">
                <a:latin typeface="Arial" pitchFamily="34" charset="0"/>
              </a:rPr>
              <a:t>posttranskripční úpravy</a:t>
            </a:r>
          </a:p>
          <a:p>
            <a:pPr algn="ctr"/>
            <a:r>
              <a:rPr lang="cs-CZ" altLang="cs-CZ" sz="1600" i="1">
                <a:latin typeface="Arial" pitchFamily="34" charset="0"/>
              </a:rPr>
              <a:t>(alternativní </a:t>
            </a:r>
            <a:r>
              <a:rPr lang="en-US" altLang="cs-CZ" sz="1600" i="1">
                <a:latin typeface="Arial" pitchFamily="34" charset="0"/>
              </a:rPr>
              <a:t>sest</a:t>
            </a:r>
            <a:r>
              <a:rPr lang="cs-CZ" altLang="cs-CZ" sz="1600" i="1">
                <a:latin typeface="Arial" pitchFamily="34" charset="0"/>
              </a:rPr>
              <a:t>řih aj.)</a:t>
            </a:r>
          </a:p>
        </p:txBody>
      </p:sp>
      <p:sp>
        <p:nvSpPr>
          <p:cNvPr id="99353" name="Rectangle 25"/>
          <p:cNvSpPr>
            <a:spLocks noChangeArrowheads="1"/>
          </p:cNvSpPr>
          <p:nvPr/>
        </p:nvSpPr>
        <p:spPr bwMode="auto">
          <a:xfrm>
            <a:off x="3989388" y="4437063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 i="1">
                <a:latin typeface="Arial" pitchFamily="34" charset="0"/>
              </a:rPr>
              <a:t>translace</a:t>
            </a:r>
          </a:p>
        </p:txBody>
      </p:sp>
      <p:sp>
        <p:nvSpPr>
          <p:cNvPr id="99354" name="Text Box 26"/>
          <p:cNvSpPr txBox="1">
            <a:spLocks noChangeArrowheads="1"/>
          </p:cNvSpPr>
          <p:nvPr/>
        </p:nvSpPr>
        <p:spPr bwMode="auto">
          <a:xfrm>
            <a:off x="1233488" y="525463"/>
            <a:ext cx="657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latin typeface="Britannic Bold" pitchFamily="34" charset="0"/>
              </a:rPr>
              <a:t>Prot</a:t>
            </a:r>
            <a:r>
              <a:rPr lang="cs-CZ" altLang="cs-CZ" sz="2000">
                <a:latin typeface="Britannic Bold" pitchFamily="34" charset="0"/>
              </a:rPr>
              <a:t>eomika – disciplína zabývající se analýzou proteomu</a:t>
            </a:r>
          </a:p>
        </p:txBody>
      </p:sp>
      <p:sp>
        <p:nvSpPr>
          <p:cNvPr id="99355" name="AutoShape 27"/>
          <p:cNvSpPr>
            <a:spLocks noChangeArrowheads="1"/>
          </p:cNvSpPr>
          <p:nvPr/>
        </p:nvSpPr>
        <p:spPr bwMode="auto">
          <a:xfrm>
            <a:off x="396875" y="1216025"/>
            <a:ext cx="4103688" cy="1511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2000" b="1" i="1">
                <a:solidFill>
                  <a:srgbClr val="FF0000"/>
                </a:solidFill>
              </a:rPr>
              <a:t>co se může stát</a:t>
            </a:r>
          </a:p>
        </p:txBody>
      </p:sp>
      <p:sp>
        <p:nvSpPr>
          <p:cNvPr id="99356" name="AutoShape 28"/>
          <p:cNvSpPr>
            <a:spLocks noChangeArrowheads="1"/>
          </p:cNvSpPr>
          <p:nvPr/>
        </p:nvSpPr>
        <p:spPr bwMode="auto">
          <a:xfrm>
            <a:off x="4572000" y="1208088"/>
            <a:ext cx="4103688" cy="15113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2000" b="1" i="1">
                <a:solidFill>
                  <a:srgbClr val="008000"/>
                </a:solidFill>
              </a:rPr>
              <a:t>co se opravdu děje</a:t>
            </a:r>
          </a:p>
        </p:txBody>
      </p:sp>
      <p:sp>
        <p:nvSpPr>
          <p:cNvPr id="99357" name="Text Box 29"/>
          <p:cNvSpPr txBox="1">
            <a:spLocks noChangeArrowheads="1"/>
          </p:cNvSpPr>
          <p:nvPr/>
        </p:nvSpPr>
        <p:spPr bwMode="auto">
          <a:xfrm>
            <a:off x="107950" y="5738813"/>
            <a:ext cx="583247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cs-CZ" altLang="cs-CZ" sz="1400">
                <a:latin typeface="Arial" pitchFamily="34" charset="0"/>
              </a:rPr>
              <a:t>   z každého genu může vzniknout několik proteinů, resp. jejich</a:t>
            </a:r>
          </a:p>
          <a:p>
            <a:r>
              <a:rPr lang="cs-CZ" altLang="cs-CZ" sz="1400">
                <a:latin typeface="Arial" pitchFamily="34" charset="0"/>
              </a:rPr>
              <a:t>      forem, které nelze indikovat na základě analýzy DNA resp. mRNA</a:t>
            </a:r>
            <a:endParaRPr lang="en-US" altLang="cs-CZ" sz="1400">
              <a:latin typeface="Arial" pitchFamily="34" charset="0"/>
            </a:endParaRPr>
          </a:p>
          <a:p>
            <a:endParaRPr lang="cs-CZ" altLang="cs-CZ" sz="400">
              <a:latin typeface="Arial" pitchFamily="34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cs-CZ" altLang="cs-CZ" sz="1400">
                <a:latin typeface="Arial" pitchFamily="34" charset="0"/>
              </a:rPr>
              <a:t>   neexistuje přímá korelace mezi obsahem mRNA a výsledným </a:t>
            </a:r>
            <a:endParaRPr lang="en-US" altLang="cs-CZ" sz="1400">
              <a:latin typeface="Arial" pitchFamily="34" charset="0"/>
            </a:endParaRPr>
          </a:p>
          <a:p>
            <a:r>
              <a:rPr lang="en-US" altLang="cs-CZ" sz="1400">
                <a:latin typeface="Arial" pitchFamily="34" charset="0"/>
              </a:rPr>
              <a:t>     </a:t>
            </a:r>
            <a:r>
              <a:rPr lang="cs-CZ" altLang="cs-CZ" sz="1400">
                <a:latin typeface="Arial" pitchFamily="34" charset="0"/>
              </a:rPr>
              <a:t>obsahem</a:t>
            </a:r>
            <a:r>
              <a:rPr lang="en-US" altLang="cs-CZ" sz="1400">
                <a:latin typeface="Arial" pitchFamily="34" charset="0"/>
              </a:rPr>
              <a:t> </a:t>
            </a:r>
            <a:r>
              <a:rPr lang="cs-CZ" altLang="cs-CZ" sz="1400">
                <a:latin typeface="Arial" pitchFamily="34" charset="0"/>
              </a:rPr>
              <a:t>proteinů</a:t>
            </a:r>
          </a:p>
        </p:txBody>
      </p:sp>
      <p:sp>
        <p:nvSpPr>
          <p:cNvPr id="99360" name="Rectangle 3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7173913" y="1620997"/>
            <a:ext cx="1574551" cy="2384266"/>
            <a:chOff x="7173913" y="1620997"/>
            <a:chExt cx="1574551" cy="2384266"/>
          </a:xfrm>
        </p:grpSpPr>
        <p:sp>
          <p:nvSpPr>
            <p:cNvPr id="99358" name="Rectangle 30"/>
            <p:cNvSpPr>
              <a:spLocks noChangeArrowheads="1"/>
            </p:cNvSpPr>
            <p:nvPr/>
          </p:nvSpPr>
          <p:spPr bwMode="auto">
            <a:xfrm>
              <a:off x="7173913" y="2781300"/>
              <a:ext cx="1501775" cy="122396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94210" name="Picture 2" descr="C:\Documents and Settings\Zbyněk Zdráhal\Local Settings\Temporary Internet Files\Content.IE5\260GNYGX\MC900217446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2394" y="1620997"/>
              <a:ext cx="1006070" cy="978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afterEffect">
                                  <p:stCondLst>
                                    <p:cond delay="3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93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55" grpId="0" animBg="1"/>
      <p:bldP spid="9935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2"/>
          <p:cNvGrpSpPr>
            <a:grpSpLocks noChangeAspect="1"/>
          </p:cNvGrpSpPr>
          <p:nvPr/>
        </p:nvGrpSpPr>
        <p:grpSpPr bwMode="auto">
          <a:xfrm>
            <a:off x="2916238" y="4349750"/>
            <a:ext cx="3611562" cy="1692275"/>
            <a:chOff x="912" y="1584"/>
            <a:chExt cx="3791" cy="1776"/>
          </a:xfrm>
        </p:grpSpPr>
        <p:sp>
          <p:nvSpPr>
            <p:cNvPr id="96259" name="AutoShape 3"/>
            <p:cNvSpPr>
              <a:spLocks noChangeAspect="1" noChangeArrowheads="1"/>
            </p:cNvSpPr>
            <p:nvPr/>
          </p:nvSpPr>
          <p:spPr bwMode="auto">
            <a:xfrm>
              <a:off x="912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0" name="AutoShape 4"/>
            <p:cNvSpPr>
              <a:spLocks noChangeAspect="1" noChangeArrowheads="1"/>
            </p:cNvSpPr>
            <p:nvPr/>
          </p:nvSpPr>
          <p:spPr bwMode="auto">
            <a:xfrm>
              <a:off x="1392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1" name="AutoShape 5"/>
            <p:cNvSpPr>
              <a:spLocks noChangeAspect="1" noChangeArrowheads="1"/>
            </p:cNvSpPr>
            <p:nvPr/>
          </p:nvSpPr>
          <p:spPr bwMode="auto">
            <a:xfrm>
              <a:off x="1872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2" name="AutoShape 6"/>
            <p:cNvSpPr>
              <a:spLocks noChangeAspect="1" noChangeArrowheads="1"/>
            </p:cNvSpPr>
            <p:nvPr/>
          </p:nvSpPr>
          <p:spPr bwMode="auto">
            <a:xfrm>
              <a:off x="2304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3" name="Line 7"/>
            <p:cNvSpPr>
              <a:spLocks noChangeAspect="1" noChangeShapeType="1"/>
            </p:cNvSpPr>
            <p:nvPr/>
          </p:nvSpPr>
          <p:spPr bwMode="auto">
            <a:xfrm>
              <a:off x="1200" y="1776"/>
              <a:ext cx="192" cy="1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64" name="Line 8"/>
            <p:cNvSpPr>
              <a:spLocks noChangeAspect="1" noChangeShapeType="1"/>
            </p:cNvSpPr>
            <p:nvPr/>
          </p:nvSpPr>
          <p:spPr bwMode="auto">
            <a:xfrm>
              <a:off x="1680" y="1776"/>
              <a:ext cx="192" cy="1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65" name="Line 9"/>
            <p:cNvSpPr>
              <a:spLocks noChangeAspect="1" noChangeShapeType="1"/>
            </p:cNvSpPr>
            <p:nvPr/>
          </p:nvSpPr>
          <p:spPr bwMode="auto">
            <a:xfrm>
              <a:off x="2208" y="1776"/>
              <a:ext cx="192" cy="1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66" name="AutoShape 10"/>
            <p:cNvSpPr>
              <a:spLocks noChangeAspect="1" noChangeArrowheads="1"/>
            </p:cNvSpPr>
            <p:nvPr/>
          </p:nvSpPr>
          <p:spPr bwMode="auto">
            <a:xfrm>
              <a:off x="2975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7" name="AutoShape 11"/>
            <p:cNvSpPr>
              <a:spLocks noChangeAspect="1" noChangeArrowheads="1"/>
            </p:cNvSpPr>
            <p:nvPr/>
          </p:nvSpPr>
          <p:spPr bwMode="auto">
            <a:xfrm>
              <a:off x="3455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8" name="AutoShape 12"/>
            <p:cNvSpPr>
              <a:spLocks noChangeAspect="1" noChangeArrowheads="1"/>
            </p:cNvSpPr>
            <p:nvPr/>
          </p:nvSpPr>
          <p:spPr bwMode="auto">
            <a:xfrm>
              <a:off x="3935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69" name="AutoShape 13"/>
            <p:cNvSpPr>
              <a:spLocks noChangeAspect="1" noChangeArrowheads="1"/>
            </p:cNvSpPr>
            <p:nvPr/>
          </p:nvSpPr>
          <p:spPr bwMode="auto">
            <a:xfrm>
              <a:off x="4367" y="158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70" name="Line 14"/>
            <p:cNvSpPr>
              <a:spLocks noChangeAspect="1" noChangeShapeType="1"/>
            </p:cNvSpPr>
            <p:nvPr/>
          </p:nvSpPr>
          <p:spPr bwMode="auto">
            <a:xfrm>
              <a:off x="3263" y="177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71" name="Line 15"/>
            <p:cNvSpPr>
              <a:spLocks noChangeAspect="1" noChangeShapeType="1"/>
            </p:cNvSpPr>
            <p:nvPr/>
          </p:nvSpPr>
          <p:spPr bwMode="auto">
            <a:xfrm>
              <a:off x="3743" y="177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72" name="Line 16"/>
            <p:cNvSpPr>
              <a:spLocks noChangeAspect="1" noChangeShapeType="1"/>
            </p:cNvSpPr>
            <p:nvPr/>
          </p:nvSpPr>
          <p:spPr bwMode="auto">
            <a:xfrm>
              <a:off x="4271" y="1776"/>
              <a:ext cx="193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73" name="AutoShape 17"/>
            <p:cNvSpPr>
              <a:spLocks noChangeAspect="1" noChangeArrowheads="1"/>
            </p:cNvSpPr>
            <p:nvPr/>
          </p:nvSpPr>
          <p:spPr bwMode="auto">
            <a:xfrm>
              <a:off x="1824" y="206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74" name="AutoShape 18"/>
            <p:cNvSpPr>
              <a:spLocks noChangeAspect="1" noChangeArrowheads="1"/>
            </p:cNvSpPr>
            <p:nvPr/>
          </p:nvSpPr>
          <p:spPr bwMode="auto">
            <a:xfrm>
              <a:off x="1344" y="206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75" name="AutoShape 19"/>
            <p:cNvSpPr>
              <a:spLocks noChangeAspect="1" noChangeArrowheads="1"/>
            </p:cNvSpPr>
            <p:nvPr/>
          </p:nvSpPr>
          <p:spPr bwMode="auto">
            <a:xfrm>
              <a:off x="2304" y="206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76" name="Line 20"/>
            <p:cNvSpPr>
              <a:spLocks noChangeAspect="1" noChangeShapeType="1"/>
            </p:cNvSpPr>
            <p:nvPr/>
          </p:nvSpPr>
          <p:spPr bwMode="auto">
            <a:xfrm>
              <a:off x="1680" y="225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77" name="Line 21"/>
            <p:cNvSpPr>
              <a:spLocks noChangeAspect="1" noChangeShapeType="1"/>
            </p:cNvSpPr>
            <p:nvPr/>
          </p:nvSpPr>
          <p:spPr bwMode="auto">
            <a:xfrm>
              <a:off x="2112" y="225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78" name="AutoShape 22"/>
            <p:cNvSpPr>
              <a:spLocks noChangeAspect="1" noChangeArrowheads="1"/>
            </p:cNvSpPr>
            <p:nvPr/>
          </p:nvSpPr>
          <p:spPr bwMode="auto">
            <a:xfrm>
              <a:off x="3456" y="206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79" name="AutoShape 23"/>
            <p:cNvSpPr>
              <a:spLocks noChangeAspect="1" noChangeArrowheads="1"/>
            </p:cNvSpPr>
            <p:nvPr/>
          </p:nvSpPr>
          <p:spPr bwMode="auto">
            <a:xfrm>
              <a:off x="2976" y="206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80" name="AutoShape 24"/>
            <p:cNvSpPr>
              <a:spLocks noChangeAspect="1" noChangeArrowheads="1"/>
            </p:cNvSpPr>
            <p:nvPr/>
          </p:nvSpPr>
          <p:spPr bwMode="auto">
            <a:xfrm>
              <a:off x="3936" y="206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81" name="Line 25"/>
            <p:cNvSpPr>
              <a:spLocks noChangeAspect="1" noChangeShapeType="1"/>
            </p:cNvSpPr>
            <p:nvPr/>
          </p:nvSpPr>
          <p:spPr bwMode="auto">
            <a:xfrm>
              <a:off x="3312" y="225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82" name="Line 26"/>
            <p:cNvSpPr>
              <a:spLocks noChangeAspect="1" noChangeShapeType="1"/>
            </p:cNvSpPr>
            <p:nvPr/>
          </p:nvSpPr>
          <p:spPr bwMode="auto">
            <a:xfrm>
              <a:off x="3744" y="225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83" name="AutoShape 27"/>
            <p:cNvSpPr>
              <a:spLocks noChangeAspect="1" noChangeArrowheads="1"/>
            </p:cNvSpPr>
            <p:nvPr/>
          </p:nvSpPr>
          <p:spPr bwMode="auto">
            <a:xfrm>
              <a:off x="2304" y="254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84" name="AutoShape 28"/>
            <p:cNvSpPr>
              <a:spLocks noChangeAspect="1" noChangeArrowheads="1"/>
            </p:cNvSpPr>
            <p:nvPr/>
          </p:nvSpPr>
          <p:spPr bwMode="auto">
            <a:xfrm>
              <a:off x="1824" y="254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85" name="Line 29"/>
            <p:cNvSpPr>
              <a:spLocks noChangeAspect="1" noChangeShapeType="1"/>
            </p:cNvSpPr>
            <p:nvPr/>
          </p:nvSpPr>
          <p:spPr bwMode="auto">
            <a:xfrm>
              <a:off x="2160" y="273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86" name="AutoShape 30"/>
            <p:cNvSpPr>
              <a:spLocks noChangeAspect="1" noChangeArrowheads="1"/>
            </p:cNvSpPr>
            <p:nvPr/>
          </p:nvSpPr>
          <p:spPr bwMode="auto">
            <a:xfrm>
              <a:off x="3456" y="254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87" name="AutoShape 31"/>
            <p:cNvSpPr>
              <a:spLocks noChangeAspect="1" noChangeArrowheads="1"/>
            </p:cNvSpPr>
            <p:nvPr/>
          </p:nvSpPr>
          <p:spPr bwMode="auto">
            <a:xfrm>
              <a:off x="2976" y="254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88" name="Line 32"/>
            <p:cNvSpPr>
              <a:spLocks noChangeAspect="1" noChangeShapeType="1"/>
            </p:cNvSpPr>
            <p:nvPr/>
          </p:nvSpPr>
          <p:spPr bwMode="auto">
            <a:xfrm>
              <a:off x="3312" y="2736"/>
              <a:ext cx="192" cy="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289" name="AutoShape 33"/>
            <p:cNvSpPr>
              <a:spLocks noChangeAspect="1" noChangeArrowheads="1"/>
            </p:cNvSpPr>
            <p:nvPr/>
          </p:nvSpPr>
          <p:spPr bwMode="auto">
            <a:xfrm>
              <a:off x="2304" y="302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290" name="AutoShape 34"/>
            <p:cNvSpPr>
              <a:spLocks noChangeAspect="1" noChangeArrowheads="1"/>
            </p:cNvSpPr>
            <p:nvPr/>
          </p:nvSpPr>
          <p:spPr bwMode="auto">
            <a:xfrm>
              <a:off x="2976" y="3024"/>
              <a:ext cx="336" cy="336"/>
            </a:xfrm>
            <a:prstGeom prst="octagon">
              <a:avLst>
                <a:gd name="adj" fmla="val 29287"/>
              </a:avLst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96291" name="Group 35"/>
          <p:cNvGrpSpPr>
            <a:grpSpLocks/>
          </p:cNvGrpSpPr>
          <p:nvPr/>
        </p:nvGrpSpPr>
        <p:grpSpPr bwMode="auto">
          <a:xfrm>
            <a:off x="457200" y="3908425"/>
            <a:ext cx="8291513" cy="2184400"/>
            <a:chOff x="288" y="2201"/>
            <a:chExt cx="5223" cy="1376"/>
          </a:xfrm>
        </p:grpSpPr>
        <p:grpSp>
          <p:nvGrpSpPr>
            <p:cNvPr id="96292" name="Group 36"/>
            <p:cNvGrpSpPr>
              <a:grpSpLocks/>
            </p:cNvGrpSpPr>
            <p:nvPr/>
          </p:nvGrpSpPr>
          <p:grpSpPr bwMode="auto">
            <a:xfrm>
              <a:off x="288" y="2249"/>
              <a:ext cx="2166" cy="1328"/>
              <a:chOff x="288" y="2474"/>
              <a:chExt cx="2166" cy="1328"/>
            </a:xfrm>
          </p:grpSpPr>
          <p:sp>
            <p:nvSpPr>
              <p:cNvPr id="96293" name="AutoShape 37"/>
              <p:cNvSpPr>
                <a:spLocks noChangeAspect="1" noChangeArrowheads="1"/>
              </p:cNvSpPr>
              <p:nvPr/>
            </p:nvSpPr>
            <p:spPr bwMode="auto">
              <a:xfrm>
                <a:off x="1276" y="2727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294" name="AutoShape 38"/>
              <p:cNvSpPr>
                <a:spLocks noChangeAspect="1" noChangeArrowheads="1"/>
              </p:cNvSpPr>
              <p:nvPr/>
            </p:nvSpPr>
            <p:spPr bwMode="auto">
              <a:xfrm>
                <a:off x="1564" y="3015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295" name="AutoShape 39"/>
              <p:cNvSpPr>
                <a:spLocks noChangeAspect="1" noChangeArrowheads="1"/>
              </p:cNvSpPr>
              <p:nvPr/>
            </p:nvSpPr>
            <p:spPr bwMode="auto">
              <a:xfrm>
                <a:off x="1276" y="3015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296" name="Line 40"/>
              <p:cNvSpPr>
                <a:spLocks noChangeAspect="1" noChangeShapeType="1"/>
              </p:cNvSpPr>
              <p:nvPr/>
            </p:nvSpPr>
            <p:spPr bwMode="auto">
              <a:xfrm>
                <a:off x="1477" y="3131"/>
                <a:ext cx="115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297" name="AutoShape 41"/>
              <p:cNvSpPr>
                <a:spLocks noChangeAspect="1" noChangeArrowheads="1"/>
              </p:cNvSpPr>
              <p:nvPr/>
            </p:nvSpPr>
            <p:spPr bwMode="auto">
              <a:xfrm>
                <a:off x="1564" y="3303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298" name="AutoShape 42"/>
              <p:cNvSpPr>
                <a:spLocks noChangeAspect="1" noChangeArrowheads="1"/>
              </p:cNvSpPr>
              <p:nvPr/>
            </p:nvSpPr>
            <p:spPr bwMode="auto">
              <a:xfrm>
                <a:off x="1276" y="3303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299" name="AutoShape 43"/>
              <p:cNvSpPr>
                <a:spLocks noChangeAspect="1" noChangeArrowheads="1"/>
              </p:cNvSpPr>
              <p:nvPr/>
            </p:nvSpPr>
            <p:spPr bwMode="auto">
              <a:xfrm>
                <a:off x="1852" y="3303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00" name="Line 44"/>
              <p:cNvSpPr>
                <a:spLocks noChangeAspect="1" noChangeShapeType="1"/>
              </p:cNvSpPr>
              <p:nvPr/>
            </p:nvSpPr>
            <p:spPr bwMode="auto">
              <a:xfrm>
                <a:off x="1477" y="3418"/>
                <a:ext cx="11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01" name="Line 45"/>
              <p:cNvSpPr>
                <a:spLocks noChangeAspect="1" noChangeShapeType="1"/>
              </p:cNvSpPr>
              <p:nvPr/>
            </p:nvSpPr>
            <p:spPr bwMode="auto">
              <a:xfrm>
                <a:off x="1736" y="3418"/>
                <a:ext cx="116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02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1564" y="3591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03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1276" y="3591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04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1852" y="3591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05" name="AutoShape 49"/>
              <p:cNvSpPr>
                <a:spLocks noChangeAspect="1" noChangeArrowheads="1"/>
              </p:cNvSpPr>
              <p:nvPr/>
            </p:nvSpPr>
            <p:spPr bwMode="auto">
              <a:xfrm>
                <a:off x="2140" y="3591"/>
                <a:ext cx="201" cy="202"/>
              </a:xfrm>
              <a:prstGeom prst="octagon">
                <a:avLst>
                  <a:gd name="adj" fmla="val 2928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06" name="Line 50"/>
              <p:cNvSpPr>
                <a:spLocks noChangeAspect="1" noChangeShapeType="1"/>
              </p:cNvSpPr>
              <p:nvPr/>
            </p:nvSpPr>
            <p:spPr bwMode="auto">
              <a:xfrm>
                <a:off x="1477" y="3706"/>
                <a:ext cx="11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07" name="Line 51"/>
              <p:cNvSpPr>
                <a:spLocks noChangeAspect="1" noChangeShapeType="1"/>
              </p:cNvSpPr>
              <p:nvPr/>
            </p:nvSpPr>
            <p:spPr bwMode="auto">
              <a:xfrm>
                <a:off x="1736" y="3706"/>
                <a:ext cx="116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08" name="Line 52"/>
              <p:cNvSpPr>
                <a:spLocks noChangeAspect="1" noChangeShapeType="1"/>
              </p:cNvSpPr>
              <p:nvPr/>
            </p:nvSpPr>
            <p:spPr bwMode="auto">
              <a:xfrm>
                <a:off x="2024" y="3706"/>
                <a:ext cx="116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09" name="Text Box 53"/>
              <p:cNvSpPr txBox="1">
                <a:spLocks noChangeAspect="1" noChangeArrowheads="1"/>
              </p:cNvSpPr>
              <p:nvPr/>
            </p:nvSpPr>
            <p:spPr bwMode="auto">
              <a:xfrm>
                <a:off x="1425" y="2580"/>
                <a:ext cx="20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cs-CZ" sz="2000" b="1"/>
                  <a:t>+</a:t>
                </a:r>
                <a:endParaRPr lang="cs-CZ" altLang="cs-CZ" sz="2000" b="1"/>
              </a:p>
            </p:txBody>
          </p:sp>
          <p:sp>
            <p:nvSpPr>
              <p:cNvPr id="96310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1703" y="2870"/>
                <a:ext cx="20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cs-CZ" sz="2000" b="1"/>
                  <a:t>+</a:t>
                </a:r>
                <a:endParaRPr lang="cs-CZ" altLang="cs-CZ" sz="2000" b="1"/>
              </a:p>
            </p:txBody>
          </p:sp>
          <p:sp>
            <p:nvSpPr>
              <p:cNvPr id="96311" name="Text Box 55"/>
              <p:cNvSpPr txBox="1">
                <a:spLocks noChangeAspect="1" noChangeArrowheads="1"/>
              </p:cNvSpPr>
              <p:nvPr/>
            </p:nvSpPr>
            <p:spPr bwMode="auto">
              <a:xfrm>
                <a:off x="1975" y="3148"/>
                <a:ext cx="20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cs-CZ" sz="2000" b="1"/>
                  <a:t>+</a:t>
                </a:r>
                <a:endParaRPr lang="cs-CZ" altLang="cs-CZ" sz="2000" b="1"/>
              </a:p>
            </p:txBody>
          </p:sp>
          <p:sp>
            <p:nvSpPr>
              <p:cNvPr id="96312" name="Text Box 56"/>
              <p:cNvSpPr txBox="1">
                <a:spLocks noChangeAspect="1" noChangeArrowheads="1"/>
              </p:cNvSpPr>
              <p:nvPr/>
            </p:nvSpPr>
            <p:spPr bwMode="auto">
              <a:xfrm>
                <a:off x="2247" y="3426"/>
                <a:ext cx="20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cs-CZ" sz="2000" b="1"/>
                  <a:t>+</a:t>
                </a:r>
                <a:endParaRPr lang="cs-CZ" altLang="cs-CZ" sz="2000" b="1"/>
              </a:p>
            </p:txBody>
          </p:sp>
          <p:grpSp>
            <p:nvGrpSpPr>
              <p:cNvPr id="96313" name="Group 57"/>
              <p:cNvGrpSpPr>
                <a:grpSpLocks/>
              </p:cNvGrpSpPr>
              <p:nvPr/>
            </p:nvGrpSpPr>
            <p:grpSpPr bwMode="auto">
              <a:xfrm>
                <a:off x="288" y="2474"/>
                <a:ext cx="1005" cy="1328"/>
                <a:chOff x="288" y="2474"/>
                <a:chExt cx="1005" cy="1328"/>
              </a:xfrm>
            </p:grpSpPr>
            <p:sp>
              <p:nvSpPr>
                <p:cNvPr id="96314" name="Text Box 5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30" y="2704"/>
                  <a:ext cx="363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cs-CZ" sz="2000">
                      <a:solidFill>
                        <a:srgbClr val="FF0000"/>
                      </a:solidFill>
                    </a:rPr>
                    <a:t>b</a:t>
                  </a:r>
                  <a:r>
                    <a:rPr lang="en-US" altLang="cs-CZ" sz="2000" baseline="-25000">
                      <a:solidFill>
                        <a:srgbClr val="FF0000"/>
                      </a:solidFill>
                    </a:rPr>
                    <a:t>1</a:t>
                  </a:r>
                  <a:endParaRPr lang="cs-CZ" altLang="cs-CZ" sz="2000" baseline="-25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6315" name="Text Box 5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36" y="2989"/>
                  <a:ext cx="266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cs-CZ" sz="2000">
                      <a:solidFill>
                        <a:srgbClr val="FF0000"/>
                      </a:solidFill>
                    </a:rPr>
                    <a:t>b</a:t>
                  </a:r>
                  <a:r>
                    <a:rPr lang="en-US" altLang="cs-CZ" sz="2000" baseline="-25000">
                      <a:solidFill>
                        <a:srgbClr val="FF0000"/>
                      </a:solidFill>
                    </a:rPr>
                    <a:t>2</a:t>
                  </a:r>
                  <a:endParaRPr lang="cs-CZ" altLang="cs-CZ" sz="2000" baseline="-25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6316" name="Text Box 6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36" y="3283"/>
                  <a:ext cx="24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>
                      <a:solidFill>
                        <a:srgbClr val="FF0000"/>
                      </a:solidFill>
                    </a:rPr>
                    <a:t>b</a:t>
                  </a:r>
                  <a:r>
                    <a:rPr lang="en-US" altLang="cs-CZ" sz="2000" baseline="-25000">
                      <a:solidFill>
                        <a:srgbClr val="FF0000"/>
                      </a:solidFill>
                    </a:rPr>
                    <a:t>3</a:t>
                  </a:r>
                  <a:endParaRPr lang="cs-CZ" altLang="cs-CZ" sz="2000" baseline="-25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6317" name="Text Box 6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936" y="3552"/>
                  <a:ext cx="357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cs-CZ" sz="2000">
                      <a:solidFill>
                        <a:srgbClr val="FF0000"/>
                      </a:solidFill>
                    </a:rPr>
                    <a:t>b</a:t>
                  </a:r>
                  <a:r>
                    <a:rPr lang="en-US" altLang="cs-CZ" sz="2000" baseline="-25000">
                      <a:solidFill>
                        <a:srgbClr val="FF0000"/>
                      </a:solidFill>
                    </a:rPr>
                    <a:t>4</a:t>
                  </a:r>
                  <a:endParaRPr lang="cs-CZ" altLang="cs-CZ" sz="2000" baseline="-2500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6318" name="Text Box 6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88" y="2474"/>
                  <a:ext cx="870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2000" b="1">
                      <a:solidFill>
                        <a:srgbClr val="FF0000"/>
                      </a:solidFill>
                    </a:rPr>
                    <a:t>b- ion serie</a:t>
                  </a:r>
                  <a:endParaRPr lang="en-US" altLang="cs-CZ" sz="2000" b="1">
                    <a:solidFill>
                      <a:srgbClr val="FF0000"/>
                    </a:solidFill>
                  </a:endParaRPr>
                </a:p>
              </p:txBody>
            </p:sp>
          </p:grpSp>
        </p:grpSp>
        <p:grpSp>
          <p:nvGrpSpPr>
            <p:cNvPr id="96319" name="Group 63"/>
            <p:cNvGrpSpPr>
              <a:grpSpLocks/>
            </p:cNvGrpSpPr>
            <p:nvPr/>
          </p:nvGrpSpPr>
          <p:grpSpPr bwMode="auto">
            <a:xfrm>
              <a:off x="3515" y="2201"/>
              <a:ext cx="1996" cy="1351"/>
              <a:chOff x="3515" y="2201"/>
              <a:chExt cx="1996" cy="1351"/>
            </a:xfrm>
          </p:grpSpPr>
          <p:grpSp>
            <p:nvGrpSpPr>
              <p:cNvPr id="96320" name="Group 64"/>
              <p:cNvGrpSpPr>
                <a:grpSpLocks/>
              </p:cNvGrpSpPr>
              <p:nvPr/>
            </p:nvGrpSpPr>
            <p:grpSpPr bwMode="auto">
              <a:xfrm>
                <a:off x="3515" y="2353"/>
                <a:ext cx="1588" cy="1199"/>
                <a:chOff x="3424" y="2578"/>
                <a:chExt cx="1588" cy="1199"/>
              </a:xfrm>
            </p:grpSpPr>
            <p:sp>
              <p:nvSpPr>
                <p:cNvPr id="96321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4367" y="2711"/>
                  <a:ext cx="201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22" name="AutoShape 66"/>
                <p:cNvSpPr>
                  <a:spLocks noChangeAspect="1" noChangeArrowheads="1"/>
                </p:cNvSpPr>
                <p:nvPr/>
              </p:nvSpPr>
              <p:spPr bwMode="auto">
                <a:xfrm>
                  <a:off x="4395" y="2999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23" name="AutoShape 67"/>
                <p:cNvSpPr>
                  <a:spLocks noChangeAspect="1" noChangeArrowheads="1"/>
                </p:cNvSpPr>
                <p:nvPr/>
              </p:nvSpPr>
              <p:spPr bwMode="auto">
                <a:xfrm>
                  <a:off x="4107" y="2999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24" name="Line 68"/>
                <p:cNvSpPr>
                  <a:spLocks noChangeAspect="1" noChangeShapeType="1"/>
                </p:cNvSpPr>
                <p:nvPr/>
              </p:nvSpPr>
              <p:spPr bwMode="auto">
                <a:xfrm>
                  <a:off x="4309" y="3115"/>
                  <a:ext cx="11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6325" name="AutoShape 69"/>
                <p:cNvSpPr>
                  <a:spLocks noChangeAspect="1" noChangeArrowheads="1"/>
                </p:cNvSpPr>
                <p:nvPr/>
              </p:nvSpPr>
              <p:spPr bwMode="auto">
                <a:xfrm>
                  <a:off x="4107" y="3287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26" name="AutoShap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3819" y="3287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27" name="AutoShap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4395" y="3287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28" name="Line 72"/>
                <p:cNvSpPr>
                  <a:spLocks noChangeAspect="1" noChangeShapeType="1"/>
                </p:cNvSpPr>
                <p:nvPr/>
              </p:nvSpPr>
              <p:spPr bwMode="auto">
                <a:xfrm>
                  <a:off x="4021" y="3402"/>
                  <a:ext cx="11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6329" name="Line 73"/>
                <p:cNvSpPr>
                  <a:spLocks noChangeAspect="1" noChangeShapeType="1"/>
                </p:cNvSpPr>
                <p:nvPr/>
              </p:nvSpPr>
              <p:spPr bwMode="auto">
                <a:xfrm>
                  <a:off x="4280" y="3402"/>
                  <a:ext cx="11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6330" name="AutoShape 74"/>
                <p:cNvSpPr>
                  <a:spLocks noChangeAspect="1" noChangeArrowheads="1"/>
                </p:cNvSpPr>
                <p:nvPr/>
              </p:nvSpPr>
              <p:spPr bwMode="auto">
                <a:xfrm>
                  <a:off x="3829" y="3575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31" name="AutoShap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3541" y="3575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32" name="AutoShap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4117" y="3575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33" name="AutoShap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4405" y="3575"/>
                  <a:ext cx="202" cy="202"/>
                </a:xfrm>
                <a:prstGeom prst="octagon">
                  <a:avLst>
                    <a:gd name="adj" fmla="val 29287"/>
                  </a:avLst>
                </a:prstGeom>
                <a:solidFill>
                  <a:schemeClr val="accent2"/>
                </a:solidFill>
                <a:ln w="952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96334" name="Line 78"/>
                <p:cNvSpPr>
                  <a:spLocks noChangeAspect="1" noChangeShapeType="1"/>
                </p:cNvSpPr>
                <p:nvPr/>
              </p:nvSpPr>
              <p:spPr bwMode="auto">
                <a:xfrm>
                  <a:off x="3743" y="3690"/>
                  <a:ext cx="11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6335" name="Line 79"/>
                <p:cNvSpPr>
                  <a:spLocks noChangeAspect="1" noChangeShapeType="1"/>
                </p:cNvSpPr>
                <p:nvPr/>
              </p:nvSpPr>
              <p:spPr bwMode="auto">
                <a:xfrm>
                  <a:off x="4002" y="3690"/>
                  <a:ext cx="11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6336" name="Line 80"/>
                <p:cNvSpPr>
                  <a:spLocks noChangeAspect="1" noChangeShapeType="1"/>
                </p:cNvSpPr>
                <p:nvPr/>
              </p:nvSpPr>
              <p:spPr bwMode="auto">
                <a:xfrm>
                  <a:off x="4290" y="3690"/>
                  <a:ext cx="115" cy="0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6337" name="Text Box 8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207" y="2578"/>
                  <a:ext cx="207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 b="1"/>
                    <a:t>+</a:t>
                  </a:r>
                  <a:endParaRPr lang="cs-CZ" altLang="cs-CZ" sz="2000" b="1"/>
                </a:p>
              </p:txBody>
            </p:sp>
            <p:sp>
              <p:nvSpPr>
                <p:cNvPr id="96338" name="Text Box 8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69" y="2863"/>
                  <a:ext cx="207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 b="1"/>
                    <a:t>+</a:t>
                  </a:r>
                  <a:endParaRPr lang="cs-CZ" altLang="cs-CZ" sz="2000" b="1"/>
                </a:p>
              </p:txBody>
            </p:sp>
            <p:sp>
              <p:nvSpPr>
                <p:cNvPr id="96339" name="Text Box 8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696" y="3140"/>
                  <a:ext cx="207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 b="1"/>
                    <a:t>+</a:t>
                  </a:r>
                  <a:endParaRPr lang="cs-CZ" altLang="cs-CZ" sz="2000" b="1"/>
                </a:p>
              </p:txBody>
            </p:sp>
            <p:sp>
              <p:nvSpPr>
                <p:cNvPr id="96340" name="Text Box 8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424" y="3424"/>
                  <a:ext cx="207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accent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 b="1"/>
                    <a:t>+</a:t>
                  </a:r>
                  <a:endParaRPr lang="cs-CZ" altLang="cs-CZ" sz="2000" b="1"/>
                </a:p>
              </p:txBody>
            </p:sp>
            <p:sp>
              <p:nvSpPr>
                <p:cNvPr id="96341" name="Text Box 8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78" y="2681"/>
                  <a:ext cx="334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cs-CZ" sz="2000">
                      <a:solidFill>
                        <a:schemeClr val="accent2"/>
                      </a:solidFill>
                    </a:rPr>
                    <a:t>y</a:t>
                  </a:r>
                  <a:r>
                    <a:rPr lang="en-US" altLang="cs-CZ" sz="2000" baseline="-25000">
                      <a:solidFill>
                        <a:schemeClr val="accent2"/>
                      </a:solidFill>
                    </a:rPr>
                    <a:t>1</a:t>
                  </a:r>
                  <a:endParaRPr lang="cs-CZ" altLang="cs-CZ" sz="2000" baseline="-250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6342" name="Text Box 8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84" y="2976"/>
                  <a:ext cx="24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>
                      <a:solidFill>
                        <a:schemeClr val="accent2"/>
                      </a:solidFill>
                    </a:rPr>
                    <a:t>y</a:t>
                  </a:r>
                  <a:r>
                    <a:rPr lang="en-US" altLang="cs-CZ" sz="2000" baseline="-25000">
                      <a:solidFill>
                        <a:schemeClr val="accent2"/>
                      </a:solidFill>
                    </a:rPr>
                    <a:t>2</a:t>
                  </a:r>
                  <a:endParaRPr lang="cs-CZ" altLang="cs-CZ" sz="2000" baseline="-250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6343" name="Text Box 8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84" y="3249"/>
                  <a:ext cx="248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cs-CZ" sz="2000">
                      <a:solidFill>
                        <a:schemeClr val="accent2"/>
                      </a:solidFill>
                    </a:rPr>
                    <a:t>y</a:t>
                  </a:r>
                  <a:r>
                    <a:rPr lang="en-US" altLang="cs-CZ" sz="2000" baseline="-25000">
                      <a:solidFill>
                        <a:schemeClr val="accent2"/>
                      </a:solidFill>
                    </a:rPr>
                    <a:t>3</a:t>
                  </a:r>
                  <a:endParaRPr lang="cs-CZ" altLang="cs-CZ" sz="2000" baseline="-25000">
                    <a:solidFill>
                      <a:schemeClr val="accent2"/>
                    </a:solidFill>
                  </a:endParaRPr>
                </a:p>
              </p:txBody>
            </p:sp>
            <p:sp>
              <p:nvSpPr>
                <p:cNvPr id="96344" name="Text Box 8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684" y="3521"/>
                  <a:ext cx="283" cy="2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US" altLang="cs-CZ" sz="2000">
                      <a:solidFill>
                        <a:schemeClr val="accent2"/>
                      </a:solidFill>
                    </a:rPr>
                    <a:t>y</a:t>
                  </a:r>
                  <a:r>
                    <a:rPr lang="en-US" altLang="cs-CZ" sz="2000" baseline="-25000">
                      <a:solidFill>
                        <a:schemeClr val="accent2"/>
                      </a:solidFill>
                    </a:rPr>
                    <a:t>4</a:t>
                  </a:r>
                  <a:endParaRPr lang="cs-CZ" altLang="cs-CZ" sz="2000" baseline="-25000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96345" name="Text Box 89"/>
              <p:cNvSpPr txBox="1">
                <a:spLocks noChangeAspect="1" noChangeArrowheads="1"/>
              </p:cNvSpPr>
              <p:nvPr/>
            </p:nvSpPr>
            <p:spPr bwMode="auto">
              <a:xfrm>
                <a:off x="4650" y="2201"/>
                <a:ext cx="861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2000" b="1">
                    <a:solidFill>
                      <a:schemeClr val="accent2"/>
                    </a:solidFill>
                  </a:rPr>
                  <a:t>y- ion serie</a:t>
                </a:r>
                <a:endParaRPr lang="en-US" altLang="cs-CZ" sz="2000" b="1">
                  <a:solidFill>
                    <a:schemeClr val="accent2"/>
                  </a:solidFill>
                </a:endParaRPr>
              </a:p>
            </p:txBody>
          </p:sp>
        </p:grpSp>
      </p:grpSp>
      <p:sp>
        <p:nvSpPr>
          <p:cNvPr id="96346" name="Text Box 90"/>
          <p:cNvSpPr txBox="1">
            <a:spLocks noChangeArrowheads="1"/>
          </p:cNvSpPr>
          <p:nvPr/>
        </p:nvSpPr>
        <p:spPr bwMode="auto">
          <a:xfrm>
            <a:off x="236538" y="692150"/>
            <a:ext cx="1333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MS peptidů</a:t>
            </a:r>
          </a:p>
        </p:txBody>
      </p:sp>
      <p:sp>
        <p:nvSpPr>
          <p:cNvPr id="96352" name="Text Box 96"/>
          <p:cNvSpPr txBox="1">
            <a:spLocks noChangeArrowheads="1"/>
          </p:cNvSpPr>
          <p:nvPr/>
        </p:nvSpPr>
        <p:spPr bwMode="auto">
          <a:xfrm>
            <a:off x="2511425" y="6302375"/>
            <a:ext cx="436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latin typeface="Arial" pitchFamily="34" charset="0"/>
              </a:rPr>
              <a:t>fragmentační mapy pro jednotlivé peptidy</a:t>
            </a:r>
          </a:p>
        </p:txBody>
      </p:sp>
      <p:sp>
        <p:nvSpPr>
          <p:cNvPr id="96354" name="Text Box 98"/>
          <p:cNvSpPr txBox="1">
            <a:spLocks noChangeArrowheads="1"/>
          </p:cNvSpPr>
          <p:nvPr/>
        </p:nvSpPr>
        <p:spPr bwMode="auto">
          <a:xfrm>
            <a:off x="3694113" y="238125"/>
            <a:ext cx="1735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000" b="1"/>
              <a:t>MS </a:t>
            </a:r>
            <a:r>
              <a:rPr lang="cs-CZ" altLang="cs-CZ" sz="2000" i="1"/>
              <a:t>vs</a:t>
            </a:r>
            <a:r>
              <a:rPr lang="cs-CZ" altLang="cs-CZ" sz="2000" b="1"/>
              <a:t> MS/MS</a:t>
            </a:r>
            <a:endParaRPr lang="cs-CZ" altLang="cs-CZ" sz="2000"/>
          </a:p>
        </p:txBody>
      </p:sp>
      <p:grpSp>
        <p:nvGrpSpPr>
          <p:cNvPr id="96378" name="Group 122"/>
          <p:cNvGrpSpPr>
            <a:grpSpLocks/>
          </p:cNvGrpSpPr>
          <p:nvPr/>
        </p:nvGrpSpPr>
        <p:grpSpPr bwMode="auto">
          <a:xfrm>
            <a:off x="4140200" y="836613"/>
            <a:ext cx="1008063" cy="935037"/>
            <a:chOff x="2608" y="755"/>
            <a:chExt cx="635" cy="589"/>
          </a:xfrm>
        </p:grpSpPr>
        <p:sp>
          <p:nvSpPr>
            <p:cNvPr id="96355" name="Oval 99"/>
            <p:cNvSpPr>
              <a:spLocks noChangeArrowheads="1"/>
            </p:cNvSpPr>
            <p:nvPr/>
          </p:nvSpPr>
          <p:spPr bwMode="auto">
            <a:xfrm>
              <a:off x="2608" y="755"/>
              <a:ext cx="635" cy="589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6356" name="Rectangle 100"/>
            <p:cNvSpPr>
              <a:spLocks noChangeArrowheads="1"/>
            </p:cNvSpPr>
            <p:nvPr/>
          </p:nvSpPr>
          <p:spPr bwMode="auto">
            <a:xfrm>
              <a:off x="2651" y="929"/>
              <a:ext cx="5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1800">
                  <a:latin typeface="Arial" pitchFamily="34" charset="0"/>
                </a:rPr>
                <a:t>[</a:t>
              </a:r>
              <a:r>
                <a:rPr lang="cs-CZ" altLang="cs-CZ" sz="1800">
                  <a:latin typeface="Arial" pitchFamily="34" charset="0"/>
                </a:rPr>
                <a:t>M+H</a:t>
              </a:r>
              <a:r>
                <a:rPr lang="en-US" altLang="cs-CZ" sz="1800">
                  <a:latin typeface="Arial" pitchFamily="34" charset="0"/>
                </a:rPr>
                <a:t>]</a:t>
              </a:r>
              <a:r>
                <a:rPr lang="cs-CZ" altLang="cs-CZ" sz="1800" baseline="30000">
                  <a:latin typeface="Arial" pitchFamily="34" charset="0"/>
                </a:rPr>
                <a:t>+</a:t>
              </a:r>
            </a:p>
          </p:txBody>
        </p:sp>
      </p:grpSp>
      <p:sp>
        <p:nvSpPr>
          <p:cNvPr id="96371" name="Text Box 115"/>
          <p:cNvSpPr txBox="1">
            <a:spLocks noChangeArrowheads="1"/>
          </p:cNvSpPr>
          <p:nvPr/>
        </p:nvSpPr>
        <p:spPr bwMode="auto">
          <a:xfrm>
            <a:off x="231775" y="2636838"/>
            <a:ext cx="1739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MS/MS peptidů</a:t>
            </a:r>
          </a:p>
        </p:txBody>
      </p:sp>
      <p:grpSp>
        <p:nvGrpSpPr>
          <p:cNvPr id="96380" name="Group 124"/>
          <p:cNvGrpSpPr>
            <a:grpSpLocks/>
          </p:cNvGrpSpPr>
          <p:nvPr/>
        </p:nvGrpSpPr>
        <p:grpSpPr bwMode="auto">
          <a:xfrm>
            <a:off x="1838325" y="1985963"/>
            <a:ext cx="5900738" cy="1803400"/>
            <a:chOff x="1158" y="1344"/>
            <a:chExt cx="3717" cy="1136"/>
          </a:xfrm>
        </p:grpSpPr>
        <p:grpSp>
          <p:nvGrpSpPr>
            <p:cNvPr id="96347" name="Group 91"/>
            <p:cNvGrpSpPr>
              <a:grpSpLocks/>
            </p:cNvGrpSpPr>
            <p:nvPr/>
          </p:nvGrpSpPr>
          <p:grpSpPr bwMode="auto">
            <a:xfrm>
              <a:off x="2369" y="1888"/>
              <a:ext cx="1119" cy="592"/>
              <a:chOff x="2369" y="1931"/>
              <a:chExt cx="1119" cy="592"/>
            </a:xfrm>
          </p:grpSpPr>
          <p:sp>
            <p:nvSpPr>
              <p:cNvPr id="96348" name="Line 92"/>
              <p:cNvSpPr>
                <a:spLocks noChangeShapeType="1"/>
              </p:cNvSpPr>
              <p:nvPr/>
            </p:nvSpPr>
            <p:spPr bwMode="auto">
              <a:xfrm>
                <a:off x="2369" y="1933"/>
                <a:ext cx="0" cy="5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49" name="Line 93"/>
              <p:cNvSpPr>
                <a:spLocks noChangeShapeType="1"/>
              </p:cNvSpPr>
              <p:nvPr/>
            </p:nvSpPr>
            <p:spPr bwMode="auto">
              <a:xfrm>
                <a:off x="2744" y="1933"/>
                <a:ext cx="0" cy="5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50" name="Line 94"/>
              <p:cNvSpPr>
                <a:spLocks noChangeShapeType="1"/>
              </p:cNvSpPr>
              <p:nvPr/>
            </p:nvSpPr>
            <p:spPr bwMode="auto">
              <a:xfrm>
                <a:off x="3119" y="1933"/>
                <a:ext cx="0" cy="5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51" name="Line 95"/>
              <p:cNvSpPr>
                <a:spLocks noChangeShapeType="1"/>
              </p:cNvSpPr>
              <p:nvPr/>
            </p:nvSpPr>
            <p:spPr bwMode="auto">
              <a:xfrm>
                <a:off x="3488" y="1931"/>
                <a:ext cx="0" cy="5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6358" name="Text Box 102"/>
            <p:cNvSpPr txBox="1">
              <a:spLocks noChangeArrowheads="1"/>
            </p:cNvSpPr>
            <p:nvPr/>
          </p:nvSpPr>
          <p:spPr bwMode="auto">
            <a:xfrm>
              <a:off x="3833" y="2072"/>
              <a:ext cx="104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800" b="1">
                  <a:solidFill>
                    <a:schemeClr val="accent2"/>
                  </a:solidFill>
                </a:rPr>
                <a:t>C-terminus</a:t>
              </a:r>
              <a:endParaRPr lang="en-US" altLang="cs-CZ" sz="1800" b="1">
                <a:solidFill>
                  <a:schemeClr val="accent2"/>
                </a:solidFill>
              </a:endParaRPr>
            </a:p>
          </p:txBody>
        </p:sp>
        <p:grpSp>
          <p:nvGrpSpPr>
            <p:cNvPr id="96360" name="Group 104"/>
            <p:cNvGrpSpPr>
              <a:grpSpLocks/>
            </p:cNvGrpSpPr>
            <p:nvPr/>
          </p:nvGrpSpPr>
          <p:grpSpPr bwMode="auto">
            <a:xfrm>
              <a:off x="2043" y="2072"/>
              <a:ext cx="1744" cy="238"/>
              <a:chOff x="1680" y="384"/>
              <a:chExt cx="2208" cy="336"/>
            </a:xfrm>
          </p:grpSpPr>
          <p:sp>
            <p:nvSpPr>
              <p:cNvPr id="96361" name="AutoShape 105"/>
              <p:cNvSpPr>
                <a:spLocks noChangeArrowheads="1"/>
              </p:cNvSpPr>
              <p:nvPr/>
            </p:nvSpPr>
            <p:spPr bwMode="auto">
              <a:xfrm>
                <a:off x="2160" y="384"/>
                <a:ext cx="336" cy="336"/>
              </a:xfrm>
              <a:prstGeom prst="octagon">
                <a:avLst>
                  <a:gd name="adj" fmla="val 29287"/>
                </a:avLst>
              </a:prstGeom>
              <a:solidFill>
                <a:srgbClr val="33CCFF"/>
              </a:solidFill>
              <a:ln w="9525">
                <a:solidFill>
                  <a:srgbClr val="33CC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62" name="AutoShape 106"/>
              <p:cNvSpPr>
                <a:spLocks noChangeArrowheads="1"/>
              </p:cNvSpPr>
              <p:nvPr/>
            </p:nvSpPr>
            <p:spPr bwMode="auto">
              <a:xfrm>
                <a:off x="1680" y="384"/>
                <a:ext cx="336" cy="336"/>
              </a:xfrm>
              <a:prstGeom prst="octagon">
                <a:avLst>
                  <a:gd name="adj" fmla="val 29287"/>
                </a:avLst>
              </a:prstGeom>
              <a:solidFill>
                <a:srgbClr val="33CCFF"/>
              </a:solidFill>
              <a:ln w="9525">
                <a:solidFill>
                  <a:srgbClr val="33CC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63" name="AutoShape 107"/>
              <p:cNvSpPr>
                <a:spLocks noChangeArrowheads="1"/>
              </p:cNvSpPr>
              <p:nvPr/>
            </p:nvSpPr>
            <p:spPr bwMode="auto">
              <a:xfrm>
                <a:off x="2640" y="384"/>
                <a:ext cx="336" cy="336"/>
              </a:xfrm>
              <a:prstGeom prst="octagon">
                <a:avLst>
                  <a:gd name="adj" fmla="val 29287"/>
                </a:avLst>
              </a:prstGeom>
              <a:solidFill>
                <a:srgbClr val="33CCFF"/>
              </a:solidFill>
              <a:ln w="9525">
                <a:solidFill>
                  <a:srgbClr val="33CC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64" name="AutoShape 108"/>
              <p:cNvSpPr>
                <a:spLocks noChangeArrowheads="1"/>
              </p:cNvSpPr>
              <p:nvPr/>
            </p:nvSpPr>
            <p:spPr bwMode="auto">
              <a:xfrm>
                <a:off x="3120" y="384"/>
                <a:ext cx="336" cy="336"/>
              </a:xfrm>
              <a:prstGeom prst="octagon">
                <a:avLst>
                  <a:gd name="adj" fmla="val 29287"/>
                </a:avLst>
              </a:prstGeom>
              <a:solidFill>
                <a:srgbClr val="33CCFF"/>
              </a:solidFill>
              <a:ln w="9525">
                <a:solidFill>
                  <a:srgbClr val="33CC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65" name="AutoShape 109"/>
              <p:cNvSpPr>
                <a:spLocks noChangeArrowheads="1"/>
              </p:cNvSpPr>
              <p:nvPr/>
            </p:nvSpPr>
            <p:spPr bwMode="auto">
              <a:xfrm>
                <a:off x="3552" y="384"/>
                <a:ext cx="336" cy="336"/>
              </a:xfrm>
              <a:prstGeom prst="octagon">
                <a:avLst>
                  <a:gd name="adj" fmla="val 29287"/>
                </a:avLst>
              </a:prstGeom>
              <a:solidFill>
                <a:srgbClr val="33CCFF"/>
              </a:solidFill>
              <a:ln w="9525">
                <a:solidFill>
                  <a:srgbClr val="33CC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6366" name="Line 110"/>
              <p:cNvSpPr>
                <a:spLocks noChangeShapeType="1"/>
              </p:cNvSpPr>
              <p:nvPr/>
            </p:nvSpPr>
            <p:spPr bwMode="auto">
              <a:xfrm flipV="1">
                <a:off x="2016" y="572"/>
                <a:ext cx="184" cy="4"/>
              </a:xfrm>
              <a:prstGeom prst="line">
                <a:avLst/>
              </a:prstGeom>
              <a:noFill/>
              <a:ln w="57150">
                <a:solidFill>
                  <a:srgbClr val="33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67" name="Line 111"/>
              <p:cNvSpPr>
                <a:spLocks noChangeShapeType="1"/>
              </p:cNvSpPr>
              <p:nvPr/>
            </p:nvSpPr>
            <p:spPr bwMode="auto">
              <a:xfrm>
                <a:off x="2448" y="576"/>
                <a:ext cx="192" cy="0"/>
              </a:xfrm>
              <a:prstGeom prst="line">
                <a:avLst/>
              </a:prstGeom>
              <a:noFill/>
              <a:ln w="57150">
                <a:solidFill>
                  <a:srgbClr val="33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68" name="Line 112"/>
              <p:cNvSpPr>
                <a:spLocks noChangeShapeType="1"/>
              </p:cNvSpPr>
              <p:nvPr/>
            </p:nvSpPr>
            <p:spPr bwMode="auto">
              <a:xfrm>
                <a:off x="2928" y="576"/>
                <a:ext cx="192" cy="0"/>
              </a:xfrm>
              <a:prstGeom prst="line">
                <a:avLst/>
              </a:prstGeom>
              <a:noFill/>
              <a:ln w="57150">
                <a:solidFill>
                  <a:srgbClr val="33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6369" name="Line 113"/>
              <p:cNvSpPr>
                <a:spLocks noChangeShapeType="1"/>
              </p:cNvSpPr>
              <p:nvPr/>
            </p:nvSpPr>
            <p:spPr bwMode="auto">
              <a:xfrm>
                <a:off x="3456" y="576"/>
                <a:ext cx="192" cy="0"/>
              </a:xfrm>
              <a:prstGeom prst="line">
                <a:avLst/>
              </a:prstGeom>
              <a:noFill/>
              <a:ln w="57150">
                <a:solidFill>
                  <a:srgbClr val="33CC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6370" name="Text Box 114"/>
            <p:cNvSpPr txBox="1">
              <a:spLocks noChangeArrowheads="1"/>
            </p:cNvSpPr>
            <p:nvPr/>
          </p:nvSpPr>
          <p:spPr bwMode="auto">
            <a:xfrm>
              <a:off x="1158" y="2072"/>
              <a:ext cx="104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cs-CZ" sz="1800" b="1">
                  <a:solidFill>
                    <a:srgbClr val="FF0000"/>
                  </a:solidFill>
                </a:rPr>
                <a:t>N-terminus</a:t>
              </a:r>
              <a:endParaRPr lang="en-US" altLang="cs-CZ" sz="1800" b="1">
                <a:solidFill>
                  <a:srgbClr val="FF0000"/>
                </a:solidFill>
              </a:endParaRPr>
            </a:p>
          </p:txBody>
        </p:sp>
        <p:sp>
          <p:nvSpPr>
            <p:cNvPr id="96377" name="Rectangle 121"/>
            <p:cNvSpPr>
              <a:spLocks noChangeArrowheads="1"/>
            </p:cNvSpPr>
            <p:nvPr/>
          </p:nvSpPr>
          <p:spPr bwMode="auto">
            <a:xfrm>
              <a:off x="3696" y="1874"/>
              <a:ext cx="20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2000" b="1"/>
                <a:t>+</a:t>
              </a:r>
              <a:endParaRPr lang="cs-CZ" altLang="cs-CZ" sz="2000" b="1"/>
            </a:p>
          </p:txBody>
        </p:sp>
        <p:sp>
          <p:nvSpPr>
            <p:cNvPr id="96379" name="Line 123"/>
            <p:cNvSpPr>
              <a:spLocks noChangeShapeType="1"/>
            </p:cNvSpPr>
            <p:nvPr/>
          </p:nvSpPr>
          <p:spPr bwMode="auto">
            <a:xfrm>
              <a:off x="2925" y="1344"/>
              <a:ext cx="0" cy="4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6387" name="Group 131"/>
          <p:cNvGrpSpPr>
            <a:grpSpLocks/>
          </p:cNvGrpSpPr>
          <p:nvPr/>
        </p:nvGrpSpPr>
        <p:grpSpPr bwMode="auto">
          <a:xfrm>
            <a:off x="1949450" y="3709988"/>
            <a:ext cx="1543050" cy="1404937"/>
            <a:chOff x="1228" y="2337"/>
            <a:chExt cx="972" cy="885"/>
          </a:xfrm>
        </p:grpSpPr>
        <p:grpSp>
          <p:nvGrpSpPr>
            <p:cNvPr id="96384" name="Group 128"/>
            <p:cNvGrpSpPr>
              <a:grpSpLocks/>
            </p:cNvGrpSpPr>
            <p:nvPr/>
          </p:nvGrpSpPr>
          <p:grpSpPr bwMode="auto">
            <a:xfrm>
              <a:off x="1228" y="2337"/>
              <a:ext cx="972" cy="231"/>
              <a:chOff x="826" y="1082"/>
              <a:chExt cx="972" cy="231"/>
            </a:xfrm>
          </p:grpSpPr>
          <p:sp>
            <p:nvSpPr>
              <p:cNvPr id="96382" name="Text Box 126"/>
              <p:cNvSpPr txBox="1">
                <a:spLocks noChangeArrowheads="1"/>
              </p:cNvSpPr>
              <p:nvPr/>
            </p:nvSpPr>
            <p:spPr bwMode="auto">
              <a:xfrm>
                <a:off x="826" y="1082"/>
                <a:ext cx="9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cs-CZ" sz="1800">
                    <a:latin typeface="Symbol" pitchFamily="18" charset="2"/>
                  </a:rPr>
                  <a:t>D</a:t>
                </a:r>
                <a:r>
                  <a:rPr lang="en-US" altLang="cs-CZ" sz="1800"/>
                  <a:t>M            AA</a:t>
                </a:r>
                <a:endParaRPr lang="cs-CZ" altLang="cs-CZ" sz="1800"/>
              </a:p>
            </p:txBody>
          </p:sp>
          <p:sp>
            <p:nvSpPr>
              <p:cNvPr id="96383" name="Line 127"/>
              <p:cNvSpPr>
                <a:spLocks noChangeShapeType="1"/>
              </p:cNvSpPr>
              <p:nvPr/>
            </p:nvSpPr>
            <p:spPr bwMode="auto">
              <a:xfrm>
                <a:off x="1202" y="1215"/>
                <a:ext cx="24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96385" name="Line 129"/>
            <p:cNvSpPr>
              <a:spLocks noChangeShapeType="1"/>
            </p:cNvSpPr>
            <p:nvPr/>
          </p:nvSpPr>
          <p:spPr bwMode="auto">
            <a:xfrm>
              <a:off x="1519" y="2568"/>
              <a:ext cx="6" cy="6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386" name="Line 130"/>
            <p:cNvSpPr>
              <a:spLocks noChangeShapeType="1"/>
            </p:cNvSpPr>
            <p:nvPr/>
          </p:nvSpPr>
          <p:spPr bwMode="auto">
            <a:xfrm>
              <a:off x="1882" y="2568"/>
              <a:ext cx="6" cy="65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6388" name="Rectangle 13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6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5" name="Rectangle 11"/>
          <p:cNvSpPr>
            <a:spLocks noChangeArrowheads="1"/>
          </p:cNvSpPr>
          <p:nvPr/>
        </p:nvSpPr>
        <p:spPr bwMode="auto">
          <a:xfrm>
            <a:off x="458788" y="774700"/>
            <a:ext cx="8208962" cy="56880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71550"/>
            <a:ext cx="76676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06813"/>
            <a:ext cx="7667625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484438" y="333375"/>
            <a:ext cx="4527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FF0000"/>
                </a:solidFill>
                <a:cs typeface="Courier New" pitchFamily="49" charset="0"/>
              </a:rPr>
              <a:t>ESI-MS a MS</a:t>
            </a:r>
            <a:r>
              <a:rPr lang="en-US" altLang="cs-CZ" sz="2000" b="1">
                <a:solidFill>
                  <a:srgbClr val="FF0000"/>
                </a:solidFill>
                <a:cs typeface="Courier New" pitchFamily="49" charset="0"/>
              </a:rPr>
              <a:t>/</a:t>
            </a:r>
            <a:r>
              <a:rPr lang="cs-CZ" altLang="cs-CZ" sz="2000" b="1">
                <a:solidFill>
                  <a:srgbClr val="FF0000"/>
                </a:solidFill>
                <a:cs typeface="Courier New" pitchFamily="49" charset="0"/>
              </a:rPr>
              <a:t>MS peptidu (MW 1148.5)</a:t>
            </a:r>
            <a:endParaRPr lang="en-US" altLang="cs-CZ" sz="2000" b="1">
              <a:solidFill>
                <a:srgbClr val="FF0000"/>
              </a:solidFill>
              <a:cs typeface="Courier New" pitchFamily="49" charset="0"/>
            </a:endParaRP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1258888" y="1331913"/>
            <a:ext cx="12890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MS analýza</a:t>
            </a:r>
          </a:p>
          <a:p>
            <a:r>
              <a:rPr lang="cs-CZ" altLang="cs-CZ" sz="1200"/>
              <a:t>lze určit hmotnost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1258888" y="3994150"/>
            <a:ext cx="3133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MS</a:t>
            </a:r>
            <a:r>
              <a:rPr lang="en-US" altLang="cs-CZ" sz="1600"/>
              <a:t>/</a:t>
            </a:r>
            <a:r>
              <a:rPr lang="cs-CZ" altLang="cs-CZ" sz="1600"/>
              <a:t>MS analýza</a:t>
            </a:r>
          </a:p>
          <a:p>
            <a:r>
              <a:rPr lang="cs-CZ" altLang="cs-CZ" sz="1200"/>
              <a:t>lze určit aminokyselinové složení, jejich pořadí</a:t>
            </a:r>
            <a:r>
              <a:rPr lang="cs-CZ" altLang="cs-CZ" sz="1600"/>
              <a:t> </a:t>
            </a:r>
          </a:p>
        </p:txBody>
      </p:sp>
      <p:sp>
        <p:nvSpPr>
          <p:cNvPr id="57353" name="AutoShape 9"/>
          <p:cNvSpPr>
            <a:spLocks noChangeArrowheads="1"/>
          </p:cNvSpPr>
          <p:nvPr/>
        </p:nvSpPr>
        <p:spPr bwMode="auto">
          <a:xfrm>
            <a:off x="3779838" y="1547813"/>
            <a:ext cx="792162" cy="144462"/>
          </a:xfrm>
          <a:prstGeom prst="leftArrow">
            <a:avLst>
              <a:gd name="adj1" fmla="val 50000"/>
              <a:gd name="adj2" fmla="val 13708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4787900" y="1331913"/>
            <a:ext cx="27908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Dvojnásobně nabitý ion peptidu</a:t>
            </a:r>
          </a:p>
          <a:p>
            <a:r>
              <a:rPr lang="cs-CZ" altLang="cs-CZ" sz="1600"/>
              <a:t>vybrán pro fragmentaci</a:t>
            </a:r>
          </a:p>
        </p:txBody>
      </p:sp>
      <p:sp>
        <p:nvSpPr>
          <p:cNvPr id="57356" name="Line 12"/>
          <p:cNvSpPr>
            <a:spLocks noChangeShapeType="1"/>
          </p:cNvSpPr>
          <p:nvPr/>
        </p:nvSpPr>
        <p:spPr bwMode="auto">
          <a:xfrm>
            <a:off x="5815013" y="5580063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>
            <a:off x="5003800" y="5580063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58" name="Line 14"/>
          <p:cNvSpPr>
            <a:spLocks noChangeShapeType="1"/>
          </p:cNvSpPr>
          <p:nvPr/>
        </p:nvSpPr>
        <p:spPr bwMode="auto">
          <a:xfrm>
            <a:off x="4313238" y="5580063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6002338" y="5219700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N</a:t>
            </a:r>
          </a:p>
        </p:txBody>
      </p:sp>
      <p:sp>
        <p:nvSpPr>
          <p:cNvPr id="57360" name="Text Box 16"/>
          <p:cNvSpPr txBox="1">
            <a:spLocks noChangeArrowheads="1"/>
          </p:cNvSpPr>
          <p:nvPr/>
        </p:nvSpPr>
        <p:spPr bwMode="auto">
          <a:xfrm>
            <a:off x="5230813" y="5219700"/>
            <a:ext cx="31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E</a:t>
            </a:r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4462463" y="5219700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V</a:t>
            </a:r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>
            <a:off x="3654425" y="5580063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3803650" y="5219700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T</a:t>
            </a:r>
          </a:p>
        </p:txBody>
      </p:sp>
      <p:sp>
        <p:nvSpPr>
          <p:cNvPr id="57364" name="Line 20"/>
          <p:cNvSpPr>
            <a:spLocks noChangeShapeType="1"/>
          </p:cNvSpPr>
          <p:nvPr/>
        </p:nvSpPr>
        <p:spPr bwMode="auto">
          <a:xfrm>
            <a:off x="2843213" y="5580063"/>
            <a:ext cx="788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65" name="Text Box 21"/>
          <p:cNvSpPr txBox="1">
            <a:spLocks noChangeArrowheads="1"/>
          </p:cNvSpPr>
          <p:nvPr/>
        </p:nvSpPr>
        <p:spPr bwMode="auto">
          <a:xfrm>
            <a:off x="3068638" y="5219700"/>
            <a:ext cx="319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E</a:t>
            </a:r>
          </a:p>
        </p:txBody>
      </p:sp>
      <p:sp>
        <p:nvSpPr>
          <p:cNvPr id="57368" name="Rectangle 24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8" name="Picture 4" descr="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435100" y="192088"/>
            <a:ext cx="833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4000">
                <a:solidFill>
                  <a:schemeClr val="bg1"/>
                </a:solidFill>
                <a:latin typeface="Baskerville Old Face" pitchFamily="18" charset="0"/>
              </a:rPr>
              <a:t>LC</a:t>
            </a:r>
            <a:endParaRPr lang="cs-CZ" altLang="cs-CZ" sz="4000">
              <a:solidFill>
                <a:schemeClr val="bg1"/>
              </a:solidFill>
              <a:latin typeface="Baskerville Old Face" pitchFamily="18" charset="0"/>
            </a:endParaRP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787900" y="177800"/>
            <a:ext cx="898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4000">
                <a:solidFill>
                  <a:schemeClr val="bg1"/>
                </a:solidFill>
                <a:latin typeface="Baskerville Old Face" pitchFamily="18" charset="0"/>
              </a:rPr>
              <a:t>MS</a:t>
            </a:r>
            <a:endParaRPr lang="cs-CZ" altLang="cs-CZ" sz="4000">
              <a:solidFill>
                <a:schemeClr val="bg1"/>
              </a:solidFill>
              <a:latin typeface="Baskerville Old Face" pitchFamily="18" charset="0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627313" y="404813"/>
            <a:ext cx="11604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i="1">
                <a:solidFill>
                  <a:schemeClr val="bg1"/>
                </a:solidFill>
                <a:latin typeface="Baskerville Old Face" pitchFamily="18" charset="0"/>
              </a:rPr>
              <a:t>on-line</a:t>
            </a:r>
            <a:endParaRPr lang="cs-CZ" altLang="cs-CZ" sz="2800" i="1">
              <a:solidFill>
                <a:schemeClr val="bg1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51" y="1305156"/>
            <a:ext cx="6588224" cy="4392149"/>
          </a:xfrm>
          <a:prstGeom prst="rect">
            <a:avLst/>
          </a:prstGeom>
        </p:spPr>
      </p:pic>
      <p:sp>
        <p:nvSpPr>
          <p:cNvPr id="47112" name="Text Box 1032"/>
          <p:cNvSpPr txBox="1">
            <a:spLocks noChangeArrowheads="1"/>
          </p:cNvSpPr>
          <p:nvPr/>
        </p:nvSpPr>
        <p:spPr bwMode="auto">
          <a:xfrm>
            <a:off x="3635375" y="590550"/>
            <a:ext cx="1860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/>
              <a:t>LC-MS</a:t>
            </a:r>
            <a:r>
              <a:rPr lang="en-US" altLang="cs-CZ" sz="2000" b="1"/>
              <a:t>/MS</a:t>
            </a:r>
            <a:endParaRPr lang="cs-CZ" altLang="cs-CZ" sz="2000" b="1">
              <a:solidFill>
                <a:schemeClr val="accent2"/>
              </a:solidFill>
            </a:endParaRPr>
          </a:p>
        </p:txBody>
      </p:sp>
      <p:sp>
        <p:nvSpPr>
          <p:cNvPr id="47113" name="Text Box 1033"/>
          <p:cNvSpPr txBox="1">
            <a:spLocks noChangeArrowheads="1"/>
          </p:cNvSpPr>
          <p:nvPr/>
        </p:nvSpPr>
        <p:spPr bwMode="auto">
          <a:xfrm>
            <a:off x="1115616" y="5805264"/>
            <a:ext cx="71294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smtClean="0"/>
              <a:t>ESI-QTOF </a:t>
            </a:r>
            <a:r>
              <a:rPr lang="cs-CZ" altLang="cs-CZ" sz="1400"/>
              <a:t>hmotnostní spektrometr </a:t>
            </a:r>
            <a:r>
              <a:rPr lang="cs-CZ" altLang="cs-CZ" sz="1400" smtClean="0"/>
              <a:t>Impact II </a:t>
            </a:r>
            <a:r>
              <a:rPr lang="cs-CZ" altLang="cs-CZ" sz="1400"/>
              <a:t>(Bruker) </a:t>
            </a:r>
            <a:r>
              <a:rPr lang="en-US" altLang="cs-CZ" sz="1400"/>
              <a:t>spojen</a:t>
            </a:r>
            <a:r>
              <a:rPr lang="cs-CZ" altLang="cs-CZ" sz="1400"/>
              <a:t>ý s kapalinovým chromatografem Ultimate 3000 RSLCnano (Dionex)</a:t>
            </a:r>
          </a:p>
        </p:txBody>
      </p:sp>
      <p:sp>
        <p:nvSpPr>
          <p:cNvPr id="47121" name="Text Box 1041"/>
          <p:cNvSpPr txBox="1">
            <a:spLocks noChangeArrowheads="1"/>
          </p:cNvSpPr>
          <p:nvPr/>
        </p:nvSpPr>
        <p:spPr bwMode="auto">
          <a:xfrm>
            <a:off x="3635375" y="2492896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MS</a:t>
            </a:r>
          </a:p>
        </p:txBody>
      </p:sp>
      <p:sp>
        <p:nvSpPr>
          <p:cNvPr id="47123" name="Text Box 1043"/>
          <p:cNvSpPr txBox="1">
            <a:spLocks noChangeArrowheads="1"/>
          </p:cNvSpPr>
          <p:nvPr/>
        </p:nvSpPr>
        <p:spPr bwMode="auto">
          <a:xfrm>
            <a:off x="3917950" y="3797069"/>
            <a:ext cx="1043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 smtClean="0"/>
              <a:t>nanoESI</a:t>
            </a:r>
            <a:endParaRPr lang="cs-CZ" altLang="cs-CZ" sz="1800" b="1"/>
          </a:p>
        </p:txBody>
      </p:sp>
      <p:sp>
        <p:nvSpPr>
          <p:cNvPr id="47124" name="Text Box 1044"/>
          <p:cNvSpPr txBox="1">
            <a:spLocks noChangeArrowheads="1"/>
          </p:cNvSpPr>
          <p:nvPr/>
        </p:nvSpPr>
        <p:spPr bwMode="auto">
          <a:xfrm>
            <a:off x="1862701" y="2426417"/>
            <a:ext cx="1550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HPLC systém</a:t>
            </a:r>
          </a:p>
        </p:txBody>
      </p:sp>
      <p:sp>
        <p:nvSpPr>
          <p:cNvPr id="47128" name="Rectangle 1048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77" name="Group 29"/>
          <p:cNvGrpSpPr>
            <a:grpSpLocks/>
          </p:cNvGrpSpPr>
          <p:nvPr/>
        </p:nvGrpSpPr>
        <p:grpSpPr bwMode="auto">
          <a:xfrm>
            <a:off x="250825" y="3500438"/>
            <a:ext cx="8424863" cy="3168650"/>
            <a:chOff x="158" y="2205"/>
            <a:chExt cx="5307" cy="1996"/>
          </a:xfrm>
        </p:grpSpPr>
        <p:sp>
          <p:nvSpPr>
            <p:cNvPr id="78853" name="Oval 5"/>
            <p:cNvSpPr>
              <a:spLocks noChangeArrowheads="1"/>
            </p:cNvSpPr>
            <p:nvPr/>
          </p:nvSpPr>
          <p:spPr bwMode="auto">
            <a:xfrm>
              <a:off x="384" y="2341"/>
              <a:ext cx="960" cy="576"/>
            </a:xfrm>
            <a:prstGeom prst="ellipse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2000"/>
                <a:t>Protein mix</a:t>
              </a:r>
            </a:p>
          </p:txBody>
        </p:sp>
        <p:sp>
          <p:nvSpPr>
            <p:cNvPr id="78854" name="AutoShape 6"/>
            <p:cNvSpPr>
              <a:spLocks noChangeArrowheads="1"/>
            </p:cNvSpPr>
            <p:nvPr/>
          </p:nvSpPr>
          <p:spPr bwMode="auto">
            <a:xfrm>
              <a:off x="528" y="3397"/>
              <a:ext cx="672" cy="480"/>
            </a:xfrm>
            <a:prstGeom prst="hexagon">
              <a:avLst>
                <a:gd name="adj" fmla="val 35000"/>
                <a:gd name="vf" fmla="val 11547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1800"/>
                <a:t>digesce</a:t>
              </a:r>
            </a:p>
          </p:txBody>
        </p:sp>
        <p:grpSp>
          <p:nvGrpSpPr>
            <p:cNvPr id="78855" name="Group 7"/>
            <p:cNvGrpSpPr>
              <a:grpSpLocks/>
            </p:cNvGrpSpPr>
            <p:nvPr/>
          </p:nvGrpSpPr>
          <p:grpSpPr bwMode="auto">
            <a:xfrm>
              <a:off x="3061" y="3493"/>
              <a:ext cx="1392" cy="240"/>
              <a:chOff x="2640" y="3456"/>
              <a:chExt cx="1392" cy="240"/>
            </a:xfrm>
          </p:grpSpPr>
          <p:sp>
            <p:nvSpPr>
              <p:cNvPr id="78856" name="AutoShape 8"/>
              <p:cNvSpPr>
                <a:spLocks noChangeArrowheads="1"/>
              </p:cNvSpPr>
              <p:nvPr/>
            </p:nvSpPr>
            <p:spPr bwMode="auto">
              <a:xfrm>
                <a:off x="2640" y="3456"/>
                <a:ext cx="1392" cy="240"/>
              </a:xfrm>
              <a:prstGeom prst="chevron">
                <a:avLst>
                  <a:gd name="adj" fmla="val 145000"/>
                </a:avLst>
              </a:prstGeom>
              <a:solidFill>
                <a:schemeClr val="hlink"/>
              </a:solidFill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8857" name="Text Box 9"/>
              <p:cNvSpPr txBox="1">
                <a:spLocks noChangeArrowheads="1"/>
              </p:cNvSpPr>
              <p:nvPr/>
            </p:nvSpPr>
            <p:spPr bwMode="auto">
              <a:xfrm>
                <a:off x="2884" y="3456"/>
                <a:ext cx="790" cy="237"/>
              </a:xfrm>
              <a:prstGeom prst="rect">
                <a:avLst/>
              </a:prstGeom>
              <a:noFill/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800" b="1"/>
                  <a:t>   2D -  RP</a:t>
                </a:r>
                <a:r>
                  <a:rPr lang="cs-CZ" altLang="cs-CZ" sz="1800"/>
                  <a:t> </a:t>
                </a:r>
              </a:p>
            </p:txBody>
          </p:sp>
        </p:grpSp>
        <p:grpSp>
          <p:nvGrpSpPr>
            <p:cNvPr id="78859" name="Group 11"/>
            <p:cNvGrpSpPr>
              <a:grpSpLocks/>
            </p:cNvGrpSpPr>
            <p:nvPr/>
          </p:nvGrpSpPr>
          <p:grpSpPr bwMode="auto">
            <a:xfrm>
              <a:off x="1392" y="3502"/>
              <a:ext cx="1392" cy="240"/>
              <a:chOff x="2640" y="3456"/>
              <a:chExt cx="1392" cy="240"/>
            </a:xfrm>
          </p:grpSpPr>
          <p:sp>
            <p:nvSpPr>
              <p:cNvPr id="78860" name="AutoShape 12"/>
              <p:cNvSpPr>
                <a:spLocks noChangeArrowheads="1"/>
              </p:cNvSpPr>
              <p:nvPr/>
            </p:nvSpPr>
            <p:spPr bwMode="auto">
              <a:xfrm>
                <a:off x="2640" y="3456"/>
                <a:ext cx="1392" cy="240"/>
              </a:xfrm>
              <a:prstGeom prst="chevron">
                <a:avLst>
                  <a:gd name="adj" fmla="val 145000"/>
                </a:avLst>
              </a:prstGeom>
              <a:solidFill>
                <a:srgbClr val="FF99CC"/>
              </a:solidFill>
              <a:ln w="9525">
                <a:solidFill>
                  <a:srgbClr val="FF99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78861" name="Text Box 13"/>
              <p:cNvSpPr txBox="1">
                <a:spLocks noChangeArrowheads="1"/>
              </p:cNvSpPr>
              <p:nvPr/>
            </p:nvSpPr>
            <p:spPr bwMode="auto">
              <a:xfrm>
                <a:off x="2884" y="3456"/>
                <a:ext cx="778" cy="237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rgbClr val="FF99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800"/>
                  <a:t> </a:t>
                </a:r>
                <a:r>
                  <a:rPr lang="cs-CZ" altLang="cs-CZ" sz="1800" b="1"/>
                  <a:t>1D - SCX</a:t>
                </a:r>
                <a:r>
                  <a:rPr lang="cs-CZ" altLang="cs-CZ" sz="1800"/>
                  <a:t> </a:t>
                </a:r>
              </a:p>
            </p:txBody>
          </p:sp>
        </p:grpSp>
        <p:sp>
          <p:nvSpPr>
            <p:cNvPr id="78862" name="AutoShape 14"/>
            <p:cNvSpPr>
              <a:spLocks noChangeArrowheads="1"/>
            </p:cNvSpPr>
            <p:nvPr/>
          </p:nvSpPr>
          <p:spPr bwMode="auto">
            <a:xfrm rot="5400000">
              <a:off x="768" y="3061"/>
              <a:ext cx="240" cy="192"/>
            </a:xfrm>
            <a:prstGeom prst="rightArrow">
              <a:avLst>
                <a:gd name="adj1" fmla="val 50000"/>
                <a:gd name="adj2" fmla="val 3125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8864" name="Text Box 16"/>
            <p:cNvSpPr txBox="1">
              <a:spLocks noChangeArrowheads="1"/>
            </p:cNvSpPr>
            <p:nvPr/>
          </p:nvSpPr>
          <p:spPr bwMode="auto">
            <a:xfrm>
              <a:off x="1612" y="3713"/>
              <a:ext cx="79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800"/>
                <a:t>frakcionace</a:t>
              </a:r>
            </a:p>
            <a:p>
              <a:r>
                <a:rPr lang="cs-CZ" altLang="cs-CZ" sz="1800"/>
                <a:t>step by step</a:t>
              </a:r>
            </a:p>
          </p:txBody>
        </p:sp>
        <p:sp>
          <p:nvSpPr>
            <p:cNvPr id="78865" name="Text Box 17"/>
            <p:cNvSpPr txBox="1">
              <a:spLocks noChangeArrowheads="1"/>
            </p:cNvSpPr>
            <p:nvPr/>
          </p:nvSpPr>
          <p:spPr bwMode="auto">
            <a:xfrm>
              <a:off x="2602" y="2840"/>
              <a:ext cx="694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2200" b="1"/>
                <a:t>2-D LC</a:t>
              </a:r>
            </a:p>
            <a:p>
              <a:pPr algn="ctr"/>
              <a:r>
                <a:rPr lang="cs-CZ" altLang="cs-CZ" sz="2200" b="1"/>
                <a:t>MudPit</a:t>
              </a:r>
              <a:endParaRPr lang="en-US" altLang="cs-CZ" sz="1800"/>
            </a:p>
          </p:txBody>
        </p:sp>
        <p:sp>
          <p:nvSpPr>
            <p:cNvPr id="78873" name="AutoShape 25"/>
            <p:cNvSpPr>
              <a:spLocks noChangeArrowheads="1"/>
            </p:cNvSpPr>
            <p:nvPr/>
          </p:nvSpPr>
          <p:spPr bwMode="auto">
            <a:xfrm>
              <a:off x="4604" y="3415"/>
              <a:ext cx="672" cy="384"/>
            </a:xfrm>
            <a:prstGeom prst="roundRect">
              <a:avLst>
                <a:gd name="adj" fmla="val 1666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1800"/>
                <a:t>MS</a:t>
              </a:r>
              <a:r>
                <a:rPr lang="en-US" altLang="cs-CZ" sz="1800"/>
                <a:t>/</a:t>
              </a:r>
              <a:r>
                <a:rPr lang="cs-CZ" altLang="cs-CZ" sz="1800"/>
                <a:t>MS</a:t>
              </a:r>
            </a:p>
          </p:txBody>
        </p:sp>
        <p:sp>
          <p:nvSpPr>
            <p:cNvPr id="78876" name="AutoShape 28"/>
            <p:cNvSpPr>
              <a:spLocks noChangeArrowheads="1"/>
            </p:cNvSpPr>
            <p:nvPr/>
          </p:nvSpPr>
          <p:spPr bwMode="auto">
            <a:xfrm>
              <a:off x="158" y="2205"/>
              <a:ext cx="5307" cy="1996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8858" name="AutoShape 10"/>
          <p:cNvSpPr>
            <a:spLocks noChangeArrowheads="1"/>
          </p:cNvSpPr>
          <p:nvPr/>
        </p:nvSpPr>
        <p:spPr bwMode="auto">
          <a:xfrm>
            <a:off x="6013450" y="2460625"/>
            <a:ext cx="1066800" cy="609600"/>
          </a:xfrm>
          <a:prstGeom prst="roundRect">
            <a:avLst>
              <a:gd name="adj" fmla="val 16667"/>
            </a:avLst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/>
              <a:t>MS</a:t>
            </a:r>
            <a:r>
              <a:rPr lang="en-US" altLang="cs-CZ" sz="1800"/>
              <a:t>/</a:t>
            </a:r>
            <a:r>
              <a:rPr lang="cs-CZ" altLang="cs-CZ" sz="1800"/>
              <a:t>MS</a:t>
            </a:r>
          </a:p>
        </p:txBody>
      </p:sp>
      <p:grpSp>
        <p:nvGrpSpPr>
          <p:cNvPr id="78867" name="Group 19"/>
          <p:cNvGrpSpPr>
            <a:grpSpLocks/>
          </p:cNvGrpSpPr>
          <p:nvPr/>
        </p:nvGrpSpPr>
        <p:grpSpPr bwMode="auto">
          <a:xfrm>
            <a:off x="3457575" y="2565400"/>
            <a:ext cx="2209800" cy="381000"/>
            <a:chOff x="2640" y="3456"/>
            <a:chExt cx="1392" cy="240"/>
          </a:xfrm>
        </p:grpSpPr>
        <p:sp>
          <p:nvSpPr>
            <p:cNvPr id="78868" name="AutoShape 20"/>
            <p:cNvSpPr>
              <a:spLocks noChangeArrowheads="1"/>
            </p:cNvSpPr>
            <p:nvPr/>
          </p:nvSpPr>
          <p:spPr bwMode="auto">
            <a:xfrm>
              <a:off x="2640" y="3456"/>
              <a:ext cx="1392" cy="240"/>
            </a:xfrm>
            <a:prstGeom prst="chevron">
              <a:avLst>
                <a:gd name="adj" fmla="val 145000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8869" name="Text Box 21"/>
            <p:cNvSpPr txBox="1">
              <a:spLocks noChangeArrowheads="1"/>
            </p:cNvSpPr>
            <p:nvPr/>
          </p:nvSpPr>
          <p:spPr bwMode="auto">
            <a:xfrm>
              <a:off x="2884" y="3456"/>
              <a:ext cx="790" cy="237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800" b="1"/>
                <a:t>   1D -  RP</a:t>
              </a:r>
              <a:r>
                <a:rPr lang="cs-CZ" altLang="cs-CZ" sz="1800"/>
                <a:t> </a:t>
              </a:r>
            </a:p>
          </p:txBody>
        </p:sp>
      </p:grpSp>
      <p:sp>
        <p:nvSpPr>
          <p:cNvPr id="78870" name="Oval 22"/>
          <p:cNvSpPr>
            <a:spLocks noChangeArrowheads="1"/>
          </p:cNvSpPr>
          <p:nvPr/>
        </p:nvSpPr>
        <p:spPr bwMode="auto">
          <a:xfrm>
            <a:off x="1908175" y="333375"/>
            <a:ext cx="1524000" cy="9144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2000"/>
              <a:t>Protein</a:t>
            </a:r>
          </a:p>
          <a:p>
            <a:pPr algn="ctr"/>
            <a:r>
              <a:rPr lang="cs-CZ" altLang="cs-CZ" sz="2000"/>
              <a:t>or</a:t>
            </a:r>
          </a:p>
          <a:p>
            <a:pPr algn="ctr"/>
            <a:r>
              <a:rPr lang="cs-CZ" altLang="cs-CZ" sz="2000"/>
              <a:t>mix </a:t>
            </a:r>
          </a:p>
        </p:txBody>
      </p:sp>
      <p:sp>
        <p:nvSpPr>
          <p:cNvPr id="78871" name="AutoShape 23"/>
          <p:cNvSpPr>
            <a:spLocks noChangeArrowheads="1"/>
          </p:cNvSpPr>
          <p:nvPr/>
        </p:nvSpPr>
        <p:spPr bwMode="auto">
          <a:xfrm>
            <a:off x="2125663" y="2379663"/>
            <a:ext cx="1066800" cy="762000"/>
          </a:xfrm>
          <a:prstGeom prst="hexagon">
            <a:avLst>
              <a:gd name="adj" fmla="val 35000"/>
              <a:gd name="vf" fmla="val 11547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/>
              <a:t>digesce</a:t>
            </a:r>
          </a:p>
        </p:txBody>
      </p:sp>
      <p:sp>
        <p:nvSpPr>
          <p:cNvPr id="78872" name="AutoShape 24"/>
          <p:cNvSpPr>
            <a:spLocks noChangeArrowheads="1"/>
          </p:cNvSpPr>
          <p:nvPr/>
        </p:nvSpPr>
        <p:spPr bwMode="auto">
          <a:xfrm rot="5400000">
            <a:off x="2568575" y="2062163"/>
            <a:ext cx="200025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5076825" y="1773238"/>
            <a:ext cx="10763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200" b="1"/>
              <a:t>1-D LC</a:t>
            </a:r>
            <a:endParaRPr lang="en-US" altLang="cs-CZ" sz="1800"/>
          </a:p>
        </p:txBody>
      </p:sp>
      <p:sp>
        <p:nvSpPr>
          <p:cNvPr id="78878" name="AutoShape 30"/>
          <p:cNvSpPr>
            <a:spLocks noChangeArrowheads="1"/>
          </p:cNvSpPr>
          <p:nvPr/>
        </p:nvSpPr>
        <p:spPr bwMode="auto">
          <a:xfrm>
            <a:off x="1476375" y="188913"/>
            <a:ext cx="6121400" cy="31686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83" name="AutoShape 35"/>
          <p:cNvSpPr>
            <a:spLocks noChangeArrowheads="1"/>
          </p:cNvSpPr>
          <p:nvPr/>
        </p:nvSpPr>
        <p:spPr bwMode="auto">
          <a:xfrm rot="5400000">
            <a:off x="2560637" y="1279526"/>
            <a:ext cx="200025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8884" name="AutoShape 36"/>
          <p:cNvSpPr>
            <a:spLocks noChangeArrowheads="1"/>
          </p:cNvSpPr>
          <p:nvPr/>
        </p:nvSpPr>
        <p:spPr bwMode="auto">
          <a:xfrm>
            <a:off x="1835150" y="1595438"/>
            <a:ext cx="1655763" cy="4318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cs-CZ" sz="1800">
                <a:solidFill>
                  <a:schemeClr val="bg2"/>
                </a:solidFill>
              </a:rPr>
              <a:t>separace</a:t>
            </a:r>
            <a:endParaRPr lang="cs-CZ" altLang="cs-CZ" sz="1800">
              <a:solidFill>
                <a:schemeClr val="bg2"/>
              </a:solidFill>
            </a:endParaRPr>
          </a:p>
        </p:txBody>
      </p:sp>
      <p:sp>
        <p:nvSpPr>
          <p:cNvPr id="78887" name="AutoShape 39"/>
          <p:cNvSpPr>
            <a:spLocks noChangeArrowheads="1"/>
          </p:cNvSpPr>
          <p:nvPr/>
        </p:nvSpPr>
        <p:spPr bwMode="auto">
          <a:xfrm>
            <a:off x="4572000" y="476250"/>
            <a:ext cx="1584325" cy="792163"/>
          </a:xfrm>
          <a:prstGeom prst="cloudCallout">
            <a:avLst>
              <a:gd name="adj1" fmla="val -105713"/>
              <a:gd name="adj2" fmla="val 95292"/>
            </a:avLst>
          </a:pr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cs-CZ" sz="1800">
                <a:solidFill>
                  <a:schemeClr val="bg2"/>
                </a:solidFill>
              </a:rPr>
              <a:t>2-D GE</a:t>
            </a:r>
            <a:endParaRPr lang="cs-CZ" altLang="cs-CZ" sz="1800">
              <a:solidFill>
                <a:schemeClr val="bg2"/>
              </a:solidFill>
            </a:endParaRPr>
          </a:p>
        </p:txBody>
      </p:sp>
      <p:sp>
        <p:nvSpPr>
          <p:cNvPr id="78889" name="Rectangle 41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2459038" y="206375"/>
            <a:ext cx="2905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000" b="1"/>
              <a:t>Krevní plazma </a:t>
            </a:r>
          </a:p>
          <a:p>
            <a:pPr algn="ctr"/>
            <a:r>
              <a:rPr lang="cs-CZ" altLang="cs-CZ" sz="2000"/>
              <a:t>(3500 – 9000 proteinů ??)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3759200" y="7858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/>
          </a:p>
        </p:txBody>
      </p:sp>
      <p:grpSp>
        <p:nvGrpSpPr>
          <p:cNvPr id="109593" name="Group 25"/>
          <p:cNvGrpSpPr>
            <a:grpSpLocks/>
          </p:cNvGrpSpPr>
          <p:nvPr/>
        </p:nvGrpSpPr>
        <p:grpSpPr bwMode="auto">
          <a:xfrm>
            <a:off x="3201988" y="2503488"/>
            <a:ext cx="4013200" cy="1206500"/>
            <a:chOff x="2017" y="1196"/>
            <a:chExt cx="2528" cy="760"/>
          </a:xfrm>
        </p:grpSpPr>
        <p:sp>
          <p:nvSpPr>
            <p:cNvPr id="109574" name="AutoShape 6"/>
            <p:cNvSpPr>
              <a:spLocks noChangeArrowheads="1"/>
            </p:cNvSpPr>
            <p:nvPr/>
          </p:nvSpPr>
          <p:spPr bwMode="auto">
            <a:xfrm>
              <a:off x="2017" y="1196"/>
              <a:ext cx="816" cy="545"/>
            </a:xfrm>
            <a:prstGeom prst="downArrowCallout">
              <a:avLst>
                <a:gd name="adj1" fmla="val 37431"/>
                <a:gd name="adj2" fmla="val 37431"/>
                <a:gd name="adj3" fmla="val 16667"/>
                <a:gd name="adj4" fmla="val 6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1800" b="1">
                  <a:solidFill>
                    <a:schemeClr val="bg1"/>
                  </a:solidFill>
                </a:rPr>
                <a:t>IEF</a:t>
              </a:r>
              <a:r>
                <a:rPr lang="cs-CZ" altLang="cs-CZ">
                  <a:solidFill>
                    <a:schemeClr val="bg1"/>
                  </a:solidFill>
                </a:rPr>
                <a:t> </a:t>
              </a:r>
              <a:r>
                <a:rPr lang="cs-CZ" altLang="cs-CZ" sz="1800" b="1">
                  <a:solidFill>
                    <a:schemeClr val="bg1"/>
                  </a:solidFill>
                </a:rPr>
                <a:t>(liq)</a:t>
              </a:r>
            </a:p>
          </p:txBody>
        </p:sp>
        <p:sp>
          <p:nvSpPr>
            <p:cNvPr id="109575" name="Text Box 7"/>
            <p:cNvSpPr txBox="1">
              <a:spLocks noChangeArrowheads="1"/>
            </p:cNvSpPr>
            <p:nvPr/>
          </p:nvSpPr>
          <p:spPr bwMode="auto">
            <a:xfrm>
              <a:off x="2063" y="1706"/>
              <a:ext cx="7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000" b="1"/>
                <a:t>20 frakcí</a:t>
              </a:r>
            </a:p>
          </p:txBody>
        </p:sp>
        <p:sp>
          <p:nvSpPr>
            <p:cNvPr id="109576" name="Text Box 8"/>
            <p:cNvSpPr txBox="1">
              <a:spLocks noChangeArrowheads="1"/>
            </p:cNvSpPr>
            <p:nvPr/>
          </p:nvSpPr>
          <p:spPr bwMode="auto">
            <a:xfrm>
              <a:off x="3641" y="1247"/>
              <a:ext cx="9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1">
                  <a:solidFill>
                    <a:schemeClr val="accent2"/>
                  </a:solidFill>
                </a:rPr>
                <a:t>1. rozměr</a:t>
              </a:r>
            </a:p>
          </p:txBody>
        </p:sp>
      </p:grpSp>
      <p:grpSp>
        <p:nvGrpSpPr>
          <p:cNvPr id="109592" name="Group 24"/>
          <p:cNvGrpSpPr>
            <a:grpSpLocks/>
          </p:cNvGrpSpPr>
          <p:nvPr/>
        </p:nvGrpSpPr>
        <p:grpSpPr bwMode="auto">
          <a:xfrm>
            <a:off x="3148013" y="3808413"/>
            <a:ext cx="4067175" cy="1225550"/>
            <a:chOff x="1983" y="2149"/>
            <a:chExt cx="2562" cy="772"/>
          </a:xfrm>
        </p:grpSpPr>
        <p:sp>
          <p:nvSpPr>
            <p:cNvPr id="109578" name="AutoShape 10"/>
            <p:cNvSpPr>
              <a:spLocks noChangeArrowheads="1"/>
            </p:cNvSpPr>
            <p:nvPr/>
          </p:nvSpPr>
          <p:spPr bwMode="auto">
            <a:xfrm>
              <a:off x="2017" y="2149"/>
              <a:ext cx="816" cy="545"/>
            </a:xfrm>
            <a:prstGeom prst="downArrowCallout">
              <a:avLst>
                <a:gd name="adj1" fmla="val 37431"/>
                <a:gd name="adj2" fmla="val 37431"/>
                <a:gd name="adj3" fmla="val 16667"/>
                <a:gd name="adj4" fmla="val 66667"/>
              </a:avLst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1800" b="1">
                  <a:solidFill>
                    <a:schemeClr val="bg1"/>
                  </a:solidFill>
                </a:rPr>
                <a:t>LC (RP)</a:t>
              </a:r>
            </a:p>
          </p:txBody>
        </p:sp>
        <p:sp>
          <p:nvSpPr>
            <p:cNvPr id="109579" name="Text Box 11"/>
            <p:cNvSpPr txBox="1">
              <a:spLocks noChangeArrowheads="1"/>
            </p:cNvSpPr>
            <p:nvPr/>
          </p:nvSpPr>
          <p:spPr bwMode="auto">
            <a:xfrm>
              <a:off x="1983" y="2671"/>
              <a:ext cx="88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000" b="1"/>
                <a:t>1600 frakcí</a:t>
              </a:r>
            </a:p>
          </p:txBody>
        </p:sp>
        <p:sp>
          <p:nvSpPr>
            <p:cNvPr id="109580" name="Text Box 12"/>
            <p:cNvSpPr txBox="1">
              <a:spLocks noChangeArrowheads="1"/>
            </p:cNvSpPr>
            <p:nvPr/>
          </p:nvSpPr>
          <p:spPr bwMode="auto">
            <a:xfrm>
              <a:off x="3641" y="2176"/>
              <a:ext cx="9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1">
                  <a:solidFill>
                    <a:srgbClr val="FF3300"/>
                  </a:solidFill>
                </a:rPr>
                <a:t>2. rozměr</a:t>
              </a:r>
            </a:p>
          </p:txBody>
        </p:sp>
      </p:grpSp>
      <p:grpSp>
        <p:nvGrpSpPr>
          <p:cNvPr id="109591" name="Group 23"/>
          <p:cNvGrpSpPr>
            <a:grpSpLocks/>
          </p:cNvGrpSpPr>
          <p:nvPr/>
        </p:nvGrpSpPr>
        <p:grpSpPr bwMode="auto">
          <a:xfrm>
            <a:off x="3170238" y="5168900"/>
            <a:ext cx="4281487" cy="1212850"/>
            <a:chOff x="1997" y="3152"/>
            <a:chExt cx="2697" cy="764"/>
          </a:xfrm>
        </p:grpSpPr>
        <p:sp>
          <p:nvSpPr>
            <p:cNvPr id="109582" name="AutoShape 14"/>
            <p:cNvSpPr>
              <a:spLocks noChangeArrowheads="1"/>
            </p:cNvSpPr>
            <p:nvPr/>
          </p:nvSpPr>
          <p:spPr bwMode="auto">
            <a:xfrm>
              <a:off x="1997" y="3152"/>
              <a:ext cx="816" cy="545"/>
            </a:xfrm>
            <a:prstGeom prst="downArrowCallout">
              <a:avLst>
                <a:gd name="adj1" fmla="val 37431"/>
                <a:gd name="adj2" fmla="val 37431"/>
                <a:gd name="adj3" fmla="val 16667"/>
                <a:gd name="adj4" fmla="val 66667"/>
              </a:avLst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1800" b="1">
                  <a:solidFill>
                    <a:schemeClr val="bg1"/>
                  </a:solidFill>
                </a:rPr>
                <a:t>GE (1D/2D)</a:t>
              </a:r>
            </a:p>
          </p:txBody>
        </p:sp>
        <p:sp>
          <p:nvSpPr>
            <p:cNvPr id="109583" name="Text Box 15"/>
            <p:cNvSpPr txBox="1">
              <a:spLocks noChangeArrowheads="1"/>
            </p:cNvSpPr>
            <p:nvPr/>
          </p:nvSpPr>
          <p:spPr bwMode="auto">
            <a:xfrm>
              <a:off x="2050" y="3666"/>
              <a:ext cx="67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000" b="1">
                  <a:cs typeface="Times New Roman" pitchFamily="18" charset="0"/>
                </a:rPr>
                <a:t>∞</a:t>
              </a:r>
              <a:r>
                <a:rPr lang="cs-CZ" altLang="cs-CZ" sz="2000" b="1"/>
                <a:t> frakcí</a:t>
              </a:r>
            </a:p>
          </p:txBody>
        </p:sp>
        <p:sp>
          <p:nvSpPr>
            <p:cNvPr id="109584" name="Text Box 16"/>
            <p:cNvSpPr txBox="1">
              <a:spLocks noChangeArrowheads="1"/>
            </p:cNvSpPr>
            <p:nvPr/>
          </p:nvSpPr>
          <p:spPr bwMode="auto">
            <a:xfrm>
              <a:off x="3641" y="3182"/>
              <a:ext cx="10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1">
                  <a:solidFill>
                    <a:srgbClr val="006600"/>
                  </a:solidFill>
                </a:rPr>
                <a:t>3/4. rozměr</a:t>
              </a:r>
            </a:p>
          </p:txBody>
        </p:sp>
      </p:grpSp>
      <p:sp>
        <p:nvSpPr>
          <p:cNvPr id="109585" name="Rectangle 17"/>
          <p:cNvSpPr>
            <a:spLocks noChangeArrowheads="1"/>
          </p:cNvSpPr>
          <p:nvPr/>
        </p:nvSpPr>
        <p:spPr bwMode="auto">
          <a:xfrm>
            <a:off x="3995738" y="6508750"/>
            <a:ext cx="5184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i="1"/>
              <a:t>from H. Wang, Molecular &amp; Cellular Proteomics, 2005, </a:t>
            </a:r>
            <a:r>
              <a:rPr lang="cs-CZ" altLang="cs-CZ" sz="1400" b="1" i="1"/>
              <a:t>4</a:t>
            </a:r>
            <a:r>
              <a:rPr lang="cs-CZ" altLang="cs-CZ" sz="1400" i="1"/>
              <a:t>, 618–625.</a:t>
            </a:r>
          </a:p>
        </p:txBody>
      </p:sp>
      <p:grpSp>
        <p:nvGrpSpPr>
          <p:cNvPr id="109594" name="Group 26"/>
          <p:cNvGrpSpPr>
            <a:grpSpLocks/>
          </p:cNvGrpSpPr>
          <p:nvPr/>
        </p:nvGrpSpPr>
        <p:grpSpPr bwMode="auto">
          <a:xfrm>
            <a:off x="3203575" y="1193800"/>
            <a:ext cx="4013200" cy="1176338"/>
            <a:chOff x="2018" y="586"/>
            <a:chExt cx="2528" cy="741"/>
          </a:xfrm>
        </p:grpSpPr>
        <p:sp>
          <p:nvSpPr>
            <p:cNvPr id="109590" name="Text Box 22"/>
            <p:cNvSpPr txBox="1">
              <a:spLocks noChangeArrowheads="1"/>
            </p:cNvSpPr>
            <p:nvPr/>
          </p:nvSpPr>
          <p:spPr bwMode="auto">
            <a:xfrm>
              <a:off x="3642" y="637"/>
              <a:ext cx="9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b="1">
                  <a:solidFill>
                    <a:srgbClr val="A50021"/>
                  </a:solidFill>
                </a:rPr>
                <a:t>0. rozměr</a:t>
              </a:r>
            </a:p>
          </p:txBody>
        </p:sp>
        <p:sp>
          <p:nvSpPr>
            <p:cNvPr id="109588" name="AutoShape 20"/>
            <p:cNvSpPr>
              <a:spLocks noChangeArrowheads="1"/>
            </p:cNvSpPr>
            <p:nvPr/>
          </p:nvSpPr>
          <p:spPr bwMode="auto">
            <a:xfrm>
              <a:off x="2018" y="586"/>
              <a:ext cx="816" cy="545"/>
            </a:xfrm>
            <a:prstGeom prst="downArrowCallout">
              <a:avLst>
                <a:gd name="adj1" fmla="val 37431"/>
                <a:gd name="adj2" fmla="val 37431"/>
                <a:gd name="adj3" fmla="val 16667"/>
                <a:gd name="adj4" fmla="val 66667"/>
              </a:avLst>
            </a:prstGeom>
            <a:solidFill>
              <a:srgbClr val="A5002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cs-CZ" altLang="cs-CZ" sz="1800" b="1">
                  <a:solidFill>
                    <a:schemeClr val="bg1"/>
                  </a:solidFill>
                </a:rPr>
                <a:t>deplece</a:t>
              </a:r>
            </a:p>
          </p:txBody>
        </p:sp>
        <p:sp>
          <p:nvSpPr>
            <p:cNvPr id="109589" name="Text Box 21"/>
            <p:cNvSpPr txBox="1">
              <a:spLocks noChangeArrowheads="1"/>
            </p:cNvSpPr>
            <p:nvPr/>
          </p:nvSpPr>
          <p:spPr bwMode="auto">
            <a:xfrm>
              <a:off x="2082" y="1077"/>
              <a:ext cx="67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000" b="1"/>
                <a:t>2 frakce</a:t>
              </a:r>
            </a:p>
          </p:txBody>
        </p:sp>
      </p:grpSp>
      <p:sp>
        <p:nvSpPr>
          <p:cNvPr id="109596" name="Rectangle 28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9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4" descr="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092450" y="58738"/>
            <a:ext cx="6016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  <a:latin typeface="Baskerville Old Face" pitchFamily="18" charset="0"/>
              </a:rPr>
              <a:t>Metody identifikace proteinů pomocí </a:t>
            </a:r>
            <a:r>
              <a:rPr lang="en-US" altLang="cs-CZ" sz="2800">
                <a:solidFill>
                  <a:schemeClr val="bg1"/>
                </a:solidFill>
                <a:latin typeface="Baskerville Old Face" pitchFamily="18" charset="0"/>
              </a:rPr>
              <a:t>MS</a:t>
            </a:r>
            <a:endParaRPr lang="cs-CZ" altLang="cs-CZ" sz="2800">
              <a:solidFill>
                <a:schemeClr val="bg1"/>
              </a:solidFill>
              <a:latin typeface="Baskerville Old Fac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979613" y="981075"/>
            <a:ext cx="12144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latin typeface="Britannic Bold" pitchFamily="34" charset="0"/>
              </a:rPr>
              <a:t>bottom up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571625" y="414338"/>
            <a:ext cx="583088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200" b="1">
                <a:solidFill>
                  <a:srgbClr val="FF0000"/>
                </a:solidFill>
              </a:rPr>
              <a:t>Identifikace proteinů hmotnostní spektrometrií</a:t>
            </a:r>
            <a:endParaRPr lang="cs-CZ" altLang="cs-CZ" sz="2200" b="1" i="1">
              <a:solidFill>
                <a:srgbClr val="FF0000"/>
              </a:solidFill>
            </a:endParaRPr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5795963" y="981075"/>
            <a:ext cx="1101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latin typeface="Britannic Bold" pitchFamily="34" charset="0"/>
              </a:rPr>
              <a:t>top down</a:t>
            </a:r>
          </a:p>
        </p:txBody>
      </p:sp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1836738" y="1482725"/>
            <a:ext cx="1511300" cy="719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>
                <a:latin typeface="Arial" pitchFamily="34" charset="0"/>
              </a:rPr>
              <a:t>protein</a:t>
            </a:r>
          </a:p>
          <a:p>
            <a:pPr algn="ctr"/>
            <a:r>
              <a:rPr lang="cs-CZ" altLang="cs-CZ" sz="1400">
                <a:latin typeface="Arial" pitchFamily="34" charset="0"/>
              </a:rPr>
              <a:t>(směs)</a:t>
            </a:r>
          </a:p>
        </p:txBody>
      </p:sp>
      <p:grpSp>
        <p:nvGrpSpPr>
          <p:cNvPr id="94214" name="Group 6"/>
          <p:cNvGrpSpPr>
            <a:grpSpLocks/>
          </p:cNvGrpSpPr>
          <p:nvPr/>
        </p:nvGrpSpPr>
        <p:grpSpPr bwMode="auto">
          <a:xfrm>
            <a:off x="1547813" y="2686050"/>
            <a:ext cx="2014537" cy="957263"/>
            <a:chOff x="1111" y="1979"/>
            <a:chExt cx="998" cy="499"/>
          </a:xfrm>
        </p:grpSpPr>
        <p:sp>
          <p:nvSpPr>
            <p:cNvPr id="94215" name="Text Box 7"/>
            <p:cNvSpPr txBox="1">
              <a:spLocks noChangeArrowheads="1"/>
            </p:cNvSpPr>
            <p:nvPr/>
          </p:nvSpPr>
          <p:spPr bwMode="auto">
            <a:xfrm>
              <a:off x="1131" y="2024"/>
              <a:ext cx="939" cy="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1800">
                  <a:solidFill>
                    <a:schemeClr val="accent2"/>
                  </a:solidFill>
                  <a:latin typeface="Arial" pitchFamily="34" charset="0"/>
                </a:rPr>
                <a:t>separace</a:t>
              </a:r>
            </a:p>
            <a:p>
              <a:pPr algn="ctr"/>
              <a:r>
                <a:rPr lang="cs-CZ" altLang="cs-CZ" sz="1800" b="1">
                  <a:solidFill>
                    <a:schemeClr val="accent2"/>
                  </a:solidFill>
                  <a:latin typeface="Arial" pitchFamily="34" charset="0"/>
                </a:rPr>
                <a:t>digesce </a:t>
              </a:r>
            </a:p>
            <a:p>
              <a:pPr algn="ctr"/>
              <a:r>
                <a:rPr lang="cs-CZ" altLang="cs-CZ" sz="1200" b="1">
                  <a:solidFill>
                    <a:schemeClr val="accent2"/>
                  </a:solidFill>
                  <a:latin typeface="Arial" pitchFamily="34" charset="0"/>
                </a:rPr>
                <a:t>(specifickou proteázou)</a:t>
              </a:r>
            </a:p>
          </p:txBody>
        </p:sp>
        <p:sp>
          <p:nvSpPr>
            <p:cNvPr id="94216" name="Rectangle 8"/>
            <p:cNvSpPr>
              <a:spLocks noChangeArrowheads="1"/>
            </p:cNvSpPr>
            <p:nvPr/>
          </p:nvSpPr>
          <p:spPr bwMode="auto">
            <a:xfrm>
              <a:off x="1111" y="1979"/>
              <a:ext cx="998" cy="49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94217" name="Line 9"/>
          <p:cNvSpPr>
            <a:spLocks noChangeShapeType="1"/>
          </p:cNvSpPr>
          <p:nvPr/>
        </p:nvSpPr>
        <p:spPr bwMode="auto">
          <a:xfrm>
            <a:off x="1979613" y="4217988"/>
            <a:ext cx="21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1906588" y="4387850"/>
            <a:ext cx="5048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>
            <a:off x="2411413" y="4305300"/>
            <a:ext cx="431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>
            <a:off x="2627313" y="4217988"/>
            <a:ext cx="7207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>
            <a:off x="2914650" y="4416425"/>
            <a:ext cx="4333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>
            <a:off x="1949450" y="4116388"/>
            <a:ext cx="5048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>
            <a:off x="2698750" y="4075113"/>
            <a:ext cx="21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24" name="Oval 16"/>
          <p:cNvSpPr>
            <a:spLocks noChangeArrowheads="1"/>
          </p:cNvSpPr>
          <p:nvPr/>
        </p:nvSpPr>
        <p:spPr bwMode="auto">
          <a:xfrm>
            <a:off x="5508625" y="1512888"/>
            <a:ext cx="1511300" cy="719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1800">
                <a:latin typeface="Arial" pitchFamily="34" charset="0"/>
              </a:rPr>
              <a:t>protein</a:t>
            </a:r>
          </a:p>
          <a:p>
            <a:pPr algn="ctr"/>
            <a:r>
              <a:rPr lang="cs-CZ" altLang="cs-CZ" sz="1400">
                <a:latin typeface="Arial" pitchFamily="34" charset="0"/>
              </a:rPr>
              <a:t>(směs)</a:t>
            </a:r>
            <a:endParaRPr lang="cs-CZ" altLang="cs-CZ" sz="1800">
              <a:latin typeface="Arial" pitchFamily="34" charset="0"/>
            </a:endParaRPr>
          </a:p>
        </p:txBody>
      </p:sp>
      <p:sp>
        <p:nvSpPr>
          <p:cNvPr id="94225" name="AutoShape 17"/>
          <p:cNvSpPr>
            <a:spLocks noChangeArrowheads="1"/>
          </p:cNvSpPr>
          <p:nvPr/>
        </p:nvSpPr>
        <p:spPr bwMode="auto">
          <a:xfrm rot="16200000">
            <a:off x="2469357" y="2275681"/>
            <a:ext cx="215900" cy="360363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  <p:sp>
        <p:nvSpPr>
          <p:cNvPr id="94226" name="AutoShape 18"/>
          <p:cNvSpPr>
            <a:spLocks noChangeArrowheads="1"/>
          </p:cNvSpPr>
          <p:nvPr/>
        </p:nvSpPr>
        <p:spPr bwMode="auto">
          <a:xfrm rot="16200000">
            <a:off x="2474119" y="3653632"/>
            <a:ext cx="215900" cy="360362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  <p:sp>
        <p:nvSpPr>
          <p:cNvPr id="94227" name="AutoShape 19"/>
          <p:cNvSpPr>
            <a:spLocks noChangeArrowheads="1"/>
          </p:cNvSpPr>
          <p:nvPr/>
        </p:nvSpPr>
        <p:spPr bwMode="auto">
          <a:xfrm rot="16200000">
            <a:off x="2483644" y="4504532"/>
            <a:ext cx="215900" cy="360362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  <p:grpSp>
        <p:nvGrpSpPr>
          <p:cNvPr id="94228" name="Group 20"/>
          <p:cNvGrpSpPr>
            <a:grpSpLocks/>
          </p:cNvGrpSpPr>
          <p:nvPr/>
        </p:nvGrpSpPr>
        <p:grpSpPr bwMode="auto">
          <a:xfrm>
            <a:off x="1773238" y="4886325"/>
            <a:ext cx="1598612" cy="936625"/>
            <a:chOff x="1078" y="3351"/>
            <a:chExt cx="1007" cy="590"/>
          </a:xfrm>
        </p:grpSpPr>
        <p:sp>
          <p:nvSpPr>
            <p:cNvPr id="94229" name="Text Box 21"/>
            <p:cNvSpPr txBox="1">
              <a:spLocks noChangeArrowheads="1"/>
            </p:cNvSpPr>
            <p:nvPr/>
          </p:nvSpPr>
          <p:spPr bwMode="auto">
            <a:xfrm>
              <a:off x="1078" y="3352"/>
              <a:ext cx="100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1800">
                  <a:solidFill>
                    <a:srgbClr val="FF0000"/>
                  </a:solidFill>
                  <a:latin typeface="Arial" pitchFamily="34" charset="0"/>
                </a:rPr>
                <a:t>MS</a:t>
              </a:r>
            </a:p>
            <a:p>
              <a:pPr algn="ctr"/>
              <a:r>
                <a:rPr lang="cs-CZ" altLang="cs-CZ" sz="1800" b="1">
                  <a:solidFill>
                    <a:srgbClr val="FF0000"/>
                  </a:solidFill>
                  <a:latin typeface="Arial" pitchFamily="34" charset="0"/>
                </a:rPr>
                <a:t>MS</a:t>
              </a:r>
              <a:r>
                <a:rPr lang="en-US" altLang="cs-CZ" sz="1800" b="1">
                  <a:solidFill>
                    <a:srgbClr val="FF0000"/>
                  </a:solidFill>
                  <a:latin typeface="Arial" pitchFamily="34" charset="0"/>
                </a:rPr>
                <a:t>/</a:t>
              </a:r>
              <a:r>
                <a:rPr lang="cs-CZ" altLang="cs-CZ" sz="1800" b="1">
                  <a:solidFill>
                    <a:srgbClr val="FF0000"/>
                  </a:solidFill>
                  <a:latin typeface="Arial" pitchFamily="34" charset="0"/>
                </a:rPr>
                <a:t>MS</a:t>
              </a:r>
            </a:p>
            <a:p>
              <a:pPr algn="ctr"/>
              <a:r>
                <a:rPr lang="cs-CZ" altLang="cs-CZ" sz="1800" i="1">
                  <a:solidFill>
                    <a:srgbClr val="FF0000"/>
                  </a:solidFill>
                  <a:latin typeface="Arial" pitchFamily="34" charset="0"/>
                </a:rPr>
                <a:t>směsi peptidů</a:t>
              </a:r>
            </a:p>
          </p:txBody>
        </p:sp>
        <p:sp>
          <p:nvSpPr>
            <p:cNvPr id="94230" name="Rectangle 22"/>
            <p:cNvSpPr>
              <a:spLocks noChangeArrowheads="1"/>
            </p:cNvSpPr>
            <p:nvPr/>
          </p:nvSpPr>
          <p:spPr bwMode="auto">
            <a:xfrm>
              <a:off x="1087" y="3351"/>
              <a:ext cx="998" cy="5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94231" name="AutoShape 23"/>
          <p:cNvSpPr>
            <a:spLocks noChangeArrowheads="1"/>
          </p:cNvSpPr>
          <p:nvPr/>
        </p:nvSpPr>
        <p:spPr bwMode="auto">
          <a:xfrm rot="16200000">
            <a:off x="6160294" y="2299494"/>
            <a:ext cx="215900" cy="360362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  <p:sp>
        <p:nvSpPr>
          <p:cNvPr id="94232" name="AutoShape 24"/>
          <p:cNvSpPr>
            <a:spLocks noChangeArrowheads="1"/>
          </p:cNvSpPr>
          <p:nvPr/>
        </p:nvSpPr>
        <p:spPr bwMode="auto">
          <a:xfrm rot="16200000">
            <a:off x="6165057" y="3667918"/>
            <a:ext cx="215900" cy="360363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  <p:grpSp>
        <p:nvGrpSpPr>
          <p:cNvPr id="94233" name="Group 25"/>
          <p:cNvGrpSpPr>
            <a:grpSpLocks/>
          </p:cNvGrpSpPr>
          <p:nvPr/>
        </p:nvGrpSpPr>
        <p:grpSpPr bwMode="auto">
          <a:xfrm>
            <a:off x="5245100" y="2682875"/>
            <a:ext cx="2014538" cy="957263"/>
            <a:chOff x="1111" y="1979"/>
            <a:chExt cx="998" cy="499"/>
          </a:xfrm>
        </p:grpSpPr>
        <p:sp>
          <p:nvSpPr>
            <p:cNvPr id="94234" name="Text Box 26"/>
            <p:cNvSpPr txBox="1">
              <a:spLocks noChangeArrowheads="1"/>
            </p:cNvSpPr>
            <p:nvPr/>
          </p:nvSpPr>
          <p:spPr bwMode="auto">
            <a:xfrm>
              <a:off x="1322" y="2024"/>
              <a:ext cx="557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cs-CZ" sz="1800">
                  <a:solidFill>
                    <a:schemeClr val="accent2"/>
                  </a:solidFill>
                  <a:latin typeface="Arial" pitchFamily="34" charset="0"/>
                </a:rPr>
                <a:t>separace</a:t>
              </a:r>
            </a:p>
          </p:txBody>
        </p:sp>
        <p:sp>
          <p:nvSpPr>
            <p:cNvPr id="94235" name="Rectangle 27"/>
            <p:cNvSpPr>
              <a:spLocks noChangeArrowheads="1"/>
            </p:cNvSpPr>
            <p:nvPr/>
          </p:nvSpPr>
          <p:spPr bwMode="auto">
            <a:xfrm>
              <a:off x="1111" y="1979"/>
              <a:ext cx="998" cy="49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94236" name="Text Box 28"/>
          <p:cNvSpPr txBox="1">
            <a:spLocks noChangeArrowheads="1"/>
          </p:cNvSpPr>
          <p:nvPr/>
        </p:nvSpPr>
        <p:spPr bwMode="auto">
          <a:xfrm>
            <a:off x="5219700" y="5019675"/>
            <a:ext cx="21859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800" b="1">
                <a:solidFill>
                  <a:srgbClr val="FF0000"/>
                </a:solidFill>
                <a:latin typeface="Arial" pitchFamily="34" charset="0"/>
              </a:rPr>
              <a:t>MS</a:t>
            </a:r>
            <a:r>
              <a:rPr lang="en-US" altLang="cs-CZ" sz="1800" b="1">
                <a:solidFill>
                  <a:srgbClr val="FF0000"/>
                </a:solidFill>
                <a:latin typeface="Arial" pitchFamily="34" charset="0"/>
              </a:rPr>
              <a:t>/</a:t>
            </a:r>
            <a:r>
              <a:rPr lang="cs-CZ" altLang="cs-CZ" sz="1800" b="1">
                <a:solidFill>
                  <a:srgbClr val="FF0000"/>
                </a:solidFill>
                <a:latin typeface="Arial" pitchFamily="34" charset="0"/>
              </a:rPr>
              <a:t>MS</a:t>
            </a:r>
          </a:p>
          <a:p>
            <a:pPr algn="ctr"/>
            <a:r>
              <a:rPr lang="cs-CZ" altLang="cs-CZ" sz="1800" i="1">
                <a:solidFill>
                  <a:srgbClr val="FF0000"/>
                </a:solidFill>
                <a:latin typeface="Arial" pitchFamily="34" charset="0"/>
              </a:rPr>
              <a:t>fragmentace</a:t>
            </a:r>
          </a:p>
        </p:txBody>
      </p:sp>
      <p:sp>
        <p:nvSpPr>
          <p:cNvPr id="94237" name="Rectangle 29"/>
          <p:cNvSpPr>
            <a:spLocks noChangeArrowheads="1"/>
          </p:cNvSpPr>
          <p:nvPr/>
        </p:nvSpPr>
        <p:spPr bwMode="auto">
          <a:xfrm>
            <a:off x="5507038" y="4868863"/>
            <a:ext cx="1584325" cy="9366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4238" name="Text Box 30"/>
          <p:cNvSpPr txBox="1">
            <a:spLocks noChangeArrowheads="1"/>
          </p:cNvSpPr>
          <p:nvPr/>
        </p:nvSpPr>
        <p:spPr bwMode="auto">
          <a:xfrm>
            <a:off x="2195513" y="6200775"/>
            <a:ext cx="4646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latin typeface="Britannic Bold" pitchFamily="34" charset="0"/>
              </a:rPr>
              <a:t>Identifikace </a:t>
            </a:r>
            <a:r>
              <a:rPr lang="cs-CZ" altLang="cs-CZ" sz="2000">
                <a:latin typeface="Britannic Bold" pitchFamily="34" charset="0"/>
              </a:rPr>
              <a:t>(DB prohledávání, </a:t>
            </a:r>
            <a:r>
              <a:rPr lang="cs-CZ" altLang="cs-CZ" sz="2000" i="1">
                <a:latin typeface="Britannic Bold" pitchFamily="34" charset="0"/>
              </a:rPr>
              <a:t>de novo</a:t>
            </a:r>
            <a:r>
              <a:rPr lang="cs-CZ" altLang="cs-CZ" sz="2000">
                <a:latin typeface="Britannic Bold" pitchFamily="34" charset="0"/>
              </a:rPr>
              <a:t>)</a:t>
            </a:r>
          </a:p>
        </p:txBody>
      </p:sp>
      <p:sp>
        <p:nvSpPr>
          <p:cNvPr id="94239" name="Line 31"/>
          <p:cNvSpPr>
            <a:spLocks noChangeShapeType="1"/>
          </p:cNvSpPr>
          <p:nvPr/>
        </p:nvSpPr>
        <p:spPr bwMode="auto">
          <a:xfrm>
            <a:off x="5148263" y="4292600"/>
            <a:ext cx="22336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4240" name="AutoShape 32"/>
          <p:cNvSpPr>
            <a:spLocks noChangeArrowheads="1"/>
          </p:cNvSpPr>
          <p:nvPr/>
        </p:nvSpPr>
        <p:spPr bwMode="auto">
          <a:xfrm rot="16200000">
            <a:off x="6155532" y="4479131"/>
            <a:ext cx="215900" cy="360363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  <p:sp>
        <p:nvSpPr>
          <p:cNvPr id="94241" name="AutoShape 33"/>
          <p:cNvSpPr>
            <a:spLocks noChangeArrowheads="1"/>
          </p:cNvSpPr>
          <p:nvPr/>
        </p:nvSpPr>
        <p:spPr bwMode="auto">
          <a:xfrm rot="16200000">
            <a:off x="4283869" y="5804694"/>
            <a:ext cx="215900" cy="360362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cs-CZ" altLang="cs-CZ" sz="1800">
              <a:latin typeface="Arial" pitchFamily="34" charset="0"/>
            </a:endParaRPr>
          </a:p>
        </p:txBody>
      </p:sp>
      <p:sp>
        <p:nvSpPr>
          <p:cNvPr id="94244" name="Rectangle 36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317750" y="736600"/>
            <a:ext cx="44926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cs-CZ" b="1">
                <a:solidFill>
                  <a:srgbClr val="FF0000"/>
                </a:solidFill>
              </a:rPr>
              <a:t>Identifikace protein</a:t>
            </a:r>
            <a:r>
              <a:rPr lang="cs-CZ" altLang="cs-CZ" b="1">
                <a:solidFill>
                  <a:srgbClr val="FF0000"/>
                </a:solidFill>
              </a:rPr>
              <a:t>ů pomocí MS</a:t>
            </a:r>
          </a:p>
          <a:p>
            <a:pPr algn="ctr"/>
            <a:r>
              <a:rPr lang="cs-CZ" altLang="cs-CZ" sz="2000" b="1"/>
              <a:t>bottom up</a:t>
            </a:r>
            <a:endParaRPr lang="en-US" altLang="cs-CZ" sz="2000" b="1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33400" y="1752600"/>
            <a:ext cx="2019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Standardní postupy:</a:t>
            </a:r>
            <a:endParaRPr lang="en-US" altLang="cs-CZ" sz="180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382838" y="2425700"/>
            <a:ext cx="1466850" cy="915988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Specifické</a:t>
            </a:r>
          </a:p>
          <a:p>
            <a:pPr algn="ctr"/>
            <a:r>
              <a:rPr lang="cs-CZ" altLang="cs-CZ" sz="1800" b="1"/>
              <a:t>proteolytické</a:t>
            </a:r>
          </a:p>
          <a:p>
            <a:pPr algn="ctr"/>
            <a:r>
              <a:rPr lang="cs-CZ" altLang="cs-CZ" sz="1800" b="1"/>
              <a:t>štěpení</a:t>
            </a:r>
            <a:endParaRPr lang="en-US" altLang="cs-CZ" sz="1800" b="1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676775" y="2576513"/>
            <a:ext cx="933450" cy="6413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MS</a:t>
            </a:r>
          </a:p>
          <a:p>
            <a:pPr algn="ctr"/>
            <a:r>
              <a:rPr lang="cs-CZ" altLang="cs-CZ" sz="1800" b="1"/>
              <a:t>peptidů</a:t>
            </a:r>
            <a:endParaRPr lang="en-US" altLang="cs-CZ" sz="1800" b="1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419850" y="2424113"/>
            <a:ext cx="2400300" cy="91598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Srovnání</a:t>
            </a:r>
          </a:p>
          <a:p>
            <a:pPr algn="ctr"/>
            <a:r>
              <a:rPr lang="cs-CZ" altLang="cs-CZ" sz="1800" b="1"/>
              <a:t> peptidové mapy</a:t>
            </a:r>
          </a:p>
          <a:p>
            <a:pPr algn="ctr"/>
            <a:r>
              <a:rPr lang="cs-CZ" altLang="cs-CZ" sz="1800" b="1"/>
              <a:t> s databázemi sekvencí</a:t>
            </a:r>
            <a:endParaRPr lang="en-US" altLang="cs-CZ" sz="1800" b="1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19100" y="4330700"/>
            <a:ext cx="1466850" cy="915988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Specifické</a:t>
            </a:r>
          </a:p>
          <a:p>
            <a:pPr algn="ctr"/>
            <a:r>
              <a:rPr lang="cs-CZ" altLang="cs-CZ" sz="1800" b="1"/>
              <a:t>proteolytické</a:t>
            </a:r>
          </a:p>
          <a:p>
            <a:pPr algn="ctr"/>
            <a:r>
              <a:rPr lang="cs-CZ" altLang="cs-CZ" sz="1800" b="1"/>
              <a:t>štěpení</a:t>
            </a:r>
            <a:endParaRPr lang="en-US" altLang="cs-CZ" sz="1800" b="1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52975" y="4483100"/>
            <a:ext cx="933450" cy="641350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MS/MS</a:t>
            </a:r>
          </a:p>
          <a:p>
            <a:pPr algn="ctr"/>
            <a:r>
              <a:rPr lang="cs-CZ" altLang="cs-CZ" sz="1800" b="1"/>
              <a:t>peptidů</a:t>
            </a:r>
            <a:endParaRPr lang="en-US" altLang="cs-CZ" sz="1800" b="1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419850" y="4330700"/>
            <a:ext cx="2400300" cy="915988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Srovnání fragmentů</a:t>
            </a:r>
          </a:p>
          <a:p>
            <a:pPr algn="ctr"/>
            <a:r>
              <a:rPr lang="cs-CZ" altLang="cs-CZ" sz="1800" b="1"/>
              <a:t>jednotlivých peptidů</a:t>
            </a:r>
          </a:p>
          <a:p>
            <a:pPr algn="ctr"/>
            <a:r>
              <a:rPr lang="cs-CZ" altLang="cs-CZ" sz="1800" b="1"/>
              <a:t> s databázemi sekvencí</a:t>
            </a:r>
            <a:endParaRPr lang="en-US" altLang="cs-CZ" sz="1800" b="1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611438" y="4330700"/>
            <a:ext cx="1390650" cy="915988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Separace</a:t>
            </a:r>
          </a:p>
          <a:p>
            <a:pPr algn="ctr"/>
            <a:r>
              <a:rPr lang="cs-CZ" altLang="cs-CZ" sz="1800" b="1"/>
              <a:t>naštěpených</a:t>
            </a:r>
          </a:p>
          <a:p>
            <a:pPr algn="ctr"/>
            <a:r>
              <a:rPr lang="cs-CZ" altLang="cs-CZ" sz="1800" b="1"/>
              <a:t>peptidů</a:t>
            </a:r>
            <a:endParaRPr lang="en-US" altLang="cs-CZ" sz="1800" b="1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82600" y="2546350"/>
            <a:ext cx="1073150" cy="6413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</a:t>
            </a:r>
            <a:r>
              <a:rPr lang="en-US" altLang="cs-CZ" sz="1800" b="1"/>
              <a:t>eparace</a:t>
            </a:r>
            <a:endParaRPr lang="cs-CZ" altLang="cs-CZ" sz="1800" b="1"/>
          </a:p>
          <a:p>
            <a:pPr algn="ctr"/>
            <a:r>
              <a:rPr lang="cs-CZ" altLang="cs-CZ" sz="1800" b="1"/>
              <a:t>prote</a:t>
            </a:r>
            <a:r>
              <a:rPr lang="en-US" altLang="cs-CZ" sz="1800" b="1"/>
              <a:t>in</a:t>
            </a:r>
            <a:r>
              <a:rPr lang="cs-CZ" altLang="cs-CZ" sz="1800" b="1"/>
              <a:t>ů</a:t>
            </a:r>
            <a:endParaRPr lang="en-US" altLang="cs-CZ" sz="1800" b="1"/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1781175" y="27305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4070350" y="27305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2" name="AutoShape 14"/>
          <p:cNvSpPr>
            <a:spLocks noChangeArrowheads="1"/>
          </p:cNvSpPr>
          <p:nvPr/>
        </p:nvSpPr>
        <p:spPr bwMode="auto">
          <a:xfrm>
            <a:off x="5884863" y="4637088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>
            <a:off x="4175125" y="4637088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2057400" y="4637088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5837238" y="27305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4343400" y="3352800"/>
            <a:ext cx="1644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MALDI-TOF MS</a:t>
            </a:r>
            <a:endParaRPr lang="en-US" altLang="cs-CZ" sz="1600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25400" y="3233738"/>
            <a:ext cx="21351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400"/>
              <a:t>Gelová elektroforéza</a:t>
            </a:r>
          </a:p>
          <a:p>
            <a:pPr algn="ctr"/>
            <a:r>
              <a:rPr lang="cs-CZ" altLang="cs-CZ" sz="1400"/>
              <a:t>Kapalinová chromatografie</a:t>
            </a:r>
            <a:endParaRPr lang="en-US" altLang="cs-CZ" sz="1400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4648200" y="5302250"/>
            <a:ext cx="1093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ESI-IT MS</a:t>
            </a:r>
            <a:endParaRPr lang="en-US" altLang="cs-CZ" sz="1600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2243138" y="5249863"/>
            <a:ext cx="21351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400"/>
              <a:t>Kapalinová chromatografie</a:t>
            </a:r>
          </a:p>
          <a:p>
            <a:pPr algn="ctr"/>
            <a:r>
              <a:rPr lang="cs-CZ" altLang="cs-CZ" sz="1400"/>
              <a:t>Kapilární elektroforéza</a:t>
            </a:r>
            <a:endParaRPr lang="en-US" altLang="cs-CZ" sz="1400"/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6521450" y="2058988"/>
            <a:ext cx="219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latin typeface="Britannic Bold" pitchFamily="34" charset="0"/>
              </a:rPr>
              <a:t>peptidové mapování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6516688" y="3989388"/>
            <a:ext cx="2028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>
                <a:latin typeface="Britannic Bold" pitchFamily="34" charset="0"/>
              </a:rPr>
              <a:t>MS/MS Ion Search</a:t>
            </a:r>
          </a:p>
        </p:txBody>
      </p:sp>
      <p:sp>
        <p:nvSpPr>
          <p:cNvPr id="7194" name="AutoShape 26"/>
          <p:cNvSpPr>
            <a:spLocks noChangeArrowheads="1"/>
          </p:cNvSpPr>
          <p:nvPr/>
        </p:nvSpPr>
        <p:spPr bwMode="auto">
          <a:xfrm rot="2931263">
            <a:off x="3718719" y="3813969"/>
            <a:ext cx="1223962" cy="2159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96" name="Rectangle 28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554038" y="2535238"/>
            <a:ext cx="80137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/>
              <a:t>Příklad identifikace proteinu pomocí peptidového mapování</a:t>
            </a:r>
          </a:p>
          <a:p>
            <a:pPr algn="ctr"/>
            <a:r>
              <a:rPr lang="cs-CZ" altLang="cs-CZ" sz="2000"/>
              <a:t>(peptide mass fingerprinting, peptide mapping)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3702050" y="4430713"/>
            <a:ext cx="1739900" cy="366712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Modrá varianta</a:t>
            </a:r>
            <a:endParaRPr lang="en-US" altLang="cs-CZ" sz="1800" b="1"/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self-portrait-or-desperate-man-gustave-courb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33375"/>
            <a:ext cx="3959225" cy="322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295275" y="3644900"/>
            <a:ext cx="34464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altLang="cs-CZ" sz="1200" i="1">
                <a:latin typeface="Arial" pitchFamily="34" charset="0"/>
              </a:rPr>
              <a:t>The Desperate Man, Gustave Courbet, 1844-45</a:t>
            </a:r>
            <a:r>
              <a:rPr lang="cs-CZ" altLang="cs-CZ" sz="1200">
                <a:latin typeface="Arial" pitchFamily="34" charset="0"/>
              </a:rPr>
              <a:t> 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4859338" y="476250"/>
            <a:ext cx="314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i="1">
                <a:latin typeface="Berlin Sans FB Demi" pitchFamily="34" charset="0"/>
              </a:rPr>
              <a:t>Anal</a:t>
            </a:r>
            <a:r>
              <a:rPr lang="cs-CZ" altLang="cs-CZ" sz="2800" i="1">
                <a:latin typeface="Berlin Sans FB Demi" pitchFamily="34" charset="0"/>
              </a:rPr>
              <a:t>ýza proteomu</a:t>
            </a:r>
          </a:p>
        </p:txBody>
      </p:sp>
      <p:grpSp>
        <p:nvGrpSpPr>
          <p:cNvPr id="100357" name="Group 5"/>
          <p:cNvGrpSpPr>
            <a:grpSpLocks/>
          </p:cNvGrpSpPr>
          <p:nvPr/>
        </p:nvGrpSpPr>
        <p:grpSpPr bwMode="auto">
          <a:xfrm>
            <a:off x="4598988" y="2347913"/>
            <a:ext cx="4510087" cy="4176712"/>
            <a:chOff x="2897" y="1479"/>
            <a:chExt cx="2841" cy="2631"/>
          </a:xfrm>
        </p:grpSpPr>
        <p:sp>
          <p:nvSpPr>
            <p:cNvPr id="100358" name="Text Box 6"/>
            <p:cNvSpPr txBox="1">
              <a:spLocks noChangeArrowheads="1"/>
            </p:cNvSpPr>
            <p:nvPr/>
          </p:nvSpPr>
          <p:spPr bwMode="auto">
            <a:xfrm rot="615929">
              <a:off x="5085" y="3295"/>
              <a:ext cx="653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800" i="1">
                  <a:latin typeface="Britannic Bold" pitchFamily="34" charset="0"/>
                </a:rPr>
                <a:t>protein</a:t>
              </a:r>
              <a:endParaRPr lang="cs-CZ" altLang="cs-CZ" sz="800" i="1">
                <a:latin typeface="Britannic Bold" pitchFamily="34" charset="0"/>
              </a:endParaRPr>
            </a:p>
          </p:txBody>
        </p:sp>
        <p:sp>
          <p:nvSpPr>
            <p:cNvPr id="100359" name="Text Box 7"/>
            <p:cNvSpPr txBox="1">
              <a:spLocks noChangeArrowheads="1"/>
            </p:cNvSpPr>
            <p:nvPr/>
          </p:nvSpPr>
          <p:spPr bwMode="auto">
            <a:xfrm rot="615929">
              <a:off x="4575" y="3657"/>
              <a:ext cx="590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800" i="1">
                  <a:latin typeface="Britannic Bold" pitchFamily="34" charset="0"/>
                </a:rPr>
                <a:t>protein</a:t>
              </a:r>
              <a:endParaRPr lang="cs-CZ" altLang="cs-CZ" sz="800" i="1">
                <a:latin typeface="Britannic Bold" pitchFamily="34" charset="0"/>
              </a:endParaRPr>
            </a:p>
          </p:txBody>
        </p:sp>
        <p:sp>
          <p:nvSpPr>
            <p:cNvPr id="100360" name="Text Box 8"/>
            <p:cNvSpPr txBox="1">
              <a:spLocks noChangeArrowheads="1"/>
            </p:cNvSpPr>
            <p:nvPr/>
          </p:nvSpPr>
          <p:spPr bwMode="auto">
            <a:xfrm rot="-1097519">
              <a:off x="4484" y="2795"/>
              <a:ext cx="59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000" i="1"/>
                <a:t>protein</a:t>
              </a:r>
              <a:endParaRPr lang="cs-CZ" altLang="cs-CZ" sz="1000" i="1"/>
            </a:p>
          </p:txBody>
        </p:sp>
        <p:sp>
          <p:nvSpPr>
            <p:cNvPr id="100361" name="Text Box 9"/>
            <p:cNvSpPr txBox="1">
              <a:spLocks noChangeArrowheads="1"/>
            </p:cNvSpPr>
            <p:nvPr/>
          </p:nvSpPr>
          <p:spPr bwMode="auto">
            <a:xfrm rot="1755694">
              <a:off x="3695" y="3418"/>
              <a:ext cx="61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 i="1"/>
                <a:t>protein</a:t>
              </a:r>
              <a:endParaRPr lang="cs-CZ" altLang="cs-CZ" sz="1400" i="1"/>
            </a:p>
          </p:txBody>
        </p:sp>
        <p:sp>
          <p:nvSpPr>
            <p:cNvPr id="100362" name="Text Box 10"/>
            <p:cNvSpPr txBox="1">
              <a:spLocks noChangeArrowheads="1"/>
            </p:cNvSpPr>
            <p:nvPr/>
          </p:nvSpPr>
          <p:spPr bwMode="auto">
            <a:xfrm>
              <a:off x="4296" y="2927"/>
              <a:ext cx="85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800">
                  <a:latin typeface="Arial" pitchFamily="34" charset="0"/>
                </a:rPr>
                <a:t>protein-</a:t>
              </a:r>
              <a:r>
                <a:rPr lang="en-US" altLang="cs-CZ" sz="1800">
                  <a:solidFill>
                    <a:schemeClr val="accent2"/>
                  </a:solidFill>
                  <a:latin typeface="Arial" pitchFamily="34" charset="0"/>
                </a:rPr>
                <a:t>X</a:t>
              </a:r>
              <a:endParaRPr lang="cs-CZ" altLang="cs-CZ" sz="1800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100363" name="Text Box 11"/>
            <p:cNvSpPr txBox="1">
              <a:spLocks noChangeArrowheads="1"/>
            </p:cNvSpPr>
            <p:nvPr/>
          </p:nvSpPr>
          <p:spPr bwMode="auto">
            <a:xfrm rot="2670166">
              <a:off x="4260" y="3546"/>
              <a:ext cx="5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sz="1400">
                  <a:latin typeface="Algerian" pitchFamily="82" charset="0"/>
                </a:rPr>
                <a:t>protein</a:t>
              </a:r>
              <a:endParaRPr lang="cs-CZ" altLang="cs-CZ" sz="1400">
                <a:latin typeface="Algerian" pitchFamily="82" charset="0"/>
              </a:endParaRPr>
            </a:p>
          </p:txBody>
        </p:sp>
        <p:sp>
          <p:nvSpPr>
            <p:cNvPr id="100364" name="Text Box 12"/>
            <p:cNvSpPr txBox="1">
              <a:spLocks noChangeArrowheads="1"/>
            </p:cNvSpPr>
            <p:nvPr/>
          </p:nvSpPr>
          <p:spPr bwMode="auto">
            <a:xfrm>
              <a:off x="3342" y="2730"/>
              <a:ext cx="7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>
                  <a:latin typeface="Bauhaus 93" pitchFamily="82" charset="0"/>
                </a:rPr>
                <a:t>protein</a:t>
              </a:r>
              <a:endParaRPr lang="cs-CZ" altLang="cs-CZ">
                <a:latin typeface="Bauhaus 93" pitchFamily="82" charset="0"/>
              </a:endParaRPr>
            </a:p>
          </p:txBody>
        </p:sp>
        <p:sp>
          <p:nvSpPr>
            <p:cNvPr id="100365" name="Text Box 13"/>
            <p:cNvSpPr txBox="1">
              <a:spLocks noChangeArrowheads="1"/>
            </p:cNvSpPr>
            <p:nvPr/>
          </p:nvSpPr>
          <p:spPr bwMode="auto">
            <a:xfrm rot="-2033770">
              <a:off x="3990" y="2485"/>
              <a:ext cx="50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000">
                  <a:latin typeface="Arial Black" pitchFamily="34" charset="0"/>
                </a:rPr>
                <a:t>protein</a:t>
              </a:r>
              <a:endParaRPr lang="cs-CZ" altLang="cs-CZ" sz="1000">
                <a:latin typeface="Arial Black" pitchFamily="34" charset="0"/>
              </a:endParaRPr>
            </a:p>
          </p:txBody>
        </p:sp>
        <p:sp>
          <p:nvSpPr>
            <p:cNvPr id="100366" name="Text Box 14"/>
            <p:cNvSpPr txBox="1">
              <a:spLocks noChangeArrowheads="1"/>
            </p:cNvSpPr>
            <p:nvPr/>
          </p:nvSpPr>
          <p:spPr bwMode="auto">
            <a:xfrm>
              <a:off x="3994" y="3167"/>
              <a:ext cx="65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800">
                  <a:latin typeface="Arial" pitchFamily="34" charset="0"/>
                </a:rPr>
                <a:t>protein</a:t>
              </a:r>
              <a:endParaRPr lang="cs-CZ" altLang="cs-CZ" sz="1800">
                <a:latin typeface="Arial" pitchFamily="34" charset="0"/>
              </a:endParaRPr>
            </a:p>
          </p:txBody>
        </p:sp>
        <p:sp>
          <p:nvSpPr>
            <p:cNvPr id="100367" name="Text Box 15"/>
            <p:cNvSpPr txBox="1">
              <a:spLocks noChangeArrowheads="1"/>
            </p:cNvSpPr>
            <p:nvPr/>
          </p:nvSpPr>
          <p:spPr bwMode="auto">
            <a:xfrm rot="2253473">
              <a:off x="3602" y="2633"/>
              <a:ext cx="110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3200">
                  <a:latin typeface="Berlin Sans FB Demi" pitchFamily="34" charset="0"/>
                </a:rPr>
                <a:t>protein</a:t>
              </a:r>
              <a:endParaRPr lang="cs-CZ" altLang="cs-CZ" sz="3200">
                <a:latin typeface="Berlin Sans FB Demi" pitchFamily="34" charset="0"/>
              </a:endParaRPr>
            </a:p>
          </p:txBody>
        </p:sp>
        <p:sp>
          <p:nvSpPr>
            <p:cNvPr id="100368" name="Text Box 16"/>
            <p:cNvSpPr txBox="1">
              <a:spLocks noChangeArrowheads="1"/>
            </p:cNvSpPr>
            <p:nvPr/>
          </p:nvSpPr>
          <p:spPr bwMode="auto">
            <a:xfrm rot="1755694">
              <a:off x="3245" y="3075"/>
              <a:ext cx="6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 i="1"/>
                <a:t>protein</a:t>
              </a:r>
              <a:endParaRPr lang="cs-CZ" altLang="cs-CZ" sz="1400" i="1"/>
            </a:p>
          </p:txBody>
        </p:sp>
        <p:sp>
          <p:nvSpPr>
            <p:cNvPr id="100369" name="Text Box 17"/>
            <p:cNvSpPr txBox="1">
              <a:spLocks noChangeArrowheads="1"/>
            </p:cNvSpPr>
            <p:nvPr/>
          </p:nvSpPr>
          <p:spPr bwMode="auto">
            <a:xfrm rot="-1474815">
              <a:off x="3169" y="2522"/>
              <a:ext cx="6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 i="1"/>
                <a:t>protein</a:t>
              </a:r>
              <a:endParaRPr lang="cs-CZ" altLang="cs-CZ" sz="1400" i="1"/>
            </a:p>
          </p:txBody>
        </p:sp>
        <p:sp>
          <p:nvSpPr>
            <p:cNvPr id="100370" name="Text Box 18"/>
            <p:cNvSpPr txBox="1">
              <a:spLocks noChangeArrowheads="1"/>
            </p:cNvSpPr>
            <p:nvPr/>
          </p:nvSpPr>
          <p:spPr bwMode="auto">
            <a:xfrm rot="1755694">
              <a:off x="4212" y="2330"/>
              <a:ext cx="6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 i="1"/>
                <a:t>protein</a:t>
              </a:r>
              <a:endParaRPr lang="cs-CZ" altLang="cs-CZ" sz="1400" i="1"/>
            </a:p>
          </p:txBody>
        </p:sp>
        <p:sp>
          <p:nvSpPr>
            <p:cNvPr id="100371" name="Text Box 19"/>
            <p:cNvSpPr txBox="1">
              <a:spLocks noChangeArrowheads="1"/>
            </p:cNvSpPr>
            <p:nvPr/>
          </p:nvSpPr>
          <p:spPr bwMode="auto">
            <a:xfrm rot="-1474815">
              <a:off x="3840" y="3663"/>
              <a:ext cx="6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 i="1"/>
                <a:t>protein</a:t>
              </a:r>
              <a:endParaRPr lang="cs-CZ" altLang="cs-CZ" sz="1400" i="1"/>
            </a:p>
          </p:txBody>
        </p:sp>
        <p:sp>
          <p:nvSpPr>
            <p:cNvPr id="100372" name="Text Box 20"/>
            <p:cNvSpPr txBox="1">
              <a:spLocks noChangeArrowheads="1"/>
            </p:cNvSpPr>
            <p:nvPr/>
          </p:nvSpPr>
          <p:spPr bwMode="auto">
            <a:xfrm rot="-1474815">
              <a:off x="3338" y="2189"/>
              <a:ext cx="92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 i="1">
                  <a:solidFill>
                    <a:schemeClr val="accent2"/>
                  </a:solidFill>
                  <a:latin typeface="Broadway" pitchFamily="82" charset="0"/>
                </a:rPr>
                <a:t>YY</a:t>
              </a:r>
              <a:r>
                <a:rPr lang="en-US" altLang="cs-CZ" sz="1400" i="1">
                  <a:latin typeface="Broadway" pitchFamily="82" charset="0"/>
                </a:rPr>
                <a:t>-protein</a:t>
              </a:r>
              <a:endParaRPr lang="cs-CZ" altLang="cs-CZ" sz="1400" i="1">
                <a:latin typeface="Broadway" pitchFamily="82" charset="0"/>
              </a:endParaRPr>
            </a:p>
          </p:txBody>
        </p:sp>
        <p:sp>
          <p:nvSpPr>
            <p:cNvPr id="100373" name="Text Box 21"/>
            <p:cNvSpPr txBox="1">
              <a:spLocks noChangeArrowheads="1"/>
            </p:cNvSpPr>
            <p:nvPr/>
          </p:nvSpPr>
          <p:spPr bwMode="auto">
            <a:xfrm rot="-2258356">
              <a:off x="3285" y="2588"/>
              <a:ext cx="1901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4800" i="1">
                  <a:latin typeface="Berlin Sans FB Demi" pitchFamily="34" charset="0"/>
                </a:rPr>
                <a:t>protein</a:t>
              </a:r>
              <a:endParaRPr lang="cs-CZ" altLang="cs-CZ" sz="4800" i="1">
                <a:latin typeface="Berlin Sans FB Demi" pitchFamily="34" charset="0"/>
              </a:endParaRPr>
            </a:p>
          </p:txBody>
        </p:sp>
        <p:sp>
          <p:nvSpPr>
            <p:cNvPr id="100374" name="Text Box 22"/>
            <p:cNvSpPr txBox="1">
              <a:spLocks noChangeArrowheads="1"/>
            </p:cNvSpPr>
            <p:nvPr/>
          </p:nvSpPr>
          <p:spPr bwMode="auto">
            <a:xfrm rot="1256723">
              <a:off x="4290" y="3862"/>
              <a:ext cx="65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000" i="1"/>
                <a:t>protein</a:t>
              </a:r>
              <a:endParaRPr lang="cs-CZ" altLang="cs-CZ" sz="1000" i="1"/>
            </a:p>
          </p:txBody>
        </p:sp>
        <p:sp>
          <p:nvSpPr>
            <p:cNvPr id="100375" name="Text Box 23"/>
            <p:cNvSpPr txBox="1">
              <a:spLocks noChangeArrowheads="1"/>
            </p:cNvSpPr>
            <p:nvPr/>
          </p:nvSpPr>
          <p:spPr bwMode="auto">
            <a:xfrm rot="615929">
              <a:off x="3493" y="2977"/>
              <a:ext cx="40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800" i="1">
                  <a:latin typeface="Britannic Bold" pitchFamily="34" charset="0"/>
                </a:rPr>
                <a:t>protein</a:t>
              </a:r>
              <a:endParaRPr lang="cs-CZ" altLang="cs-CZ" sz="800" i="1">
                <a:latin typeface="Britannic Bold" pitchFamily="34" charset="0"/>
              </a:endParaRPr>
            </a:p>
          </p:txBody>
        </p:sp>
        <p:sp>
          <p:nvSpPr>
            <p:cNvPr id="100376" name="Text Box 24"/>
            <p:cNvSpPr txBox="1">
              <a:spLocks noChangeArrowheads="1"/>
            </p:cNvSpPr>
            <p:nvPr/>
          </p:nvSpPr>
          <p:spPr bwMode="auto">
            <a:xfrm rot="-1656570">
              <a:off x="4530" y="3384"/>
              <a:ext cx="653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800" i="1">
                  <a:latin typeface="Britannic Bold" pitchFamily="34" charset="0"/>
                </a:rPr>
                <a:t>protein</a:t>
              </a:r>
              <a:endParaRPr lang="cs-CZ" altLang="cs-CZ" sz="800" i="1">
                <a:latin typeface="Britannic Bold" pitchFamily="34" charset="0"/>
              </a:endParaRPr>
            </a:p>
          </p:txBody>
        </p:sp>
        <p:sp>
          <p:nvSpPr>
            <p:cNvPr id="100377" name="Text Box 25"/>
            <p:cNvSpPr txBox="1">
              <a:spLocks noChangeArrowheads="1"/>
            </p:cNvSpPr>
            <p:nvPr/>
          </p:nvSpPr>
          <p:spPr bwMode="auto">
            <a:xfrm>
              <a:off x="3342" y="3512"/>
              <a:ext cx="100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800">
                  <a:solidFill>
                    <a:schemeClr val="accent2"/>
                  </a:solidFill>
                  <a:latin typeface="Arial" pitchFamily="34" charset="0"/>
                </a:rPr>
                <a:t>W</a:t>
              </a:r>
              <a:r>
                <a:rPr lang="en-US" altLang="cs-CZ" sz="1800">
                  <a:latin typeface="Arial" pitchFamily="34" charset="0"/>
                </a:rPr>
                <a:t>-protein-</a:t>
              </a:r>
              <a:r>
                <a:rPr lang="en-US" altLang="cs-CZ" sz="1800">
                  <a:solidFill>
                    <a:schemeClr val="accent2"/>
                  </a:solidFill>
                  <a:latin typeface="Arial" pitchFamily="34" charset="0"/>
                </a:rPr>
                <a:t>Z</a:t>
              </a:r>
              <a:endParaRPr lang="cs-CZ" altLang="cs-CZ" sz="1800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100378" name="Text Box 26"/>
            <p:cNvSpPr txBox="1">
              <a:spLocks noChangeArrowheads="1"/>
            </p:cNvSpPr>
            <p:nvPr/>
          </p:nvSpPr>
          <p:spPr bwMode="auto">
            <a:xfrm rot="1256723">
              <a:off x="3796" y="2387"/>
              <a:ext cx="65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000" i="1"/>
                <a:t>protein</a:t>
              </a:r>
              <a:endParaRPr lang="cs-CZ" altLang="cs-CZ" sz="1000" i="1"/>
            </a:p>
          </p:txBody>
        </p:sp>
        <p:sp>
          <p:nvSpPr>
            <p:cNvPr id="100379" name="Text Box 27"/>
            <p:cNvSpPr txBox="1">
              <a:spLocks noChangeArrowheads="1"/>
            </p:cNvSpPr>
            <p:nvPr/>
          </p:nvSpPr>
          <p:spPr bwMode="auto">
            <a:xfrm rot="17056725">
              <a:off x="2989" y="3169"/>
              <a:ext cx="63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000" i="1"/>
                <a:t>protein</a:t>
              </a:r>
              <a:endParaRPr lang="cs-CZ" altLang="cs-CZ" sz="1000" i="1"/>
            </a:p>
          </p:txBody>
        </p:sp>
        <p:sp>
          <p:nvSpPr>
            <p:cNvPr id="100380" name="Text Box 28"/>
            <p:cNvSpPr txBox="1">
              <a:spLocks noChangeArrowheads="1"/>
            </p:cNvSpPr>
            <p:nvPr/>
          </p:nvSpPr>
          <p:spPr bwMode="auto">
            <a:xfrm rot="812747">
              <a:off x="4602" y="2485"/>
              <a:ext cx="65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600" i="1"/>
                <a:t>protein</a:t>
              </a:r>
              <a:endParaRPr lang="cs-CZ" altLang="cs-CZ" sz="600" i="1"/>
            </a:p>
          </p:txBody>
        </p:sp>
        <p:sp>
          <p:nvSpPr>
            <p:cNvPr id="100381" name="WordArt 29"/>
            <p:cNvSpPr>
              <a:spLocks noChangeArrowheads="1" noChangeShapeType="1" noTextEdit="1"/>
            </p:cNvSpPr>
            <p:nvPr/>
          </p:nvSpPr>
          <p:spPr bwMode="auto">
            <a:xfrm rot="-510522">
              <a:off x="3033" y="1479"/>
              <a:ext cx="942" cy="770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/>
              <a:r>
                <a:rPr lang="cs-CZ" sz="3600" kern="1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latin typeface="Arial Black"/>
                </a:rPr>
                <a:t>proteom</a:t>
              </a:r>
            </a:p>
          </p:txBody>
        </p:sp>
        <p:sp>
          <p:nvSpPr>
            <p:cNvPr id="100382" name="Freeform 30"/>
            <p:cNvSpPr>
              <a:spLocks/>
            </p:cNvSpPr>
            <p:nvPr/>
          </p:nvSpPr>
          <p:spPr bwMode="auto">
            <a:xfrm>
              <a:off x="2897" y="1479"/>
              <a:ext cx="2614" cy="2631"/>
            </a:xfrm>
            <a:custGeom>
              <a:avLst/>
              <a:gdLst>
                <a:gd name="T0" fmla="*/ 303 w 2614"/>
                <a:gd name="T1" fmla="*/ 358 h 2631"/>
                <a:gd name="T2" fmla="*/ 358 w 2614"/>
                <a:gd name="T3" fmla="*/ 388 h 2631"/>
                <a:gd name="T4" fmla="*/ 412 w 2614"/>
                <a:gd name="T5" fmla="*/ 424 h 2631"/>
                <a:gd name="T6" fmla="*/ 437 w 2614"/>
                <a:gd name="T7" fmla="*/ 455 h 2631"/>
                <a:gd name="T8" fmla="*/ 491 w 2614"/>
                <a:gd name="T9" fmla="*/ 558 h 2631"/>
                <a:gd name="T10" fmla="*/ 528 w 2614"/>
                <a:gd name="T11" fmla="*/ 685 h 2631"/>
                <a:gd name="T12" fmla="*/ 382 w 2614"/>
                <a:gd name="T13" fmla="*/ 1000 h 2631"/>
                <a:gd name="T14" fmla="*/ 352 w 2614"/>
                <a:gd name="T15" fmla="*/ 1037 h 2631"/>
                <a:gd name="T16" fmla="*/ 333 w 2614"/>
                <a:gd name="T17" fmla="*/ 1067 h 2631"/>
                <a:gd name="T18" fmla="*/ 249 w 2614"/>
                <a:gd name="T19" fmla="*/ 1219 h 2631"/>
                <a:gd name="T20" fmla="*/ 230 w 2614"/>
                <a:gd name="T21" fmla="*/ 1249 h 2631"/>
                <a:gd name="T22" fmla="*/ 188 w 2614"/>
                <a:gd name="T23" fmla="*/ 1382 h 2631"/>
                <a:gd name="T24" fmla="*/ 176 w 2614"/>
                <a:gd name="T25" fmla="*/ 1510 h 2631"/>
                <a:gd name="T26" fmla="*/ 61 w 2614"/>
                <a:gd name="T27" fmla="*/ 1649 h 2631"/>
                <a:gd name="T28" fmla="*/ 42 w 2614"/>
                <a:gd name="T29" fmla="*/ 1964 h 2631"/>
                <a:gd name="T30" fmla="*/ 36 w 2614"/>
                <a:gd name="T31" fmla="*/ 2116 h 2631"/>
                <a:gd name="T32" fmla="*/ 152 w 2614"/>
                <a:gd name="T33" fmla="*/ 2268 h 2631"/>
                <a:gd name="T34" fmla="*/ 273 w 2614"/>
                <a:gd name="T35" fmla="*/ 2383 h 2631"/>
                <a:gd name="T36" fmla="*/ 691 w 2614"/>
                <a:gd name="T37" fmla="*/ 2468 h 2631"/>
                <a:gd name="T38" fmla="*/ 903 w 2614"/>
                <a:gd name="T39" fmla="*/ 2522 h 2631"/>
                <a:gd name="T40" fmla="*/ 1255 w 2614"/>
                <a:gd name="T41" fmla="*/ 2631 h 2631"/>
                <a:gd name="T42" fmla="*/ 2007 w 2614"/>
                <a:gd name="T43" fmla="*/ 2577 h 2631"/>
                <a:gd name="T44" fmla="*/ 2268 w 2614"/>
                <a:gd name="T45" fmla="*/ 2474 h 2631"/>
                <a:gd name="T46" fmla="*/ 2431 w 2614"/>
                <a:gd name="T47" fmla="*/ 2377 h 2631"/>
                <a:gd name="T48" fmla="*/ 2528 w 2614"/>
                <a:gd name="T49" fmla="*/ 2274 h 2631"/>
                <a:gd name="T50" fmla="*/ 2577 w 2614"/>
                <a:gd name="T51" fmla="*/ 2164 h 2631"/>
                <a:gd name="T52" fmla="*/ 2486 w 2614"/>
                <a:gd name="T53" fmla="*/ 1485 h 2631"/>
                <a:gd name="T54" fmla="*/ 2419 w 2614"/>
                <a:gd name="T55" fmla="*/ 1401 h 2631"/>
                <a:gd name="T56" fmla="*/ 2377 w 2614"/>
                <a:gd name="T57" fmla="*/ 1310 h 2631"/>
                <a:gd name="T58" fmla="*/ 2219 w 2614"/>
                <a:gd name="T59" fmla="*/ 1085 h 2631"/>
                <a:gd name="T60" fmla="*/ 1910 w 2614"/>
                <a:gd name="T61" fmla="*/ 873 h 2631"/>
                <a:gd name="T62" fmla="*/ 1758 w 2614"/>
                <a:gd name="T63" fmla="*/ 837 h 2631"/>
                <a:gd name="T64" fmla="*/ 1680 w 2614"/>
                <a:gd name="T65" fmla="*/ 806 h 2631"/>
                <a:gd name="T66" fmla="*/ 1249 w 2614"/>
                <a:gd name="T67" fmla="*/ 679 h 2631"/>
                <a:gd name="T68" fmla="*/ 976 w 2614"/>
                <a:gd name="T69" fmla="*/ 637 h 2631"/>
                <a:gd name="T70" fmla="*/ 788 w 2614"/>
                <a:gd name="T71" fmla="*/ 485 h 2631"/>
                <a:gd name="T72" fmla="*/ 806 w 2614"/>
                <a:gd name="T73" fmla="*/ 176 h 2631"/>
                <a:gd name="T74" fmla="*/ 958 w 2614"/>
                <a:gd name="T75" fmla="*/ 73 h 2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14" h="2631">
                  <a:moveTo>
                    <a:pt x="0" y="315"/>
                  </a:moveTo>
                  <a:cubicBezTo>
                    <a:pt x="99" y="340"/>
                    <a:pt x="202" y="345"/>
                    <a:pt x="303" y="358"/>
                  </a:cubicBezTo>
                  <a:cubicBezTo>
                    <a:pt x="315" y="366"/>
                    <a:pt x="326" y="377"/>
                    <a:pt x="340" y="382"/>
                  </a:cubicBezTo>
                  <a:cubicBezTo>
                    <a:pt x="346" y="384"/>
                    <a:pt x="352" y="385"/>
                    <a:pt x="358" y="388"/>
                  </a:cubicBezTo>
                  <a:cubicBezTo>
                    <a:pt x="371" y="395"/>
                    <a:pt x="382" y="404"/>
                    <a:pt x="394" y="412"/>
                  </a:cubicBezTo>
                  <a:cubicBezTo>
                    <a:pt x="400" y="416"/>
                    <a:pt x="412" y="424"/>
                    <a:pt x="412" y="424"/>
                  </a:cubicBezTo>
                  <a:cubicBezTo>
                    <a:pt x="416" y="430"/>
                    <a:pt x="419" y="437"/>
                    <a:pt x="424" y="443"/>
                  </a:cubicBezTo>
                  <a:cubicBezTo>
                    <a:pt x="428" y="448"/>
                    <a:pt x="434" y="450"/>
                    <a:pt x="437" y="455"/>
                  </a:cubicBezTo>
                  <a:cubicBezTo>
                    <a:pt x="451" y="477"/>
                    <a:pt x="450" y="487"/>
                    <a:pt x="473" y="503"/>
                  </a:cubicBezTo>
                  <a:cubicBezTo>
                    <a:pt x="487" y="546"/>
                    <a:pt x="481" y="528"/>
                    <a:pt x="491" y="558"/>
                  </a:cubicBezTo>
                  <a:cubicBezTo>
                    <a:pt x="495" y="570"/>
                    <a:pt x="528" y="570"/>
                    <a:pt x="528" y="570"/>
                  </a:cubicBezTo>
                  <a:cubicBezTo>
                    <a:pt x="544" y="617"/>
                    <a:pt x="537" y="590"/>
                    <a:pt x="528" y="685"/>
                  </a:cubicBezTo>
                  <a:cubicBezTo>
                    <a:pt x="521" y="758"/>
                    <a:pt x="465" y="874"/>
                    <a:pt x="424" y="934"/>
                  </a:cubicBezTo>
                  <a:cubicBezTo>
                    <a:pt x="415" y="960"/>
                    <a:pt x="404" y="985"/>
                    <a:pt x="382" y="1000"/>
                  </a:cubicBezTo>
                  <a:cubicBezTo>
                    <a:pt x="378" y="1008"/>
                    <a:pt x="376" y="1018"/>
                    <a:pt x="370" y="1025"/>
                  </a:cubicBezTo>
                  <a:cubicBezTo>
                    <a:pt x="365" y="1031"/>
                    <a:pt x="357" y="1031"/>
                    <a:pt x="352" y="1037"/>
                  </a:cubicBezTo>
                  <a:cubicBezTo>
                    <a:pt x="348" y="1042"/>
                    <a:pt x="349" y="1050"/>
                    <a:pt x="346" y="1055"/>
                  </a:cubicBezTo>
                  <a:cubicBezTo>
                    <a:pt x="343" y="1060"/>
                    <a:pt x="337" y="1063"/>
                    <a:pt x="333" y="1067"/>
                  </a:cubicBezTo>
                  <a:cubicBezTo>
                    <a:pt x="319" y="1108"/>
                    <a:pt x="310" y="1114"/>
                    <a:pt x="285" y="1152"/>
                  </a:cubicBezTo>
                  <a:cubicBezTo>
                    <a:pt x="265" y="1182"/>
                    <a:pt x="276" y="1190"/>
                    <a:pt x="249" y="1219"/>
                  </a:cubicBezTo>
                  <a:cubicBezTo>
                    <a:pt x="247" y="1225"/>
                    <a:pt x="246" y="1232"/>
                    <a:pt x="243" y="1237"/>
                  </a:cubicBezTo>
                  <a:cubicBezTo>
                    <a:pt x="240" y="1242"/>
                    <a:pt x="233" y="1244"/>
                    <a:pt x="230" y="1249"/>
                  </a:cubicBezTo>
                  <a:cubicBezTo>
                    <a:pt x="218" y="1273"/>
                    <a:pt x="214" y="1302"/>
                    <a:pt x="206" y="1328"/>
                  </a:cubicBezTo>
                  <a:cubicBezTo>
                    <a:pt x="204" y="1334"/>
                    <a:pt x="192" y="1370"/>
                    <a:pt x="188" y="1382"/>
                  </a:cubicBezTo>
                  <a:cubicBezTo>
                    <a:pt x="186" y="1388"/>
                    <a:pt x="182" y="1401"/>
                    <a:pt x="182" y="1401"/>
                  </a:cubicBezTo>
                  <a:cubicBezTo>
                    <a:pt x="180" y="1437"/>
                    <a:pt x="183" y="1474"/>
                    <a:pt x="176" y="1510"/>
                  </a:cubicBezTo>
                  <a:cubicBezTo>
                    <a:pt x="175" y="1514"/>
                    <a:pt x="136" y="1545"/>
                    <a:pt x="127" y="1552"/>
                  </a:cubicBezTo>
                  <a:cubicBezTo>
                    <a:pt x="97" y="1576"/>
                    <a:pt x="73" y="1613"/>
                    <a:pt x="61" y="1649"/>
                  </a:cubicBezTo>
                  <a:cubicBezTo>
                    <a:pt x="59" y="1738"/>
                    <a:pt x="59" y="1827"/>
                    <a:pt x="55" y="1916"/>
                  </a:cubicBezTo>
                  <a:cubicBezTo>
                    <a:pt x="54" y="1933"/>
                    <a:pt x="47" y="1948"/>
                    <a:pt x="42" y="1964"/>
                  </a:cubicBezTo>
                  <a:cubicBezTo>
                    <a:pt x="38" y="1976"/>
                    <a:pt x="30" y="2001"/>
                    <a:pt x="30" y="2001"/>
                  </a:cubicBezTo>
                  <a:cubicBezTo>
                    <a:pt x="32" y="2039"/>
                    <a:pt x="31" y="2078"/>
                    <a:pt x="36" y="2116"/>
                  </a:cubicBezTo>
                  <a:cubicBezTo>
                    <a:pt x="39" y="2140"/>
                    <a:pt x="60" y="2157"/>
                    <a:pt x="73" y="2177"/>
                  </a:cubicBezTo>
                  <a:cubicBezTo>
                    <a:pt x="95" y="2210"/>
                    <a:pt x="119" y="2245"/>
                    <a:pt x="152" y="2268"/>
                  </a:cubicBezTo>
                  <a:cubicBezTo>
                    <a:pt x="163" y="2301"/>
                    <a:pt x="181" y="2301"/>
                    <a:pt x="206" y="2322"/>
                  </a:cubicBezTo>
                  <a:cubicBezTo>
                    <a:pt x="300" y="2400"/>
                    <a:pt x="211" y="2339"/>
                    <a:pt x="273" y="2383"/>
                  </a:cubicBezTo>
                  <a:cubicBezTo>
                    <a:pt x="294" y="2398"/>
                    <a:pt x="340" y="2419"/>
                    <a:pt x="340" y="2419"/>
                  </a:cubicBezTo>
                  <a:cubicBezTo>
                    <a:pt x="414" y="2493"/>
                    <a:pt x="642" y="2467"/>
                    <a:pt x="691" y="2468"/>
                  </a:cubicBezTo>
                  <a:cubicBezTo>
                    <a:pt x="739" y="2480"/>
                    <a:pt x="789" y="2482"/>
                    <a:pt x="837" y="2498"/>
                  </a:cubicBezTo>
                  <a:cubicBezTo>
                    <a:pt x="859" y="2505"/>
                    <a:pt x="882" y="2516"/>
                    <a:pt x="903" y="2522"/>
                  </a:cubicBezTo>
                  <a:cubicBezTo>
                    <a:pt x="931" y="2530"/>
                    <a:pt x="961" y="2531"/>
                    <a:pt x="988" y="2540"/>
                  </a:cubicBezTo>
                  <a:cubicBezTo>
                    <a:pt x="1078" y="2571"/>
                    <a:pt x="1160" y="2612"/>
                    <a:pt x="1255" y="2631"/>
                  </a:cubicBezTo>
                  <a:cubicBezTo>
                    <a:pt x="1480" y="2624"/>
                    <a:pt x="1703" y="2608"/>
                    <a:pt x="1928" y="2601"/>
                  </a:cubicBezTo>
                  <a:cubicBezTo>
                    <a:pt x="1954" y="2592"/>
                    <a:pt x="1983" y="2591"/>
                    <a:pt x="2007" y="2577"/>
                  </a:cubicBezTo>
                  <a:cubicBezTo>
                    <a:pt x="2060" y="2546"/>
                    <a:pt x="2065" y="2538"/>
                    <a:pt x="2128" y="2522"/>
                  </a:cubicBezTo>
                  <a:cubicBezTo>
                    <a:pt x="2167" y="2496"/>
                    <a:pt x="2222" y="2485"/>
                    <a:pt x="2268" y="2474"/>
                  </a:cubicBezTo>
                  <a:cubicBezTo>
                    <a:pt x="2295" y="2460"/>
                    <a:pt x="2309" y="2449"/>
                    <a:pt x="2340" y="2443"/>
                  </a:cubicBezTo>
                  <a:cubicBezTo>
                    <a:pt x="2372" y="2422"/>
                    <a:pt x="2400" y="2398"/>
                    <a:pt x="2431" y="2377"/>
                  </a:cubicBezTo>
                  <a:cubicBezTo>
                    <a:pt x="2447" y="2352"/>
                    <a:pt x="2472" y="2332"/>
                    <a:pt x="2492" y="2310"/>
                  </a:cubicBezTo>
                  <a:cubicBezTo>
                    <a:pt x="2503" y="2297"/>
                    <a:pt x="2516" y="2286"/>
                    <a:pt x="2528" y="2274"/>
                  </a:cubicBezTo>
                  <a:cubicBezTo>
                    <a:pt x="2532" y="2270"/>
                    <a:pt x="2540" y="2261"/>
                    <a:pt x="2540" y="2261"/>
                  </a:cubicBezTo>
                  <a:cubicBezTo>
                    <a:pt x="2550" y="2227"/>
                    <a:pt x="2558" y="2194"/>
                    <a:pt x="2577" y="2164"/>
                  </a:cubicBezTo>
                  <a:cubicBezTo>
                    <a:pt x="2614" y="2014"/>
                    <a:pt x="2546" y="1851"/>
                    <a:pt x="2595" y="1704"/>
                  </a:cubicBezTo>
                  <a:cubicBezTo>
                    <a:pt x="2584" y="1618"/>
                    <a:pt x="2535" y="1555"/>
                    <a:pt x="2486" y="1485"/>
                  </a:cubicBezTo>
                  <a:cubicBezTo>
                    <a:pt x="2474" y="1467"/>
                    <a:pt x="2455" y="1455"/>
                    <a:pt x="2443" y="1437"/>
                  </a:cubicBezTo>
                  <a:cubicBezTo>
                    <a:pt x="2435" y="1425"/>
                    <a:pt x="2419" y="1401"/>
                    <a:pt x="2419" y="1401"/>
                  </a:cubicBezTo>
                  <a:cubicBezTo>
                    <a:pt x="2405" y="1341"/>
                    <a:pt x="2425" y="1413"/>
                    <a:pt x="2395" y="1352"/>
                  </a:cubicBezTo>
                  <a:cubicBezTo>
                    <a:pt x="2356" y="1275"/>
                    <a:pt x="2421" y="1376"/>
                    <a:pt x="2377" y="1310"/>
                  </a:cubicBezTo>
                  <a:cubicBezTo>
                    <a:pt x="2356" y="1242"/>
                    <a:pt x="2318" y="1167"/>
                    <a:pt x="2262" y="1122"/>
                  </a:cubicBezTo>
                  <a:cubicBezTo>
                    <a:pt x="2243" y="1107"/>
                    <a:pt x="2243" y="1093"/>
                    <a:pt x="2219" y="1085"/>
                  </a:cubicBezTo>
                  <a:cubicBezTo>
                    <a:pt x="2157" y="1023"/>
                    <a:pt x="2078" y="973"/>
                    <a:pt x="2001" y="934"/>
                  </a:cubicBezTo>
                  <a:cubicBezTo>
                    <a:pt x="1969" y="918"/>
                    <a:pt x="1945" y="885"/>
                    <a:pt x="1910" y="873"/>
                  </a:cubicBezTo>
                  <a:cubicBezTo>
                    <a:pt x="1872" y="860"/>
                    <a:pt x="1834" y="859"/>
                    <a:pt x="1795" y="849"/>
                  </a:cubicBezTo>
                  <a:cubicBezTo>
                    <a:pt x="1782" y="846"/>
                    <a:pt x="1770" y="841"/>
                    <a:pt x="1758" y="837"/>
                  </a:cubicBezTo>
                  <a:cubicBezTo>
                    <a:pt x="1752" y="835"/>
                    <a:pt x="1740" y="831"/>
                    <a:pt x="1740" y="831"/>
                  </a:cubicBezTo>
                  <a:cubicBezTo>
                    <a:pt x="1719" y="816"/>
                    <a:pt x="1704" y="815"/>
                    <a:pt x="1680" y="806"/>
                  </a:cubicBezTo>
                  <a:cubicBezTo>
                    <a:pt x="1631" y="788"/>
                    <a:pt x="1585" y="762"/>
                    <a:pt x="1534" y="752"/>
                  </a:cubicBezTo>
                  <a:cubicBezTo>
                    <a:pt x="1449" y="696"/>
                    <a:pt x="1348" y="684"/>
                    <a:pt x="1249" y="679"/>
                  </a:cubicBezTo>
                  <a:cubicBezTo>
                    <a:pt x="1170" y="669"/>
                    <a:pt x="1120" y="665"/>
                    <a:pt x="1031" y="661"/>
                  </a:cubicBezTo>
                  <a:cubicBezTo>
                    <a:pt x="1011" y="654"/>
                    <a:pt x="996" y="644"/>
                    <a:pt x="976" y="637"/>
                  </a:cubicBezTo>
                  <a:cubicBezTo>
                    <a:pt x="938" y="596"/>
                    <a:pt x="877" y="577"/>
                    <a:pt x="843" y="540"/>
                  </a:cubicBezTo>
                  <a:cubicBezTo>
                    <a:pt x="824" y="519"/>
                    <a:pt x="812" y="501"/>
                    <a:pt x="788" y="485"/>
                  </a:cubicBezTo>
                  <a:cubicBezTo>
                    <a:pt x="754" y="384"/>
                    <a:pt x="771" y="448"/>
                    <a:pt x="782" y="236"/>
                  </a:cubicBezTo>
                  <a:cubicBezTo>
                    <a:pt x="783" y="216"/>
                    <a:pt x="793" y="191"/>
                    <a:pt x="806" y="176"/>
                  </a:cubicBezTo>
                  <a:cubicBezTo>
                    <a:pt x="835" y="141"/>
                    <a:pt x="864" y="116"/>
                    <a:pt x="903" y="97"/>
                  </a:cubicBezTo>
                  <a:cubicBezTo>
                    <a:pt x="921" y="88"/>
                    <a:pt x="958" y="73"/>
                    <a:pt x="958" y="73"/>
                  </a:cubicBezTo>
                  <a:cubicBezTo>
                    <a:pt x="981" y="36"/>
                    <a:pt x="1034" y="20"/>
                    <a:pt x="1073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0383" name="Text Box 31"/>
            <p:cNvSpPr txBox="1">
              <a:spLocks noChangeArrowheads="1"/>
            </p:cNvSpPr>
            <p:nvPr/>
          </p:nvSpPr>
          <p:spPr bwMode="auto">
            <a:xfrm rot="812747">
              <a:off x="4194" y="3656"/>
              <a:ext cx="65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600" i="1"/>
                <a:t>protein</a:t>
              </a:r>
              <a:endParaRPr lang="cs-CZ" altLang="cs-CZ" sz="600" i="1"/>
            </a:p>
          </p:txBody>
        </p:sp>
        <p:sp>
          <p:nvSpPr>
            <p:cNvPr id="100384" name="Text Box 32"/>
            <p:cNvSpPr txBox="1">
              <a:spLocks noChangeArrowheads="1"/>
            </p:cNvSpPr>
            <p:nvPr/>
          </p:nvSpPr>
          <p:spPr bwMode="auto">
            <a:xfrm rot="812747">
              <a:off x="4575" y="2658"/>
              <a:ext cx="65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600" i="1"/>
                <a:t>protein</a:t>
              </a:r>
              <a:endParaRPr lang="cs-CZ" altLang="cs-CZ" sz="600" i="1"/>
            </a:p>
          </p:txBody>
        </p:sp>
        <p:sp>
          <p:nvSpPr>
            <p:cNvPr id="100385" name="Text Box 33"/>
            <p:cNvSpPr txBox="1">
              <a:spLocks noChangeArrowheads="1"/>
            </p:cNvSpPr>
            <p:nvPr/>
          </p:nvSpPr>
          <p:spPr bwMode="auto">
            <a:xfrm rot="812747">
              <a:off x="3214" y="3157"/>
              <a:ext cx="65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600" i="1"/>
                <a:t>protein</a:t>
              </a:r>
              <a:endParaRPr lang="cs-CZ" altLang="cs-CZ" sz="600" i="1"/>
            </a:p>
          </p:txBody>
        </p:sp>
        <p:sp>
          <p:nvSpPr>
            <p:cNvPr id="100386" name="Text Box 34"/>
            <p:cNvSpPr txBox="1">
              <a:spLocks noChangeArrowheads="1"/>
            </p:cNvSpPr>
            <p:nvPr/>
          </p:nvSpPr>
          <p:spPr bwMode="auto">
            <a:xfrm rot="-1703784">
              <a:off x="3078" y="2795"/>
              <a:ext cx="635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600" i="1"/>
                <a:t>protein</a:t>
              </a:r>
              <a:endParaRPr lang="cs-CZ" altLang="cs-CZ" sz="600" i="1"/>
            </a:p>
          </p:txBody>
        </p:sp>
        <p:sp>
          <p:nvSpPr>
            <p:cNvPr id="100387" name="Text Box 35"/>
            <p:cNvSpPr txBox="1">
              <a:spLocks noChangeArrowheads="1"/>
            </p:cNvSpPr>
            <p:nvPr/>
          </p:nvSpPr>
          <p:spPr bwMode="auto">
            <a:xfrm rot="812747">
              <a:off x="3940" y="3384"/>
              <a:ext cx="653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600" i="1"/>
                <a:t>protein</a:t>
              </a:r>
              <a:endParaRPr lang="cs-CZ" altLang="cs-CZ" sz="600" i="1"/>
            </a:p>
          </p:txBody>
        </p:sp>
        <p:sp>
          <p:nvSpPr>
            <p:cNvPr id="100388" name="Text Box 36"/>
            <p:cNvSpPr txBox="1">
              <a:spLocks noChangeArrowheads="1"/>
            </p:cNvSpPr>
            <p:nvPr/>
          </p:nvSpPr>
          <p:spPr bwMode="auto">
            <a:xfrm rot="-1474815">
              <a:off x="4512" y="3112"/>
              <a:ext cx="65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400">
                  <a:latin typeface="Modern No. 20" pitchFamily="18" charset="0"/>
                </a:rPr>
                <a:t>protein</a:t>
              </a:r>
              <a:endParaRPr lang="cs-CZ" altLang="cs-CZ" sz="1400">
                <a:latin typeface="Modern No. 20" pitchFamily="18" charset="0"/>
              </a:endParaRPr>
            </a:p>
          </p:txBody>
        </p:sp>
        <p:sp>
          <p:nvSpPr>
            <p:cNvPr id="100389" name="Text Box 37"/>
            <p:cNvSpPr txBox="1">
              <a:spLocks noChangeArrowheads="1"/>
            </p:cNvSpPr>
            <p:nvPr/>
          </p:nvSpPr>
          <p:spPr bwMode="auto">
            <a:xfrm rot="-4063738">
              <a:off x="4727" y="3506"/>
              <a:ext cx="65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800">
                  <a:latin typeface="Modern No. 20" pitchFamily="18" charset="0"/>
                </a:rPr>
                <a:t>protein</a:t>
              </a:r>
              <a:endParaRPr lang="cs-CZ" altLang="cs-CZ" sz="1800">
                <a:latin typeface="Modern No. 20" pitchFamily="18" charset="0"/>
              </a:endParaRPr>
            </a:p>
          </p:txBody>
        </p:sp>
        <p:sp>
          <p:nvSpPr>
            <p:cNvPr id="100390" name="Text Box 38"/>
            <p:cNvSpPr txBox="1">
              <a:spLocks noChangeArrowheads="1"/>
            </p:cNvSpPr>
            <p:nvPr/>
          </p:nvSpPr>
          <p:spPr bwMode="auto">
            <a:xfrm rot="3020825">
              <a:off x="4770" y="2730"/>
              <a:ext cx="7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>
                  <a:latin typeface="Antique Olive" pitchFamily="34" charset="0"/>
                </a:rPr>
                <a:t>protein</a:t>
              </a:r>
              <a:endParaRPr lang="cs-CZ" altLang="cs-CZ">
                <a:latin typeface="Antique Olive" pitchFamily="34" charset="0"/>
              </a:endParaRPr>
            </a:p>
          </p:txBody>
        </p:sp>
        <p:sp>
          <p:nvSpPr>
            <p:cNvPr id="100391" name="Text Box 39"/>
            <p:cNvSpPr txBox="1">
              <a:spLocks noChangeArrowheads="1"/>
            </p:cNvSpPr>
            <p:nvPr/>
          </p:nvSpPr>
          <p:spPr bwMode="auto">
            <a:xfrm rot="1256723">
              <a:off x="4767" y="3367"/>
              <a:ext cx="65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cs-CZ" sz="1000" i="1"/>
                <a:t>protein</a:t>
              </a:r>
              <a:endParaRPr lang="cs-CZ" altLang="cs-CZ" sz="1000" i="1"/>
            </a:p>
          </p:txBody>
        </p:sp>
      </p:grpSp>
      <p:sp>
        <p:nvSpPr>
          <p:cNvPr id="100392" name="Text Box 40"/>
          <p:cNvSpPr txBox="1">
            <a:spLocks noChangeArrowheads="1"/>
          </p:cNvSpPr>
          <p:nvPr/>
        </p:nvSpPr>
        <p:spPr bwMode="auto">
          <a:xfrm>
            <a:off x="3389313" y="4675188"/>
            <a:ext cx="6064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5400">
                <a:latin typeface="Berlin Sans FB Demi" pitchFamily="34" charset="0"/>
              </a:rPr>
              <a:t>X</a:t>
            </a:r>
          </a:p>
        </p:txBody>
      </p:sp>
      <p:sp>
        <p:nvSpPr>
          <p:cNvPr id="100397" name="Text Box 45"/>
          <p:cNvSpPr txBox="1">
            <a:spLocks noChangeArrowheads="1"/>
          </p:cNvSpPr>
          <p:nvPr/>
        </p:nvSpPr>
        <p:spPr bwMode="auto">
          <a:xfrm>
            <a:off x="4856163" y="933450"/>
            <a:ext cx="40322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35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000">
                <a:solidFill>
                  <a:schemeClr val="accent2"/>
                </a:solidFill>
                <a:latin typeface="Franklin Gothic Medium" pitchFamily="34" charset="0"/>
              </a:rPr>
              <a:t>charakterizace všech proteinů</a:t>
            </a:r>
            <a:r>
              <a:rPr lang="en-US" altLang="cs-CZ" sz="2000">
                <a:solidFill>
                  <a:schemeClr val="accent2"/>
                </a:solidFill>
                <a:latin typeface="Franklin Gothic Medium" pitchFamily="34" charset="0"/>
              </a:rPr>
              <a:t> </a:t>
            </a:r>
            <a:r>
              <a:rPr lang="cs-CZ" altLang="cs-CZ" sz="2000">
                <a:solidFill>
                  <a:schemeClr val="accent2"/>
                </a:solidFill>
                <a:latin typeface="Franklin Gothic Medium" pitchFamily="34" charset="0"/>
              </a:rPr>
              <a:t>včetně všech jejich forem v buňce (tkáni, organizmu) </a:t>
            </a:r>
            <a:r>
              <a:rPr lang="cs-CZ" altLang="cs-CZ" sz="2000" b="1">
                <a:solidFill>
                  <a:schemeClr val="accent2"/>
                </a:solidFill>
                <a:latin typeface="Franklin Gothic Medium" pitchFamily="34" charset="0"/>
              </a:rPr>
              <a:t>v daném čase za daných podmínek</a:t>
            </a:r>
            <a:endParaRPr lang="en-US" altLang="cs-CZ" sz="2000" b="1">
              <a:solidFill>
                <a:schemeClr val="accent2"/>
              </a:solidFill>
              <a:latin typeface="Franklin Gothic Medium" pitchFamily="34" charset="0"/>
            </a:endParaRPr>
          </a:p>
        </p:txBody>
      </p:sp>
      <p:grpSp>
        <p:nvGrpSpPr>
          <p:cNvPr id="100399" name="Group 47"/>
          <p:cNvGrpSpPr>
            <a:grpSpLocks/>
          </p:cNvGrpSpPr>
          <p:nvPr/>
        </p:nvGrpSpPr>
        <p:grpSpPr bwMode="auto">
          <a:xfrm>
            <a:off x="831850" y="3860800"/>
            <a:ext cx="2371725" cy="2786063"/>
            <a:chOff x="524" y="2432"/>
            <a:chExt cx="1494" cy="1755"/>
          </a:xfrm>
        </p:grpSpPr>
        <p:pic>
          <p:nvPicPr>
            <p:cNvPr id="100394" name="Picture 42" descr="DNA-structure-and-bas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7339">
              <a:off x="818" y="2432"/>
              <a:ext cx="1021" cy="1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395" name="Rectangle 43" descr="Pergamen"/>
            <p:cNvSpPr>
              <a:spLocks noChangeArrowheads="1"/>
            </p:cNvSpPr>
            <p:nvPr/>
          </p:nvSpPr>
          <p:spPr bwMode="auto">
            <a:xfrm rot="2147233">
              <a:off x="807" y="2583"/>
              <a:ext cx="342" cy="952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0396" name="Rectangle 44" descr="Pergamen"/>
            <p:cNvSpPr>
              <a:spLocks noChangeArrowheads="1"/>
            </p:cNvSpPr>
            <p:nvPr/>
          </p:nvSpPr>
          <p:spPr bwMode="auto">
            <a:xfrm rot="2147233">
              <a:off x="1639" y="2711"/>
              <a:ext cx="379" cy="952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0398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524" y="3660"/>
              <a:ext cx="834" cy="527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cs-CZ" sz="3600" kern="10">
                  <a:gradFill rotWithShape="0">
                    <a:gsLst>
                      <a:gs pos="0">
                        <a:srgbClr val="9999FF"/>
                      </a:gs>
                      <a:gs pos="100000">
                        <a:srgbClr val="009999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/>
                  <a:cs typeface="Times New Roman"/>
                </a:rPr>
                <a:t>Genom</a:t>
              </a:r>
            </a:p>
          </p:txBody>
        </p:sp>
      </p:grpSp>
      <p:sp>
        <p:nvSpPr>
          <p:cNvPr id="100401" name="Rectangle 49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97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A10-2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1189038"/>
            <a:ext cx="5483225" cy="541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Oval 3"/>
          <p:cNvSpPr>
            <a:spLocks noChangeArrowheads="1"/>
          </p:cNvSpPr>
          <p:nvPr/>
        </p:nvSpPr>
        <p:spPr bwMode="auto">
          <a:xfrm>
            <a:off x="6103938" y="3106738"/>
            <a:ext cx="277812" cy="2492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703263" y="476250"/>
            <a:ext cx="7723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FF0000"/>
                </a:solidFill>
              </a:rPr>
              <a:t>Separace proteinové směsi pomocí dvojrozměrné gelové elektroforézy</a:t>
            </a:r>
            <a:endParaRPr lang="en-US" altLang="cs-CZ" sz="2000" b="1">
              <a:solidFill>
                <a:srgbClr val="FF0000"/>
              </a:solidFill>
            </a:endParaRP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 rot="5400000">
            <a:off x="355601" y="4592637"/>
            <a:ext cx="2430462" cy="1381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>
            <a:off x="4529138" y="981075"/>
            <a:ext cx="2706687" cy="12541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>
              <a:solidFill>
                <a:schemeClr val="accent2"/>
              </a:solidFill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 rot="-5400000">
            <a:off x="596106" y="2078832"/>
            <a:ext cx="19319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2, rozměr</a:t>
            </a:r>
            <a:r>
              <a:rPr lang="cs-CZ" altLang="cs-CZ" sz="1600" b="1">
                <a:solidFill>
                  <a:srgbClr val="FF0000"/>
                </a:solidFill>
              </a:rPr>
              <a:t> Hmotnost</a:t>
            </a:r>
            <a:endParaRPr lang="en-US" altLang="cs-CZ" sz="1600" b="1">
              <a:solidFill>
                <a:srgbClr val="FF0000"/>
              </a:solidFill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774825" y="850900"/>
            <a:ext cx="2581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/>
              <a:t>1. rozměr</a:t>
            </a:r>
            <a:r>
              <a:rPr lang="cs-CZ" altLang="cs-CZ" sz="1600" b="1">
                <a:solidFill>
                  <a:schemeClr val="accent2"/>
                </a:solidFill>
              </a:rPr>
              <a:t> Isoelektrický bod</a:t>
            </a:r>
            <a:endParaRPr lang="en-US" altLang="cs-CZ" sz="1600" b="1">
              <a:solidFill>
                <a:schemeClr val="accent2"/>
              </a:solidFill>
            </a:endParaRP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7524750" y="1557338"/>
            <a:ext cx="1073150" cy="6413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</a:t>
            </a:r>
            <a:r>
              <a:rPr lang="en-US" altLang="cs-CZ" sz="1800" b="1"/>
              <a:t>eparace</a:t>
            </a:r>
            <a:endParaRPr lang="cs-CZ" altLang="cs-CZ" sz="1800" b="1"/>
          </a:p>
          <a:p>
            <a:pPr algn="ctr"/>
            <a:r>
              <a:rPr lang="cs-CZ" altLang="cs-CZ" sz="1800" b="1"/>
              <a:t>prote</a:t>
            </a:r>
            <a:r>
              <a:rPr lang="en-US" altLang="cs-CZ" sz="1800" b="1"/>
              <a:t>in</a:t>
            </a:r>
            <a:r>
              <a:rPr lang="cs-CZ" altLang="cs-CZ" sz="1800" b="1"/>
              <a:t>ů</a:t>
            </a:r>
            <a:endParaRPr lang="en-US" altLang="cs-CZ" sz="1800" b="1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503488" y="498475"/>
            <a:ext cx="410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0000"/>
                </a:solidFill>
              </a:rPr>
              <a:t>Proteolytické štěpení (digesce)</a:t>
            </a:r>
            <a:endParaRPr lang="en-US" altLang="cs-CZ" b="1">
              <a:solidFill>
                <a:srgbClr val="FF0000"/>
              </a:solidFill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041400" y="1081088"/>
            <a:ext cx="706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enzymatické štěpení proteinu na soubor peptidů specifickou proteázou</a:t>
            </a:r>
          </a:p>
          <a:p>
            <a:pPr algn="ctr"/>
            <a:endParaRPr lang="cs-CZ" altLang="cs-CZ" sz="1800" b="1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457200" y="1676400"/>
            <a:ext cx="8343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b="1"/>
              <a:t>Trypsin</a:t>
            </a:r>
          </a:p>
          <a:p>
            <a:r>
              <a:rPr lang="cs-CZ" altLang="cs-CZ" sz="1800"/>
              <a:t>štěpí vždy za </a:t>
            </a:r>
            <a:r>
              <a:rPr lang="cs-CZ" altLang="cs-CZ" sz="1800" b="1"/>
              <a:t>lysinem (K)</a:t>
            </a:r>
            <a:r>
              <a:rPr lang="cs-CZ" altLang="cs-CZ" sz="1800"/>
              <a:t> a </a:t>
            </a:r>
            <a:r>
              <a:rPr lang="cs-CZ" altLang="cs-CZ" sz="1800" b="1"/>
              <a:t>argininem (R)</a:t>
            </a:r>
            <a:r>
              <a:rPr lang="cs-CZ" altLang="cs-CZ" sz="1800"/>
              <a:t>, pokud není následující aminokyselina prolin</a:t>
            </a:r>
            <a:endParaRPr lang="en-US" altLang="cs-CZ" sz="1800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685800" y="2667000"/>
            <a:ext cx="76200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1600" b="1">
                <a:latin typeface="Courier New" pitchFamily="49" charset="0"/>
              </a:rPr>
              <a:t>QNGVQMLSPSEIPQ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en-US" altLang="cs-CZ" sz="1600" b="1">
                <a:latin typeface="Courier New" pitchFamily="49" charset="0"/>
              </a:rPr>
              <a:t>DWFPSDFTFGAATSAYQIEGAWNEDG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en-US" altLang="cs-CZ" sz="1600" b="1">
                <a:latin typeface="Courier New" pitchFamily="49" charset="0"/>
              </a:rPr>
              <a:t>GESNWDHFCHNHPE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en-US" altLang="cs-CZ" sz="1600" b="1">
                <a:latin typeface="Courier New" pitchFamily="49" charset="0"/>
              </a:rPr>
              <a:t>ILD GSNSDIGANSYHMY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en-US" altLang="cs-CZ" sz="1600" b="1">
                <a:latin typeface="Courier New" pitchFamily="49" charset="0"/>
              </a:rPr>
              <a:t>TDV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en-US" altLang="cs-CZ" sz="1600" b="1">
                <a:latin typeface="Courier New" pitchFamily="49" charset="0"/>
              </a:rPr>
              <a:t>LL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en-US" altLang="cs-CZ" sz="1600" b="1">
                <a:latin typeface="Courier New" pitchFamily="49" charset="0"/>
              </a:rPr>
              <a:t>EMGMDAY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en-US" altLang="cs-CZ" sz="1600" b="1">
                <a:latin typeface="Courier New" pitchFamily="49" charset="0"/>
              </a:rPr>
              <a:t>FSISWP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en-US" altLang="cs-CZ" sz="1600" b="1">
                <a:latin typeface="Courier New" pitchFamily="49" charset="0"/>
              </a:rPr>
              <a:t>ILP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en-US" altLang="cs-CZ" sz="1600" b="1">
                <a:latin typeface="Courier New" pitchFamily="49" charset="0"/>
              </a:rPr>
              <a:t>GT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en-US" altLang="cs-CZ" sz="1600" b="1">
                <a:latin typeface="Courier New" pitchFamily="49" charset="0"/>
              </a:rPr>
              <a:t>EGGINPDGI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en-US" altLang="cs-CZ" sz="1600" b="1">
                <a:latin typeface="Courier New" pitchFamily="49" charset="0"/>
              </a:rPr>
              <a:t>YY</a:t>
            </a:r>
            <a:r>
              <a:rPr lang="en-US" altLang="cs-CZ" sz="1600" b="1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en-US" altLang="cs-CZ" sz="1600" b="1">
                <a:latin typeface="Courier New" pitchFamily="49" charset="0"/>
              </a:rPr>
              <a:t>NLI NLLLENGIEP</a:t>
            </a:r>
            <a:endParaRPr lang="cs-CZ" altLang="cs-CZ" sz="1600" b="1">
              <a:latin typeface="Courier New" pitchFamily="49" charset="0"/>
            </a:endParaRPr>
          </a:p>
          <a:p>
            <a:endParaRPr lang="cs-CZ" altLang="cs-CZ" sz="1600" b="1">
              <a:latin typeface="Courier New" pitchFamily="49" charset="0"/>
            </a:endParaRPr>
          </a:p>
          <a:p>
            <a:r>
              <a:rPr lang="en-US" altLang="cs-CZ" sz="1600">
                <a:latin typeface="Courier New" pitchFamily="49" charset="0"/>
              </a:rPr>
              <a:t>QNGVQMLSPSEIPQ</a:t>
            </a:r>
            <a:r>
              <a:rPr lang="en-US" altLang="cs-CZ" sz="1600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cs-CZ" altLang="cs-CZ" sz="1600">
                <a:solidFill>
                  <a:srgbClr val="FF0000"/>
                </a:solidFill>
                <a:latin typeface="Courier New" pitchFamily="49" charset="0"/>
              </a:rPr>
              <a:t>			 </a:t>
            </a:r>
            <a:r>
              <a:rPr lang="cs-CZ" altLang="cs-CZ" sz="1600">
                <a:latin typeface="Courier New" pitchFamily="49" charset="0"/>
              </a:rPr>
              <a:t>1-15	1683.848 Da</a:t>
            </a:r>
          </a:p>
          <a:p>
            <a:r>
              <a:rPr lang="en-US" altLang="cs-CZ" sz="1600">
                <a:latin typeface="Courier New" pitchFamily="49" charset="0"/>
              </a:rPr>
              <a:t>DWFPSDFTFGAATSAYQIEGAWNEDG</a:t>
            </a:r>
            <a:r>
              <a:rPr lang="en-US" altLang="cs-CZ" sz="1600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cs-CZ" altLang="cs-CZ" sz="1600">
                <a:solidFill>
                  <a:srgbClr val="FF0000"/>
                </a:solidFill>
                <a:latin typeface="Courier New" pitchFamily="49" charset="0"/>
              </a:rPr>
              <a:t>		</a:t>
            </a:r>
            <a:r>
              <a:rPr lang="cs-CZ" altLang="cs-CZ" sz="1600">
                <a:latin typeface="Courier New" pitchFamily="49" charset="0"/>
              </a:rPr>
              <a:t>16-42	3010.317 Da</a:t>
            </a:r>
          </a:p>
          <a:p>
            <a:r>
              <a:rPr lang="en-US" altLang="cs-CZ" sz="1600">
                <a:latin typeface="Courier New" pitchFamily="49" charset="0"/>
              </a:rPr>
              <a:t>GESNWDHFCHNHPE</a:t>
            </a:r>
            <a:r>
              <a:rPr lang="en-US" altLang="cs-CZ" sz="1600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cs-CZ" altLang="cs-CZ" sz="1600">
                <a:solidFill>
                  <a:srgbClr val="FF0000"/>
                </a:solidFill>
                <a:latin typeface="Courier New" pitchFamily="49" charset="0"/>
              </a:rPr>
              <a:t>			</a:t>
            </a:r>
            <a:r>
              <a:rPr lang="cs-CZ" altLang="cs-CZ" sz="1600">
                <a:latin typeface="Courier New" pitchFamily="49" charset="0"/>
              </a:rPr>
              <a:t>43-57	1864.757 Da</a:t>
            </a:r>
          </a:p>
          <a:p>
            <a:r>
              <a:rPr lang="en-US" altLang="cs-CZ" sz="1600">
                <a:latin typeface="Courier New" pitchFamily="49" charset="0"/>
              </a:rPr>
              <a:t>ILDGSNSDIGANSYHMY</a:t>
            </a:r>
            <a:r>
              <a:rPr lang="en-US" altLang="cs-CZ" sz="1600">
                <a:solidFill>
                  <a:srgbClr val="FF0000"/>
                </a:solidFill>
                <a:latin typeface="Courier New" pitchFamily="49" charset="0"/>
              </a:rPr>
              <a:t>K</a:t>
            </a:r>
            <a:r>
              <a:rPr lang="cs-CZ" altLang="cs-CZ" sz="1600">
                <a:solidFill>
                  <a:srgbClr val="FF0000"/>
                </a:solidFill>
                <a:latin typeface="Courier New" pitchFamily="49" charset="0"/>
              </a:rPr>
              <a:t>			</a:t>
            </a:r>
            <a:r>
              <a:rPr lang="cs-CZ" altLang="cs-CZ" sz="1600">
                <a:latin typeface="Courier New" pitchFamily="49" charset="0"/>
              </a:rPr>
              <a:t>58-75	1984.907 Da</a:t>
            </a:r>
          </a:p>
          <a:p>
            <a:r>
              <a:rPr lang="en-US" altLang="cs-CZ" sz="1600">
                <a:latin typeface="Courier New" pitchFamily="49" charset="0"/>
              </a:rPr>
              <a:t>TDV</a:t>
            </a:r>
            <a:r>
              <a:rPr lang="en-US" altLang="cs-CZ" sz="1600">
                <a:solidFill>
                  <a:srgbClr val="FF0000"/>
                </a:solidFill>
                <a:latin typeface="Courier New" pitchFamily="49" charset="0"/>
              </a:rPr>
              <a:t>R</a:t>
            </a:r>
            <a:r>
              <a:rPr lang="cs-CZ" altLang="cs-CZ" sz="1600">
                <a:solidFill>
                  <a:srgbClr val="FF0000"/>
                </a:solidFill>
                <a:latin typeface="Courier New" pitchFamily="49" charset="0"/>
              </a:rPr>
              <a:t>			</a:t>
            </a:r>
            <a:r>
              <a:rPr lang="cs-CZ" altLang="cs-CZ" sz="1600" b="1">
                <a:solidFill>
                  <a:srgbClr val="FF0000"/>
                </a:solidFill>
                <a:latin typeface="Courier New" pitchFamily="49" charset="0"/>
              </a:rPr>
              <a:t>		</a:t>
            </a:r>
            <a:r>
              <a:rPr lang="cs-CZ" altLang="cs-CZ" sz="1600">
                <a:latin typeface="Courier New" pitchFamily="49" charset="0"/>
              </a:rPr>
              <a:t>76-79	 490.262 Da</a:t>
            </a:r>
          </a:p>
          <a:p>
            <a:r>
              <a:rPr lang="cs-CZ" altLang="cs-CZ" sz="1600" b="1">
                <a:latin typeface="Courier New" pitchFamily="49" charset="0"/>
              </a:rPr>
              <a:t>...</a:t>
            </a:r>
          </a:p>
          <a:p>
            <a:endParaRPr lang="cs-CZ" altLang="cs-CZ" sz="1600" b="1">
              <a:latin typeface="Courier New" pitchFamily="49" charset="0"/>
            </a:endParaRPr>
          </a:p>
          <a:p>
            <a:endParaRPr lang="cs-CZ" altLang="cs-CZ" sz="1600" b="1">
              <a:latin typeface="Courier New" pitchFamily="49" charset="0"/>
            </a:endParaRPr>
          </a:p>
          <a:p>
            <a:r>
              <a:rPr lang="cs-CZ" altLang="cs-CZ" sz="1600" b="1">
                <a:solidFill>
                  <a:schemeClr val="accent2"/>
                </a:solidFill>
              </a:rPr>
              <a:t>Soubor hmotností takto vzniklých peptidů (peptidová mapa) je charakteristický pro daný protein podobně jako otisk palce pro člověka</a:t>
            </a:r>
            <a:endParaRPr lang="en-US" altLang="cs-CZ" sz="1600" b="1">
              <a:solidFill>
                <a:schemeClr val="accent2"/>
              </a:solidFill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582988" y="4529138"/>
            <a:ext cx="1466850" cy="915987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Specifické</a:t>
            </a:r>
          </a:p>
          <a:p>
            <a:pPr algn="ctr"/>
            <a:r>
              <a:rPr lang="cs-CZ" altLang="cs-CZ" sz="1800" b="1"/>
              <a:t>proteolytické</a:t>
            </a:r>
          </a:p>
          <a:p>
            <a:pPr algn="ctr"/>
            <a:r>
              <a:rPr lang="cs-CZ" altLang="cs-CZ" sz="1800" b="1"/>
              <a:t>štěpení</a:t>
            </a:r>
            <a:endParaRPr lang="en-US" altLang="cs-CZ" sz="1800" b="1"/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887413" y="908050"/>
          <a:ext cx="7342187" cy="527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0" name="CorelDRAW" r:id="rId3" imgW="47916000" imgH="39774600" progId="CorelDraw.Graphic.8">
                  <p:embed/>
                </p:oleObj>
              </mc:Choice>
              <mc:Fallback>
                <p:oleObj name="CorelDRAW" r:id="rId3" imgW="47916000" imgH="39774600" progId="CorelDraw.Graphic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13" y="908050"/>
                        <a:ext cx="7342187" cy="527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054225" y="439738"/>
            <a:ext cx="5254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cs-CZ" sz="2000" b="1"/>
              <a:t>MALDI - TOF MS </a:t>
            </a:r>
            <a:r>
              <a:rPr lang="cs-CZ" altLang="cs-CZ" sz="2000" b="1"/>
              <a:t>peptidů po digesci proteinu</a:t>
            </a:r>
            <a:endParaRPr lang="en-US" altLang="cs-CZ" sz="2000" b="1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04813" y="6237288"/>
            <a:ext cx="8310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</a:rPr>
              <a:t>MS spektrum obsahuje hmotnosti peptidů vzniklých digescí vybraného proteinu</a:t>
            </a:r>
            <a:endParaRPr lang="en-US" altLang="cs-CZ" sz="2000">
              <a:solidFill>
                <a:srgbClr val="FF0000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443663" y="1268413"/>
            <a:ext cx="933450" cy="6413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MS</a:t>
            </a:r>
          </a:p>
          <a:p>
            <a:pPr algn="ctr"/>
            <a:r>
              <a:rPr lang="cs-CZ" altLang="cs-CZ" sz="1800" b="1"/>
              <a:t>peptidů</a:t>
            </a:r>
            <a:endParaRPr lang="en-US" altLang="cs-CZ" sz="1800" b="1"/>
          </a:p>
        </p:txBody>
      </p:sp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300788" y="5445125"/>
            <a:ext cx="2400300" cy="915988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Srovnání</a:t>
            </a:r>
          </a:p>
          <a:p>
            <a:pPr algn="ctr"/>
            <a:r>
              <a:rPr lang="cs-CZ" altLang="cs-CZ" sz="1800" b="1"/>
              <a:t> peptidové mapy</a:t>
            </a:r>
          </a:p>
          <a:p>
            <a:pPr algn="ctr"/>
            <a:r>
              <a:rPr lang="cs-CZ" altLang="cs-CZ" sz="1800" b="1"/>
              <a:t> s databázemi sekvencí</a:t>
            </a:r>
            <a:endParaRPr lang="en-US" altLang="cs-CZ" sz="1800" b="1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517650" y="379413"/>
            <a:ext cx="5873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b="1">
                <a:solidFill>
                  <a:srgbClr val="FF0000"/>
                </a:solidFill>
              </a:rPr>
              <a:t>Identifikace proteinu – peptidové mapování</a:t>
            </a:r>
          </a:p>
          <a:p>
            <a:pPr algn="ctr" eaLnBrk="0" hangingPunct="0"/>
            <a:r>
              <a:rPr lang="cs-CZ" altLang="cs-CZ" b="1">
                <a:solidFill>
                  <a:srgbClr val="FF0000"/>
                </a:solidFill>
              </a:rPr>
              <a:t>databázové prohledávání</a:t>
            </a:r>
            <a:endParaRPr lang="en-US" altLang="cs-CZ" b="1">
              <a:solidFill>
                <a:srgbClr val="FF0000"/>
              </a:solidFill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171575" y="1412875"/>
            <a:ext cx="677545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Naměřená peptidová mapa (soubor hmotností peptidů vzniklých digescí analyzovaného proteinu) je prohledávána proti databázi proteinových sekvencí.</a:t>
            </a:r>
          </a:p>
          <a:p>
            <a:endParaRPr lang="cs-CZ" altLang="cs-CZ" sz="1800"/>
          </a:p>
          <a:p>
            <a:r>
              <a:rPr lang="cs-CZ" altLang="cs-CZ" sz="1800"/>
              <a:t>Prohledávací program si vytváří teoretickou peptidovou mapu od každé proteinové sekvence v databázi (</a:t>
            </a:r>
            <a:r>
              <a:rPr lang="en-US" altLang="cs-CZ" sz="1800"/>
              <a:t>dle pou</a:t>
            </a:r>
            <a:r>
              <a:rPr lang="cs-CZ" altLang="cs-CZ" sz="1800"/>
              <a:t>žité proteázy) a postupně je srovnává s experimentálně naměřenou peptidovou mapou našeho analyzovaného proteinu.</a:t>
            </a:r>
          </a:p>
          <a:p>
            <a:endParaRPr lang="cs-CZ" altLang="cs-CZ" sz="1800"/>
          </a:p>
          <a:p>
            <a:r>
              <a:rPr lang="cs-CZ" altLang="cs-CZ" sz="1800"/>
              <a:t>Výsledkem prohledávání je žebříček proteinů s nejpodobnějšími peptidovými mapami. Míra shodnosti je vyjádřena tvz. skore, všechny proteiny s hodnotou skore vyšší než limitní jsou programem považovány za identifikované.</a:t>
            </a: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Score Distribution"/>
          <p:cNvSpPr>
            <a:spLocks noChangeAspect="1" noChangeArrowheads="1"/>
          </p:cNvSpPr>
          <p:nvPr/>
        </p:nvSpPr>
        <p:spPr bwMode="auto">
          <a:xfrm>
            <a:off x="2286000" y="1828800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243" name="Picture 3" descr="CAYYVZ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90625"/>
            <a:ext cx="3048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50863" y="728663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000" b="1"/>
              <a:t>Mascot Search Results</a:t>
            </a:r>
            <a:endParaRPr lang="en-US" altLang="cs-CZ" sz="2000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52400" y="2867025"/>
            <a:ext cx="83820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400"/>
              <a:t>1. </a:t>
            </a:r>
            <a:r>
              <a:rPr lang="cs-CZ" altLang="cs-CZ" sz="1400">
                <a:solidFill>
                  <a:schemeClr val="accent2"/>
                </a:solidFill>
              </a:rPr>
              <a:t>S18600</a:t>
            </a:r>
            <a:r>
              <a:rPr lang="en-US" altLang="cs-CZ" sz="1400"/>
              <a:t> </a:t>
            </a:r>
            <a:r>
              <a:rPr lang="cs-CZ" altLang="cs-CZ" sz="1400"/>
              <a:t>	</a:t>
            </a:r>
            <a:r>
              <a:rPr lang="en-US" altLang="cs-CZ" sz="1400" b="1"/>
              <a:t>Mass:</a:t>
            </a:r>
            <a:r>
              <a:rPr lang="en-US" altLang="cs-CZ" sz="1400"/>
              <a:t> 47780 </a:t>
            </a:r>
            <a:r>
              <a:rPr lang="cs-CZ" altLang="cs-CZ" sz="1400"/>
              <a:t>		</a:t>
            </a:r>
            <a:r>
              <a:rPr lang="en-US" altLang="cs-CZ" sz="1400" b="1"/>
              <a:t>Total score:</a:t>
            </a:r>
            <a:r>
              <a:rPr lang="en-US" altLang="cs-CZ" sz="1400" b="1">
                <a:solidFill>
                  <a:srgbClr val="FF0000"/>
                </a:solidFill>
              </a:rPr>
              <a:t> 165</a:t>
            </a:r>
            <a:r>
              <a:rPr lang="en-US" altLang="cs-CZ" sz="1400"/>
              <a:t> </a:t>
            </a:r>
            <a:r>
              <a:rPr lang="cs-CZ" altLang="cs-CZ" sz="1400"/>
              <a:t>	</a:t>
            </a:r>
            <a:r>
              <a:rPr lang="en-US" altLang="cs-CZ" sz="1400" b="1"/>
              <a:t>Peptides matched:</a:t>
            </a:r>
            <a:r>
              <a:rPr lang="en-US" altLang="cs-CZ" sz="1400"/>
              <a:t> 12 </a:t>
            </a:r>
            <a:endParaRPr lang="cs-CZ" altLang="cs-CZ" sz="1400"/>
          </a:p>
          <a:p>
            <a:r>
              <a:rPr lang="cs-CZ" altLang="cs-CZ" sz="1400"/>
              <a:t>    </a:t>
            </a:r>
            <a:r>
              <a:rPr lang="en-US" altLang="cs-CZ" sz="1400" b="1"/>
              <a:t>glutamate-ammonia ligase</a:t>
            </a:r>
            <a:r>
              <a:rPr lang="en-US" altLang="cs-CZ" sz="1400"/>
              <a:t> (EC 6.3.1.2) precursor, chloroplast (clone lambdaAtgsl1) - Arabidopsis tha</a:t>
            </a:r>
            <a:r>
              <a:rPr lang="cs-CZ" altLang="cs-CZ" sz="1400"/>
              <a:t>liana</a:t>
            </a:r>
            <a:r>
              <a:rPr lang="en-US" altLang="cs-CZ" sz="1400"/>
              <a:t> </a:t>
            </a:r>
            <a:endParaRPr lang="cs-CZ" altLang="cs-CZ" sz="1400"/>
          </a:p>
          <a:p>
            <a:r>
              <a:rPr lang="cs-CZ" altLang="cs-CZ" sz="1400"/>
              <a:t>2. </a:t>
            </a:r>
            <a:r>
              <a:rPr lang="cs-CZ" altLang="cs-CZ" sz="1400">
                <a:solidFill>
                  <a:schemeClr val="accent2"/>
                </a:solidFill>
              </a:rPr>
              <a:t>S32228</a:t>
            </a:r>
            <a:r>
              <a:rPr lang="cs-CZ" altLang="cs-CZ" sz="1400"/>
              <a:t>	</a:t>
            </a:r>
            <a:r>
              <a:rPr lang="en-US" altLang="cs-CZ" sz="1400" b="1"/>
              <a:t>Mass:</a:t>
            </a:r>
            <a:r>
              <a:rPr lang="en-US" altLang="cs-CZ" sz="1400"/>
              <a:t> 47714 </a:t>
            </a:r>
            <a:r>
              <a:rPr lang="cs-CZ" altLang="cs-CZ" sz="1400"/>
              <a:t>		</a:t>
            </a:r>
            <a:r>
              <a:rPr lang="en-US" altLang="cs-CZ" sz="1400" b="1"/>
              <a:t>Total score:</a:t>
            </a:r>
            <a:r>
              <a:rPr lang="en-US" altLang="cs-CZ" sz="1400" b="1">
                <a:solidFill>
                  <a:srgbClr val="FF0000"/>
                </a:solidFill>
              </a:rPr>
              <a:t> 76</a:t>
            </a:r>
            <a:r>
              <a:rPr lang="en-US" altLang="cs-CZ" sz="1400"/>
              <a:t> </a:t>
            </a:r>
            <a:r>
              <a:rPr lang="cs-CZ" altLang="cs-CZ" sz="1400"/>
              <a:t>	</a:t>
            </a:r>
            <a:r>
              <a:rPr lang="en-US" altLang="cs-CZ" sz="1400" b="1"/>
              <a:t>Peptides matched:</a:t>
            </a:r>
            <a:r>
              <a:rPr lang="en-US" altLang="cs-CZ" sz="1400"/>
              <a:t> 7 </a:t>
            </a:r>
            <a:endParaRPr lang="cs-CZ" altLang="cs-CZ" sz="1400"/>
          </a:p>
          <a:p>
            <a:r>
              <a:rPr lang="cs-CZ" altLang="cs-CZ" sz="1400"/>
              <a:t>    </a:t>
            </a:r>
            <a:r>
              <a:rPr lang="en-US" altLang="cs-CZ" sz="1400" b="1"/>
              <a:t>glutamate-ammonia ligase</a:t>
            </a:r>
            <a:r>
              <a:rPr lang="en-US" altLang="cs-CZ" sz="1400"/>
              <a:t> (EC 6.3.1.2) precursor - rape </a:t>
            </a:r>
            <a:r>
              <a:rPr lang="cs-CZ" altLang="cs-CZ" sz="1400"/>
              <a:t>- </a:t>
            </a:r>
            <a:r>
              <a:rPr lang="en-US" altLang="cs-CZ" sz="1400">
                <a:latin typeface="Arial Unicode MS" pitchFamily="34" charset="-128"/>
              </a:rPr>
              <a:t>Brassica napus</a:t>
            </a:r>
            <a:r>
              <a:rPr lang="en-US" altLang="cs-CZ" sz="1400">
                <a:latin typeface="Courier New" pitchFamily="49" charset="0"/>
              </a:rPr>
              <a:t> 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962400" y="1250950"/>
            <a:ext cx="4876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1400" b="1"/>
              <a:t>Database : MSDB 20021127 (1019653 sequence</a:t>
            </a:r>
            <a:r>
              <a:rPr lang="cs-CZ" altLang="cs-CZ" sz="1400" b="1"/>
              <a:t>s</a:t>
            </a:r>
            <a:r>
              <a:rPr lang="en-US" altLang="cs-CZ" sz="1400" b="1"/>
              <a:t>)</a:t>
            </a:r>
            <a:r>
              <a:rPr lang="en-US" altLang="cs-CZ" sz="1400"/>
              <a:t> </a:t>
            </a:r>
            <a:endParaRPr lang="cs-CZ" altLang="cs-CZ" sz="1400"/>
          </a:p>
          <a:p>
            <a:r>
              <a:rPr lang="en-US" altLang="cs-CZ" sz="1400" b="1"/>
              <a:t>Timestamp : 26 Jan 2003 at 10:36:50 GMT</a:t>
            </a:r>
            <a:r>
              <a:rPr lang="en-US" altLang="cs-CZ" sz="1400"/>
              <a:t> </a:t>
            </a:r>
            <a:endParaRPr lang="cs-CZ" altLang="cs-CZ" sz="1400"/>
          </a:p>
          <a:p>
            <a:r>
              <a:rPr lang="en-US" altLang="cs-CZ" sz="1400" b="1"/>
              <a:t>Top Score : 165 for </a:t>
            </a:r>
            <a:r>
              <a:rPr lang="en-US" altLang="cs-CZ" sz="1400" b="1">
                <a:solidFill>
                  <a:srgbClr val="FF0000"/>
                </a:solidFill>
              </a:rPr>
              <a:t>S18600</a:t>
            </a:r>
            <a:r>
              <a:rPr lang="en-US" altLang="cs-CZ" sz="1400" b="1"/>
              <a:t>, glutamate-ammonia ligase </a:t>
            </a:r>
            <a:r>
              <a:rPr lang="cs-CZ" altLang="cs-CZ" sz="1400" b="1"/>
              <a:t>....</a:t>
            </a:r>
            <a:r>
              <a:rPr lang="en-US" altLang="cs-CZ" sz="1400"/>
              <a:t> 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98463" y="3962400"/>
            <a:ext cx="6459537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400"/>
              <a:t>Sequence Coverage: </a:t>
            </a:r>
            <a:r>
              <a:rPr lang="en-US" altLang="cs-CZ" sz="1400" b="1"/>
              <a:t>44%</a:t>
            </a:r>
            <a:endParaRPr lang="cs-CZ" altLang="cs-CZ" sz="1400" b="1"/>
          </a:p>
          <a:p>
            <a:endParaRPr lang="cs-CZ" altLang="cs-CZ" sz="1400" b="1"/>
          </a:p>
          <a:p>
            <a:r>
              <a:rPr lang="en-US" altLang="cs-CZ" sz="1400" b="1">
                <a:latin typeface="Courier New" pitchFamily="49" charset="0"/>
              </a:rPr>
              <a:t>1 </a:t>
            </a:r>
            <a:r>
              <a:rPr lang="cs-CZ" altLang="cs-CZ" sz="1400" b="1">
                <a:latin typeface="Courier New" pitchFamily="49" charset="0"/>
              </a:rPr>
              <a:t>  </a:t>
            </a:r>
            <a:r>
              <a:rPr lang="en-US" altLang="cs-CZ" sz="1400" b="1">
                <a:latin typeface="Courier New" pitchFamily="49" charset="0"/>
              </a:rPr>
              <a:t>MAQILAASPT CQMRVPKHSS VIASSSKLWS SVVLKQKKQS NNKVRGFRVL </a:t>
            </a:r>
            <a:endParaRPr lang="cs-CZ" altLang="cs-CZ" sz="1400" b="1"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51 </a:t>
            </a:r>
            <a:r>
              <a:rPr lang="cs-CZ" altLang="cs-CZ" sz="1400" b="1">
                <a:latin typeface="Courier New" pitchFamily="49" charset="0"/>
              </a:rPr>
              <a:t> </a:t>
            </a:r>
            <a:r>
              <a:rPr lang="en-US" altLang="cs-CZ" sz="1400" b="1">
                <a:latin typeface="Courier New" pitchFamily="49" charset="0"/>
              </a:rPr>
              <a:t>ALQSDNSTVN R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VETLLNLDT KPYSDRIIAE YIWIGGSGID LR</a:t>
            </a:r>
            <a:r>
              <a:rPr lang="en-US" altLang="cs-CZ" sz="1400" b="1">
                <a:latin typeface="Courier New" pitchFamily="49" charset="0"/>
              </a:rPr>
              <a:t>SKSR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TIEK</a:t>
            </a:r>
            <a:endParaRPr lang="cs-CZ" altLang="cs-CZ" sz="1400" b="1">
              <a:solidFill>
                <a:srgbClr val="FF0000"/>
              </a:solidFill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101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 PVEDPSELPK WNYDGSSTGQ APGEDSEVIL YPQAIFR</a:t>
            </a:r>
            <a:r>
              <a:rPr lang="en-US" altLang="cs-CZ" sz="1400" b="1">
                <a:latin typeface="Courier New" pitchFamily="49" charset="0"/>
              </a:rPr>
              <a:t>DPF R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GGNNILVIC </a:t>
            </a:r>
            <a:endParaRPr lang="cs-CZ" altLang="cs-CZ" sz="1400" b="1">
              <a:solidFill>
                <a:srgbClr val="FF0000"/>
              </a:solidFill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151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 DTWTPAGEPI PTNKR</a:t>
            </a:r>
            <a:r>
              <a:rPr lang="en-US" altLang="cs-CZ" sz="1400" b="1">
                <a:latin typeface="Courier New" pitchFamily="49" charset="0"/>
              </a:rPr>
              <a:t>AKAAE IFSNKK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VSGE VPWFGIEQEY TLLQQNVKWP </a:t>
            </a:r>
            <a:endParaRPr lang="cs-CZ" altLang="cs-CZ" sz="1400" b="1">
              <a:solidFill>
                <a:srgbClr val="FF0000"/>
              </a:solidFill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201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 LGWPVGAFPG PQGPYYCGVG ADK</a:t>
            </a:r>
            <a:r>
              <a:rPr lang="en-US" altLang="cs-CZ" sz="1400" b="1">
                <a:latin typeface="Courier New" pitchFamily="49" charset="0"/>
              </a:rPr>
              <a:t>IWGRDIS DAHYKACLYA GINISGTNGE </a:t>
            </a:r>
            <a:endParaRPr lang="cs-CZ" altLang="cs-CZ" sz="1400" b="1"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251 VMPGQWEFQV GPSVGIDAGD HVWCAR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YLLE R</a:t>
            </a:r>
            <a:r>
              <a:rPr lang="en-US" altLang="cs-CZ" sz="1400" b="1">
                <a:latin typeface="Courier New" pitchFamily="49" charset="0"/>
              </a:rPr>
              <a:t>ITEQAGVVL TLDPKPIEGD </a:t>
            </a:r>
            <a:endParaRPr lang="cs-CZ" altLang="cs-CZ" sz="1400" b="1"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301 WNGAGCHTNY STKSMREEGG FEVIKK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AILN LSLRHKEHIS AYGEGNER</a:t>
            </a:r>
            <a:r>
              <a:rPr lang="en-US" altLang="cs-CZ" sz="1400" b="1">
                <a:latin typeface="Courier New" pitchFamily="49" charset="0"/>
              </a:rPr>
              <a:t>R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L </a:t>
            </a:r>
            <a:endParaRPr lang="cs-CZ" altLang="cs-CZ" sz="1400" b="1">
              <a:solidFill>
                <a:srgbClr val="FF0000"/>
              </a:solidFill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351</a:t>
            </a:r>
            <a:r>
              <a:rPr lang="en-US" altLang="cs-CZ" sz="1400" b="1">
                <a:solidFill>
                  <a:srgbClr val="FF0000"/>
                </a:solidFill>
                <a:latin typeface="Courier New" pitchFamily="49" charset="0"/>
              </a:rPr>
              <a:t> TGKHETASID QFSWGVANR</a:t>
            </a:r>
            <a:r>
              <a:rPr lang="en-US" altLang="cs-CZ" sz="1400" b="1">
                <a:latin typeface="Courier New" pitchFamily="49" charset="0"/>
              </a:rPr>
              <a:t>G CSIRVGRDTE AKGKGYLEDR RPASNMDPYI </a:t>
            </a:r>
            <a:endParaRPr lang="cs-CZ" altLang="cs-CZ" sz="1400" b="1">
              <a:latin typeface="Courier New" pitchFamily="49" charset="0"/>
            </a:endParaRPr>
          </a:p>
          <a:p>
            <a:r>
              <a:rPr lang="en-US" altLang="cs-CZ" sz="1400" b="1">
                <a:latin typeface="Courier New" pitchFamily="49" charset="0"/>
              </a:rPr>
              <a:t>401 VTSLLAETTL LWEPTLEAEA LAAQKLSLNV </a:t>
            </a:r>
            <a:endParaRPr lang="cs-CZ" altLang="cs-CZ" sz="1400" b="1">
              <a:latin typeface="Courier New" pitchFamily="49" charset="0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6450013" y="6172200"/>
            <a:ext cx="21605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i="1"/>
              <a:t>www.matrixscience.com</a:t>
            </a:r>
            <a:endParaRPr lang="en-US" altLang="cs-CZ" sz="1600" i="1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563938" y="446088"/>
            <a:ext cx="5045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b="1"/>
              <a:t>Výsledek databázového prohledávání</a:t>
            </a:r>
          </a:p>
          <a:p>
            <a:pPr algn="ctr" eaLnBrk="0" hangingPunct="0"/>
            <a:r>
              <a:rPr lang="cs-CZ" altLang="cs-CZ" b="1">
                <a:solidFill>
                  <a:srgbClr val="000099"/>
                </a:solidFill>
              </a:rPr>
              <a:t>peptidové mapování</a:t>
            </a:r>
            <a:endParaRPr lang="en-US" altLang="cs-CZ" b="1">
              <a:solidFill>
                <a:srgbClr val="000099"/>
              </a:solidFill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6419850" y="3629025"/>
            <a:ext cx="2232025" cy="73025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rgbClr val="CCECFF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1400" b="1"/>
              <a:t>Srovnání</a:t>
            </a:r>
          </a:p>
          <a:p>
            <a:pPr algn="ctr"/>
            <a:r>
              <a:rPr lang="cs-CZ" altLang="cs-CZ" sz="1400" b="1"/>
              <a:t> peptidové mapy</a:t>
            </a:r>
          </a:p>
          <a:p>
            <a:pPr algn="ctr"/>
            <a:r>
              <a:rPr lang="cs-CZ" altLang="cs-CZ" sz="1400" b="1"/>
              <a:t> s databázemi sekvencí</a:t>
            </a:r>
            <a:endParaRPr lang="en-US" altLang="cs-CZ" sz="1400" b="1"/>
          </a:p>
        </p:txBody>
      </p:sp>
      <p:sp>
        <p:nvSpPr>
          <p:cNvPr id="10251" name="AutoShape 11"/>
          <p:cNvSpPr>
            <a:spLocks noChangeArrowheads="1"/>
          </p:cNvSpPr>
          <p:nvPr/>
        </p:nvSpPr>
        <p:spPr bwMode="auto">
          <a:xfrm rot="8992504">
            <a:off x="5160963" y="2628900"/>
            <a:ext cx="742950" cy="171450"/>
          </a:xfrm>
          <a:prstGeom prst="rightArrow">
            <a:avLst>
              <a:gd name="adj1" fmla="val 50000"/>
              <a:gd name="adj2" fmla="val 108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834063" y="2230438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solidFill>
                  <a:srgbClr val="FF0000"/>
                </a:solidFill>
              </a:rPr>
              <a:t>Skore</a:t>
            </a:r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 flipH="1">
            <a:off x="1692275" y="1844675"/>
            <a:ext cx="358775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854200" y="1558925"/>
            <a:ext cx="1512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Limitní skore = 58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76238" y="6451600"/>
            <a:ext cx="7634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Červeně jsou vyznačeny úseky sekvence odpovídající přiřazeným peptidům z naměřené peptidové mapy</a:t>
            </a:r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4" name="Group 2"/>
          <p:cNvGrpSpPr>
            <a:grpSpLocks/>
          </p:cNvGrpSpPr>
          <p:nvPr/>
        </p:nvGrpSpPr>
        <p:grpSpPr bwMode="auto">
          <a:xfrm>
            <a:off x="107950" y="1679575"/>
            <a:ext cx="7018338" cy="5133975"/>
            <a:chOff x="239" y="389"/>
            <a:chExt cx="5056" cy="3507"/>
          </a:xfrm>
        </p:grpSpPr>
        <p:sp>
          <p:nvSpPr>
            <p:cNvPr id="95235" name="Freeform 3"/>
            <p:cNvSpPr>
              <a:spLocks/>
            </p:cNvSpPr>
            <p:nvPr/>
          </p:nvSpPr>
          <p:spPr bwMode="auto">
            <a:xfrm>
              <a:off x="516" y="1086"/>
              <a:ext cx="4763" cy="2593"/>
            </a:xfrm>
            <a:custGeom>
              <a:avLst/>
              <a:gdLst>
                <a:gd name="T0" fmla="*/ 13 w 896"/>
                <a:gd name="T1" fmla="*/ 486 h 488"/>
                <a:gd name="T2" fmla="*/ 26 w 896"/>
                <a:gd name="T3" fmla="*/ 486 h 488"/>
                <a:gd name="T4" fmla="*/ 41 w 896"/>
                <a:gd name="T5" fmla="*/ 487 h 488"/>
                <a:gd name="T6" fmla="*/ 54 w 896"/>
                <a:gd name="T7" fmla="*/ 486 h 488"/>
                <a:gd name="T8" fmla="*/ 67 w 896"/>
                <a:gd name="T9" fmla="*/ 485 h 488"/>
                <a:gd name="T10" fmla="*/ 79 w 896"/>
                <a:gd name="T11" fmla="*/ 485 h 488"/>
                <a:gd name="T12" fmla="*/ 92 w 896"/>
                <a:gd name="T13" fmla="*/ 486 h 488"/>
                <a:gd name="T14" fmla="*/ 106 w 896"/>
                <a:gd name="T15" fmla="*/ 487 h 488"/>
                <a:gd name="T16" fmla="*/ 120 w 896"/>
                <a:gd name="T17" fmla="*/ 486 h 488"/>
                <a:gd name="T18" fmla="*/ 133 w 896"/>
                <a:gd name="T19" fmla="*/ 486 h 488"/>
                <a:gd name="T20" fmla="*/ 145 w 896"/>
                <a:gd name="T21" fmla="*/ 485 h 488"/>
                <a:gd name="T22" fmla="*/ 159 w 896"/>
                <a:gd name="T23" fmla="*/ 486 h 488"/>
                <a:gd name="T24" fmla="*/ 173 w 896"/>
                <a:gd name="T25" fmla="*/ 461 h 488"/>
                <a:gd name="T26" fmla="*/ 184 w 896"/>
                <a:gd name="T27" fmla="*/ 485 h 488"/>
                <a:gd name="T28" fmla="*/ 198 w 896"/>
                <a:gd name="T29" fmla="*/ 485 h 488"/>
                <a:gd name="T30" fmla="*/ 210 w 896"/>
                <a:gd name="T31" fmla="*/ 482 h 488"/>
                <a:gd name="T32" fmla="*/ 222 w 896"/>
                <a:gd name="T33" fmla="*/ 485 h 488"/>
                <a:gd name="T34" fmla="*/ 235 w 896"/>
                <a:gd name="T35" fmla="*/ 487 h 488"/>
                <a:gd name="T36" fmla="*/ 249 w 896"/>
                <a:gd name="T37" fmla="*/ 443 h 488"/>
                <a:gd name="T38" fmla="*/ 261 w 896"/>
                <a:gd name="T39" fmla="*/ 483 h 488"/>
                <a:gd name="T40" fmla="*/ 274 w 896"/>
                <a:gd name="T41" fmla="*/ 486 h 488"/>
                <a:gd name="T42" fmla="*/ 288 w 896"/>
                <a:gd name="T43" fmla="*/ 230 h 488"/>
                <a:gd name="T44" fmla="*/ 301 w 896"/>
                <a:gd name="T45" fmla="*/ 487 h 488"/>
                <a:gd name="T46" fmla="*/ 314 w 896"/>
                <a:gd name="T47" fmla="*/ 459 h 488"/>
                <a:gd name="T48" fmla="*/ 328 w 896"/>
                <a:gd name="T49" fmla="*/ 487 h 488"/>
                <a:gd name="T50" fmla="*/ 342 w 896"/>
                <a:gd name="T51" fmla="*/ 483 h 488"/>
                <a:gd name="T52" fmla="*/ 355 w 896"/>
                <a:gd name="T53" fmla="*/ 486 h 488"/>
                <a:gd name="T54" fmla="*/ 368 w 896"/>
                <a:gd name="T55" fmla="*/ 487 h 488"/>
                <a:gd name="T56" fmla="*/ 381 w 896"/>
                <a:gd name="T57" fmla="*/ 486 h 488"/>
                <a:gd name="T58" fmla="*/ 397 w 896"/>
                <a:gd name="T59" fmla="*/ 486 h 488"/>
                <a:gd name="T60" fmla="*/ 412 w 896"/>
                <a:gd name="T61" fmla="*/ 487 h 488"/>
                <a:gd name="T62" fmla="*/ 428 w 896"/>
                <a:gd name="T63" fmla="*/ 487 h 488"/>
                <a:gd name="T64" fmla="*/ 443 w 896"/>
                <a:gd name="T65" fmla="*/ 487 h 488"/>
                <a:gd name="T66" fmla="*/ 459 w 896"/>
                <a:gd name="T67" fmla="*/ 485 h 488"/>
                <a:gd name="T68" fmla="*/ 473 w 896"/>
                <a:gd name="T69" fmla="*/ 487 h 488"/>
                <a:gd name="T70" fmla="*/ 487 w 896"/>
                <a:gd name="T71" fmla="*/ 486 h 488"/>
                <a:gd name="T72" fmla="*/ 500 w 896"/>
                <a:gd name="T73" fmla="*/ 487 h 488"/>
                <a:gd name="T74" fmla="*/ 515 w 896"/>
                <a:gd name="T75" fmla="*/ 487 h 488"/>
                <a:gd name="T76" fmla="*/ 530 w 896"/>
                <a:gd name="T77" fmla="*/ 486 h 488"/>
                <a:gd name="T78" fmla="*/ 546 w 896"/>
                <a:gd name="T79" fmla="*/ 487 h 488"/>
                <a:gd name="T80" fmla="*/ 562 w 896"/>
                <a:gd name="T81" fmla="*/ 487 h 488"/>
                <a:gd name="T82" fmla="*/ 575 w 896"/>
                <a:gd name="T83" fmla="*/ 486 h 488"/>
                <a:gd name="T84" fmla="*/ 591 w 896"/>
                <a:gd name="T85" fmla="*/ 487 h 488"/>
                <a:gd name="T86" fmla="*/ 606 w 896"/>
                <a:gd name="T87" fmla="*/ 487 h 488"/>
                <a:gd name="T88" fmla="*/ 622 w 896"/>
                <a:gd name="T89" fmla="*/ 486 h 488"/>
                <a:gd name="T90" fmla="*/ 636 w 896"/>
                <a:gd name="T91" fmla="*/ 487 h 488"/>
                <a:gd name="T92" fmla="*/ 653 w 896"/>
                <a:gd name="T93" fmla="*/ 488 h 488"/>
                <a:gd name="T94" fmla="*/ 668 w 896"/>
                <a:gd name="T95" fmla="*/ 487 h 488"/>
                <a:gd name="T96" fmla="*/ 684 w 896"/>
                <a:gd name="T97" fmla="*/ 487 h 488"/>
                <a:gd name="T98" fmla="*/ 701 w 896"/>
                <a:gd name="T99" fmla="*/ 487 h 488"/>
                <a:gd name="T100" fmla="*/ 713 w 896"/>
                <a:gd name="T101" fmla="*/ 487 h 488"/>
                <a:gd name="T102" fmla="*/ 728 w 896"/>
                <a:gd name="T103" fmla="*/ 487 h 488"/>
                <a:gd name="T104" fmla="*/ 742 w 896"/>
                <a:gd name="T105" fmla="*/ 487 h 488"/>
                <a:gd name="T106" fmla="*/ 757 w 896"/>
                <a:gd name="T107" fmla="*/ 487 h 488"/>
                <a:gd name="T108" fmla="*/ 772 w 896"/>
                <a:gd name="T109" fmla="*/ 487 h 488"/>
                <a:gd name="T110" fmla="*/ 786 w 896"/>
                <a:gd name="T111" fmla="*/ 488 h 488"/>
                <a:gd name="T112" fmla="*/ 801 w 896"/>
                <a:gd name="T113" fmla="*/ 488 h 488"/>
                <a:gd name="T114" fmla="*/ 818 w 896"/>
                <a:gd name="T115" fmla="*/ 487 h 488"/>
                <a:gd name="T116" fmla="*/ 833 w 896"/>
                <a:gd name="T117" fmla="*/ 487 h 488"/>
                <a:gd name="T118" fmla="*/ 848 w 896"/>
                <a:gd name="T119" fmla="*/ 487 h 488"/>
                <a:gd name="T120" fmla="*/ 864 w 896"/>
                <a:gd name="T121" fmla="*/ 487 h 488"/>
                <a:gd name="T122" fmla="*/ 880 w 896"/>
                <a:gd name="T123" fmla="*/ 488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96" h="488">
                  <a:moveTo>
                    <a:pt x="0" y="486"/>
                  </a:moveTo>
                  <a:lnTo>
                    <a:pt x="0" y="486"/>
                  </a:lnTo>
                  <a:lnTo>
                    <a:pt x="0" y="486"/>
                  </a:lnTo>
                  <a:lnTo>
                    <a:pt x="0" y="486"/>
                  </a:lnTo>
                  <a:lnTo>
                    <a:pt x="1" y="486"/>
                  </a:lnTo>
                  <a:lnTo>
                    <a:pt x="1" y="485"/>
                  </a:lnTo>
                  <a:lnTo>
                    <a:pt x="1" y="487"/>
                  </a:lnTo>
                  <a:lnTo>
                    <a:pt x="1" y="485"/>
                  </a:lnTo>
                  <a:lnTo>
                    <a:pt x="2" y="485"/>
                  </a:lnTo>
                  <a:lnTo>
                    <a:pt x="2" y="486"/>
                  </a:lnTo>
                  <a:lnTo>
                    <a:pt x="3" y="485"/>
                  </a:lnTo>
                  <a:lnTo>
                    <a:pt x="3" y="482"/>
                  </a:lnTo>
                  <a:lnTo>
                    <a:pt x="3" y="485"/>
                  </a:lnTo>
                  <a:lnTo>
                    <a:pt x="4" y="485"/>
                  </a:lnTo>
                  <a:lnTo>
                    <a:pt x="4" y="486"/>
                  </a:lnTo>
                  <a:lnTo>
                    <a:pt x="4" y="486"/>
                  </a:lnTo>
                  <a:lnTo>
                    <a:pt x="5" y="486"/>
                  </a:lnTo>
                  <a:lnTo>
                    <a:pt x="5" y="484"/>
                  </a:lnTo>
                  <a:lnTo>
                    <a:pt x="5" y="486"/>
                  </a:lnTo>
                  <a:lnTo>
                    <a:pt x="6" y="486"/>
                  </a:lnTo>
                  <a:lnTo>
                    <a:pt x="6" y="487"/>
                  </a:lnTo>
                  <a:lnTo>
                    <a:pt x="7" y="486"/>
                  </a:lnTo>
                  <a:lnTo>
                    <a:pt x="7" y="486"/>
                  </a:lnTo>
                  <a:lnTo>
                    <a:pt x="8" y="486"/>
                  </a:lnTo>
                  <a:lnTo>
                    <a:pt x="8" y="486"/>
                  </a:lnTo>
                  <a:lnTo>
                    <a:pt x="9" y="486"/>
                  </a:lnTo>
                  <a:lnTo>
                    <a:pt x="9" y="486"/>
                  </a:lnTo>
                  <a:lnTo>
                    <a:pt x="9" y="486"/>
                  </a:lnTo>
                  <a:lnTo>
                    <a:pt x="10" y="486"/>
                  </a:lnTo>
                  <a:lnTo>
                    <a:pt x="10" y="487"/>
                  </a:lnTo>
                  <a:lnTo>
                    <a:pt x="11" y="486"/>
                  </a:lnTo>
                  <a:lnTo>
                    <a:pt x="11" y="484"/>
                  </a:lnTo>
                  <a:lnTo>
                    <a:pt x="11" y="486"/>
                  </a:lnTo>
                  <a:lnTo>
                    <a:pt x="12" y="486"/>
                  </a:lnTo>
                  <a:lnTo>
                    <a:pt x="13" y="486"/>
                  </a:lnTo>
                  <a:lnTo>
                    <a:pt x="13" y="486"/>
                  </a:lnTo>
                  <a:lnTo>
                    <a:pt x="13" y="486"/>
                  </a:lnTo>
                  <a:lnTo>
                    <a:pt x="14" y="486"/>
                  </a:lnTo>
                  <a:lnTo>
                    <a:pt x="14" y="487"/>
                  </a:lnTo>
                  <a:lnTo>
                    <a:pt x="15" y="486"/>
                  </a:lnTo>
                  <a:lnTo>
                    <a:pt x="15" y="485"/>
                  </a:lnTo>
                  <a:lnTo>
                    <a:pt x="15" y="486"/>
                  </a:lnTo>
                  <a:lnTo>
                    <a:pt x="16" y="486"/>
                  </a:lnTo>
                  <a:lnTo>
                    <a:pt x="16" y="487"/>
                  </a:lnTo>
                  <a:lnTo>
                    <a:pt x="17" y="486"/>
                  </a:lnTo>
                  <a:lnTo>
                    <a:pt x="17" y="486"/>
                  </a:lnTo>
                  <a:lnTo>
                    <a:pt x="18" y="486"/>
                  </a:lnTo>
                  <a:lnTo>
                    <a:pt x="18" y="486"/>
                  </a:lnTo>
                  <a:lnTo>
                    <a:pt x="19" y="486"/>
                  </a:lnTo>
                  <a:lnTo>
                    <a:pt x="19" y="486"/>
                  </a:lnTo>
                  <a:lnTo>
                    <a:pt x="20" y="486"/>
                  </a:lnTo>
                  <a:lnTo>
                    <a:pt x="20" y="485"/>
                  </a:lnTo>
                  <a:lnTo>
                    <a:pt x="20" y="486"/>
                  </a:lnTo>
                  <a:lnTo>
                    <a:pt x="21" y="486"/>
                  </a:lnTo>
                  <a:lnTo>
                    <a:pt x="21" y="487"/>
                  </a:lnTo>
                  <a:lnTo>
                    <a:pt x="22" y="486"/>
                  </a:lnTo>
                  <a:lnTo>
                    <a:pt x="22" y="485"/>
                  </a:lnTo>
                  <a:lnTo>
                    <a:pt x="22" y="485"/>
                  </a:lnTo>
                  <a:lnTo>
                    <a:pt x="23" y="485"/>
                  </a:lnTo>
                  <a:lnTo>
                    <a:pt x="23" y="482"/>
                  </a:lnTo>
                  <a:lnTo>
                    <a:pt x="23" y="486"/>
                  </a:lnTo>
                  <a:lnTo>
                    <a:pt x="23" y="486"/>
                  </a:lnTo>
                  <a:lnTo>
                    <a:pt x="24" y="486"/>
                  </a:lnTo>
                  <a:lnTo>
                    <a:pt x="24" y="464"/>
                  </a:lnTo>
                  <a:lnTo>
                    <a:pt x="24" y="476"/>
                  </a:lnTo>
                  <a:lnTo>
                    <a:pt x="25" y="476"/>
                  </a:lnTo>
                  <a:lnTo>
                    <a:pt x="25" y="485"/>
                  </a:lnTo>
                  <a:lnTo>
                    <a:pt x="25" y="486"/>
                  </a:lnTo>
                  <a:lnTo>
                    <a:pt x="26" y="486"/>
                  </a:lnTo>
                  <a:lnTo>
                    <a:pt x="26" y="486"/>
                  </a:lnTo>
                  <a:lnTo>
                    <a:pt x="27" y="486"/>
                  </a:lnTo>
                  <a:lnTo>
                    <a:pt x="27" y="487"/>
                  </a:lnTo>
                  <a:lnTo>
                    <a:pt x="28" y="486"/>
                  </a:lnTo>
                  <a:lnTo>
                    <a:pt x="28" y="484"/>
                  </a:lnTo>
                  <a:lnTo>
                    <a:pt x="28" y="486"/>
                  </a:lnTo>
                  <a:lnTo>
                    <a:pt x="29" y="486"/>
                  </a:lnTo>
                  <a:lnTo>
                    <a:pt x="30" y="486"/>
                  </a:lnTo>
                  <a:lnTo>
                    <a:pt x="30" y="439"/>
                  </a:lnTo>
                  <a:lnTo>
                    <a:pt x="30" y="480"/>
                  </a:lnTo>
                  <a:lnTo>
                    <a:pt x="31" y="480"/>
                  </a:lnTo>
                  <a:lnTo>
                    <a:pt x="31" y="486"/>
                  </a:lnTo>
                  <a:lnTo>
                    <a:pt x="31" y="486"/>
                  </a:lnTo>
                  <a:lnTo>
                    <a:pt x="32" y="486"/>
                  </a:lnTo>
                  <a:lnTo>
                    <a:pt x="32" y="487"/>
                  </a:lnTo>
                  <a:lnTo>
                    <a:pt x="33" y="486"/>
                  </a:lnTo>
                  <a:lnTo>
                    <a:pt x="33" y="486"/>
                  </a:lnTo>
                  <a:lnTo>
                    <a:pt x="34" y="486"/>
                  </a:lnTo>
                  <a:lnTo>
                    <a:pt x="34" y="486"/>
                  </a:lnTo>
                  <a:lnTo>
                    <a:pt x="35" y="486"/>
                  </a:lnTo>
                  <a:lnTo>
                    <a:pt x="35" y="486"/>
                  </a:lnTo>
                  <a:lnTo>
                    <a:pt x="36" y="486"/>
                  </a:lnTo>
                  <a:lnTo>
                    <a:pt x="36" y="485"/>
                  </a:lnTo>
                  <a:lnTo>
                    <a:pt x="36" y="486"/>
                  </a:lnTo>
                  <a:lnTo>
                    <a:pt x="37" y="486"/>
                  </a:lnTo>
                  <a:lnTo>
                    <a:pt x="37" y="487"/>
                  </a:lnTo>
                  <a:lnTo>
                    <a:pt x="38" y="486"/>
                  </a:lnTo>
                  <a:lnTo>
                    <a:pt x="38" y="485"/>
                  </a:lnTo>
                  <a:lnTo>
                    <a:pt x="38" y="486"/>
                  </a:lnTo>
                  <a:lnTo>
                    <a:pt x="39" y="486"/>
                  </a:lnTo>
                  <a:lnTo>
                    <a:pt x="39" y="484"/>
                  </a:lnTo>
                  <a:lnTo>
                    <a:pt x="39" y="486"/>
                  </a:lnTo>
                  <a:lnTo>
                    <a:pt x="40" y="486"/>
                  </a:lnTo>
                  <a:lnTo>
                    <a:pt x="40" y="486"/>
                  </a:lnTo>
                  <a:lnTo>
                    <a:pt x="41" y="486"/>
                  </a:lnTo>
                  <a:lnTo>
                    <a:pt x="41" y="487"/>
                  </a:lnTo>
                  <a:lnTo>
                    <a:pt x="42" y="486"/>
                  </a:lnTo>
                  <a:lnTo>
                    <a:pt x="42" y="483"/>
                  </a:lnTo>
                  <a:lnTo>
                    <a:pt x="42" y="483"/>
                  </a:lnTo>
                  <a:lnTo>
                    <a:pt x="43" y="483"/>
                  </a:lnTo>
                  <a:lnTo>
                    <a:pt x="43" y="486"/>
                  </a:lnTo>
                  <a:lnTo>
                    <a:pt x="43" y="486"/>
                  </a:lnTo>
                  <a:lnTo>
                    <a:pt x="44" y="486"/>
                  </a:lnTo>
                  <a:lnTo>
                    <a:pt x="45" y="486"/>
                  </a:lnTo>
                  <a:lnTo>
                    <a:pt x="45" y="486"/>
                  </a:lnTo>
                  <a:lnTo>
                    <a:pt x="45" y="486"/>
                  </a:lnTo>
                  <a:lnTo>
                    <a:pt x="46" y="486"/>
                  </a:lnTo>
                  <a:lnTo>
                    <a:pt x="46" y="487"/>
                  </a:lnTo>
                  <a:lnTo>
                    <a:pt x="46" y="486"/>
                  </a:lnTo>
                  <a:lnTo>
                    <a:pt x="47" y="486"/>
                  </a:lnTo>
                  <a:lnTo>
                    <a:pt x="47" y="487"/>
                  </a:lnTo>
                  <a:lnTo>
                    <a:pt x="47" y="487"/>
                  </a:lnTo>
                  <a:lnTo>
                    <a:pt x="48" y="487"/>
                  </a:lnTo>
                  <a:lnTo>
                    <a:pt x="48" y="480"/>
                  </a:lnTo>
                  <a:lnTo>
                    <a:pt x="48" y="484"/>
                  </a:lnTo>
                  <a:lnTo>
                    <a:pt x="49" y="484"/>
                  </a:lnTo>
                  <a:lnTo>
                    <a:pt x="49" y="486"/>
                  </a:lnTo>
                  <a:lnTo>
                    <a:pt x="49" y="486"/>
                  </a:lnTo>
                  <a:lnTo>
                    <a:pt x="50" y="486"/>
                  </a:lnTo>
                  <a:lnTo>
                    <a:pt x="50" y="483"/>
                  </a:lnTo>
                  <a:lnTo>
                    <a:pt x="50" y="483"/>
                  </a:lnTo>
                  <a:lnTo>
                    <a:pt x="51" y="483"/>
                  </a:lnTo>
                  <a:lnTo>
                    <a:pt x="51" y="485"/>
                  </a:lnTo>
                  <a:lnTo>
                    <a:pt x="51" y="485"/>
                  </a:lnTo>
                  <a:lnTo>
                    <a:pt x="52" y="485"/>
                  </a:lnTo>
                  <a:lnTo>
                    <a:pt x="52" y="433"/>
                  </a:lnTo>
                  <a:lnTo>
                    <a:pt x="52" y="479"/>
                  </a:lnTo>
                  <a:lnTo>
                    <a:pt x="53" y="479"/>
                  </a:lnTo>
                  <a:lnTo>
                    <a:pt x="53" y="486"/>
                  </a:lnTo>
                  <a:lnTo>
                    <a:pt x="53" y="486"/>
                  </a:lnTo>
                  <a:lnTo>
                    <a:pt x="54" y="486"/>
                  </a:lnTo>
                  <a:lnTo>
                    <a:pt x="54" y="487"/>
                  </a:lnTo>
                  <a:lnTo>
                    <a:pt x="54" y="486"/>
                  </a:lnTo>
                  <a:lnTo>
                    <a:pt x="55" y="486"/>
                  </a:lnTo>
                  <a:lnTo>
                    <a:pt x="55" y="487"/>
                  </a:lnTo>
                  <a:lnTo>
                    <a:pt x="56" y="486"/>
                  </a:lnTo>
                  <a:lnTo>
                    <a:pt x="56" y="486"/>
                  </a:lnTo>
                  <a:lnTo>
                    <a:pt x="57" y="486"/>
                  </a:lnTo>
                  <a:lnTo>
                    <a:pt x="57" y="485"/>
                  </a:lnTo>
                  <a:lnTo>
                    <a:pt x="57" y="486"/>
                  </a:lnTo>
                  <a:lnTo>
                    <a:pt x="58" y="486"/>
                  </a:lnTo>
                  <a:lnTo>
                    <a:pt x="58" y="487"/>
                  </a:lnTo>
                  <a:lnTo>
                    <a:pt x="59" y="486"/>
                  </a:lnTo>
                  <a:lnTo>
                    <a:pt x="59" y="475"/>
                  </a:lnTo>
                  <a:lnTo>
                    <a:pt x="59" y="479"/>
                  </a:lnTo>
                  <a:lnTo>
                    <a:pt x="60" y="479"/>
                  </a:lnTo>
                  <a:lnTo>
                    <a:pt x="60" y="474"/>
                  </a:lnTo>
                  <a:lnTo>
                    <a:pt x="60" y="484"/>
                  </a:lnTo>
                  <a:lnTo>
                    <a:pt x="61" y="484"/>
                  </a:lnTo>
                  <a:lnTo>
                    <a:pt x="61" y="485"/>
                  </a:lnTo>
                  <a:lnTo>
                    <a:pt x="61" y="486"/>
                  </a:lnTo>
                  <a:lnTo>
                    <a:pt x="62" y="486"/>
                  </a:lnTo>
                  <a:lnTo>
                    <a:pt x="62" y="486"/>
                  </a:lnTo>
                  <a:lnTo>
                    <a:pt x="63" y="486"/>
                  </a:lnTo>
                  <a:lnTo>
                    <a:pt x="63" y="487"/>
                  </a:lnTo>
                  <a:lnTo>
                    <a:pt x="64" y="486"/>
                  </a:lnTo>
                  <a:lnTo>
                    <a:pt x="64" y="486"/>
                  </a:lnTo>
                  <a:lnTo>
                    <a:pt x="64" y="486"/>
                  </a:lnTo>
                  <a:lnTo>
                    <a:pt x="65" y="486"/>
                  </a:lnTo>
                  <a:lnTo>
                    <a:pt x="65" y="485"/>
                  </a:lnTo>
                  <a:lnTo>
                    <a:pt x="65" y="487"/>
                  </a:lnTo>
                  <a:lnTo>
                    <a:pt x="65" y="485"/>
                  </a:lnTo>
                  <a:lnTo>
                    <a:pt x="66" y="485"/>
                  </a:lnTo>
                  <a:lnTo>
                    <a:pt x="66" y="486"/>
                  </a:lnTo>
                  <a:lnTo>
                    <a:pt x="66" y="485"/>
                  </a:lnTo>
                  <a:lnTo>
                    <a:pt x="67" y="485"/>
                  </a:lnTo>
                  <a:lnTo>
                    <a:pt x="67" y="487"/>
                  </a:lnTo>
                  <a:lnTo>
                    <a:pt x="67" y="486"/>
                  </a:lnTo>
                  <a:lnTo>
                    <a:pt x="68" y="486"/>
                  </a:lnTo>
                  <a:lnTo>
                    <a:pt x="68" y="487"/>
                  </a:lnTo>
                  <a:lnTo>
                    <a:pt x="69" y="486"/>
                  </a:lnTo>
                  <a:lnTo>
                    <a:pt x="69" y="486"/>
                  </a:lnTo>
                  <a:lnTo>
                    <a:pt x="70" y="486"/>
                  </a:lnTo>
                  <a:lnTo>
                    <a:pt x="70" y="397"/>
                  </a:lnTo>
                  <a:lnTo>
                    <a:pt x="70" y="397"/>
                  </a:lnTo>
                  <a:lnTo>
                    <a:pt x="71" y="397"/>
                  </a:lnTo>
                  <a:lnTo>
                    <a:pt x="71" y="461"/>
                  </a:lnTo>
                  <a:lnTo>
                    <a:pt x="71" y="480"/>
                  </a:lnTo>
                  <a:lnTo>
                    <a:pt x="72" y="480"/>
                  </a:lnTo>
                  <a:lnTo>
                    <a:pt x="72" y="486"/>
                  </a:lnTo>
                  <a:lnTo>
                    <a:pt x="72" y="485"/>
                  </a:lnTo>
                  <a:lnTo>
                    <a:pt x="73" y="485"/>
                  </a:lnTo>
                  <a:lnTo>
                    <a:pt x="73" y="486"/>
                  </a:lnTo>
                  <a:lnTo>
                    <a:pt x="74" y="485"/>
                  </a:lnTo>
                  <a:lnTo>
                    <a:pt x="74" y="341"/>
                  </a:lnTo>
                  <a:lnTo>
                    <a:pt x="74" y="458"/>
                  </a:lnTo>
                  <a:lnTo>
                    <a:pt x="75" y="458"/>
                  </a:lnTo>
                  <a:lnTo>
                    <a:pt x="75" y="485"/>
                  </a:lnTo>
                  <a:lnTo>
                    <a:pt x="75" y="480"/>
                  </a:lnTo>
                  <a:lnTo>
                    <a:pt x="76" y="480"/>
                  </a:lnTo>
                  <a:lnTo>
                    <a:pt x="76" y="485"/>
                  </a:lnTo>
                  <a:lnTo>
                    <a:pt x="76" y="485"/>
                  </a:lnTo>
                  <a:lnTo>
                    <a:pt x="77" y="485"/>
                  </a:lnTo>
                  <a:lnTo>
                    <a:pt x="77" y="441"/>
                  </a:lnTo>
                  <a:lnTo>
                    <a:pt x="77" y="486"/>
                  </a:lnTo>
                  <a:lnTo>
                    <a:pt x="77" y="462"/>
                  </a:lnTo>
                  <a:lnTo>
                    <a:pt x="78" y="462"/>
                  </a:lnTo>
                  <a:lnTo>
                    <a:pt x="78" y="481"/>
                  </a:lnTo>
                  <a:lnTo>
                    <a:pt x="78" y="484"/>
                  </a:lnTo>
                  <a:lnTo>
                    <a:pt x="79" y="484"/>
                  </a:lnTo>
                  <a:lnTo>
                    <a:pt x="79" y="485"/>
                  </a:lnTo>
                  <a:lnTo>
                    <a:pt x="79" y="484"/>
                  </a:lnTo>
                  <a:lnTo>
                    <a:pt x="80" y="484"/>
                  </a:lnTo>
                  <a:lnTo>
                    <a:pt x="80" y="486"/>
                  </a:lnTo>
                  <a:lnTo>
                    <a:pt x="80" y="485"/>
                  </a:lnTo>
                  <a:lnTo>
                    <a:pt x="81" y="485"/>
                  </a:lnTo>
                  <a:lnTo>
                    <a:pt x="81" y="486"/>
                  </a:lnTo>
                  <a:lnTo>
                    <a:pt x="81" y="486"/>
                  </a:lnTo>
                  <a:lnTo>
                    <a:pt x="82" y="486"/>
                  </a:lnTo>
                  <a:lnTo>
                    <a:pt x="83" y="486"/>
                  </a:lnTo>
                  <a:lnTo>
                    <a:pt x="83" y="486"/>
                  </a:lnTo>
                  <a:lnTo>
                    <a:pt x="83" y="486"/>
                  </a:lnTo>
                  <a:lnTo>
                    <a:pt x="84" y="486"/>
                  </a:lnTo>
                  <a:lnTo>
                    <a:pt x="84" y="485"/>
                  </a:lnTo>
                  <a:lnTo>
                    <a:pt x="84" y="487"/>
                  </a:lnTo>
                  <a:lnTo>
                    <a:pt x="84" y="486"/>
                  </a:lnTo>
                  <a:lnTo>
                    <a:pt x="85" y="486"/>
                  </a:lnTo>
                  <a:lnTo>
                    <a:pt x="85" y="473"/>
                  </a:lnTo>
                  <a:lnTo>
                    <a:pt x="85" y="480"/>
                  </a:lnTo>
                  <a:lnTo>
                    <a:pt x="86" y="480"/>
                  </a:lnTo>
                  <a:lnTo>
                    <a:pt x="86" y="485"/>
                  </a:lnTo>
                  <a:lnTo>
                    <a:pt x="86" y="484"/>
                  </a:lnTo>
                  <a:lnTo>
                    <a:pt x="87" y="484"/>
                  </a:lnTo>
                  <a:lnTo>
                    <a:pt x="87" y="486"/>
                  </a:lnTo>
                  <a:lnTo>
                    <a:pt x="87" y="486"/>
                  </a:lnTo>
                  <a:lnTo>
                    <a:pt x="88" y="486"/>
                  </a:lnTo>
                  <a:lnTo>
                    <a:pt x="88" y="487"/>
                  </a:lnTo>
                  <a:lnTo>
                    <a:pt x="88" y="486"/>
                  </a:lnTo>
                  <a:lnTo>
                    <a:pt x="89" y="486"/>
                  </a:lnTo>
                  <a:lnTo>
                    <a:pt x="89" y="487"/>
                  </a:lnTo>
                  <a:lnTo>
                    <a:pt x="89" y="486"/>
                  </a:lnTo>
                  <a:lnTo>
                    <a:pt x="90" y="486"/>
                  </a:lnTo>
                  <a:lnTo>
                    <a:pt x="90" y="487"/>
                  </a:lnTo>
                  <a:lnTo>
                    <a:pt x="91" y="486"/>
                  </a:lnTo>
                  <a:lnTo>
                    <a:pt x="91" y="486"/>
                  </a:lnTo>
                  <a:lnTo>
                    <a:pt x="92" y="486"/>
                  </a:lnTo>
                  <a:lnTo>
                    <a:pt x="92" y="485"/>
                  </a:lnTo>
                  <a:lnTo>
                    <a:pt x="92" y="485"/>
                  </a:lnTo>
                  <a:lnTo>
                    <a:pt x="93" y="485"/>
                  </a:lnTo>
                  <a:lnTo>
                    <a:pt x="93" y="487"/>
                  </a:lnTo>
                  <a:lnTo>
                    <a:pt x="94" y="485"/>
                  </a:lnTo>
                  <a:lnTo>
                    <a:pt x="94" y="485"/>
                  </a:lnTo>
                  <a:lnTo>
                    <a:pt x="94" y="485"/>
                  </a:lnTo>
                  <a:lnTo>
                    <a:pt x="95" y="485"/>
                  </a:lnTo>
                  <a:lnTo>
                    <a:pt x="95" y="487"/>
                  </a:lnTo>
                  <a:lnTo>
                    <a:pt x="95" y="486"/>
                  </a:lnTo>
                  <a:lnTo>
                    <a:pt x="96" y="486"/>
                  </a:lnTo>
                  <a:lnTo>
                    <a:pt x="96" y="483"/>
                  </a:lnTo>
                  <a:lnTo>
                    <a:pt x="96" y="484"/>
                  </a:lnTo>
                  <a:lnTo>
                    <a:pt x="97" y="484"/>
                  </a:lnTo>
                  <a:lnTo>
                    <a:pt x="97" y="486"/>
                  </a:lnTo>
                  <a:lnTo>
                    <a:pt x="97" y="486"/>
                  </a:lnTo>
                  <a:lnTo>
                    <a:pt x="98" y="486"/>
                  </a:lnTo>
                  <a:lnTo>
                    <a:pt x="98" y="487"/>
                  </a:lnTo>
                  <a:lnTo>
                    <a:pt x="99" y="486"/>
                  </a:lnTo>
                  <a:lnTo>
                    <a:pt x="99" y="483"/>
                  </a:lnTo>
                  <a:lnTo>
                    <a:pt x="99" y="486"/>
                  </a:lnTo>
                  <a:lnTo>
                    <a:pt x="100" y="486"/>
                  </a:lnTo>
                  <a:lnTo>
                    <a:pt x="101" y="486"/>
                  </a:lnTo>
                  <a:lnTo>
                    <a:pt x="101" y="486"/>
                  </a:lnTo>
                  <a:lnTo>
                    <a:pt x="102" y="486"/>
                  </a:lnTo>
                  <a:lnTo>
                    <a:pt x="102" y="484"/>
                  </a:lnTo>
                  <a:lnTo>
                    <a:pt x="102" y="486"/>
                  </a:lnTo>
                  <a:lnTo>
                    <a:pt x="103" y="486"/>
                  </a:lnTo>
                  <a:lnTo>
                    <a:pt x="103" y="487"/>
                  </a:lnTo>
                  <a:lnTo>
                    <a:pt x="104" y="487"/>
                  </a:lnTo>
                  <a:lnTo>
                    <a:pt x="105" y="487"/>
                  </a:lnTo>
                  <a:lnTo>
                    <a:pt x="105" y="486"/>
                  </a:lnTo>
                  <a:lnTo>
                    <a:pt x="105" y="486"/>
                  </a:lnTo>
                  <a:lnTo>
                    <a:pt x="106" y="486"/>
                  </a:lnTo>
                  <a:lnTo>
                    <a:pt x="106" y="487"/>
                  </a:lnTo>
                  <a:lnTo>
                    <a:pt x="107" y="486"/>
                  </a:lnTo>
                  <a:lnTo>
                    <a:pt x="107" y="485"/>
                  </a:lnTo>
                  <a:lnTo>
                    <a:pt x="107" y="486"/>
                  </a:lnTo>
                  <a:lnTo>
                    <a:pt x="108" y="486"/>
                  </a:lnTo>
                  <a:lnTo>
                    <a:pt x="108" y="487"/>
                  </a:lnTo>
                  <a:lnTo>
                    <a:pt x="108" y="486"/>
                  </a:lnTo>
                  <a:lnTo>
                    <a:pt x="109" y="486"/>
                  </a:lnTo>
                  <a:lnTo>
                    <a:pt x="109" y="487"/>
                  </a:lnTo>
                  <a:lnTo>
                    <a:pt x="109" y="486"/>
                  </a:lnTo>
                  <a:lnTo>
                    <a:pt x="110" y="486"/>
                  </a:lnTo>
                  <a:lnTo>
                    <a:pt x="110" y="487"/>
                  </a:lnTo>
                  <a:lnTo>
                    <a:pt x="111" y="486"/>
                  </a:lnTo>
                  <a:lnTo>
                    <a:pt x="111" y="485"/>
                  </a:lnTo>
                  <a:lnTo>
                    <a:pt x="111" y="486"/>
                  </a:lnTo>
                  <a:lnTo>
                    <a:pt x="112" y="486"/>
                  </a:lnTo>
                  <a:lnTo>
                    <a:pt x="112" y="487"/>
                  </a:lnTo>
                  <a:lnTo>
                    <a:pt x="113" y="486"/>
                  </a:lnTo>
                  <a:lnTo>
                    <a:pt x="113" y="486"/>
                  </a:lnTo>
                  <a:lnTo>
                    <a:pt x="113" y="486"/>
                  </a:lnTo>
                  <a:lnTo>
                    <a:pt x="114" y="486"/>
                  </a:lnTo>
                  <a:lnTo>
                    <a:pt x="114" y="487"/>
                  </a:lnTo>
                  <a:lnTo>
                    <a:pt x="115" y="486"/>
                  </a:lnTo>
                  <a:lnTo>
                    <a:pt x="115" y="486"/>
                  </a:lnTo>
                  <a:lnTo>
                    <a:pt x="116" y="486"/>
                  </a:lnTo>
                  <a:lnTo>
                    <a:pt x="116" y="328"/>
                  </a:lnTo>
                  <a:lnTo>
                    <a:pt x="116" y="443"/>
                  </a:lnTo>
                  <a:lnTo>
                    <a:pt x="117" y="443"/>
                  </a:lnTo>
                  <a:lnTo>
                    <a:pt x="117" y="479"/>
                  </a:lnTo>
                  <a:lnTo>
                    <a:pt x="117" y="485"/>
                  </a:lnTo>
                  <a:lnTo>
                    <a:pt x="118" y="485"/>
                  </a:lnTo>
                  <a:lnTo>
                    <a:pt x="118" y="486"/>
                  </a:lnTo>
                  <a:lnTo>
                    <a:pt x="119" y="486"/>
                  </a:lnTo>
                  <a:lnTo>
                    <a:pt x="119" y="487"/>
                  </a:lnTo>
                  <a:lnTo>
                    <a:pt x="119" y="486"/>
                  </a:lnTo>
                  <a:lnTo>
                    <a:pt x="120" y="486"/>
                  </a:lnTo>
                  <a:lnTo>
                    <a:pt x="120" y="487"/>
                  </a:lnTo>
                  <a:lnTo>
                    <a:pt x="121" y="486"/>
                  </a:lnTo>
                  <a:lnTo>
                    <a:pt x="121" y="486"/>
                  </a:lnTo>
                  <a:lnTo>
                    <a:pt x="122" y="486"/>
                  </a:lnTo>
                  <a:lnTo>
                    <a:pt x="122" y="468"/>
                  </a:lnTo>
                  <a:lnTo>
                    <a:pt x="122" y="476"/>
                  </a:lnTo>
                  <a:lnTo>
                    <a:pt x="123" y="476"/>
                  </a:lnTo>
                  <a:lnTo>
                    <a:pt x="123" y="485"/>
                  </a:lnTo>
                  <a:lnTo>
                    <a:pt x="123" y="485"/>
                  </a:lnTo>
                  <a:lnTo>
                    <a:pt x="124" y="485"/>
                  </a:lnTo>
                  <a:lnTo>
                    <a:pt x="124" y="486"/>
                  </a:lnTo>
                  <a:lnTo>
                    <a:pt x="124" y="486"/>
                  </a:lnTo>
                  <a:lnTo>
                    <a:pt x="125" y="486"/>
                  </a:lnTo>
                  <a:lnTo>
                    <a:pt x="125" y="486"/>
                  </a:lnTo>
                  <a:lnTo>
                    <a:pt x="126" y="486"/>
                  </a:lnTo>
                  <a:lnTo>
                    <a:pt x="126" y="487"/>
                  </a:lnTo>
                  <a:lnTo>
                    <a:pt x="126" y="487"/>
                  </a:lnTo>
                  <a:lnTo>
                    <a:pt x="127" y="487"/>
                  </a:lnTo>
                  <a:lnTo>
                    <a:pt x="128" y="487"/>
                  </a:lnTo>
                  <a:lnTo>
                    <a:pt x="128" y="485"/>
                  </a:lnTo>
                  <a:lnTo>
                    <a:pt x="128" y="486"/>
                  </a:lnTo>
                  <a:lnTo>
                    <a:pt x="129" y="486"/>
                  </a:lnTo>
                  <a:lnTo>
                    <a:pt x="129" y="487"/>
                  </a:lnTo>
                  <a:lnTo>
                    <a:pt x="130" y="486"/>
                  </a:lnTo>
                  <a:lnTo>
                    <a:pt x="130" y="476"/>
                  </a:lnTo>
                  <a:lnTo>
                    <a:pt x="130" y="484"/>
                  </a:lnTo>
                  <a:lnTo>
                    <a:pt x="131" y="484"/>
                  </a:lnTo>
                  <a:lnTo>
                    <a:pt x="131" y="485"/>
                  </a:lnTo>
                  <a:lnTo>
                    <a:pt x="131" y="485"/>
                  </a:lnTo>
                  <a:lnTo>
                    <a:pt x="132" y="485"/>
                  </a:lnTo>
                  <a:lnTo>
                    <a:pt x="132" y="487"/>
                  </a:lnTo>
                  <a:lnTo>
                    <a:pt x="132" y="485"/>
                  </a:lnTo>
                  <a:lnTo>
                    <a:pt x="133" y="485"/>
                  </a:lnTo>
                  <a:lnTo>
                    <a:pt x="133" y="486"/>
                  </a:lnTo>
                  <a:lnTo>
                    <a:pt x="133" y="486"/>
                  </a:lnTo>
                  <a:lnTo>
                    <a:pt x="134" y="486"/>
                  </a:lnTo>
                  <a:lnTo>
                    <a:pt x="134" y="483"/>
                  </a:lnTo>
                  <a:lnTo>
                    <a:pt x="134" y="487"/>
                  </a:lnTo>
                  <a:lnTo>
                    <a:pt x="134" y="486"/>
                  </a:lnTo>
                  <a:lnTo>
                    <a:pt x="135" y="486"/>
                  </a:lnTo>
                  <a:lnTo>
                    <a:pt x="135" y="482"/>
                  </a:lnTo>
                  <a:lnTo>
                    <a:pt x="135" y="484"/>
                  </a:lnTo>
                  <a:lnTo>
                    <a:pt x="136" y="484"/>
                  </a:lnTo>
                  <a:lnTo>
                    <a:pt x="136" y="153"/>
                  </a:lnTo>
                  <a:lnTo>
                    <a:pt x="136" y="231"/>
                  </a:lnTo>
                  <a:lnTo>
                    <a:pt x="137" y="231"/>
                  </a:lnTo>
                  <a:lnTo>
                    <a:pt x="137" y="406"/>
                  </a:lnTo>
                  <a:lnTo>
                    <a:pt x="137" y="461"/>
                  </a:lnTo>
                  <a:lnTo>
                    <a:pt x="138" y="461"/>
                  </a:lnTo>
                  <a:lnTo>
                    <a:pt x="138" y="480"/>
                  </a:lnTo>
                  <a:lnTo>
                    <a:pt x="138" y="485"/>
                  </a:lnTo>
                  <a:lnTo>
                    <a:pt x="139" y="485"/>
                  </a:lnTo>
                  <a:lnTo>
                    <a:pt x="139" y="486"/>
                  </a:lnTo>
                  <a:lnTo>
                    <a:pt x="139" y="486"/>
                  </a:lnTo>
                  <a:lnTo>
                    <a:pt x="140" y="486"/>
                  </a:lnTo>
                  <a:lnTo>
                    <a:pt x="140" y="486"/>
                  </a:lnTo>
                  <a:lnTo>
                    <a:pt x="141" y="486"/>
                  </a:lnTo>
                  <a:lnTo>
                    <a:pt x="141" y="487"/>
                  </a:lnTo>
                  <a:lnTo>
                    <a:pt x="142" y="486"/>
                  </a:lnTo>
                  <a:lnTo>
                    <a:pt x="142" y="485"/>
                  </a:lnTo>
                  <a:lnTo>
                    <a:pt x="142" y="486"/>
                  </a:lnTo>
                  <a:lnTo>
                    <a:pt x="143" y="486"/>
                  </a:lnTo>
                  <a:lnTo>
                    <a:pt x="143" y="467"/>
                  </a:lnTo>
                  <a:lnTo>
                    <a:pt x="143" y="481"/>
                  </a:lnTo>
                  <a:lnTo>
                    <a:pt x="144" y="481"/>
                  </a:lnTo>
                  <a:lnTo>
                    <a:pt x="144" y="486"/>
                  </a:lnTo>
                  <a:lnTo>
                    <a:pt x="144" y="484"/>
                  </a:lnTo>
                  <a:lnTo>
                    <a:pt x="145" y="484"/>
                  </a:lnTo>
                  <a:lnTo>
                    <a:pt x="145" y="485"/>
                  </a:lnTo>
                  <a:lnTo>
                    <a:pt x="145" y="485"/>
                  </a:lnTo>
                  <a:lnTo>
                    <a:pt x="146" y="485"/>
                  </a:lnTo>
                  <a:lnTo>
                    <a:pt x="146" y="486"/>
                  </a:lnTo>
                  <a:lnTo>
                    <a:pt x="146" y="486"/>
                  </a:lnTo>
                  <a:lnTo>
                    <a:pt x="147" y="486"/>
                  </a:lnTo>
                  <a:lnTo>
                    <a:pt x="147" y="487"/>
                  </a:lnTo>
                  <a:lnTo>
                    <a:pt x="148" y="486"/>
                  </a:lnTo>
                  <a:lnTo>
                    <a:pt x="148" y="482"/>
                  </a:lnTo>
                  <a:lnTo>
                    <a:pt x="148" y="485"/>
                  </a:lnTo>
                  <a:lnTo>
                    <a:pt x="149" y="485"/>
                  </a:lnTo>
                  <a:lnTo>
                    <a:pt x="149" y="481"/>
                  </a:lnTo>
                  <a:lnTo>
                    <a:pt x="149" y="483"/>
                  </a:lnTo>
                  <a:lnTo>
                    <a:pt x="150" y="483"/>
                  </a:lnTo>
                  <a:lnTo>
                    <a:pt x="150" y="487"/>
                  </a:lnTo>
                  <a:lnTo>
                    <a:pt x="150" y="484"/>
                  </a:lnTo>
                  <a:lnTo>
                    <a:pt x="151" y="484"/>
                  </a:lnTo>
                  <a:lnTo>
                    <a:pt x="151" y="486"/>
                  </a:lnTo>
                  <a:lnTo>
                    <a:pt x="151" y="485"/>
                  </a:lnTo>
                  <a:lnTo>
                    <a:pt x="152" y="485"/>
                  </a:lnTo>
                  <a:lnTo>
                    <a:pt x="152" y="486"/>
                  </a:lnTo>
                  <a:lnTo>
                    <a:pt x="152" y="486"/>
                  </a:lnTo>
                  <a:lnTo>
                    <a:pt x="153" y="486"/>
                  </a:lnTo>
                  <a:lnTo>
                    <a:pt x="153" y="486"/>
                  </a:lnTo>
                  <a:lnTo>
                    <a:pt x="154" y="486"/>
                  </a:lnTo>
                  <a:lnTo>
                    <a:pt x="154" y="487"/>
                  </a:lnTo>
                  <a:lnTo>
                    <a:pt x="155" y="486"/>
                  </a:lnTo>
                  <a:lnTo>
                    <a:pt x="155" y="483"/>
                  </a:lnTo>
                  <a:lnTo>
                    <a:pt x="155" y="486"/>
                  </a:lnTo>
                  <a:lnTo>
                    <a:pt x="156" y="486"/>
                  </a:lnTo>
                  <a:lnTo>
                    <a:pt x="156" y="487"/>
                  </a:lnTo>
                  <a:lnTo>
                    <a:pt x="157" y="486"/>
                  </a:lnTo>
                  <a:lnTo>
                    <a:pt x="157" y="486"/>
                  </a:lnTo>
                  <a:lnTo>
                    <a:pt x="157" y="486"/>
                  </a:lnTo>
                  <a:lnTo>
                    <a:pt x="158" y="486"/>
                  </a:lnTo>
                  <a:lnTo>
                    <a:pt x="158" y="487"/>
                  </a:lnTo>
                  <a:lnTo>
                    <a:pt x="159" y="486"/>
                  </a:lnTo>
                  <a:lnTo>
                    <a:pt x="159" y="486"/>
                  </a:lnTo>
                  <a:lnTo>
                    <a:pt x="160" y="486"/>
                  </a:lnTo>
                  <a:lnTo>
                    <a:pt x="160" y="486"/>
                  </a:lnTo>
                  <a:lnTo>
                    <a:pt x="161" y="486"/>
                  </a:lnTo>
                  <a:lnTo>
                    <a:pt x="161" y="486"/>
                  </a:lnTo>
                  <a:lnTo>
                    <a:pt x="161" y="486"/>
                  </a:lnTo>
                  <a:lnTo>
                    <a:pt x="162" y="486"/>
                  </a:lnTo>
                  <a:lnTo>
                    <a:pt x="162" y="487"/>
                  </a:lnTo>
                  <a:lnTo>
                    <a:pt x="162" y="486"/>
                  </a:lnTo>
                  <a:lnTo>
                    <a:pt x="163" y="486"/>
                  </a:lnTo>
                  <a:lnTo>
                    <a:pt x="163" y="487"/>
                  </a:lnTo>
                  <a:lnTo>
                    <a:pt x="163" y="486"/>
                  </a:lnTo>
                  <a:lnTo>
                    <a:pt x="164" y="486"/>
                  </a:lnTo>
                  <a:lnTo>
                    <a:pt x="164" y="487"/>
                  </a:lnTo>
                  <a:lnTo>
                    <a:pt x="165" y="486"/>
                  </a:lnTo>
                  <a:lnTo>
                    <a:pt x="165" y="485"/>
                  </a:lnTo>
                  <a:lnTo>
                    <a:pt x="165" y="486"/>
                  </a:lnTo>
                  <a:lnTo>
                    <a:pt x="166" y="486"/>
                  </a:lnTo>
                  <a:lnTo>
                    <a:pt x="166" y="486"/>
                  </a:lnTo>
                  <a:lnTo>
                    <a:pt x="167" y="486"/>
                  </a:lnTo>
                  <a:lnTo>
                    <a:pt x="167" y="487"/>
                  </a:lnTo>
                  <a:lnTo>
                    <a:pt x="167" y="486"/>
                  </a:lnTo>
                  <a:lnTo>
                    <a:pt x="168" y="486"/>
                  </a:lnTo>
                  <a:lnTo>
                    <a:pt x="168" y="487"/>
                  </a:lnTo>
                  <a:lnTo>
                    <a:pt x="168" y="487"/>
                  </a:lnTo>
                  <a:lnTo>
                    <a:pt x="169" y="487"/>
                  </a:lnTo>
                  <a:lnTo>
                    <a:pt x="170" y="487"/>
                  </a:lnTo>
                  <a:lnTo>
                    <a:pt x="170" y="486"/>
                  </a:lnTo>
                  <a:lnTo>
                    <a:pt x="171" y="486"/>
                  </a:lnTo>
                  <a:lnTo>
                    <a:pt x="171" y="486"/>
                  </a:lnTo>
                  <a:lnTo>
                    <a:pt x="172" y="486"/>
                  </a:lnTo>
                  <a:lnTo>
                    <a:pt x="172" y="486"/>
                  </a:lnTo>
                  <a:lnTo>
                    <a:pt x="172" y="486"/>
                  </a:lnTo>
                  <a:lnTo>
                    <a:pt x="173" y="486"/>
                  </a:lnTo>
                  <a:lnTo>
                    <a:pt x="173" y="461"/>
                  </a:lnTo>
                  <a:lnTo>
                    <a:pt x="173" y="487"/>
                  </a:lnTo>
                  <a:lnTo>
                    <a:pt x="173" y="472"/>
                  </a:lnTo>
                  <a:lnTo>
                    <a:pt x="174" y="472"/>
                  </a:lnTo>
                  <a:lnTo>
                    <a:pt x="174" y="484"/>
                  </a:lnTo>
                  <a:lnTo>
                    <a:pt x="174" y="479"/>
                  </a:lnTo>
                  <a:lnTo>
                    <a:pt x="175" y="479"/>
                  </a:lnTo>
                  <a:lnTo>
                    <a:pt x="175" y="487"/>
                  </a:lnTo>
                  <a:lnTo>
                    <a:pt x="175" y="482"/>
                  </a:lnTo>
                  <a:lnTo>
                    <a:pt x="176" y="482"/>
                  </a:lnTo>
                  <a:lnTo>
                    <a:pt x="176" y="486"/>
                  </a:lnTo>
                  <a:lnTo>
                    <a:pt x="176" y="485"/>
                  </a:lnTo>
                  <a:lnTo>
                    <a:pt x="177" y="485"/>
                  </a:lnTo>
                  <a:lnTo>
                    <a:pt x="177" y="487"/>
                  </a:lnTo>
                  <a:lnTo>
                    <a:pt x="177" y="486"/>
                  </a:lnTo>
                  <a:lnTo>
                    <a:pt x="178" y="486"/>
                  </a:lnTo>
                  <a:lnTo>
                    <a:pt x="178" y="487"/>
                  </a:lnTo>
                  <a:lnTo>
                    <a:pt x="178" y="486"/>
                  </a:lnTo>
                  <a:lnTo>
                    <a:pt x="179" y="486"/>
                  </a:lnTo>
                  <a:lnTo>
                    <a:pt x="179" y="487"/>
                  </a:lnTo>
                  <a:lnTo>
                    <a:pt x="180" y="486"/>
                  </a:lnTo>
                  <a:lnTo>
                    <a:pt x="180" y="483"/>
                  </a:lnTo>
                  <a:lnTo>
                    <a:pt x="180" y="485"/>
                  </a:lnTo>
                  <a:lnTo>
                    <a:pt x="181" y="485"/>
                  </a:lnTo>
                  <a:lnTo>
                    <a:pt x="181" y="482"/>
                  </a:lnTo>
                  <a:lnTo>
                    <a:pt x="181" y="486"/>
                  </a:lnTo>
                  <a:lnTo>
                    <a:pt x="181" y="484"/>
                  </a:lnTo>
                  <a:lnTo>
                    <a:pt x="182" y="484"/>
                  </a:lnTo>
                  <a:lnTo>
                    <a:pt x="182" y="0"/>
                  </a:lnTo>
                  <a:lnTo>
                    <a:pt x="182" y="95"/>
                  </a:lnTo>
                  <a:lnTo>
                    <a:pt x="183" y="95"/>
                  </a:lnTo>
                  <a:lnTo>
                    <a:pt x="183" y="447"/>
                  </a:lnTo>
                  <a:lnTo>
                    <a:pt x="183" y="477"/>
                  </a:lnTo>
                  <a:lnTo>
                    <a:pt x="184" y="477"/>
                  </a:lnTo>
                  <a:lnTo>
                    <a:pt x="184" y="483"/>
                  </a:lnTo>
                  <a:lnTo>
                    <a:pt x="184" y="485"/>
                  </a:lnTo>
                  <a:lnTo>
                    <a:pt x="185" y="485"/>
                  </a:lnTo>
                  <a:lnTo>
                    <a:pt x="185" y="486"/>
                  </a:lnTo>
                  <a:lnTo>
                    <a:pt x="185" y="486"/>
                  </a:lnTo>
                  <a:lnTo>
                    <a:pt x="186" y="486"/>
                  </a:lnTo>
                  <a:lnTo>
                    <a:pt x="187" y="486"/>
                  </a:lnTo>
                  <a:lnTo>
                    <a:pt x="187" y="486"/>
                  </a:lnTo>
                  <a:lnTo>
                    <a:pt x="188" y="486"/>
                  </a:lnTo>
                  <a:lnTo>
                    <a:pt x="188" y="483"/>
                  </a:lnTo>
                  <a:lnTo>
                    <a:pt x="188" y="486"/>
                  </a:lnTo>
                  <a:lnTo>
                    <a:pt x="189" y="486"/>
                  </a:lnTo>
                  <a:lnTo>
                    <a:pt x="189" y="482"/>
                  </a:lnTo>
                  <a:lnTo>
                    <a:pt x="189" y="487"/>
                  </a:lnTo>
                  <a:lnTo>
                    <a:pt x="189" y="485"/>
                  </a:lnTo>
                  <a:lnTo>
                    <a:pt x="190" y="485"/>
                  </a:lnTo>
                  <a:lnTo>
                    <a:pt x="190" y="486"/>
                  </a:lnTo>
                  <a:lnTo>
                    <a:pt x="190" y="486"/>
                  </a:lnTo>
                  <a:lnTo>
                    <a:pt x="191" y="486"/>
                  </a:lnTo>
                  <a:lnTo>
                    <a:pt x="191" y="484"/>
                  </a:lnTo>
                  <a:lnTo>
                    <a:pt x="191" y="486"/>
                  </a:lnTo>
                  <a:lnTo>
                    <a:pt x="192" y="486"/>
                  </a:lnTo>
                  <a:lnTo>
                    <a:pt x="192" y="463"/>
                  </a:lnTo>
                  <a:lnTo>
                    <a:pt x="192" y="466"/>
                  </a:lnTo>
                  <a:lnTo>
                    <a:pt x="193" y="466"/>
                  </a:lnTo>
                  <a:lnTo>
                    <a:pt x="193" y="478"/>
                  </a:lnTo>
                  <a:lnTo>
                    <a:pt x="193" y="481"/>
                  </a:lnTo>
                  <a:lnTo>
                    <a:pt x="194" y="481"/>
                  </a:lnTo>
                  <a:lnTo>
                    <a:pt x="194" y="485"/>
                  </a:lnTo>
                  <a:lnTo>
                    <a:pt x="194" y="486"/>
                  </a:lnTo>
                  <a:lnTo>
                    <a:pt x="195" y="486"/>
                  </a:lnTo>
                  <a:lnTo>
                    <a:pt x="196" y="486"/>
                  </a:lnTo>
                  <a:lnTo>
                    <a:pt x="196" y="486"/>
                  </a:lnTo>
                  <a:lnTo>
                    <a:pt x="197" y="486"/>
                  </a:lnTo>
                  <a:lnTo>
                    <a:pt x="197" y="484"/>
                  </a:lnTo>
                  <a:lnTo>
                    <a:pt x="197" y="485"/>
                  </a:lnTo>
                  <a:lnTo>
                    <a:pt x="198" y="485"/>
                  </a:lnTo>
                  <a:lnTo>
                    <a:pt x="198" y="483"/>
                  </a:lnTo>
                  <a:lnTo>
                    <a:pt x="198" y="486"/>
                  </a:lnTo>
                  <a:lnTo>
                    <a:pt x="198" y="485"/>
                  </a:lnTo>
                  <a:lnTo>
                    <a:pt x="199" y="485"/>
                  </a:lnTo>
                  <a:lnTo>
                    <a:pt x="199" y="487"/>
                  </a:lnTo>
                  <a:lnTo>
                    <a:pt x="199" y="486"/>
                  </a:lnTo>
                  <a:lnTo>
                    <a:pt x="200" y="486"/>
                  </a:lnTo>
                  <a:lnTo>
                    <a:pt x="201" y="486"/>
                  </a:lnTo>
                  <a:lnTo>
                    <a:pt x="201" y="482"/>
                  </a:lnTo>
                  <a:lnTo>
                    <a:pt x="201" y="485"/>
                  </a:lnTo>
                  <a:lnTo>
                    <a:pt x="202" y="485"/>
                  </a:lnTo>
                  <a:lnTo>
                    <a:pt x="202" y="486"/>
                  </a:lnTo>
                  <a:lnTo>
                    <a:pt x="203" y="485"/>
                  </a:lnTo>
                  <a:lnTo>
                    <a:pt x="203" y="384"/>
                  </a:lnTo>
                  <a:lnTo>
                    <a:pt x="203" y="449"/>
                  </a:lnTo>
                  <a:lnTo>
                    <a:pt x="204" y="449"/>
                  </a:lnTo>
                  <a:lnTo>
                    <a:pt x="204" y="484"/>
                  </a:lnTo>
                  <a:lnTo>
                    <a:pt x="204" y="485"/>
                  </a:lnTo>
                  <a:lnTo>
                    <a:pt x="205" y="485"/>
                  </a:lnTo>
                  <a:lnTo>
                    <a:pt x="205" y="486"/>
                  </a:lnTo>
                  <a:lnTo>
                    <a:pt x="205" y="486"/>
                  </a:lnTo>
                  <a:lnTo>
                    <a:pt x="206" y="486"/>
                  </a:lnTo>
                  <a:lnTo>
                    <a:pt x="206" y="484"/>
                  </a:lnTo>
                  <a:lnTo>
                    <a:pt x="206" y="486"/>
                  </a:lnTo>
                  <a:lnTo>
                    <a:pt x="207" y="486"/>
                  </a:lnTo>
                  <a:lnTo>
                    <a:pt x="207" y="482"/>
                  </a:lnTo>
                  <a:lnTo>
                    <a:pt x="207" y="483"/>
                  </a:lnTo>
                  <a:lnTo>
                    <a:pt x="208" y="483"/>
                  </a:lnTo>
                  <a:lnTo>
                    <a:pt x="208" y="485"/>
                  </a:lnTo>
                  <a:lnTo>
                    <a:pt x="208" y="485"/>
                  </a:lnTo>
                  <a:lnTo>
                    <a:pt x="209" y="485"/>
                  </a:lnTo>
                  <a:lnTo>
                    <a:pt x="209" y="477"/>
                  </a:lnTo>
                  <a:lnTo>
                    <a:pt x="209" y="487"/>
                  </a:lnTo>
                  <a:lnTo>
                    <a:pt x="209" y="482"/>
                  </a:lnTo>
                  <a:lnTo>
                    <a:pt x="210" y="482"/>
                  </a:lnTo>
                  <a:lnTo>
                    <a:pt x="210" y="475"/>
                  </a:lnTo>
                  <a:lnTo>
                    <a:pt x="210" y="485"/>
                  </a:lnTo>
                  <a:lnTo>
                    <a:pt x="211" y="485"/>
                  </a:lnTo>
                  <a:lnTo>
                    <a:pt x="211" y="486"/>
                  </a:lnTo>
                  <a:lnTo>
                    <a:pt x="211" y="486"/>
                  </a:lnTo>
                  <a:lnTo>
                    <a:pt x="212" y="486"/>
                  </a:lnTo>
                  <a:lnTo>
                    <a:pt x="212" y="487"/>
                  </a:lnTo>
                  <a:lnTo>
                    <a:pt x="212" y="487"/>
                  </a:lnTo>
                  <a:lnTo>
                    <a:pt x="213" y="487"/>
                  </a:lnTo>
                  <a:lnTo>
                    <a:pt x="213" y="485"/>
                  </a:lnTo>
                  <a:lnTo>
                    <a:pt x="213" y="486"/>
                  </a:lnTo>
                  <a:lnTo>
                    <a:pt x="214" y="486"/>
                  </a:lnTo>
                  <a:lnTo>
                    <a:pt x="215" y="486"/>
                  </a:lnTo>
                  <a:lnTo>
                    <a:pt x="215" y="484"/>
                  </a:lnTo>
                  <a:lnTo>
                    <a:pt x="215" y="484"/>
                  </a:lnTo>
                  <a:lnTo>
                    <a:pt x="216" y="484"/>
                  </a:lnTo>
                  <a:lnTo>
                    <a:pt x="216" y="485"/>
                  </a:lnTo>
                  <a:lnTo>
                    <a:pt x="216" y="484"/>
                  </a:lnTo>
                  <a:lnTo>
                    <a:pt x="217" y="484"/>
                  </a:lnTo>
                  <a:lnTo>
                    <a:pt x="217" y="487"/>
                  </a:lnTo>
                  <a:lnTo>
                    <a:pt x="217" y="484"/>
                  </a:lnTo>
                  <a:lnTo>
                    <a:pt x="218" y="484"/>
                  </a:lnTo>
                  <a:lnTo>
                    <a:pt x="218" y="486"/>
                  </a:lnTo>
                  <a:lnTo>
                    <a:pt x="218" y="486"/>
                  </a:lnTo>
                  <a:lnTo>
                    <a:pt x="219" y="486"/>
                  </a:lnTo>
                  <a:lnTo>
                    <a:pt x="219" y="487"/>
                  </a:lnTo>
                  <a:lnTo>
                    <a:pt x="220" y="486"/>
                  </a:lnTo>
                  <a:lnTo>
                    <a:pt x="220" y="381"/>
                  </a:lnTo>
                  <a:lnTo>
                    <a:pt x="220" y="449"/>
                  </a:lnTo>
                  <a:lnTo>
                    <a:pt x="221" y="449"/>
                  </a:lnTo>
                  <a:lnTo>
                    <a:pt x="221" y="474"/>
                  </a:lnTo>
                  <a:lnTo>
                    <a:pt x="221" y="483"/>
                  </a:lnTo>
                  <a:lnTo>
                    <a:pt x="222" y="483"/>
                  </a:lnTo>
                  <a:lnTo>
                    <a:pt x="222" y="486"/>
                  </a:lnTo>
                  <a:lnTo>
                    <a:pt x="222" y="485"/>
                  </a:lnTo>
                  <a:lnTo>
                    <a:pt x="223" y="485"/>
                  </a:lnTo>
                  <a:lnTo>
                    <a:pt x="223" y="487"/>
                  </a:lnTo>
                  <a:lnTo>
                    <a:pt x="223" y="486"/>
                  </a:lnTo>
                  <a:lnTo>
                    <a:pt x="224" y="486"/>
                  </a:lnTo>
                  <a:lnTo>
                    <a:pt x="224" y="487"/>
                  </a:lnTo>
                  <a:lnTo>
                    <a:pt x="224" y="487"/>
                  </a:lnTo>
                  <a:lnTo>
                    <a:pt x="225" y="487"/>
                  </a:lnTo>
                  <a:lnTo>
                    <a:pt x="225" y="482"/>
                  </a:lnTo>
                  <a:lnTo>
                    <a:pt x="225" y="484"/>
                  </a:lnTo>
                  <a:lnTo>
                    <a:pt x="226" y="484"/>
                  </a:lnTo>
                  <a:lnTo>
                    <a:pt x="226" y="480"/>
                  </a:lnTo>
                  <a:lnTo>
                    <a:pt x="226" y="485"/>
                  </a:lnTo>
                  <a:lnTo>
                    <a:pt x="227" y="485"/>
                  </a:lnTo>
                  <a:lnTo>
                    <a:pt x="227" y="486"/>
                  </a:lnTo>
                  <a:lnTo>
                    <a:pt x="227" y="486"/>
                  </a:lnTo>
                  <a:lnTo>
                    <a:pt x="228" y="486"/>
                  </a:lnTo>
                  <a:lnTo>
                    <a:pt x="228" y="487"/>
                  </a:lnTo>
                  <a:lnTo>
                    <a:pt x="229" y="486"/>
                  </a:lnTo>
                  <a:lnTo>
                    <a:pt x="229" y="483"/>
                  </a:lnTo>
                  <a:lnTo>
                    <a:pt x="229" y="484"/>
                  </a:lnTo>
                  <a:lnTo>
                    <a:pt x="230" y="484"/>
                  </a:lnTo>
                  <a:lnTo>
                    <a:pt x="230" y="486"/>
                  </a:lnTo>
                  <a:lnTo>
                    <a:pt x="230" y="486"/>
                  </a:lnTo>
                  <a:lnTo>
                    <a:pt x="231" y="486"/>
                  </a:lnTo>
                  <a:lnTo>
                    <a:pt x="231" y="487"/>
                  </a:lnTo>
                  <a:lnTo>
                    <a:pt x="232" y="486"/>
                  </a:lnTo>
                  <a:lnTo>
                    <a:pt x="232" y="485"/>
                  </a:lnTo>
                  <a:lnTo>
                    <a:pt x="233" y="485"/>
                  </a:lnTo>
                  <a:lnTo>
                    <a:pt x="233" y="459"/>
                  </a:lnTo>
                  <a:lnTo>
                    <a:pt x="233" y="476"/>
                  </a:lnTo>
                  <a:lnTo>
                    <a:pt x="234" y="476"/>
                  </a:lnTo>
                  <a:lnTo>
                    <a:pt x="234" y="482"/>
                  </a:lnTo>
                  <a:lnTo>
                    <a:pt x="234" y="485"/>
                  </a:lnTo>
                  <a:lnTo>
                    <a:pt x="235" y="485"/>
                  </a:lnTo>
                  <a:lnTo>
                    <a:pt x="235" y="487"/>
                  </a:lnTo>
                  <a:lnTo>
                    <a:pt x="235" y="486"/>
                  </a:lnTo>
                  <a:lnTo>
                    <a:pt x="236" y="486"/>
                  </a:lnTo>
                  <a:lnTo>
                    <a:pt x="236" y="487"/>
                  </a:lnTo>
                  <a:lnTo>
                    <a:pt x="237" y="486"/>
                  </a:lnTo>
                  <a:lnTo>
                    <a:pt x="237" y="486"/>
                  </a:lnTo>
                  <a:lnTo>
                    <a:pt x="238" y="486"/>
                  </a:lnTo>
                  <a:lnTo>
                    <a:pt x="238" y="486"/>
                  </a:lnTo>
                  <a:lnTo>
                    <a:pt x="239" y="486"/>
                  </a:lnTo>
                  <a:lnTo>
                    <a:pt x="239" y="484"/>
                  </a:lnTo>
                  <a:lnTo>
                    <a:pt x="239" y="485"/>
                  </a:lnTo>
                  <a:lnTo>
                    <a:pt x="240" y="485"/>
                  </a:lnTo>
                  <a:lnTo>
                    <a:pt x="240" y="486"/>
                  </a:lnTo>
                  <a:lnTo>
                    <a:pt x="240" y="486"/>
                  </a:lnTo>
                  <a:lnTo>
                    <a:pt x="241" y="486"/>
                  </a:lnTo>
                  <a:lnTo>
                    <a:pt x="241" y="484"/>
                  </a:lnTo>
                  <a:lnTo>
                    <a:pt x="241" y="485"/>
                  </a:lnTo>
                  <a:lnTo>
                    <a:pt x="242" y="485"/>
                  </a:lnTo>
                  <a:lnTo>
                    <a:pt x="242" y="487"/>
                  </a:lnTo>
                  <a:lnTo>
                    <a:pt x="242" y="485"/>
                  </a:lnTo>
                  <a:lnTo>
                    <a:pt x="243" y="485"/>
                  </a:lnTo>
                  <a:lnTo>
                    <a:pt x="243" y="486"/>
                  </a:lnTo>
                  <a:lnTo>
                    <a:pt x="243" y="485"/>
                  </a:lnTo>
                  <a:lnTo>
                    <a:pt x="244" y="485"/>
                  </a:lnTo>
                  <a:lnTo>
                    <a:pt x="244" y="486"/>
                  </a:lnTo>
                  <a:lnTo>
                    <a:pt x="244" y="487"/>
                  </a:lnTo>
                  <a:lnTo>
                    <a:pt x="245" y="487"/>
                  </a:lnTo>
                  <a:lnTo>
                    <a:pt x="246" y="487"/>
                  </a:lnTo>
                  <a:lnTo>
                    <a:pt x="246" y="486"/>
                  </a:lnTo>
                  <a:lnTo>
                    <a:pt x="247" y="486"/>
                  </a:lnTo>
                  <a:lnTo>
                    <a:pt x="247" y="485"/>
                  </a:lnTo>
                  <a:lnTo>
                    <a:pt x="247" y="486"/>
                  </a:lnTo>
                  <a:lnTo>
                    <a:pt x="248" y="486"/>
                  </a:lnTo>
                  <a:lnTo>
                    <a:pt x="248" y="484"/>
                  </a:lnTo>
                  <a:lnTo>
                    <a:pt x="249" y="484"/>
                  </a:lnTo>
                  <a:lnTo>
                    <a:pt x="249" y="443"/>
                  </a:lnTo>
                  <a:lnTo>
                    <a:pt x="249" y="481"/>
                  </a:lnTo>
                  <a:lnTo>
                    <a:pt x="250" y="481"/>
                  </a:lnTo>
                  <a:lnTo>
                    <a:pt x="250" y="486"/>
                  </a:lnTo>
                  <a:lnTo>
                    <a:pt x="250" y="484"/>
                  </a:lnTo>
                  <a:lnTo>
                    <a:pt x="251" y="484"/>
                  </a:lnTo>
                  <a:lnTo>
                    <a:pt x="251" y="486"/>
                  </a:lnTo>
                  <a:lnTo>
                    <a:pt x="251" y="486"/>
                  </a:lnTo>
                  <a:lnTo>
                    <a:pt x="252" y="486"/>
                  </a:lnTo>
                  <a:lnTo>
                    <a:pt x="252" y="461"/>
                  </a:lnTo>
                  <a:lnTo>
                    <a:pt x="252" y="467"/>
                  </a:lnTo>
                  <a:lnTo>
                    <a:pt x="253" y="467"/>
                  </a:lnTo>
                  <a:lnTo>
                    <a:pt x="253" y="485"/>
                  </a:lnTo>
                  <a:lnTo>
                    <a:pt x="253" y="480"/>
                  </a:lnTo>
                  <a:lnTo>
                    <a:pt x="254" y="480"/>
                  </a:lnTo>
                  <a:lnTo>
                    <a:pt x="254" y="487"/>
                  </a:lnTo>
                  <a:lnTo>
                    <a:pt x="254" y="483"/>
                  </a:lnTo>
                  <a:lnTo>
                    <a:pt x="255" y="483"/>
                  </a:lnTo>
                  <a:lnTo>
                    <a:pt x="255" y="486"/>
                  </a:lnTo>
                  <a:lnTo>
                    <a:pt x="255" y="485"/>
                  </a:lnTo>
                  <a:lnTo>
                    <a:pt x="256" y="485"/>
                  </a:lnTo>
                  <a:lnTo>
                    <a:pt x="256" y="486"/>
                  </a:lnTo>
                  <a:lnTo>
                    <a:pt x="256" y="486"/>
                  </a:lnTo>
                  <a:lnTo>
                    <a:pt x="257" y="486"/>
                  </a:lnTo>
                  <a:lnTo>
                    <a:pt x="257" y="480"/>
                  </a:lnTo>
                  <a:lnTo>
                    <a:pt x="257" y="487"/>
                  </a:lnTo>
                  <a:lnTo>
                    <a:pt x="257" y="484"/>
                  </a:lnTo>
                  <a:lnTo>
                    <a:pt x="258" y="484"/>
                  </a:lnTo>
                  <a:lnTo>
                    <a:pt x="258" y="486"/>
                  </a:lnTo>
                  <a:lnTo>
                    <a:pt x="258" y="486"/>
                  </a:lnTo>
                  <a:lnTo>
                    <a:pt x="259" y="486"/>
                  </a:lnTo>
                  <a:lnTo>
                    <a:pt x="259" y="487"/>
                  </a:lnTo>
                  <a:lnTo>
                    <a:pt x="259" y="487"/>
                  </a:lnTo>
                  <a:lnTo>
                    <a:pt x="260" y="487"/>
                  </a:lnTo>
                  <a:lnTo>
                    <a:pt x="261" y="487"/>
                  </a:lnTo>
                  <a:lnTo>
                    <a:pt x="261" y="483"/>
                  </a:lnTo>
                  <a:lnTo>
                    <a:pt x="261" y="485"/>
                  </a:lnTo>
                  <a:lnTo>
                    <a:pt x="262" y="485"/>
                  </a:lnTo>
                  <a:lnTo>
                    <a:pt x="262" y="487"/>
                  </a:lnTo>
                  <a:lnTo>
                    <a:pt x="262" y="487"/>
                  </a:lnTo>
                  <a:lnTo>
                    <a:pt x="263" y="487"/>
                  </a:lnTo>
                  <a:lnTo>
                    <a:pt x="263" y="482"/>
                  </a:lnTo>
                  <a:lnTo>
                    <a:pt x="263" y="484"/>
                  </a:lnTo>
                  <a:lnTo>
                    <a:pt x="264" y="484"/>
                  </a:lnTo>
                  <a:lnTo>
                    <a:pt x="264" y="485"/>
                  </a:lnTo>
                  <a:lnTo>
                    <a:pt x="264" y="485"/>
                  </a:lnTo>
                  <a:lnTo>
                    <a:pt x="265" y="485"/>
                  </a:lnTo>
                  <a:lnTo>
                    <a:pt x="265" y="486"/>
                  </a:lnTo>
                  <a:lnTo>
                    <a:pt x="266" y="486"/>
                  </a:lnTo>
                  <a:lnTo>
                    <a:pt x="266" y="487"/>
                  </a:lnTo>
                  <a:lnTo>
                    <a:pt x="266" y="487"/>
                  </a:lnTo>
                  <a:lnTo>
                    <a:pt x="267" y="487"/>
                  </a:lnTo>
                  <a:lnTo>
                    <a:pt x="267" y="484"/>
                  </a:lnTo>
                  <a:lnTo>
                    <a:pt x="267" y="485"/>
                  </a:lnTo>
                  <a:lnTo>
                    <a:pt x="268" y="485"/>
                  </a:lnTo>
                  <a:lnTo>
                    <a:pt x="268" y="486"/>
                  </a:lnTo>
                  <a:lnTo>
                    <a:pt x="269" y="486"/>
                  </a:lnTo>
                  <a:lnTo>
                    <a:pt x="269" y="487"/>
                  </a:lnTo>
                  <a:lnTo>
                    <a:pt x="269" y="486"/>
                  </a:lnTo>
                  <a:lnTo>
                    <a:pt x="270" y="486"/>
                  </a:lnTo>
                  <a:lnTo>
                    <a:pt x="270" y="487"/>
                  </a:lnTo>
                  <a:lnTo>
                    <a:pt x="271" y="486"/>
                  </a:lnTo>
                  <a:lnTo>
                    <a:pt x="271" y="486"/>
                  </a:lnTo>
                  <a:lnTo>
                    <a:pt x="271" y="486"/>
                  </a:lnTo>
                  <a:lnTo>
                    <a:pt x="272" y="486"/>
                  </a:lnTo>
                  <a:lnTo>
                    <a:pt x="272" y="487"/>
                  </a:lnTo>
                  <a:lnTo>
                    <a:pt x="272" y="486"/>
                  </a:lnTo>
                  <a:lnTo>
                    <a:pt x="273" y="486"/>
                  </a:lnTo>
                  <a:lnTo>
                    <a:pt x="273" y="487"/>
                  </a:lnTo>
                  <a:lnTo>
                    <a:pt x="274" y="486"/>
                  </a:lnTo>
                  <a:lnTo>
                    <a:pt x="274" y="486"/>
                  </a:lnTo>
                  <a:lnTo>
                    <a:pt x="275" y="486"/>
                  </a:lnTo>
                  <a:lnTo>
                    <a:pt x="275" y="486"/>
                  </a:lnTo>
                  <a:lnTo>
                    <a:pt x="276" y="486"/>
                  </a:lnTo>
                  <a:lnTo>
                    <a:pt x="276" y="485"/>
                  </a:lnTo>
                  <a:lnTo>
                    <a:pt x="276" y="485"/>
                  </a:lnTo>
                  <a:lnTo>
                    <a:pt x="277" y="485"/>
                  </a:lnTo>
                  <a:lnTo>
                    <a:pt x="277" y="486"/>
                  </a:lnTo>
                  <a:lnTo>
                    <a:pt x="278" y="485"/>
                  </a:lnTo>
                  <a:lnTo>
                    <a:pt x="278" y="485"/>
                  </a:lnTo>
                  <a:lnTo>
                    <a:pt x="278" y="486"/>
                  </a:lnTo>
                  <a:lnTo>
                    <a:pt x="279" y="486"/>
                  </a:lnTo>
                  <a:lnTo>
                    <a:pt x="279" y="487"/>
                  </a:lnTo>
                  <a:lnTo>
                    <a:pt x="280" y="486"/>
                  </a:lnTo>
                  <a:lnTo>
                    <a:pt x="280" y="485"/>
                  </a:lnTo>
                  <a:lnTo>
                    <a:pt x="280" y="486"/>
                  </a:lnTo>
                  <a:lnTo>
                    <a:pt x="281" y="486"/>
                  </a:lnTo>
                  <a:lnTo>
                    <a:pt x="281" y="484"/>
                  </a:lnTo>
                  <a:lnTo>
                    <a:pt x="281" y="485"/>
                  </a:lnTo>
                  <a:lnTo>
                    <a:pt x="282" y="485"/>
                  </a:lnTo>
                  <a:lnTo>
                    <a:pt x="282" y="486"/>
                  </a:lnTo>
                  <a:lnTo>
                    <a:pt x="282" y="486"/>
                  </a:lnTo>
                  <a:lnTo>
                    <a:pt x="283" y="486"/>
                  </a:lnTo>
                  <a:lnTo>
                    <a:pt x="283" y="484"/>
                  </a:lnTo>
                  <a:lnTo>
                    <a:pt x="283" y="485"/>
                  </a:lnTo>
                  <a:lnTo>
                    <a:pt x="284" y="485"/>
                  </a:lnTo>
                  <a:lnTo>
                    <a:pt x="284" y="486"/>
                  </a:lnTo>
                  <a:lnTo>
                    <a:pt x="285" y="485"/>
                  </a:lnTo>
                  <a:lnTo>
                    <a:pt x="285" y="483"/>
                  </a:lnTo>
                  <a:lnTo>
                    <a:pt x="285" y="485"/>
                  </a:lnTo>
                  <a:lnTo>
                    <a:pt x="286" y="485"/>
                  </a:lnTo>
                  <a:lnTo>
                    <a:pt x="286" y="486"/>
                  </a:lnTo>
                  <a:lnTo>
                    <a:pt x="287" y="485"/>
                  </a:lnTo>
                  <a:lnTo>
                    <a:pt x="287" y="106"/>
                  </a:lnTo>
                  <a:lnTo>
                    <a:pt x="287" y="230"/>
                  </a:lnTo>
                  <a:lnTo>
                    <a:pt x="288" y="230"/>
                  </a:lnTo>
                  <a:lnTo>
                    <a:pt x="288" y="444"/>
                  </a:lnTo>
                  <a:lnTo>
                    <a:pt x="288" y="476"/>
                  </a:lnTo>
                  <a:lnTo>
                    <a:pt x="289" y="476"/>
                  </a:lnTo>
                  <a:lnTo>
                    <a:pt x="289" y="484"/>
                  </a:lnTo>
                  <a:lnTo>
                    <a:pt x="289" y="486"/>
                  </a:lnTo>
                  <a:lnTo>
                    <a:pt x="290" y="486"/>
                  </a:lnTo>
                  <a:lnTo>
                    <a:pt x="290" y="487"/>
                  </a:lnTo>
                  <a:lnTo>
                    <a:pt x="291" y="486"/>
                  </a:lnTo>
                  <a:lnTo>
                    <a:pt x="291" y="485"/>
                  </a:lnTo>
                  <a:lnTo>
                    <a:pt x="291" y="485"/>
                  </a:lnTo>
                  <a:lnTo>
                    <a:pt x="292" y="485"/>
                  </a:lnTo>
                  <a:lnTo>
                    <a:pt x="292" y="486"/>
                  </a:lnTo>
                  <a:lnTo>
                    <a:pt x="292" y="486"/>
                  </a:lnTo>
                  <a:lnTo>
                    <a:pt x="293" y="486"/>
                  </a:lnTo>
                  <a:lnTo>
                    <a:pt x="293" y="429"/>
                  </a:lnTo>
                  <a:lnTo>
                    <a:pt x="293" y="465"/>
                  </a:lnTo>
                  <a:lnTo>
                    <a:pt x="294" y="465"/>
                  </a:lnTo>
                  <a:lnTo>
                    <a:pt x="294" y="486"/>
                  </a:lnTo>
                  <a:lnTo>
                    <a:pt x="294" y="486"/>
                  </a:lnTo>
                  <a:lnTo>
                    <a:pt x="295" y="486"/>
                  </a:lnTo>
                  <a:lnTo>
                    <a:pt x="295" y="487"/>
                  </a:lnTo>
                  <a:lnTo>
                    <a:pt x="296" y="486"/>
                  </a:lnTo>
                  <a:lnTo>
                    <a:pt x="296" y="484"/>
                  </a:lnTo>
                  <a:lnTo>
                    <a:pt x="296" y="486"/>
                  </a:lnTo>
                  <a:lnTo>
                    <a:pt x="297" y="486"/>
                  </a:lnTo>
                  <a:lnTo>
                    <a:pt x="298" y="486"/>
                  </a:lnTo>
                  <a:lnTo>
                    <a:pt x="298" y="486"/>
                  </a:lnTo>
                  <a:lnTo>
                    <a:pt x="299" y="486"/>
                  </a:lnTo>
                  <a:lnTo>
                    <a:pt x="299" y="484"/>
                  </a:lnTo>
                  <a:lnTo>
                    <a:pt x="299" y="485"/>
                  </a:lnTo>
                  <a:lnTo>
                    <a:pt x="300" y="485"/>
                  </a:lnTo>
                  <a:lnTo>
                    <a:pt x="300" y="482"/>
                  </a:lnTo>
                  <a:lnTo>
                    <a:pt x="300" y="485"/>
                  </a:lnTo>
                  <a:lnTo>
                    <a:pt x="301" y="485"/>
                  </a:lnTo>
                  <a:lnTo>
                    <a:pt x="301" y="487"/>
                  </a:lnTo>
                  <a:lnTo>
                    <a:pt x="302" y="485"/>
                  </a:lnTo>
                  <a:lnTo>
                    <a:pt x="302" y="485"/>
                  </a:lnTo>
                  <a:lnTo>
                    <a:pt x="302" y="485"/>
                  </a:lnTo>
                  <a:lnTo>
                    <a:pt x="303" y="485"/>
                  </a:lnTo>
                  <a:lnTo>
                    <a:pt x="303" y="484"/>
                  </a:lnTo>
                  <a:lnTo>
                    <a:pt x="303" y="486"/>
                  </a:lnTo>
                  <a:lnTo>
                    <a:pt x="303" y="486"/>
                  </a:lnTo>
                  <a:lnTo>
                    <a:pt x="304" y="486"/>
                  </a:lnTo>
                  <a:lnTo>
                    <a:pt x="304" y="486"/>
                  </a:lnTo>
                  <a:lnTo>
                    <a:pt x="305" y="486"/>
                  </a:lnTo>
                  <a:lnTo>
                    <a:pt x="305" y="487"/>
                  </a:lnTo>
                  <a:lnTo>
                    <a:pt x="305" y="486"/>
                  </a:lnTo>
                  <a:lnTo>
                    <a:pt x="306" y="486"/>
                  </a:lnTo>
                  <a:lnTo>
                    <a:pt x="306" y="487"/>
                  </a:lnTo>
                  <a:lnTo>
                    <a:pt x="307" y="486"/>
                  </a:lnTo>
                  <a:lnTo>
                    <a:pt x="307" y="486"/>
                  </a:lnTo>
                  <a:lnTo>
                    <a:pt x="308" y="486"/>
                  </a:lnTo>
                  <a:lnTo>
                    <a:pt x="308" y="485"/>
                  </a:lnTo>
                  <a:lnTo>
                    <a:pt x="308" y="486"/>
                  </a:lnTo>
                  <a:lnTo>
                    <a:pt x="309" y="486"/>
                  </a:lnTo>
                  <a:lnTo>
                    <a:pt x="309" y="487"/>
                  </a:lnTo>
                  <a:lnTo>
                    <a:pt x="310" y="486"/>
                  </a:lnTo>
                  <a:lnTo>
                    <a:pt x="310" y="484"/>
                  </a:lnTo>
                  <a:lnTo>
                    <a:pt x="310" y="486"/>
                  </a:lnTo>
                  <a:lnTo>
                    <a:pt x="311" y="486"/>
                  </a:lnTo>
                  <a:lnTo>
                    <a:pt x="311" y="487"/>
                  </a:lnTo>
                  <a:lnTo>
                    <a:pt x="311" y="486"/>
                  </a:lnTo>
                  <a:lnTo>
                    <a:pt x="312" y="486"/>
                  </a:lnTo>
                  <a:lnTo>
                    <a:pt x="312" y="487"/>
                  </a:lnTo>
                  <a:lnTo>
                    <a:pt x="313" y="486"/>
                  </a:lnTo>
                  <a:lnTo>
                    <a:pt x="313" y="305"/>
                  </a:lnTo>
                  <a:lnTo>
                    <a:pt x="313" y="329"/>
                  </a:lnTo>
                  <a:lnTo>
                    <a:pt x="314" y="329"/>
                  </a:lnTo>
                  <a:lnTo>
                    <a:pt x="314" y="409"/>
                  </a:lnTo>
                  <a:lnTo>
                    <a:pt x="314" y="459"/>
                  </a:lnTo>
                  <a:lnTo>
                    <a:pt x="315" y="459"/>
                  </a:lnTo>
                  <a:lnTo>
                    <a:pt x="315" y="484"/>
                  </a:lnTo>
                  <a:lnTo>
                    <a:pt x="315" y="486"/>
                  </a:lnTo>
                  <a:lnTo>
                    <a:pt x="316" y="486"/>
                  </a:lnTo>
                  <a:lnTo>
                    <a:pt x="316" y="487"/>
                  </a:lnTo>
                  <a:lnTo>
                    <a:pt x="316" y="487"/>
                  </a:lnTo>
                  <a:lnTo>
                    <a:pt x="317" y="487"/>
                  </a:lnTo>
                  <a:lnTo>
                    <a:pt x="318" y="487"/>
                  </a:lnTo>
                  <a:lnTo>
                    <a:pt x="318" y="486"/>
                  </a:lnTo>
                  <a:lnTo>
                    <a:pt x="319" y="486"/>
                  </a:lnTo>
                  <a:lnTo>
                    <a:pt x="319" y="486"/>
                  </a:lnTo>
                  <a:lnTo>
                    <a:pt x="320" y="486"/>
                  </a:lnTo>
                  <a:lnTo>
                    <a:pt x="320" y="482"/>
                  </a:lnTo>
                  <a:lnTo>
                    <a:pt x="320" y="485"/>
                  </a:lnTo>
                  <a:lnTo>
                    <a:pt x="321" y="485"/>
                  </a:lnTo>
                  <a:lnTo>
                    <a:pt x="321" y="486"/>
                  </a:lnTo>
                  <a:lnTo>
                    <a:pt x="321" y="485"/>
                  </a:lnTo>
                  <a:lnTo>
                    <a:pt x="322" y="485"/>
                  </a:lnTo>
                  <a:lnTo>
                    <a:pt x="322" y="486"/>
                  </a:lnTo>
                  <a:lnTo>
                    <a:pt x="322" y="486"/>
                  </a:lnTo>
                  <a:lnTo>
                    <a:pt x="323" y="486"/>
                  </a:lnTo>
                  <a:lnTo>
                    <a:pt x="323" y="487"/>
                  </a:lnTo>
                  <a:lnTo>
                    <a:pt x="323" y="486"/>
                  </a:lnTo>
                  <a:lnTo>
                    <a:pt x="324" y="486"/>
                  </a:lnTo>
                  <a:lnTo>
                    <a:pt x="324" y="487"/>
                  </a:lnTo>
                  <a:lnTo>
                    <a:pt x="324" y="486"/>
                  </a:lnTo>
                  <a:lnTo>
                    <a:pt x="325" y="486"/>
                  </a:lnTo>
                  <a:lnTo>
                    <a:pt x="325" y="487"/>
                  </a:lnTo>
                  <a:lnTo>
                    <a:pt x="326" y="486"/>
                  </a:lnTo>
                  <a:lnTo>
                    <a:pt x="326" y="485"/>
                  </a:lnTo>
                  <a:lnTo>
                    <a:pt x="326" y="486"/>
                  </a:lnTo>
                  <a:lnTo>
                    <a:pt x="327" y="486"/>
                  </a:lnTo>
                  <a:lnTo>
                    <a:pt x="327" y="487"/>
                  </a:lnTo>
                  <a:lnTo>
                    <a:pt x="327" y="487"/>
                  </a:lnTo>
                  <a:lnTo>
                    <a:pt x="328" y="487"/>
                  </a:lnTo>
                  <a:lnTo>
                    <a:pt x="328" y="485"/>
                  </a:lnTo>
                  <a:lnTo>
                    <a:pt x="329" y="485"/>
                  </a:lnTo>
                  <a:lnTo>
                    <a:pt x="329" y="485"/>
                  </a:lnTo>
                  <a:lnTo>
                    <a:pt x="329" y="485"/>
                  </a:lnTo>
                  <a:lnTo>
                    <a:pt x="330" y="485"/>
                  </a:lnTo>
                  <a:lnTo>
                    <a:pt x="330" y="486"/>
                  </a:lnTo>
                  <a:lnTo>
                    <a:pt x="330" y="486"/>
                  </a:lnTo>
                  <a:lnTo>
                    <a:pt x="331" y="486"/>
                  </a:lnTo>
                  <a:lnTo>
                    <a:pt x="332" y="486"/>
                  </a:lnTo>
                  <a:lnTo>
                    <a:pt x="332" y="483"/>
                  </a:lnTo>
                  <a:lnTo>
                    <a:pt x="332" y="485"/>
                  </a:lnTo>
                  <a:lnTo>
                    <a:pt x="333" y="485"/>
                  </a:lnTo>
                  <a:lnTo>
                    <a:pt x="333" y="486"/>
                  </a:lnTo>
                  <a:lnTo>
                    <a:pt x="333" y="486"/>
                  </a:lnTo>
                  <a:lnTo>
                    <a:pt x="334" y="486"/>
                  </a:lnTo>
                  <a:lnTo>
                    <a:pt x="334" y="483"/>
                  </a:lnTo>
                  <a:lnTo>
                    <a:pt x="335" y="483"/>
                  </a:lnTo>
                  <a:lnTo>
                    <a:pt x="335" y="80"/>
                  </a:lnTo>
                  <a:lnTo>
                    <a:pt x="335" y="280"/>
                  </a:lnTo>
                  <a:lnTo>
                    <a:pt x="336" y="280"/>
                  </a:lnTo>
                  <a:lnTo>
                    <a:pt x="336" y="73"/>
                  </a:lnTo>
                  <a:lnTo>
                    <a:pt x="336" y="415"/>
                  </a:lnTo>
                  <a:lnTo>
                    <a:pt x="337" y="415"/>
                  </a:lnTo>
                  <a:lnTo>
                    <a:pt x="337" y="481"/>
                  </a:lnTo>
                  <a:lnTo>
                    <a:pt x="337" y="485"/>
                  </a:lnTo>
                  <a:lnTo>
                    <a:pt x="338" y="485"/>
                  </a:lnTo>
                  <a:lnTo>
                    <a:pt x="338" y="487"/>
                  </a:lnTo>
                  <a:lnTo>
                    <a:pt x="338" y="486"/>
                  </a:lnTo>
                  <a:lnTo>
                    <a:pt x="339" y="486"/>
                  </a:lnTo>
                  <a:lnTo>
                    <a:pt x="339" y="487"/>
                  </a:lnTo>
                  <a:lnTo>
                    <a:pt x="340" y="486"/>
                  </a:lnTo>
                  <a:lnTo>
                    <a:pt x="340" y="485"/>
                  </a:lnTo>
                  <a:lnTo>
                    <a:pt x="341" y="485"/>
                  </a:lnTo>
                  <a:lnTo>
                    <a:pt x="341" y="483"/>
                  </a:lnTo>
                  <a:lnTo>
                    <a:pt x="342" y="483"/>
                  </a:lnTo>
                  <a:lnTo>
                    <a:pt x="342" y="480"/>
                  </a:lnTo>
                  <a:lnTo>
                    <a:pt x="342" y="481"/>
                  </a:lnTo>
                  <a:lnTo>
                    <a:pt x="343" y="481"/>
                  </a:lnTo>
                  <a:lnTo>
                    <a:pt x="343" y="486"/>
                  </a:lnTo>
                  <a:lnTo>
                    <a:pt x="343" y="485"/>
                  </a:lnTo>
                  <a:lnTo>
                    <a:pt x="344" y="485"/>
                  </a:lnTo>
                  <a:lnTo>
                    <a:pt x="344" y="486"/>
                  </a:lnTo>
                  <a:lnTo>
                    <a:pt x="344" y="485"/>
                  </a:lnTo>
                  <a:lnTo>
                    <a:pt x="345" y="485"/>
                  </a:lnTo>
                  <a:lnTo>
                    <a:pt x="345" y="487"/>
                  </a:lnTo>
                  <a:lnTo>
                    <a:pt x="345" y="486"/>
                  </a:lnTo>
                  <a:lnTo>
                    <a:pt x="346" y="486"/>
                  </a:lnTo>
                  <a:lnTo>
                    <a:pt x="346" y="486"/>
                  </a:lnTo>
                  <a:lnTo>
                    <a:pt x="347" y="486"/>
                  </a:lnTo>
                  <a:lnTo>
                    <a:pt x="347" y="484"/>
                  </a:lnTo>
                  <a:lnTo>
                    <a:pt x="347" y="487"/>
                  </a:lnTo>
                  <a:lnTo>
                    <a:pt x="348" y="484"/>
                  </a:lnTo>
                  <a:lnTo>
                    <a:pt x="348" y="482"/>
                  </a:lnTo>
                  <a:lnTo>
                    <a:pt x="348" y="484"/>
                  </a:lnTo>
                  <a:lnTo>
                    <a:pt x="349" y="484"/>
                  </a:lnTo>
                  <a:lnTo>
                    <a:pt x="349" y="485"/>
                  </a:lnTo>
                  <a:lnTo>
                    <a:pt x="349" y="485"/>
                  </a:lnTo>
                  <a:lnTo>
                    <a:pt x="350" y="485"/>
                  </a:lnTo>
                  <a:lnTo>
                    <a:pt x="350" y="486"/>
                  </a:lnTo>
                  <a:lnTo>
                    <a:pt x="350" y="485"/>
                  </a:lnTo>
                  <a:lnTo>
                    <a:pt x="351" y="485"/>
                  </a:lnTo>
                  <a:lnTo>
                    <a:pt x="351" y="486"/>
                  </a:lnTo>
                  <a:lnTo>
                    <a:pt x="351" y="486"/>
                  </a:lnTo>
                  <a:lnTo>
                    <a:pt x="352" y="486"/>
                  </a:lnTo>
                  <a:lnTo>
                    <a:pt x="353" y="486"/>
                  </a:lnTo>
                  <a:lnTo>
                    <a:pt x="353" y="486"/>
                  </a:lnTo>
                  <a:lnTo>
                    <a:pt x="354" y="486"/>
                  </a:lnTo>
                  <a:lnTo>
                    <a:pt x="354" y="486"/>
                  </a:lnTo>
                  <a:lnTo>
                    <a:pt x="354" y="486"/>
                  </a:lnTo>
                  <a:lnTo>
                    <a:pt x="355" y="486"/>
                  </a:lnTo>
                  <a:lnTo>
                    <a:pt x="355" y="487"/>
                  </a:lnTo>
                  <a:lnTo>
                    <a:pt x="356" y="486"/>
                  </a:lnTo>
                  <a:lnTo>
                    <a:pt x="356" y="485"/>
                  </a:lnTo>
                  <a:lnTo>
                    <a:pt x="356" y="486"/>
                  </a:lnTo>
                  <a:lnTo>
                    <a:pt x="357" y="486"/>
                  </a:lnTo>
                  <a:lnTo>
                    <a:pt x="357" y="474"/>
                  </a:lnTo>
                  <a:lnTo>
                    <a:pt x="357" y="475"/>
                  </a:lnTo>
                  <a:lnTo>
                    <a:pt x="358" y="475"/>
                  </a:lnTo>
                  <a:lnTo>
                    <a:pt x="358" y="483"/>
                  </a:lnTo>
                  <a:lnTo>
                    <a:pt x="358" y="485"/>
                  </a:lnTo>
                  <a:lnTo>
                    <a:pt x="359" y="485"/>
                  </a:lnTo>
                  <a:lnTo>
                    <a:pt x="359" y="486"/>
                  </a:lnTo>
                  <a:lnTo>
                    <a:pt x="359" y="485"/>
                  </a:lnTo>
                  <a:lnTo>
                    <a:pt x="360" y="485"/>
                  </a:lnTo>
                  <a:lnTo>
                    <a:pt x="360" y="486"/>
                  </a:lnTo>
                  <a:lnTo>
                    <a:pt x="360" y="487"/>
                  </a:lnTo>
                  <a:lnTo>
                    <a:pt x="361" y="487"/>
                  </a:lnTo>
                  <a:lnTo>
                    <a:pt x="362" y="487"/>
                  </a:lnTo>
                  <a:lnTo>
                    <a:pt x="362" y="486"/>
                  </a:lnTo>
                  <a:lnTo>
                    <a:pt x="362" y="486"/>
                  </a:lnTo>
                  <a:lnTo>
                    <a:pt x="363" y="486"/>
                  </a:lnTo>
                  <a:lnTo>
                    <a:pt x="363" y="487"/>
                  </a:lnTo>
                  <a:lnTo>
                    <a:pt x="363" y="486"/>
                  </a:lnTo>
                  <a:lnTo>
                    <a:pt x="364" y="486"/>
                  </a:lnTo>
                  <a:lnTo>
                    <a:pt x="364" y="487"/>
                  </a:lnTo>
                  <a:lnTo>
                    <a:pt x="364" y="486"/>
                  </a:lnTo>
                  <a:lnTo>
                    <a:pt x="365" y="486"/>
                  </a:lnTo>
                  <a:lnTo>
                    <a:pt x="365" y="487"/>
                  </a:lnTo>
                  <a:lnTo>
                    <a:pt x="366" y="486"/>
                  </a:lnTo>
                  <a:lnTo>
                    <a:pt x="366" y="418"/>
                  </a:lnTo>
                  <a:lnTo>
                    <a:pt x="366" y="471"/>
                  </a:lnTo>
                  <a:lnTo>
                    <a:pt x="367" y="471"/>
                  </a:lnTo>
                  <a:lnTo>
                    <a:pt x="367" y="486"/>
                  </a:lnTo>
                  <a:lnTo>
                    <a:pt x="367" y="487"/>
                  </a:lnTo>
                  <a:lnTo>
                    <a:pt x="368" y="487"/>
                  </a:lnTo>
                  <a:lnTo>
                    <a:pt x="369" y="487"/>
                  </a:lnTo>
                  <a:lnTo>
                    <a:pt x="369" y="486"/>
                  </a:lnTo>
                  <a:lnTo>
                    <a:pt x="370" y="486"/>
                  </a:lnTo>
                  <a:lnTo>
                    <a:pt x="370" y="486"/>
                  </a:lnTo>
                  <a:lnTo>
                    <a:pt x="370" y="486"/>
                  </a:lnTo>
                  <a:lnTo>
                    <a:pt x="371" y="486"/>
                  </a:lnTo>
                  <a:lnTo>
                    <a:pt x="371" y="487"/>
                  </a:lnTo>
                  <a:lnTo>
                    <a:pt x="372" y="486"/>
                  </a:lnTo>
                  <a:lnTo>
                    <a:pt x="372" y="483"/>
                  </a:lnTo>
                  <a:lnTo>
                    <a:pt x="372" y="485"/>
                  </a:lnTo>
                  <a:lnTo>
                    <a:pt x="373" y="485"/>
                  </a:lnTo>
                  <a:lnTo>
                    <a:pt x="373" y="486"/>
                  </a:lnTo>
                  <a:lnTo>
                    <a:pt x="373" y="486"/>
                  </a:lnTo>
                  <a:lnTo>
                    <a:pt x="374" y="486"/>
                  </a:lnTo>
                  <a:lnTo>
                    <a:pt x="374" y="486"/>
                  </a:lnTo>
                  <a:lnTo>
                    <a:pt x="375" y="486"/>
                  </a:lnTo>
                  <a:lnTo>
                    <a:pt x="375" y="487"/>
                  </a:lnTo>
                  <a:lnTo>
                    <a:pt x="375" y="486"/>
                  </a:lnTo>
                  <a:lnTo>
                    <a:pt x="376" y="486"/>
                  </a:lnTo>
                  <a:lnTo>
                    <a:pt x="376" y="487"/>
                  </a:lnTo>
                  <a:lnTo>
                    <a:pt x="376" y="486"/>
                  </a:lnTo>
                  <a:lnTo>
                    <a:pt x="377" y="486"/>
                  </a:lnTo>
                  <a:lnTo>
                    <a:pt x="377" y="487"/>
                  </a:lnTo>
                  <a:lnTo>
                    <a:pt x="377" y="487"/>
                  </a:lnTo>
                  <a:lnTo>
                    <a:pt x="378" y="487"/>
                  </a:lnTo>
                  <a:lnTo>
                    <a:pt x="378" y="485"/>
                  </a:lnTo>
                  <a:lnTo>
                    <a:pt x="378" y="486"/>
                  </a:lnTo>
                  <a:lnTo>
                    <a:pt x="379" y="486"/>
                  </a:lnTo>
                  <a:lnTo>
                    <a:pt x="379" y="487"/>
                  </a:lnTo>
                  <a:lnTo>
                    <a:pt x="379" y="486"/>
                  </a:lnTo>
                  <a:lnTo>
                    <a:pt x="380" y="486"/>
                  </a:lnTo>
                  <a:lnTo>
                    <a:pt x="380" y="487"/>
                  </a:lnTo>
                  <a:lnTo>
                    <a:pt x="381" y="486"/>
                  </a:lnTo>
                  <a:lnTo>
                    <a:pt x="381" y="485"/>
                  </a:lnTo>
                  <a:lnTo>
                    <a:pt x="381" y="486"/>
                  </a:lnTo>
                  <a:lnTo>
                    <a:pt x="382" y="486"/>
                  </a:lnTo>
                  <a:lnTo>
                    <a:pt x="382" y="487"/>
                  </a:lnTo>
                  <a:lnTo>
                    <a:pt x="382" y="487"/>
                  </a:lnTo>
                  <a:lnTo>
                    <a:pt x="383" y="487"/>
                  </a:lnTo>
                  <a:lnTo>
                    <a:pt x="384" y="487"/>
                  </a:lnTo>
                  <a:lnTo>
                    <a:pt x="384" y="487"/>
                  </a:lnTo>
                  <a:lnTo>
                    <a:pt x="385" y="487"/>
                  </a:lnTo>
                  <a:lnTo>
                    <a:pt x="385" y="485"/>
                  </a:lnTo>
                  <a:lnTo>
                    <a:pt x="385" y="487"/>
                  </a:lnTo>
                  <a:lnTo>
                    <a:pt x="386" y="487"/>
                  </a:lnTo>
                  <a:lnTo>
                    <a:pt x="387" y="487"/>
                  </a:lnTo>
                  <a:lnTo>
                    <a:pt x="387" y="486"/>
                  </a:lnTo>
                  <a:lnTo>
                    <a:pt x="387" y="486"/>
                  </a:lnTo>
                  <a:lnTo>
                    <a:pt x="388" y="486"/>
                  </a:lnTo>
                  <a:lnTo>
                    <a:pt x="388" y="487"/>
                  </a:lnTo>
                  <a:lnTo>
                    <a:pt x="388" y="487"/>
                  </a:lnTo>
                  <a:lnTo>
                    <a:pt x="389" y="487"/>
                  </a:lnTo>
                  <a:lnTo>
                    <a:pt x="390" y="487"/>
                  </a:lnTo>
                  <a:lnTo>
                    <a:pt x="390" y="487"/>
                  </a:lnTo>
                  <a:lnTo>
                    <a:pt x="391" y="487"/>
                  </a:lnTo>
                  <a:lnTo>
                    <a:pt x="391" y="487"/>
                  </a:lnTo>
                  <a:lnTo>
                    <a:pt x="392" y="487"/>
                  </a:lnTo>
                  <a:lnTo>
                    <a:pt x="392" y="486"/>
                  </a:lnTo>
                  <a:lnTo>
                    <a:pt x="392" y="487"/>
                  </a:lnTo>
                  <a:lnTo>
                    <a:pt x="393" y="487"/>
                  </a:lnTo>
                  <a:lnTo>
                    <a:pt x="394" y="487"/>
                  </a:lnTo>
                  <a:lnTo>
                    <a:pt x="394" y="487"/>
                  </a:lnTo>
                  <a:lnTo>
                    <a:pt x="395" y="487"/>
                  </a:lnTo>
                  <a:lnTo>
                    <a:pt x="395" y="486"/>
                  </a:lnTo>
                  <a:lnTo>
                    <a:pt x="396" y="486"/>
                  </a:lnTo>
                  <a:lnTo>
                    <a:pt x="396" y="486"/>
                  </a:lnTo>
                  <a:lnTo>
                    <a:pt x="396" y="486"/>
                  </a:lnTo>
                  <a:lnTo>
                    <a:pt x="397" y="486"/>
                  </a:lnTo>
                  <a:lnTo>
                    <a:pt x="397" y="487"/>
                  </a:lnTo>
                  <a:lnTo>
                    <a:pt x="397" y="486"/>
                  </a:lnTo>
                  <a:lnTo>
                    <a:pt x="398" y="486"/>
                  </a:lnTo>
                  <a:lnTo>
                    <a:pt x="398" y="487"/>
                  </a:lnTo>
                  <a:lnTo>
                    <a:pt x="398" y="487"/>
                  </a:lnTo>
                  <a:lnTo>
                    <a:pt x="399" y="487"/>
                  </a:lnTo>
                  <a:lnTo>
                    <a:pt x="400" y="487"/>
                  </a:lnTo>
                  <a:lnTo>
                    <a:pt x="400" y="487"/>
                  </a:lnTo>
                  <a:lnTo>
                    <a:pt x="401" y="487"/>
                  </a:lnTo>
                  <a:lnTo>
                    <a:pt x="401" y="487"/>
                  </a:lnTo>
                  <a:lnTo>
                    <a:pt x="402" y="487"/>
                  </a:lnTo>
                  <a:lnTo>
                    <a:pt x="402" y="485"/>
                  </a:lnTo>
                  <a:lnTo>
                    <a:pt x="402" y="486"/>
                  </a:lnTo>
                  <a:lnTo>
                    <a:pt x="403" y="486"/>
                  </a:lnTo>
                  <a:lnTo>
                    <a:pt x="403" y="487"/>
                  </a:lnTo>
                  <a:lnTo>
                    <a:pt x="404" y="486"/>
                  </a:lnTo>
                  <a:lnTo>
                    <a:pt x="404" y="486"/>
                  </a:lnTo>
                  <a:lnTo>
                    <a:pt x="404" y="486"/>
                  </a:lnTo>
                  <a:lnTo>
                    <a:pt x="405" y="486"/>
                  </a:lnTo>
                  <a:lnTo>
                    <a:pt x="405" y="487"/>
                  </a:lnTo>
                  <a:lnTo>
                    <a:pt x="405" y="487"/>
                  </a:lnTo>
                  <a:lnTo>
                    <a:pt x="406" y="487"/>
                  </a:lnTo>
                  <a:lnTo>
                    <a:pt x="407" y="487"/>
                  </a:lnTo>
                  <a:lnTo>
                    <a:pt x="407" y="486"/>
                  </a:lnTo>
                  <a:lnTo>
                    <a:pt x="408" y="486"/>
                  </a:lnTo>
                  <a:lnTo>
                    <a:pt x="408" y="485"/>
                  </a:lnTo>
                  <a:lnTo>
                    <a:pt x="408" y="486"/>
                  </a:lnTo>
                  <a:lnTo>
                    <a:pt x="409" y="486"/>
                  </a:lnTo>
                  <a:lnTo>
                    <a:pt x="409" y="486"/>
                  </a:lnTo>
                  <a:lnTo>
                    <a:pt x="410" y="486"/>
                  </a:lnTo>
                  <a:lnTo>
                    <a:pt x="410" y="487"/>
                  </a:lnTo>
                  <a:lnTo>
                    <a:pt x="411" y="486"/>
                  </a:lnTo>
                  <a:lnTo>
                    <a:pt x="411" y="483"/>
                  </a:lnTo>
                  <a:lnTo>
                    <a:pt x="411" y="486"/>
                  </a:lnTo>
                  <a:lnTo>
                    <a:pt x="412" y="486"/>
                  </a:lnTo>
                  <a:lnTo>
                    <a:pt x="412" y="487"/>
                  </a:lnTo>
                  <a:lnTo>
                    <a:pt x="412" y="487"/>
                  </a:lnTo>
                  <a:lnTo>
                    <a:pt x="413" y="487"/>
                  </a:lnTo>
                  <a:lnTo>
                    <a:pt x="414" y="487"/>
                  </a:lnTo>
                  <a:lnTo>
                    <a:pt x="414" y="487"/>
                  </a:lnTo>
                  <a:lnTo>
                    <a:pt x="415" y="487"/>
                  </a:lnTo>
                  <a:lnTo>
                    <a:pt x="415" y="486"/>
                  </a:lnTo>
                  <a:lnTo>
                    <a:pt x="415" y="486"/>
                  </a:lnTo>
                  <a:lnTo>
                    <a:pt x="416" y="486"/>
                  </a:lnTo>
                  <a:lnTo>
                    <a:pt x="416" y="487"/>
                  </a:lnTo>
                  <a:lnTo>
                    <a:pt x="416" y="486"/>
                  </a:lnTo>
                  <a:lnTo>
                    <a:pt x="417" y="486"/>
                  </a:lnTo>
                  <a:lnTo>
                    <a:pt x="417" y="487"/>
                  </a:lnTo>
                  <a:lnTo>
                    <a:pt x="417" y="487"/>
                  </a:lnTo>
                  <a:lnTo>
                    <a:pt x="418" y="487"/>
                  </a:lnTo>
                  <a:lnTo>
                    <a:pt x="419" y="487"/>
                  </a:lnTo>
                  <a:lnTo>
                    <a:pt x="419" y="486"/>
                  </a:lnTo>
                  <a:lnTo>
                    <a:pt x="419" y="487"/>
                  </a:lnTo>
                  <a:lnTo>
                    <a:pt x="420" y="487"/>
                  </a:lnTo>
                  <a:lnTo>
                    <a:pt x="421" y="487"/>
                  </a:lnTo>
                  <a:lnTo>
                    <a:pt x="421" y="486"/>
                  </a:lnTo>
                  <a:lnTo>
                    <a:pt x="421" y="487"/>
                  </a:lnTo>
                  <a:lnTo>
                    <a:pt x="422" y="487"/>
                  </a:lnTo>
                  <a:lnTo>
                    <a:pt x="423" y="487"/>
                  </a:lnTo>
                  <a:lnTo>
                    <a:pt x="423" y="487"/>
                  </a:lnTo>
                  <a:lnTo>
                    <a:pt x="424" y="487"/>
                  </a:lnTo>
                  <a:lnTo>
                    <a:pt x="424" y="486"/>
                  </a:lnTo>
                  <a:lnTo>
                    <a:pt x="424" y="486"/>
                  </a:lnTo>
                  <a:lnTo>
                    <a:pt x="425" y="486"/>
                  </a:lnTo>
                  <a:lnTo>
                    <a:pt x="425" y="487"/>
                  </a:lnTo>
                  <a:lnTo>
                    <a:pt x="426" y="486"/>
                  </a:lnTo>
                  <a:lnTo>
                    <a:pt x="426" y="486"/>
                  </a:lnTo>
                  <a:lnTo>
                    <a:pt x="426" y="486"/>
                  </a:lnTo>
                  <a:lnTo>
                    <a:pt x="427" y="486"/>
                  </a:lnTo>
                  <a:lnTo>
                    <a:pt x="427" y="487"/>
                  </a:lnTo>
                  <a:lnTo>
                    <a:pt x="427" y="487"/>
                  </a:lnTo>
                  <a:lnTo>
                    <a:pt x="428" y="487"/>
                  </a:lnTo>
                  <a:lnTo>
                    <a:pt x="429" y="487"/>
                  </a:lnTo>
                  <a:lnTo>
                    <a:pt x="429" y="486"/>
                  </a:lnTo>
                  <a:lnTo>
                    <a:pt x="429" y="487"/>
                  </a:lnTo>
                  <a:lnTo>
                    <a:pt x="430" y="487"/>
                  </a:lnTo>
                  <a:lnTo>
                    <a:pt x="431" y="487"/>
                  </a:lnTo>
                  <a:lnTo>
                    <a:pt x="431" y="487"/>
                  </a:lnTo>
                  <a:lnTo>
                    <a:pt x="432" y="487"/>
                  </a:lnTo>
                  <a:lnTo>
                    <a:pt x="432" y="487"/>
                  </a:lnTo>
                  <a:lnTo>
                    <a:pt x="433" y="487"/>
                  </a:lnTo>
                  <a:lnTo>
                    <a:pt x="433" y="487"/>
                  </a:lnTo>
                  <a:lnTo>
                    <a:pt x="434" y="487"/>
                  </a:lnTo>
                  <a:lnTo>
                    <a:pt x="434" y="487"/>
                  </a:lnTo>
                  <a:lnTo>
                    <a:pt x="435" y="487"/>
                  </a:lnTo>
                  <a:lnTo>
                    <a:pt x="435" y="486"/>
                  </a:lnTo>
                  <a:lnTo>
                    <a:pt x="435" y="487"/>
                  </a:lnTo>
                  <a:lnTo>
                    <a:pt x="436" y="487"/>
                  </a:lnTo>
                  <a:lnTo>
                    <a:pt x="437" y="487"/>
                  </a:lnTo>
                  <a:lnTo>
                    <a:pt x="437" y="487"/>
                  </a:lnTo>
                  <a:lnTo>
                    <a:pt x="438" y="487"/>
                  </a:lnTo>
                  <a:lnTo>
                    <a:pt x="438" y="487"/>
                  </a:lnTo>
                  <a:lnTo>
                    <a:pt x="439" y="487"/>
                  </a:lnTo>
                  <a:lnTo>
                    <a:pt x="439" y="485"/>
                  </a:lnTo>
                  <a:lnTo>
                    <a:pt x="439" y="485"/>
                  </a:lnTo>
                  <a:lnTo>
                    <a:pt x="440" y="485"/>
                  </a:lnTo>
                  <a:lnTo>
                    <a:pt x="440" y="487"/>
                  </a:lnTo>
                  <a:lnTo>
                    <a:pt x="440" y="486"/>
                  </a:lnTo>
                  <a:lnTo>
                    <a:pt x="441" y="486"/>
                  </a:lnTo>
                  <a:lnTo>
                    <a:pt x="441" y="487"/>
                  </a:lnTo>
                  <a:lnTo>
                    <a:pt x="441" y="486"/>
                  </a:lnTo>
                  <a:lnTo>
                    <a:pt x="442" y="486"/>
                  </a:lnTo>
                  <a:lnTo>
                    <a:pt x="442" y="487"/>
                  </a:lnTo>
                  <a:lnTo>
                    <a:pt x="442" y="486"/>
                  </a:lnTo>
                  <a:lnTo>
                    <a:pt x="443" y="486"/>
                  </a:lnTo>
                  <a:lnTo>
                    <a:pt x="443" y="487"/>
                  </a:lnTo>
                  <a:lnTo>
                    <a:pt x="443" y="487"/>
                  </a:lnTo>
                  <a:lnTo>
                    <a:pt x="444" y="487"/>
                  </a:lnTo>
                  <a:lnTo>
                    <a:pt x="445" y="487"/>
                  </a:lnTo>
                  <a:lnTo>
                    <a:pt x="445" y="486"/>
                  </a:lnTo>
                  <a:lnTo>
                    <a:pt x="445" y="487"/>
                  </a:lnTo>
                  <a:lnTo>
                    <a:pt x="446" y="487"/>
                  </a:lnTo>
                  <a:lnTo>
                    <a:pt x="447" y="487"/>
                  </a:lnTo>
                  <a:lnTo>
                    <a:pt x="447" y="487"/>
                  </a:lnTo>
                  <a:lnTo>
                    <a:pt x="448" y="487"/>
                  </a:lnTo>
                  <a:lnTo>
                    <a:pt x="448" y="487"/>
                  </a:lnTo>
                  <a:lnTo>
                    <a:pt x="449" y="487"/>
                  </a:lnTo>
                  <a:lnTo>
                    <a:pt x="449" y="487"/>
                  </a:lnTo>
                  <a:lnTo>
                    <a:pt x="450" y="487"/>
                  </a:lnTo>
                  <a:lnTo>
                    <a:pt x="450" y="486"/>
                  </a:lnTo>
                  <a:lnTo>
                    <a:pt x="450" y="486"/>
                  </a:lnTo>
                  <a:lnTo>
                    <a:pt x="451" y="486"/>
                  </a:lnTo>
                  <a:lnTo>
                    <a:pt x="451" y="487"/>
                  </a:lnTo>
                  <a:lnTo>
                    <a:pt x="451" y="487"/>
                  </a:lnTo>
                  <a:lnTo>
                    <a:pt x="452" y="487"/>
                  </a:lnTo>
                  <a:lnTo>
                    <a:pt x="452" y="485"/>
                  </a:lnTo>
                  <a:lnTo>
                    <a:pt x="452" y="486"/>
                  </a:lnTo>
                  <a:lnTo>
                    <a:pt x="453" y="486"/>
                  </a:lnTo>
                  <a:lnTo>
                    <a:pt x="453" y="487"/>
                  </a:lnTo>
                  <a:lnTo>
                    <a:pt x="453" y="486"/>
                  </a:lnTo>
                  <a:lnTo>
                    <a:pt x="454" y="486"/>
                  </a:lnTo>
                  <a:lnTo>
                    <a:pt x="454" y="487"/>
                  </a:lnTo>
                  <a:lnTo>
                    <a:pt x="455" y="486"/>
                  </a:lnTo>
                  <a:lnTo>
                    <a:pt x="455" y="486"/>
                  </a:lnTo>
                  <a:lnTo>
                    <a:pt x="455" y="487"/>
                  </a:lnTo>
                  <a:lnTo>
                    <a:pt x="456" y="487"/>
                  </a:lnTo>
                  <a:lnTo>
                    <a:pt x="457" y="487"/>
                  </a:lnTo>
                  <a:lnTo>
                    <a:pt x="457" y="486"/>
                  </a:lnTo>
                  <a:lnTo>
                    <a:pt x="458" y="486"/>
                  </a:lnTo>
                  <a:lnTo>
                    <a:pt x="458" y="486"/>
                  </a:lnTo>
                  <a:lnTo>
                    <a:pt x="459" y="486"/>
                  </a:lnTo>
                  <a:lnTo>
                    <a:pt x="459" y="485"/>
                  </a:lnTo>
                  <a:lnTo>
                    <a:pt x="459" y="485"/>
                  </a:lnTo>
                  <a:lnTo>
                    <a:pt x="460" y="485"/>
                  </a:lnTo>
                  <a:lnTo>
                    <a:pt x="460" y="486"/>
                  </a:lnTo>
                  <a:lnTo>
                    <a:pt x="460" y="486"/>
                  </a:lnTo>
                  <a:lnTo>
                    <a:pt x="461" y="486"/>
                  </a:lnTo>
                  <a:lnTo>
                    <a:pt x="461" y="487"/>
                  </a:lnTo>
                  <a:lnTo>
                    <a:pt x="461" y="487"/>
                  </a:lnTo>
                  <a:lnTo>
                    <a:pt x="462" y="487"/>
                  </a:lnTo>
                  <a:lnTo>
                    <a:pt x="463" y="487"/>
                  </a:lnTo>
                  <a:lnTo>
                    <a:pt x="463" y="486"/>
                  </a:lnTo>
                  <a:lnTo>
                    <a:pt x="463" y="487"/>
                  </a:lnTo>
                  <a:lnTo>
                    <a:pt x="464" y="487"/>
                  </a:lnTo>
                  <a:lnTo>
                    <a:pt x="464" y="482"/>
                  </a:lnTo>
                  <a:lnTo>
                    <a:pt x="464" y="483"/>
                  </a:lnTo>
                  <a:lnTo>
                    <a:pt x="465" y="483"/>
                  </a:lnTo>
                  <a:lnTo>
                    <a:pt x="465" y="480"/>
                  </a:lnTo>
                  <a:lnTo>
                    <a:pt x="465" y="486"/>
                  </a:lnTo>
                  <a:lnTo>
                    <a:pt x="466" y="486"/>
                  </a:lnTo>
                  <a:lnTo>
                    <a:pt x="466" y="487"/>
                  </a:lnTo>
                  <a:lnTo>
                    <a:pt x="466" y="486"/>
                  </a:lnTo>
                  <a:lnTo>
                    <a:pt x="467" y="486"/>
                  </a:lnTo>
                  <a:lnTo>
                    <a:pt x="467" y="487"/>
                  </a:lnTo>
                  <a:lnTo>
                    <a:pt x="468" y="486"/>
                  </a:lnTo>
                  <a:lnTo>
                    <a:pt x="468" y="486"/>
                  </a:lnTo>
                  <a:lnTo>
                    <a:pt x="469" y="486"/>
                  </a:lnTo>
                  <a:lnTo>
                    <a:pt x="469" y="485"/>
                  </a:lnTo>
                  <a:lnTo>
                    <a:pt x="469" y="486"/>
                  </a:lnTo>
                  <a:lnTo>
                    <a:pt x="470" y="486"/>
                  </a:lnTo>
                  <a:lnTo>
                    <a:pt x="470" y="487"/>
                  </a:lnTo>
                  <a:lnTo>
                    <a:pt x="470" y="486"/>
                  </a:lnTo>
                  <a:lnTo>
                    <a:pt x="471" y="486"/>
                  </a:lnTo>
                  <a:lnTo>
                    <a:pt x="471" y="487"/>
                  </a:lnTo>
                  <a:lnTo>
                    <a:pt x="471" y="487"/>
                  </a:lnTo>
                  <a:lnTo>
                    <a:pt x="472" y="487"/>
                  </a:lnTo>
                  <a:lnTo>
                    <a:pt x="473" y="487"/>
                  </a:lnTo>
                  <a:lnTo>
                    <a:pt x="473" y="487"/>
                  </a:lnTo>
                  <a:lnTo>
                    <a:pt x="474" y="487"/>
                  </a:lnTo>
                  <a:lnTo>
                    <a:pt x="474" y="486"/>
                  </a:lnTo>
                  <a:lnTo>
                    <a:pt x="475" y="486"/>
                  </a:lnTo>
                  <a:lnTo>
                    <a:pt x="475" y="460"/>
                  </a:lnTo>
                  <a:lnTo>
                    <a:pt x="475" y="478"/>
                  </a:lnTo>
                  <a:lnTo>
                    <a:pt x="476" y="478"/>
                  </a:lnTo>
                  <a:lnTo>
                    <a:pt x="476" y="450"/>
                  </a:lnTo>
                  <a:lnTo>
                    <a:pt x="476" y="485"/>
                  </a:lnTo>
                  <a:lnTo>
                    <a:pt x="477" y="485"/>
                  </a:lnTo>
                  <a:lnTo>
                    <a:pt x="477" y="487"/>
                  </a:lnTo>
                  <a:lnTo>
                    <a:pt x="477" y="486"/>
                  </a:lnTo>
                  <a:lnTo>
                    <a:pt x="478" y="486"/>
                  </a:lnTo>
                  <a:lnTo>
                    <a:pt x="478" y="487"/>
                  </a:lnTo>
                  <a:lnTo>
                    <a:pt x="478" y="486"/>
                  </a:lnTo>
                  <a:lnTo>
                    <a:pt x="479" y="486"/>
                  </a:lnTo>
                  <a:lnTo>
                    <a:pt x="479" y="487"/>
                  </a:lnTo>
                  <a:lnTo>
                    <a:pt x="479" y="487"/>
                  </a:lnTo>
                  <a:lnTo>
                    <a:pt x="480" y="487"/>
                  </a:lnTo>
                  <a:lnTo>
                    <a:pt x="481" y="487"/>
                  </a:lnTo>
                  <a:lnTo>
                    <a:pt x="481" y="487"/>
                  </a:lnTo>
                  <a:lnTo>
                    <a:pt x="482" y="487"/>
                  </a:lnTo>
                  <a:lnTo>
                    <a:pt x="482" y="486"/>
                  </a:lnTo>
                  <a:lnTo>
                    <a:pt x="482" y="487"/>
                  </a:lnTo>
                  <a:lnTo>
                    <a:pt x="483" y="487"/>
                  </a:lnTo>
                  <a:lnTo>
                    <a:pt x="484" y="487"/>
                  </a:lnTo>
                  <a:lnTo>
                    <a:pt x="484" y="484"/>
                  </a:lnTo>
                  <a:lnTo>
                    <a:pt x="484" y="485"/>
                  </a:lnTo>
                  <a:lnTo>
                    <a:pt x="485" y="485"/>
                  </a:lnTo>
                  <a:lnTo>
                    <a:pt x="485" y="487"/>
                  </a:lnTo>
                  <a:lnTo>
                    <a:pt x="485" y="485"/>
                  </a:lnTo>
                  <a:lnTo>
                    <a:pt x="486" y="485"/>
                  </a:lnTo>
                  <a:lnTo>
                    <a:pt x="486" y="487"/>
                  </a:lnTo>
                  <a:lnTo>
                    <a:pt x="486" y="486"/>
                  </a:lnTo>
                  <a:lnTo>
                    <a:pt x="487" y="486"/>
                  </a:lnTo>
                  <a:lnTo>
                    <a:pt x="487" y="487"/>
                  </a:lnTo>
                  <a:lnTo>
                    <a:pt x="487" y="486"/>
                  </a:lnTo>
                  <a:lnTo>
                    <a:pt x="488" y="486"/>
                  </a:lnTo>
                  <a:lnTo>
                    <a:pt x="488" y="487"/>
                  </a:lnTo>
                  <a:lnTo>
                    <a:pt x="489" y="486"/>
                  </a:lnTo>
                  <a:lnTo>
                    <a:pt x="489" y="486"/>
                  </a:lnTo>
                  <a:lnTo>
                    <a:pt x="490" y="486"/>
                  </a:lnTo>
                  <a:lnTo>
                    <a:pt x="490" y="485"/>
                  </a:lnTo>
                  <a:lnTo>
                    <a:pt x="490" y="485"/>
                  </a:lnTo>
                  <a:lnTo>
                    <a:pt x="491" y="485"/>
                  </a:lnTo>
                  <a:lnTo>
                    <a:pt x="491" y="486"/>
                  </a:lnTo>
                  <a:lnTo>
                    <a:pt x="491" y="486"/>
                  </a:lnTo>
                  <a:lnTo>
                    <a:pt x="492" y="486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93" y="487"/>
                  </a:lnTo>
                  <a:lnTo>
                    <a:pt x="494" y="487"/>
                  </a:lnTo>
                  <a:lnTo>
                    <a:pt x="494" y="486"/>
                  </a:lnTo>
                  <a:lnTo>
                    <a:pt x="495" y="486"/>
                  </a:lnTo>
                  <a:lnTo>
                    <a:pt x="495" y="458"/>
                  </a:lnTo>
                  <a:lnTo>
                    <a:pt x="495" y="470"/>
                  </a:lnTo>
                  <a:lnTo>
                    <a:pt x="496" y="470"/>
                  </a:lnTo>
                  <a:lnTo>
                    <a:pt x="496" y="483"/>
                  </a:lnTo>
                  <a:lnTo>
                    <a:pt x="496" y="485"/>
                  </a:lnTo>
                  <a:lnTo>
                    <a:pt x="497" y="485"/>
                  </a:lnTo>
                  <a:lnTo>
                    <a:pt x="497" y="486"/>
                  </a:lnTo>
                  <a:lnTo>
                    <a:pt x="497" y="486"/>
                  </a:lnTo>
                  <a:lnTo>
                    <a:pt x="498" y="486"/>
                  </a:lnTo>
                  <a:lnTo>
                    <a:pt x="498" y="487"/>
                  </a:lnTo>
                  <a:lnTo>
                    <a:pt x="498" y="486"/>
                  </a:lnTo>
                  <a:lnTo>
                    <a:pt x="499" y="486"/>
                  </a:lnTo>
                  <a:lnTo>
                    <a:pt x="499" y="487"/>
                  </a:lnTo>
                  <a:lnTo>
                    <a:pt x="499" y="486"/>
                  </a:lnTo>
                  <a:lnTo>
                    <a:pt x="500" y="486"/>
                  </a:lnTo>
                  <a:lnTo>
                    <a:pt x="500" y="487"/>
                  </a:lnTo>
                  <a:lnTo>
                    <a:pt x="500" y="487"/>
                  </a:lnTo>
                  <a:lnTo>
                    <a:pt x="501" y="487"/>
                  </a:lnTo>
                  <a:lnTo>
                    <a:pt x="501" y="484"/>
                  </a:lnTo>
                  <a:lnTo>
                    <a:pt x="501" y="485"/>
                  </a:lnTo>
                  <a:lnTo>
                    <a:pt x="502" y="485"/>
                  </a:lnTo>
                  <a:lnTo>
                    <a:pt x="502" y="486"/>
                  </a:lnTo>
                  <a:lnTo>
                    <a:pt x="502" y="485"/>
                  </a:lnTo>
                  <a:lnTo>
                    <a:pt x="503" y="485"/>
                  </a:lnTo>
                  <a:lnTo>
                    <a:pt x="503" y="486"/>
                  </a:lnTo>
                  <a:lnTo>
                    <a:pt x="503" y="485"/>
                  </a:lnTo>
                  <a:lnTo>
                    <a:pt x="504" y="485"/>
                  </a:lnTo>
                  <a:lnTo>
                    <a:pt x="504" y="486"/>
                  </a:lnTo>
                  <a:lnTo>
                    <a:pt x="504" y="486"/>
                  </a:lnTo>
                  <a:lnTo>
                    <a:pt x="505" y="486"/>
                  </a:lnTo>
                  <a:lnTo>
                    <a:pt x="505" y="487"/>
                  </a:lnTo>
                  <a:lnTo>
                    <a:pt x="505" y="486"/>
                  </a:lnTo>
                  <a:lnTo>
                    <a:pt x="506" y="486"/>
                  </a:lnTo>
                  <a:lnTo>
                    <a:pt x="506" y="487"/>
                  </a:lnTo>
                  <a:lnTo>
                    <a:pt x="506" y="487"/>
                  </a:lnTo>
                  <a:lnTo>
                    <a:pt x="507" y="487"/>
                  </a:lnTo>
                  <a:lnTo>
                    <a:pt x="508" y="487"/>
                  </a:lnTo>
                  <a:lnTo>
                    <a:pt x="508" y="486"/>
                  </a:lnTo>
                  <a:lnTo>
                    <a:pt x="508" y="487"/>
                  </a:lnTo>
                  <a:lnTo>
                    <a:pt x="509" y="487"/>
                  </a:lnTo>
                  <a:lnTo>
                    <a:pt x="510" y="487"/>
                  </a:lnTo>
                  <a:lnTo>
                    <a:pt x="510" y="485"/>
                  </a:lnTo>
                  <a:lnTo>
                    <a:pt x="510" y="486"/>
                  </a:lnTo>
                  <a:lnTo>
                    <a:pt x="511" y="486"/>
                  </a:lnTo>
                  <a:lnTo>
                    <a:pt x="511" y="487"/>
                  </a:lnTo>
                  <a:lnTo>
                    <a:pt x="512" y="487"/>
                  </a:lnTo>
                  <a:lnTo>
                    <a:pt x="513" y="487"/>
                  </a:lnTo>
                  <a:lnTo>
                    <a:pt x="513" y="486"/>
                  </a:lnTo>
                  <a:lnTo>
                    <a:pt x="513" y="487"/>
                  </a:lnTo>
                  <a:lnTo>
                    <a:pt x="514" y="487"/>
                  </a:lnTo>
                  <a:lnTo>
                    <a:pt x="515" y="487"/>
                  </a:lnTo>
                  <a:lnTo>
                    <a:pt x="515" y="487"/>
                  </a:lnTo>
                  <a:lnTo>
                    <a:pt x="516" y="487"/>
                  </a:lnTo>
                  <a:lnTo>
                    <a:pt x="516" y="486"/>
                  </a:lnTo>
                  <a:lnTo>
                    <a:pt x="516" y="486"/>
                  </a:lnTo>
                  <a:lnTo>
                    <a:pt x="517" y="486"/>
                  </a:lnTo>
                  <a:lnTo>
                    <a:pt x="517" y="487"/>
                  </a:lnTo>
                  <a:lnTo>
                    <a:pt x="517" y="486"/>
                  </a:lnTo>
                  <a:lnTo>
                    <a:pt x="518" y="486"/>
                  </a:lnTo>
                  <a:lnTo>
                    <a:pt x="518" y="487"/>
                  </a:lnTo>
                  <a:lnTo>
                    <a:pt x="518" y="487"/>
                  </a:lnTo>
                  <a:lnTo>
                    <a:pt x="519" y="487"/>
                  </a:lnTo>
                  <a:lnTo>
                    <a:pt x="520" y="487"/>
                  </a:lnTo>
                  <a:lnTo>
                    <a:pt x="520" y="487"/>
                  </a:lnTo>
                  <a:lnTo>
                    <a:pt x="521" y="487"/>
                  </a:lnTo>
                  <a:lnTo>
                    <a:pt x="521" y="487"/>
                  </a:lnTo>
                  <a:lnTo>
                    <a:pt x="522" y="487"/>
                  </a:lnTo>
                  <a:lnTo>
                    <a:pt x="522" y="487"/>
                  </a:lnTo>
                  <a:lnTo>
                    <a:pt x="523" y="487"/>
                  </a:lnTo>
                  <a:lnTo>
                    <a:pt x="523" y="470"/>
                  </a:lnTo>
                  <a:lnTo>
                    <a:pt x="523" y="479"/>
                  </a:lnTo>
                  <a:lnTo>
                    <a:pt x="524" y="479"/>
                  </a:lnTo>
                  <a:lnTo>
                    <a:pt x="524" y="486"/>
                  </a:lnTo>
                  <a:lnTo>
                    <a:pt x="524" y="486"/>
                  </a:lnTo>
                  <a:lnTo>
                    <a:pt x="525" y="486"/>
                  </a:lnTo>
                  <a:lnTo>
                    <a:pt x="525" y="487"/>
                  </a:lnTo>
                  <a:lnTo>
                    <a:pt x="525" y="487"/>
                  </a:lnTo>
                  <a:lnTo>
                    <a:pt x="526" y="487"/>
                  </a:lnTo>
                  <a:lnTo>
                    <a:pt x="527" y="487"/>
                  </a:lnTo>
                  <a:lnTo>
                    <a:pt x="527" y="486"/>
                  </a:lnTo>
                  <a:lnTo>
                    <a:pt x="527" y="487"/>
                  </a:lnTo>
                  <a:lnTo>
                    <a:pt x="528" y="487"/>
                  </a:lnTo>
                  <a:lnTo>
                    <a:pt x="529" y="487"/>
                  </a:lnTo>
                  <a:lnTo>
                    <a:pt x="529" y="486"/>
                  </a:lnTo>
                  <a:lnTo>
                    <a:pt x="530" y="486"/>
                  </a:lnTo>
                  <a:lnTo>
                    <a:pt x="530" y="486"/>
                  </a:lnTo>
                  <a:lnTo>
                    <a:pt x="530" y="487"/>
                  </a:lnTo>
                  <a:lnTo>
                    <a:pt x="531" y="487"/>
                  </a:lnTo>
                  <a:lnTo>
                    <a:pt x="532" y="487"/>
                  </a:lnTo>
                  <a:lnTo>
                    <a:pt x="532" y="486"/>
                  </a:lnTo>
                  <a:lnTo>
                    <a:pt x="532" y="486"/>
                  </a:lnTo>
                  <a:lnTo>
                    <a:pt x="533" y="486"/>
                  </a:lnTo>
                  <a:lnTo>
                    <a:pt x="533" y="487"/>
                  </a:lnTo>
                  <a:lnTo>
                    <a:pt x="533" y="487"/>
                  </a:lnTo>
                  <a:lnTo>
                    <a:pt x="534" y="487"/>
                  </a:lnTo>
                  <a:lnTo>
                    <a:pt x="535" y="487"/>
                  </a:lnTo>
                  <a:lnTo>
                    <a:pt x="535" y="487"/>
                  </a:lnTo>
                  <a:lnTo>
                    <a:pt x="536" y="487"/>
                  </a:lnTo>
                  <a:lnTo>
                    <a:pt x="536" y="487"/>
                  </a:lnTo>
                  <a:lnTo>
                    <a:pt x="537" y="487"/>
                  </a:lnTo>
                  <a:lnTo>
                    <a:pt x="537" y="487"/>
                  </a:lnTo>
                  <a:lnTo>
                    <a:pt x="538" y="487"/>
                  </a:lnTo>
                  <a:lnTo>
                    <a:pt x="538" y="486"/>
                  </a:lnTo>
                  <a:lnTo>
                    <a:pt x="538" y="486"/>
                  </a:lnTo>
                  <a:lnTo>
                    <a:pt x="539" y="486"/>
                  </a:lnTo>
                  <a:lnTo>
                    <a:pt x="539" y="487"/>
                  </a:lnTo>
                  <a:lnTo>
                    <a:pt x="539" y="487"/>
                  </a:lnTo>
                  <a:lnTo>
                    <a:pt x="540" y="487"/>
                  </a:lnTo>
                  <a:lnTo>
                    <a:pt x="541" y="487"/>
                  </a:lnTo>
                  <a:lnTo>
                    <a:pt x="541" y="487"/>
                  </a:lnTo>
                  <a:lnTo>
                    <a:pt x="542" y="487"/>
                  </a:lnTo>
                  <a:lnTo>
                    <a:pt x="542" y="483"/>
                  </a:lnTo>
                  <a:lnTo>
                    <a:pt x="542" y="486"/>
                  </a:lnTo>
                  <a:lnTo>
                    <a:pt x="543" y="486"/>
                  </a:lnTo>
                  <a:lnTo>
                    <a:pt x="543" y="487"/>
                  </a:lnTo>
                  <a:lnTo>
                    <a:pt x="543" y="487"/>
                  </a:lnTo>
                  <a:lnTo>
                    <a:pt x="544" y="487"/>
                  </a:lnTo>
                  <a:lnTo>
                    <a:pt x="545" y="487"/>
                  </a:lnTo>
                  <a:lnTo>
                    <a:pt x="545" y="487"/>
                  </a:lnTo>
                  <a:lnTo>
                    <a:pt x="546" y="487"/>
                  </a:lnTo>
                  <a:lnTo>
                    <a:pt x="546" y="487"/>
                  </a:lnTo>
                  <a:lnTo>
                    <a:pt x="547" y="487"/>
                  </a:lnTo>
                  <a:lnTo>
                    <a:pt x="547" y="486"/>
                  </a:lnTo>
                  <a:lnTo>
                    <a:pt x="547" y="486"/>
                  </a:lnTo>
                  <a:lnTo>
                    <a:pt x="548" y="486"/>
                  </a:lnTo>
                  <a:lnTo>
                    <a:pt x="548" y="487"/>
                  </a:lnTo>
                  <a:lnTo>
                    <a:pt x="548" y="487"/>
                  </a:lnTo>
                  <a:lnTo>
                    <a:pt x="549" y="487"/>
                  </a:lnTo>
                  <a:lnTo>
                    <a:pt x="550" y="487"/>
                  </a:lnTo>
                  <a:lnTo>
                    <a:pt x="550" y="486"/>
                  </a:lnTo>
                  <a:lnTo>
                    <a:pt x="550" y="487"/>
                  </a:lnTo>
                  <a:lnTo>
                    <a:pt x="551" y="487"/>
                  </a:lnTo>
                  <a:lnTo>
                    <a:pt x="552" y="487"/>
                  </a:lnTo>
                  <a:lnTo>
                    <a:pt x="552" y="487"/>
                  </a:lnTo>
                  <a:lnTo>
                    <a:pt x="553" y="487"/>
                  </a:lnTo>
                  <a:lnTo>
                    <a:pt x="553" y="487"/>
                  </a:lnTo>
                  <a:lnTo>
                    <a:pt x="554" y="487"/>
                  </a:lnTo>
                  <a:lnTo>
                    <a:pt x="554" y="486"/>
                  </a:lnTo>
                  <a:lnTo>
                    <a:pt x="554" y="487"/>
                  </a:lnTo>
                  <a:lnTo>
                    <a:pt x="555" y="487"/>
                  </a:lnTo>
                  <a:lnTo>
                    <a:pt x="555" y="467"/>
                  </a:lnTo>
                  <a:lnTo>
                    <a:pt x="555" y="469"/>
                  </a:lnTo>
                  <a:lnTo>
                    <a:pt x="556" y="469"/>
                  </a:lnTo>
                  <a:lnTo>
                    <a:pt x="556" y="457"/>
                  </a:lnTo>
                  <a:lnTo>
                    <a:pt x="556" y="477"/>
                  </a:lnTo>
                  <a:lnTo>
                    <a:pt x="557" y="477"/>
                  </a:lnTo>
                  <a:lnTo>
                    <a:pt x="557" y="487"/>
                  </a:lnTo>
                  <a:lnTo>
                    <a:pt x="557" y="487"/>
                  </a:lnTo>
                  <a:lnTo>
                    <a:pt x="558" y="487"/>
                  </a:lnTo>
                  <a:lnTo>
                    <a:pt x="559" y="487"/>
                  </a:lnTo>
                  <a:lnTo>
                    <a:pt x="559" y="487"/>
                  </a:lnTo>
                  <a:lnTo>
                    <a:pt x="560" y="487"/>
                  </a:lnTo>
                  <a:lnTo>
                    <a:pt x="560" y="486"/>
                  </a:lnTo>
                  <a:lnTo>
                    <a:pt x="560" y="487"/>
                  </a:lnTo>
                  <a:lnTo>
                    <a:pt x="561" y="487"/>
                  </a:lnTo>
                  <a:lnTo>
                    <a:pt x="562" y="487"/>
                  </a:lnTo>
                  <a:lnTo>
                    <a:pt x="562" y="484"/>
                  </a:lnTo>
                  <a:lnTo>
                    <a:pt x="562" y="485"/>
                  </a:lnTo>
                  <a:lnTo>
                    <a:pt x="563" y="485"/>
                  </a:lnTo>
                  <a:lnTo>
                    <a:pt x="563" y="487"/>
                  </a:lnTo>
                  <a:lnTo>
                    <a:pt x="563" y="487"/>
                  </a:lnTo>
                  <a:lnTo>
                    <a:pt x="564" y="487"/>
                  </a:lnTo>
                  <a:lnTo>
                    <a:pt x="564" y="484"/>
                  </a:lnTo>
                  <a:lnTo>
                    <a:pt x="564" y="484"/>
                  </a:lnTo>
                  <a:lnTo>
                    <a:pt x="565" y="484"/>
                  </a:lnTo>
                  <a:lnTo>
                    <a:pt x="565" y="487"/>
                  </a:lnTo>
                  <a:lnTo>
                    <a:pt x="565" y="487"/>
                  </a:lnTo>
                  <a:lnTo>
                    <a:pt x="566" y="487"/>
                  </a:lnTo>
                  <a:lnTo>
                    <a:pt x="567" y="487"/>
                  </a:lnTo>
                  <a:lnTo>
                    <a:pt x="567" y="487"/>
                  </a:lnTo>
                  <a:lnTo>
                    <a:pt x="568" y="487"/>
                  </a:lnTo>
                  <a:lnTo>
                    <a:pt x="568" y="486"/>
                  </a:lnTo>
                  <a:lnTo>
                    <a:pt x="568" y="486"/>
                  </a:lnTo>
                  <a:lnTo>
                    <a:pt x="569" y="486"/>
                  </a:lnTo>
                  <a:lnTo>
                    <a:pt x="569" y="487"/>
                  </a:lnTo>
                  <a:lnTo>
                    <a:pt x="569" y="487"/>
                  </a:lnTo>
                  <a:lnTo>
                    <a:pt x="570" y="487"/>
                  </a:lnTo>
                  <a:lnTo>
                    <a:pt x="570" y="484"/>
                  </a:lnTo>
                  <a:lnTo>
                    <a:pt x="570" y="484"/>
                  </a:lnTo>
                  <a:lnTo>
                    <a:pt x="571" y="484"/>
                  </a:lnTo>
                  <a:lnTo>
                    <a:pt x="571" y="485"/>
                  </a:lnTo>
                  <a:lnTo>
                    <a:pt x="571" y="486"/>
                  </a:lnTo>
                  <a:lnTo>
                    <a:pt x="572" y="486"/>
                  </a:lnTo>
                  <a:lnTo>
                    <a:pt x="572" y="486"/>
                  </a:lnTo>
                  <a:lnTo>
                    <a:pt x="573" y="486"/>
                  </a:lnTo>
                  <a:lnTo>
                    <a:pt x="573" y="487"/>
                  </a:lnTo>
                  <a:lnTo>
                    <a:pt x="573" y="486"/>
                  </a:lnTo>
                  <a:lnTo>
                    <a:pt x="574" y="486"/>
                  </a:lnTo>
                  <a:lnTo>
                    <a:pt x="574" y="487"/>
                  </a:lnTo>
                  <a:lnTo>
                    <a:pt x="574" y="486"/>
                  </a:lnTo>
                  <a:lnTo>
                    <a:pt x="575" y="486"/>
                  </a:lnTo>
                  <a:lnTo>
                    <a:pt x="575" y="487"/>
                  </a:lnTo>
                  <a:lnTo>
                    <a:pt x="575" y="487"/>
                  </a:lnTo>
                  <a:lnTo>
                    <a:pt x="576" y="487"/>
                  </a:lnTo>
                  <a:lnTo>
                    <a:pt x="577" y="487"/>
                  </a:lnTo>
                  <a:lnTo>
                    <a:pt x="577" y="487"/>
                  </a:lnTo>
                  <a:lnTo>
                    <a:pt x="578" y="487"/>
                  </a:lnTo>
                  <a:lnTo>
                    <a:pt x="578" y="487"/>
                  </a:lnTo>
                  <a:lnTo>
                    <a:pt x="579" y="487"/>
                  </a:lnTo>
                  <a:lnTo>
                    <a:pt x="579" y="487"/>
                  </a:lnTo>
                  <a:lnTo>
                    <a:pt x="580" y="487"/>
                  </a:lnTo>
                  <a:lnTo>
                    <a:pt x="580" y="486"/>
                  </a:lnTo>
                  <a:lnTo>
                    <a:pt x="580" y="487"/>
                  </a:lnTo>
                  <a:lnTo>
                    <a:pt x="581" y="487"/>
                  </a:lnTo>
                  <a:lnTo>
                    <a:pt x="582" y="487"/>
                  </a:lnTo>
                  <a:lnTo>
                    <a:pt x="582" y="487"/>
                  </a:lnTo>
                  <a:lnTo>
                    <a:pt x="582" y="487"/>
                  </a:lnTo>
                  <a:lnTo>
                    <a:pt x="583" y="487"/>
                  </a:lnTo>
                  <a:lnTo>
                    <a:pt x="583" y="488"/>
                  </a:lnTo>
                  <a:lnTo>
                    <a:pt x="584" y="487"/>
                  </a:lnTo>
                  <a:lnTo>
                    <a:pt x="584" y="487"/>
                  </a:lnTo>
                  <a:lnTo>
                    <a:pt x="585" y="487"/>
                  </a:lnTo>
                  <a:lnTo>
                    <a:pt x="585" y="487"/>
                  </a:lnTo>
                  <a:lnTo>
                    <a:pt x="586" y="487"/>
                  </a:lnTo>
                  <a:lnTo>
                    <a:pt x="586" y="487"/>
                  </a:lnTo>
                  <a:lnTo>
                    <a:pt x="586" y="487"/>
                  </a:lnTo>
                  <a:lnTo>
                    <a:pt x="587" y="487"/>
                  </a:lnTo>
                  <a:lnTo>
                    <a:pt x="587" y="488"/>
                  </a:lnTo>
                  <a:lnTo>
                    <a:pt x="588" y="487"/>
                  </a:lnTo>
                  <a:lnTo>
                    <a:pt x="588" y="487"/>
                  </a:lnTo>
                  <a:lnTo>
                    <a:pt x="589" y="487"/>
                  </a:lnTo>
                  <a:lnTo>
                    <a:pt x="589" y="487"/>
                  </a:lnTo>
                  <a:lnTo>
                    <a:pt x="589" y="487"/>
                  </a:lnTo>
                  <a:lnTo>
                    <a:pt x="590" y="487"/>
                  </a:lnTo>
                  <a:lnTo>
                    <a:pt x="590" y="488"/>
                  </a:lnTo>
                  <a:lnTo>
                    <a:pt x="591" y="487"/>
                  </a:lnTo>
                  <a:lnTo>
                    <a:pt x="591" y="487"/>
                  </a:lnTo>
                  <a:lnTo>
                    <a:pt x="592" y="487"/>
                  </a:lnTo>
                  <a:lnTo>
                    <a:pt x="592" y="487"/>
                  </a:lnTo>
                  <a:lnTo>
                    <a:pt x="593" y="487"/>
                  </a:lnTo>
                  <a:lnTo>
                    <a:pt x="593" y="487"/>
                  </a:lnTo>
                  <a:lnTo>
                    <a:pt x="594" y="487"/>
                  </a:lnTo>
                  <a:lnTo>
                    <a:pt x="594" y="487"/>
                  </a:lnTo>
                  <a:lnTo>
                    <a:pt x="594" y="487"/>
                  </a:lnTo>
                  <a:lnTo>
                    <a:pt x="595" y="487"/>
                  </a:lnTo>
                  <a:lnTo>
                    <a:pt x="595" y="486"/>
                  </a:lnTo>
                  <a:lnTo>
                    <a:pt x="595" y="488"/>
                  </a:lnTo>
                  <a:lnTo>
                    <a:pt x="595" y="487"/>
                  </a:lnTo>
                  <a:lnTo>
                    <a:pt x="596" y="487"/>
                  </a:lnTo>
                  <a:lnTo>
                    <a:pt x="596" y="487"/>
                  </a:lnTo>
                  <a:lnTo>
                    <a:pt x="597" y="487"/>
                  </a:lnTo>
                  <a:lnTo>
                    <a:pt x="597" y="488"/>
                  </a:lnTo>
                  <a:lnTo>
                    <a:pt x="597" y="487"/>
                  </a:lnTo>
                  <a:lnTo>
                    <a:pt x="598" y="487"/>
                  </a:lnTo>
                  <a:lnTo>
                    <a:pt x="598" y="488"/>
                  </a:lnTo>
                  <a:lnTo>
                    <a:pt x="599" y="487"/>
                  </a:lnTo>
                  <a:lnTo>
                    <a:pt x="599" y="487"/>
                  </a:lnTo>
                  <a:lnTo>
                    <a:pt x="600" y="487"/>
                  </a:lnTo>
                  <a:lnTo>
                    <a:pt x="600" y="487"/>
                  </a:lnTo>
                  <a:lnTo>
                    <a:pt x="601" y="487"/>
                  </a:lnTo>
                  <a:lnTo>
                    <a:pt x="601" y="487"/>
                  </a:lnTo>
                  <a:lnTo>
                    <a:pt x="602" y="487"/>
                  </a:lnTo>
                  <a:lnTo>
                    <a:pt x="602" y="487"/>
                  </a:lnTo>
                  <a:lnTo>
                    <a:pt x="603" y="487"/>
                  </a:lnTo>
                  <a:lnTo>
                    <a:pt x="603" y="487"/>
                  </a:lnTo>
                  <a:lnTo>
                    <a:pt x="604" y="487"/>
                  </a:lnTo>
                  <a:lnTo>
                    <a:pt x="604" y="487"/>
                  </a:lnTo>
                  <a:lnTo>
                    <a:pt x="605" y="487"/>
                  </a:lnTo>
                  <a:lnTo>
                    <a:pt x="605" y="487"/>
                  </a:lnTo>
                  <a:lnTo>
                    <a:pt x="606" y="487"/>
                  </a:lnTo>
                  <a:lnTo>
                    <a:pt x="606" y="487"/>
                  </a:lnTo>
                  <a:lnTo>
                    <a:pt x="607" y="487"/>
                  </a:lnTo>
                  <a:lnTo>
                    <a:pt x="607" y="487"/>
                  </a:lnTo>
                  <a:lnTo>
                    <a:pt x="608" y="487"/>
                  </a:lnTo>
                  <a:lnTo>
                    <a:pt x="608" y="487"/>
                  </a:lnTo>
                  <a:lnTo>
                    <a:pt x="609" y="487"/>
                  </a:lnTo>
                  <a:lnTo>
                    <a:pt x="609" y="487"/>
                  </a:lnTo>
                  <a:lnTo>
                    <a:pt x="610" y="487"/>
                  </a:lnTo>
                  <a:lnTo>
                    <a:pt x="610" y="487"/>
                  </a:lnTo>
                  <a:lnTo>
                    <a:pt x="610" y="487"/>
                  </a:lnTo>
                  <a:lnTo>
                    <a:pt x="611" y="487"/>
                  </a:lnTo>
                  <a:lnTo>
                    <a:pt x="611" y="488"/>
                  </a:lnTo>
                  <a:lnTo>
                    <a:pt x="612" y="487"/>
                  </a:lnTo>
                  <a:lnTo>
                    <a:pt x="612" y="485"/>
                  </a:lnTo>
                  <a:lnTo>
                    <a:pt x="612" y="486"/>
                  </a:lnTo>
                  <a:lnTo>
                    <a:pt x="613" y="486"/>
                  </a:lnTo>
                  <a:lnTo>
                    <a:pt x="613" y="487"/>
                  </a:lnTo>
                  <a:lnTo>
                    <a:pt x="613" y="487"/>
                  </a:lnTo>
                  <a:lnTo>
                    <a:pt x="614" y="487"/>
                  </a:lnTo>
                  <a:lnTo>
                    <a:pt x="615" y="487"/>
                  </a:lnTo>
                  <a:lnTo>
                    <a:pt x="615" y="487"/>
                  </a:lnTo>
                  <a:lnTo>
                    <a:pt x="616" y="487"/>
                  </a:lnTo>
                  <a:lnTo>
                    <a:pt x="616" y="486"/>
                  </a:lnTo>
                  <a:lnTo>
                    <a:pt x="617" y="486"/>
                  </a:lnTo>
                  <a:lnTo>
                    <a:pt x="617" y="485"/>
                  </a:lnTo>
                  <a:lnTo>
                    <a:pt x="617" y="486"/>
                  </a:lnTo>
                  <a:lnTo>
                    <a:pt x="618" y="486"/>
                  </a:lnTo>
                  <a:lnTo>
                    <a:pt x="618" y="487"/>
                  </a:lnTo>
                  <a:lnTo>
                    <a:pt x="618" y="486"/>
                  </a:lnTo>
                  <a:lnTo>
                    <a:pt x="619" y="486"/>
                  </a:lnTo>
                  <a:lnTo>
                    <a:pt x="619" y="487"/>
                  </a:lnTo>
                  <a:lnTo>
                    <a:pt x="619" y="487"/>
                  </a:lnTo>
                  <a:lnTo>
                    <a:pt x="620" y="487"/>
                  </a:lnTo>
                  <a:lnTo>
                    <a:pt x="621" y="487"/>
                  </a:lnTo>
                  <a:lnTo>
                    <a:pt x="621" y="486"/>
                  </a:lnTo>
                  <a:lnTo>
                    <a:pt x="622" y="486"/>
                  </a:lnTo>
                  <a:lnTo>
                    <a:pt x="622" y="293"/>
                  </a:lnTo>
                  <a:lnTo>
                    <a:pt x="622" y="358"/>
                  </a:lnTo>
                  <a:lnTo>
                    <a:pt x="623" y="358"/>
                  </a:lnTo>
                  <a:lnTo>
                    <a:pt x="623" y="453"/>
                  </a:lnTo>
                  <a:lnTo>
                    <a:pt x="623" y="465"/>
                  </a:lnTo>
                  <a:lnTo>
                    <a:pt x="624" y="465"/>
                  </a:lnTo>
                  <a:lnTo>
                    <a:pt x="624" y="481"/>
                  </a:lnTo>
                  <a:lnTo>
                    <a:pt x="624" y="485"/>
                  </a:lnTo>
                  <a:lnTo>
                    <a:pt x="625" y="485"/>
                  </a:lnTo>
                  <a:lnTo>
                    <a:pt x="625" y="486"/>
                  </a:lnTo>
                  <a:lnTo>
                    <a:pt x="625" y="487"/>
                  </a:lnTo>
                  <a:lnTo>
                    <a:pt x="626" y="487"/>
                  </a:lnTo>
                  <a:lnTo>
                    <a:pt x="627" y="487"/>
                  </a:lnTo>
                  <a:lnTo>
                    <a:pt x="627" y="486"/>
                  </a:lnTo>
                  <a:lnTo>
                    <a:pt x="628" y="486"/>
                  </a:lnTo>
                  <a:lnTo>
                    <a:pt x="628" y="485"/>
                  </a:lnTo>
                  <a:lnTo>
                    <a:pt x="628" y="485"/>
                  </a:lnTo>
                  <a:lnTo>
                    <a:pt x="629" y="485"/>
                  </a:lnTo>
                  <a:lnTo>
                    <a:pt x="629" y="486"/>
                  </a:lnTo>
                  <a:lnTo>
                    <a:pt x="629" y="487"/>
                  </a:lnTo>
                  <a:lnTo>
                    <a:pt x="630" y="487"/>
                  </a:lnTo>
                  <a:lnTo>
                    <a:pt x="631" y="487"/>
                  </a:lnTo>
                  <a:lnTo>
                    <a:pt x="631" y="486"/>
                  </a:lnTo>
                  <a:lnTo>
                    <a:pt x="631" y="486"/>
                  </a:lnTo>
                  <a:lnTo>
                    <a:pt x="632" y="486"/>
                  </a:lnTo>
                  <a:lnTo>
                    <a:pt x="632" y="487"/>
                  </a:lnTo>
                  <a:lnTo>
                    <a:pt x="632" y="487"/>
                  </a:lnTo>
                  <a:lnTo>
                    <a:pt x="633" y="487"/>
                  </a:lnTo>
                  <a:lnTo>
                    <a:pt x="634" y="487"/>
                  </a:lnTo>
                  <a:lnTo>
                    <a:pt x="634" y="485"/>
                  </a:lnTo>
                  <a:lnTo>
                    <a:pt x="634" y="486"/>
                  </a:lnTo>
                  <a:lnTo>
                    <a:pt x="635" y="486"/>
                  </a:lnTo>
                  <a:lnTo>
                    <a:pt x="635" y="487"/>
                  </a:lnTo>
                  <a:lnTo>
                    <a:pt x="635" y="487"/>
                  </a:lnTo>
                  <a:lnTo>
                    <a:pt x="636" y="487"/>
                  </a:lnTo>
                  <a:lnTo>
                    <a:pt x="637" y="487"/>
                  </a:lnTo>
                  <a:lnTo>
                    <a:pt x="637" y="486"/>
                  </a:lnTo>
                  <a:lnTo>
                    <a:pt x="638" y="486"/>
                  </a:lnTo>
                  <a:lnTo>
                    <a:pt x="638" y="486"/>
                  </a:lnTo>
                  <a:lnTo>
                    <a:pt x="638" y="487"/>
                  </a:lnTo>
                  <a:lnTo>
                    <a:pt x="639" y="487"/>
                  </a:lnTo>
                  <a:lnTo>
                    <a:pt x="640" y="487"/>
                  </a:lnTo>
                  <a:lnTo>
                    <a:pt x="640" y="487"/>
                  </a:lnTo>
                  <a:lnTo>
                    <a:pt x="641" y="487"/>
                  </a:lnTo>
                  <a:lnTo>
                    <a:pt x="641" y="487"/>
                  </a:lnTo>
                  <a:lnTo>
                    <a:pt x="642" y="487"/>
                  </a:lnTo>
                  <a:lnTo>
                    <a:pt x="642" y="486"/>
                  </a:lnTo>
                  <a:lnTo>
                    <a:pt x="642" y="487"/>
                  </a:lnTo>
                  <a:lnTo>
                    <a:pt x="643" y="487"/>
                  </a:lnTo>
                  <a:lnTo>
                    <a:pt x="644" y="487"/>
                  </a:lnTo>
                  <a:lnTo>
                    <a:pt x="644" y="487"/>
                  </a:lnTo>
                  <a:lnTo>
                    <a:pt x="645" y="487"/>
                  </a:lnTo>
                  <a:lnTo>
                    <a:pt x="645" y="487"/>
                  </a:lnTo>
                  <a:lnTo>
                    <a:pt x="646" y="487"/>
                  </a:lnTo>
                  <a:lnTo>
                    <a:pt x="646" y="487"/>
                  </a:lnTo>
                  <a:lnTo>
                    <a:pt x="647" y="487"/>
                  </a:lnTo>
                  <a:lnTo>
                    <a:pt x="647" y="486"/>
                  </a:lnTo>
                  <a:lnTo>
                    <a:pt x="647" y="487"/>
                  </a:lnTo>
                  <a:lnTo>
                    <a:pt x="648" y="487"/>
                  </a:lnTo>
                  <a:lnTo>
                    <a:pt x="649" y="487"/>
                  </a:lnTo>
                  <a:lnTo>
                    <a:pt x="649" y="487"/>
                  </a:lnTo>
                  <a:lnTo>
                    <a:pt x="650" y="487"/>
                  </a:lnTo>
                  <a:lnTo>
                    <a:pt x="650" y="487"/>
                  </a:lnTo>
                  <a:lnTo>
                    <a:pt x="651" y="487"/>
                  </a:lnTo>
                  <a:lnTo>
                    <a:pt x="651" y="487"/>
                  </a:lnTo>
                  <a:lnTo>
                    <a:pt x="652" y="487"/>
                  </a:lnTo>
                  <a:lnTo>
                    <a:pt x="652" y="487"/>
                  </a:lnTo>
                  <a:lnTo>
                    <a:pt x="652" y="487"/>
                  </a:lnTo>
                  <a:lnTo>
                    <a:pt x="653" y="487"/>
                  </a:lnTo>
                  <a:lnTo>
                    <a:pt x="653" y="488"/>
                  </a:lnTo>
                  <a:lnTo>
                    <a:pt x="653" y="487"/>
                  </a:lnTo>
                  <a:lnTo>
                    <a:pt x="654" y="487"/>
                  </a:lnTo>
                  <a:lnTo>
                    <a:pt x="654" y="488"/>
                  </a:lnTo>
                  <a:lnTo>
                    <a:pt x="655" y="487"/>
                  </a:lnTo>
                  <a:lnTo>
                    <a:pt x="655" y="487"/>
                  </a:lnTo>
                  <a:lnTo>
                    <a:pt x="656" y="487"/>
                  </a:lnTo>
                  <a:lnTo>
                    <a:pt x="656" y="487"/>
                  </a:lnTo>
                  <a:lnTo>
                    <a:pt x="657" y="487"/>
                  </a:lnTo>
                  <a:lnTo>
                    <a:pt x="657" y="487"/>
                  </a:lnTo>
                  <a:lnTo>
                    <a:pt x="658" y="487"/>
                  </a:lnTo>
                  <a:lnTo>
                    <a:pt x="658" y="487"/>
                  </a:lnTo>
                  <a:lnTo>
                    <a:pt x="659" y="487"/>
                  </a:lnTo>
                  <a:lnTo>
                    <a:pt x="659" y="487"/>
                  </a:lnTo>
                  <a:lnTo>
                    <a:pt x="660" y="487"/>
                  </a:lnTo>
                  <a:lnTo>
                    <a:pt x="660" y="487"/>
                  </a:lnTo>
                  <a:lnTo>
                    <a:pt x="661" y="487"/>
                  </a:lnTo>
                  <a:lnTo>
                    <a:pt x="661" y="476"/>
                  </a:lnTo>
                  <a:lnTo>
                    <a:pt x="661" y="483"/>
                  </a:lnTo>
                  <a:lnTo>
                    <a:pt x="662" y="483"/>
                  </a:lnTo>
                  <a:lnTo>
                    <a:pt x="662" y="485"/>
                  </a:lnTo>
                  <a:lnTo>
                    <a:pt x="662" y="486"/>
                  </a:lnTo>
                  <a:lnTo>
                    <a:pt x="663" y="486"/>
                  </a:lnTo>
                  <a:lnTo>
                    <a:pt x="663" y="487"/>
                  </a:lnTo>
                  <a:lnTo>
                    <a:pt x="663" y="487"/>
                  </a:lnTo>
                  <a:lnTo>
                    <a:pt x="664" y="487"/>
                  </a:lnTo>
                  <a:lnTo>
                    <a:pt x="664" y="487"/>
                  </a:lnTo>
                  <a:lnTo>
                    <a:pt x="665" y="487"/>
                  </a:lnTo>
                  <a:lnTo>
                    <a:pt x="665" y="488"/>
                  </a:lnTo>
                  <a:lnTo>
                    <a:pt x="666" y="487"/>
                  </a:lnTo>
                  <a:lnTo>
                    <a:pt x="666" y="486"/>
                  </a:lnTo>
                  <a:lnTo>
                    <a:pt x="667" y="486"/>
                  </a:lnTo>
                  <a:lnTo>
                    <a:pt x="667" y="484"/>
                  </a:lnTo>
                  <a:lnTo>
                    <a:pt x="667" y="486"/>
                  </a:lnTo>
                  <a:lnTo>
                    <a:pt x="668" y="486"/>
                  </a:lnTo>
                  <a:lnTo>
                    <a:pt x="668" y="487"/>
                  </a:lnTo>
                  <a:lnTo>
                    <a:pt x="668" y="486"/>
                  </a:lnTo>
                  <a:lnTo>
                    <a:pt x="669" y="486"/>
                  </a:lnTo>
                  <a:lnTo>
                    <a:pt x="669" y="487"/>
                  </a:lnTo>
                  <a:lnTo>
                    <a:pt x="670" y="486"/>
                  </a:lnTo>
                  <a:lnTo>
                    <a:pt x="670" y="486"/>
                  </a:lnTo>
                  <a:lnTo>
                    <a:pt x="670" y="486"/>
                  </a:lnTo>
                  <a:lnTo>
                    <a:pt x="671" y="486"/>
                  </a:lnTo>
                  <a:lnTo>
                    <a:pt x="671" y="487"/>
                  </a:lnTo>
                  <a:lnTo>
                    <a:pt x="671" y="486"/>
                  </a:lnTo>
                  <a:lnTo>
                    <a:pt x="672" y="486"/>
                  </a:lnTo>
                  <a:lnTo>
                    <a:pt x="672" y="487"/>
                  </a:lnTo>
                  <a:lnTo>
                    <a:pt x="672" y="487"/>
                  </a:lnTo>
                  <a:lnTo>
                    <a:pt x="673" y="487"/>
                  </a:lnTo>
                  <a:lnTo>
                    <a:pt x="674" y="487"/>
                  </a:lnTo>
                  <a:lnTo>
                    <a:pt x="674" y="487"/>
                  </a:lnTo>
                  <a:lnTo>
                    <a:pt x="675" y="487"/>
                  </a:lnTo>
                  <a:lnTo>
                    <a:pt x="675" y="487"/>
                  </a:lnTo>
                  <a:lnTo>
                    <a:pt x="676" y="487"/>
                  </a:lnTo>
                  <a:lnTo>
                    <a:pt x="676" y="485"/>
                  </a:lnTo>
                  <a:lnTo>
                    <a:pt x="676" y="487"/>
                  </a:lnTo>
                  <a:lnTo>
                    <a:pt x="677" y="487"/>
                  </a:lnTo>
                  <a:lnTo>
                    <a:pt x="678" y="487"/>
                  </a:lnTo>
                  <a:lnTo>
                    <a:pt x="678" y="486"/>
                  </a:lnTo>
                  <a:lnTo>
                    <a:pt x="678" y="487"/>
                  </a:lnTo>
                  <a:lnTo>
                    <a:pt x="679" y="487"/>
                  </a:lnTo>
                  <a:lnTo>
                    <a:pt x="680" y="487"/>
                  </a:lnTo>
                  <a:lnTo>
                    <a:pt x="680" y="487"/>
                  </a:lnTo>
                  <a:lnTo>
                    <a:pt x="681" y="487"/>
                  </a:lnTo>
                  <a:lnTo>
                    <a:pt x="681" y="486"/>
                  </a:lnTo>
                  <a:lnTo>
                    <a:pt x="681" y="486"/>
                  </a:lnTo>
                  <a:lnTo>
                    <a:pt x="682" y="486"/>
                  </a:lnTo>
                  <a:lnTo>
                    <a:pt x="682" y="487"/>
                  </a:lnTo>
                  <a:lnTo>
                    <a:pt x="682" y="487"/>
                  </a:lnTo>
                  <a:lnTo>
                    <a:pt x="683" y="487"/>
                  </a:lnTo>
                  <a:lnTo>
                    <a:pt x="684" y="487"/>
                  </a:lnTo>
                  <a:lnTo>
                    <a:pt x="684" y="480"/>
                  </a:lnTo>
                  <a:lnTo>
                    <a:pt x="684" y="481"/>
                  </a:lnTo>
                  <a:lnTo>
                    <a:pt x="685" y="481"/>
                  </a:lnTo>
                  <a:lnTo>
                    <a:pt x="685" y="486"/>
                  </a:lnTo>
                  <a:lnTo>
                    <a:pt x="685" y="487"/>
                  </a:lnTo>
                  <a:lnTo>
                    <a:pt x="686" y="487"/>
                  </a:lnTo>
                  <a:lnTo>
                    <a:pt x="687" y="487"/>
                  </a:lnTo>
                  <a:lnTo>
                    <a:pt x="687" y="484"/>
                  </a:lnTo>
                  <a:lnTo>
                    <a:pt x="687" y="487"/>
                  </a:lnTo>
                  <a:lnTo>
                    <a:pt x="688" y="487"/>
                  </a:lnTo>
                  <a:lnTo>
                    <a:pt x="689" y="487"/>
                  </a:lnTo>
                  <a:lnTo>
                    <a:pt x="689" y="487"/>
                  </a:lnTo>
                  <a:lnTo>
                    <a:pt x="690" y="487"/>
                  </a:lnTo>
                  <a:lnTo>
                    <a:pt x="690" y="487"/>
                  </a:lnTo>
                  <a:lnTo>
                    <a:pt x="691" y="487"/>
                  </a:lnTo>
                  <a:lnTo>
                    <a:pt x="691" y="487"/>
                  </a:lnTo>
                  <a:lnTo>
                    <a:pt x="692" y="487"/>
                  </a:lnTo>
                  <a:lnTo>
                    <a:pt x="692" y="486"/>
                  </a:lnTo>
                  <a:lnTo>
                    <a:pt x="693" y="486"/>
                  </a:lnTo>
                  <a:lnTo>
                    <a:pt x="693" y="486"/>
                  </a:lnTo>
                  <a:lnTo>
                    <a:pt x="693" y="487"/>
                  </a:lnTo>
                  <a:lnTo>
                    <a:pt x="694" y="487"/>
                  </a:lnTo>
                  <a:lnTo>
                    <a:pt x="695" y="487"/>
                  </a:lnTo>
                  <a:lnTo>
                    <a:pt x="695" y="487"/>
                  </a:lnTo>
                  <a:lnTo>
                    <a:pt x="696" y="487"/>
                  </a:lnTo>
                  <a:lnTo>
                    <a:pt x="696" y="486"/>
                  </a:lnTo>
                  <a:lnTo>
                    <a:pt x="696" y="487"/>
                  </a:lnTo>
                  <a:lnTo>
                    <a:pt x="697" y="487"/>
                  </a:lnTo>
                  <a:lnTo>
                    <a:pt x="698" y="487"/>
                  </a:lnTo>
                  <a:lnTo>
                    <a:pt x="698" y="487"/>
                  </a:lnTo>
                  <a:lnTo>
                    <a:pt x="699" y="487"/>
                  </a:lnTo>
                  <a:lnTo>
                    <a:pt x="699" y="486"/>
                  </a:lnTo>
                  <a:lnTo>
                    <a:pt x="699" y="487"/>
                  </a:lnTo>
                  <a:lnTo>
                    <a:pt x="700" y="487"/>
                  </a:lnTo>
                  <a:lnTo>
                    <a:pt x="701" y="487"/>
                  </a:lnTo>
                  <a:lnTo>
                    <a:pt x="701" y="487"/>
                  </a:lnTo>
                  <a:lnTo>
                    <a:pt x="701" y="487"/>
                  </a:lnTo>
                  <a:lnTo>
                    <a:pt x="702" y="487"/>
                  </a:lnTo>
                  <a:lnTo>
                    <a:pt x="702" y="488"/>
                  </a:lnTo>
                  <a:lnTo>
                    <a:pt x="702" y="487"/>
                  </a:lnTo>
                  <a:lnTo>
                    <a:pt x="703" y="487"/>
                  </a:lnTo>
                  <a:lnTo>
                    <a:pt x="703" y="488"/>
                  </a:lnTo>
                  <a:lnTo>
                    <a:pt x="704" y="487"/>
                  </a:lnTo>
                  <a:lnTo>
                    <a:pt x="704" y="486"/>
                  </a:lnTo>
                  <a:lnTo>
                    <a:pt x="704" y="487"/>
                  </a:lnTo>
                  <a:lnTo>
                    <a:pt x="705" y="487"/>
                  </a:lnTo>
                  <a:lnTo>
                    <a:pt x="705" y="488"/>
                  </a:lnTo>
                  <a:lnTo>
                    <a:pt x="705" y="487"/>
                  </a:lnTo>
                  <a:lnTo>
                    <a:pt x="706" y="487"/>
                  </a:lnTo>
                  <a:lnTo>
                    <a:pt x="706" y="488"/>
                  </a:lnTo>
                  <a:lnTo>
                    <a:pt x="706" y="487"/>
                  </a:lnTo>
                  <a:lnTo>
                    <a:pt x="707" y="487"/>
                  </a:lnTo>
                  <a:lnTo>
                    <a:pt x="707" y="488"/>
                  </a:lnTo>
                  <a:lnTo>
                    <a:pt x="708" y="487"/>
                  </a:lnTo>
                  <a:lnTo>
                    <a:pt x="708" y="487"/>
                  </a:lnTo>
                  <a:lnTo>
                    <a:pt x="708" y="487"/>
                  </a:lnTo>
                  <a:lnTo>
                    <a:pt x="709" y="487"/>
                  </a:lnTo>
                  <a:lnTo>
                    <a:pt x="709" y="488"/>
                  </a:lnTo>
                  <a:lnTo>
                    <a:pt x="709" y="487"/>
                  </a:lnTo>
                  <a:lnTo>
                    <a:pt x="710" y="487"/>
                  </a:lnTo>
                  <a:lnTo>
                    <a:pt x="710" y="488"/>
                  </a:lnTo>
                  <a:lnTo>
                    <a:pt x="710" y="487"/>
                  </a:lnTo>
                  <a:lnTo>
                    <a:pt x="711" y="487"/>
                  </a:lnTo>
                  <a:lnTo>
                    <a:pt x="711" y="488"/>
                  </a:lnTo>
                  <a:lnTo>
                    <a:pt x="712" y="487"/>
                  </a:lnTo>
                  <a:lnTo>
                    <a:pt x="712" y="485"/>
                  </a:lnTo>
                  <a:lnTo>
                    <a:pt x="712" y="485"/>
                  </a:lnTo>
                  <a:lnTo>
                    <a:pt x="713" y="485"/>
                  </a:lnTo>
                  <a:lnTo>
                    <a:pt x="713" y="487"/>
                  </a:lnTo>
                  <a:lnTo>
                    <a:pt x="713" y="487"/>
                  </a:lnTo>
                  <a:lnTo>
                    <a:pt x="714" y="487"/>
                  </a:lnTo>
                  <a:lnTo>
                    <a:pt x="715" y="487"/>
                  </a:lnTo>
                  <a:lnTo>
                    <a:pt x="715" y="487"/>
                  </a:lnTo>
                  <a:lnTo>
                    <a:pt x="716" y="487"/>
                  </a:lnTo>
                  <a:lnTo>
                    <a:pt x="716" y="486"/>
                  </a:lnTo>
                  <a:lnTo>
                    <a:pt x="716" y="487"/>
                  </a:lnTo>
                  <a:lnTo>
                    <a:pt x="717" y="487"/>
                  </a:lnTo>
                  <a:lnTo>
                    <a:pt x="718" y="487"/>
                  </a:lnTo>
                  <a:lnTo>
                    <a:pt x="718" y="487"/>
                  </a:lnTo>
                  <a:lnTo>
                    <a:pt x="718" y="487"/>
                  </a:lnTo>
                  <a:lnTo>
                    <a:pt x="719" y="487"/>
                  </a:lnTo>
                  <a:lnTo>
                    <a:pt x="719" y="488"/>
                  </a:lnTo>
                  <a:lnTo>
                    <a:pt x="719" y="487"/>
                  </a:lnTo>
                  <a:lnTo>
                    <a:pt x="720" y="487"/>
                  </a:lnTo>
                  <a:lnTo>
                    <a:pt x="720" y="488"/>
                  </a:lnTo>
                  <a:lnTo>
                    <a:pt x="721" y="487"/>
                  </a:lnTo>
                  <a:lnTo>
                    <a:pt x="721" y="487"/>
                  </a:lnTo>
                  <a:lnTo>
                    <a:pt x="721" y="487"/>
                  </a:lnTo>
                  <a:lnTo>
                    <a:pt x="722" y="487"/>
                  </a:lnTo>
                  <a:lnTo>
                    <a:pt x="722" y="488"/>
                  </a:lnTo>
                  <a:lnTo>
                    <a:pt x="722" y="487"/>
                  </a:lnTo>
                  <a:lnTo>
                    <a:pt x="723" y="487"/>
                  </a:lnTo>
                  <a:lnTo>
                    <a:pt x="723" y="488"/>
                  </a:lnTo>
                  <a:lnTo>
                    <a:pt x="724" y="487"/>
                  </a:lnTo>
                  <a:lnTo>
                    <a:pt x="724" y="487"/>
                  </a:lnTo>
                  <a:lnTo>
                    <a:pt x="724" y="487"/>
                  </a:lnTo>
                  <a:lnTo>
                    <a:pt x="725" y="487"/>
                  </a:lnTo>
                  <a:lnTo>
                    <a:pt x="725" y="488"/>
                  </a:lnTo>
                  <a:lnTo>
                    <a:pt x="726" y="487"/>
                  </a:lnTo>
                  <a:lnTo>
                    <a:pt x="726" y="485"/>
                  </a:lnTo>
                  <a:lnTo>
                    <a:pt x="726" y="485"/>
                  </a:lnTo>
                  <a:lnTo>
                    <a:pt x="727" y="485"/>
                  </a:lnTo>
                  <a:lnTo>
                    <a:pt x="727" y="486"/>
                  </a:lnTo>
                  <a:lnTo>
                    <a:pt x="727" y="487"/>
                  </a:lnTo>
                  <a:lnTo>
                    <a:pt x="728" y="487"/>
                  </a:lnTo>
                  <a:lnTo>
                    <a:pt x="728" y="487"/>
                  </a:lnTo>
                  <a:lnTo>
                    <a:pt x="729" y="487"/>
                  </a:lnTo>
                  <a:lnTo>
                    <a:pt x="729" y="488"/>
                  </a:lnTo>
                  <a:lnTo>
                    <a:pt x="730" y="487"/>
                  </a:lnTo>
                  <a:lnTo>
                    <a:pt x="730" y="487"/>
                  </a:lnTo>
                  <a:lnTo>
                    <a:pt x="730" y="487"/>
                  </a:lnTo>
                  <a:lnTo>
                    <a:pt x="731" y="487"/>
                  </a:lnTo>
                  <a:lnTo>
                    <a:pt x="731" y="488"/>
                  </a:lnTo>
                  <a:lnTo>
                    <a:pt x="731" y="487"/>
                  </a:lnTo>
                  <a:lnTo>
                    <a:pt x="732" y="487"/>
                  </a:lnTo>
                  <a:lnTo>
                    <a:pt x="732" y="488"/>
                  </a:lnTo>
                  <a:lnTo>
                    <a:pt x="732" y="487"/>
                  </a:lnTo>
                  <a:lnTo>
                    <a:pt x="733" y="487"/>
                  </a:lnTo>
                  <a:lnTo>
                    <a:pt x="733" y="488"/>
                  </a:lnTo>
                  <a:lnTo>
                    <a:pt x="733" y="488"/>
                  </a:lnTo>
                  <a:lnTo>
                    <a:pt x="734" y="488"/>
                  </a:lnTo>
                  <a:lnTo>
                    <a:pt x="735" y="488"/>
                  </a:lnTo>
                  <a:lnTo>
                    <a:pt x="735" y="488"/>
                  </a:lnTo>
                  <a:lnTo>
                    <a:pt x="736" y="488"/>
                  </a:lnTo>
                  <a:lnTo>
                    <a:pt x="736" y="487"/>
                  </a:lnTo>
                  <a:lnTo>
                    <a:pt x="736" y="487"/>
                  </a:lnTo>
                  <a:lnTo>
                    <a:pt x="737" y="487"/>
                  </a:lnTo>
                  <a:lnTo>
                    <a:pt x="737" y="488"/>
                  </a:lnTo>
                  <a:lnTo>
                    <a:pt x="738" y="487"/>
                  </a:lnTo>
                  <a:lnTo>
                    <a:pt x="738" y="487"/>
                  </a:lnTo>
                  <a:lnTo>
                    <a:pt x="739" y="487"/>
                  </a:lnTo>
                  <a:lnTo>
                    <a:pt x="739" y="487"/>
                  </a:lnTo>
                  <a:lnTo>
                    <a:pt x="739" y="487"/>
                  </a:lnTo>
                  <a:lnTo>
                    <a:pt x="740" y="487"/>
                  </a:lnTo>
                  <a:lnTo>
                    <a:pt x="740" y="488"/>
                  </a:lnTo>
                  <a:lnTo>
                    <a:pt x="740" y="487"/>
                  </a:lnTo>
                  <a:lnTo>
                    <a:pt x="741" y="487"/>
                  </a:lnTo>
                  <a:lnTo>
                    <a:pt x="741" y="488"/>
                  </a:lnTo>
                  <a:lnTo>
                    <a:pt x="742" y="487"/>
                  </a:lnTo>
                  <a:lnTo>
                    <a:pt x="742" y="487"/>
                  </a:lnTo>
                  <a:lnTo>
                    <a:pt x="742" y="487"/>
                  </a:lnTo>
                  <a:lnTo>
                    <a:pt x="743" y="487"/>
                  </a:lnTo>
                  <a:lnTo>
                    <a:pt x="743" y="488"/>
                  </a:lnTo>
                  <a:lnTo>
                    <a:pt x="743" y="488"/>
                  </a:lnTo>
                  <a:lnTo>
                    <a:pt x="744" y="488"/>
                  </a:lnTo>
                  <a:lnTo>
                    <a:pt x="745" y="488"/>
                  </a:lnTo>
                  <a:lnTo>
                    <a:pt x="745" y="487"/>
                  </a:lnTo>
                  <a:lnTo>
                    <a:pt x="745" y="488"/>
                  </a:lnTo>
                  <a:lnTo>
                    <a:pt x="746" y="488"/>
                  </a:lnTo>
                  <a:lnTo>
                    <a:pt x="747" y="488"/>
                  </a:lnTo>
                  <a:lnTo>
                    <a:pt x="747" y="487"/>
                  </a:lnTo>
                  <a:lnTo>
                    <a:pt x="747" y="488"/>
                  </a:lnTo>
                  <a:lnTo>
                    <a:pt x="748" y="488"/>
                  </a:lnTo>
                  <a:lnTo>
                    <a:pt x="749" y="488"/>
                  </a:lnTo>
                  <a:lnTo>
                    <a:pt x="749" y="488"/>
                  </a:lnTo>
                  <a:lnTo>
                    <a:pt x="750" y="488"/>
                  </a:lnTo>
                  <a:lnTo>
                    <a:pt x="750" y="488"/>
                  </a:lnTo>
                  <a:lnTo>
                    <a:pt x="751" y="488"/>
                  </a:lnTo>
                  <a:lnTo>
                    <a:pt x="751" y="487"/>
                  </a:lnTo>
                  <a:lnTo>
                    <a:pt x="752" y="487"/>
                  </a:lnTo>
                  <a:lnTo>
                    <a:pt x="752" y="487"/>
                  </a:lnTo>
                  <a:lnTo>
                    <a:pt x="752" y="487"/>
                  </a:lnTo>
                  <a:lnTo>
                    <a:pt x="753" y="487"/>
                  </a:lnTo>
                  <a:lnTo>
                    <a:pt x="753" y="488"/>
                  </a:lnTo>
                  <a:lnTo>
                    <a:pt x="753" y="487"/>
                  </a:lnTo>
                  <a:lnTo>
                    <a:pt x="754" y="487"/>
                  </a:lnTo>
                  <a:lnTo>
                    <a:pt x="754" y="488"/>
                  </a:lnTo>
                  <a:lnTo>
                    <a:pt x="754" y="488"/>
                  </a:lnTo>
                  <a:lnTo>
                    <a:pt x="755" y="488"/>
                  </a:lnTo>
                  <a:lnTo>
                    <a:pt x="756" y="488"/>
                  </a:lnTo>
                  <a:lnTo>
                    <a:pt x="756" y="487"/>
                  </a:lnTo>
                  <a:lnTo>
                    <a:pt x="756" y="487"/>
                  </a:lnTo>
                  <a:lnTo>
                    <a:pt x="757" y="487"/>
                  </a:lnTo>
                  <a:lnTo>
                    <a:pt x="757" y="488"/>
                  </a:lnTo>
                  <a:lnTo>
                    <a:pt x="757" y="487"/>
                  </a:lnTo>
                  <a:lnTo>
                    <a:pt x="758" y="487"/>
                  </a:lnTo>
                  <a:lnTo>
                    <a:pt x="758" y="488"/>
                  </a:lnTo>
                  <a:lnTo>
                    <a:pt x="758" y="488"/>
                  </a:lnTo>
                  <a:lnTo>
                    <a:pt x="759" y="488"/>
                  </a:lnTo>
                  <a:lnTo>
                    <a:pt x="760" y="488"/>
                  </a:lnTo>
                  <a:lnTo>
                    <a:pt x="760" y="487"/>
                  </a:lnTo>
                  <a:lnTo>
                    <a:pt x="760" y="487"/>
                  </a:lnTo>
                  <a:lnTo>
                    <a:pt x="761" y="487"/>
                  </a:lnTo>
                  <a:lnTo>
                    <a:pt x="761" y="488"/>
                  </a:lnTo>
                  <a:lnTo>
                    <a:pt x="762" y="487"/>
                  </a:lnTo>
                  <a:lnTo>
                    <a:pt x="762" y="487"/>
                  </a:lnTo>
                  <a:lnTo>
                    <a:pt x="762" y="487"/>
                  </a:lnTo>
                  <a:lnTo>
                    <a:pt x="763" y="487"/>
                  </a:lnTo>
                  <a:lnTo>
                    <a:pt x="763" y="488"/>
                  </a:lnTo>
                  <a:lnTo>
                    <a:pt x="763" y="487"/>
                  </a:lnTo>
                  <a:lnTo>
                    <a:pt x="764" y="487"/>
                  </a:lnTo>
                  <a:lnTo>
                    <a:pt x="764" y="488"/>
                  </a:lnTo>
                  <a:lnTo>
                    <a:pt x="764" y="488"/>
                  </a:lnTo>
                  <a:lnTo>
                    <a:pt x="765" y="488"/>
                  </a:lnTo>
                  <a:lnTo>
                    <a:pt x="766" y="488"/>
                  </a:lnTo>
                  <a:lnTo>
                    <a:pt x="766" y="488"/>
                  </a:lnTo>
                  <a:lnTo>
                    <a:pt x="767" y="488"/>
                  </a:lnTo>
                  <a:lnTo>
                    <a:pt x="767" y="487"/>
                  </a:lnTo>
                  <a:lnTo>
                    <a:pt x="767" y="488"/>
                  </a:lnTo>
                  <a:lnTo>
                    <a:pt x="768" y="488"/>
                  </a:lnTo>
                  <a:lnTo>
                    <a:pt x="769" y="488"/>
                  </a:lnTo>
                  <a:lnTo>
                    <a:pt x="769" y="488"/>
                  </a:lnTo>
                  <a:lnTo>
                    <a:pt x="770" y="488"/>
                  </a:lnTo>
                  <a:lnTo>
                    <a:pt x="770" y="487"/>
                  </a:lnTo>
                  <a:lnTo>
                    <a:pt x="771" y="487"/>
                  </a:lnTo>
                  <a:lnTo>
                    <a:pt x="771" y="487"/>
                  </a:lnTo>
                  <a:lnTo>
                    <a:pt x="771" y="487"/>
                  </a:lnTo>
                  <a:lnTo>
                    <a:pt x="772" y="487"/>
                  </a:lnTo>
                  <a:lnTo>
                    <a:pt x="772" y="488"/>
                  </a:lnTo>
                  <a:lnTo>
                    <a:pt x="772" y="487"/>
                  </a:lnTo>
                  <a:lnTo>
                    <a:pt x="773" y="487"/>
                  </a:lnTo>
                  <a:lnTo>
                    <a:pt x="773" y="488"/>
                  </a:lnTo>
                  <a:lnTo>
                    <a:pt x="773" y="487"/>
                  </a:lnTo>
                  <a:lnTo>
                    <a:pt x="774" y="487"/>
                  </a:lnTo>
                  <a:lnTo>
                    <a:pt x="774" y="488"/>
                  </a:lnTo>
                  <a:lnTo>
                    <a:pt x="774" y="487"/>
                  </a:lnTo>
                  <a:lnTo>
                    <a:pt x="775" y="487"/>
                  </a:lnTo>
                  <a:lnTo>
                    <a:pt x="775" y="488"/>
                  </a:lnTo>
                  <a:lnTo>
                    <a:pt x="775" y="487"/>
                  </a:lnTo>
                  <a:lnTo>
                    <a:pt x="776" y="487"/>
                  </a:lnTo>
                  <a:lnTo>
                    <a:pt x="776" y="488"/>
                  </a:lnTo>
                  <a:lnTo>
                    <a:pt x="776" y="487"/>
                  </a:lnTo>
                  <a:lnTo>
                    <a:pt x="777" y="487"/>
                  </a:lnTo>
                  <a:lnTo>
                    <a:pt x="777" y="488"/>
                  </a:lnTo>
                  <a:lnTo>
                    <a:pt x="777" y="487"/>
                  </a:lnTo>
                  <a:lnTo>
                    <a:pt x="778" y="487"/>
                  </a:lnTo>
                  <a:lnTo>
                    <a:pt x="778" y="488"/>
                  </a:lnTo>
                  <a:lnTo>
                    <a:pt x="778" y="488"/>
                  </a:lnTo>
                  <a:lnTo>
                    <a:pt x="779" y="488"/>
                  </a:lnTo>
                  <a:lnTo>
                    <a:pt x="780" y="488"/>
                  </a:lnTo>
                  <a:lnTo>
                    <a:pt x="780" y="487"/>
                  </a:lnTo>
                  <a:lnTo>
                    <a:pt x="780" y="487"/>
                  </a:lnTo>
                  <a:lnTo>
                    <a:pt x="781" y="487"/>
                  </a:lnTo>
                  <a:lnTo>
                    <a:pt x="781" y="488"/>
                  </a:lnTo>
                  <a:lnTo>
                    <a:pt x="781" y="487"/>
                  </a:lnTo>
                  <a:lnTo>
                    <a:pt x="782" y="487"/>
                  </a:lnTo>
                  <a:lnTo>
                    <a:pt x="782" y="488"/>
                  </a:lnTo>
                  <a:lnTo>
                    <a:pt x="783" y="487"/>
                  </a:lnTo>
                  <a:lnTo>
                    <a:pt x="783" y="485"/>
                  </a:lnTo>
                  <a:lnTo>
                    <a:pt x="783" y="486"/>
                  </a:lnTo>
                  <a:lnTo>
                    <a:pt x="784" y="486"/>
                  </a:lnTo>
                  <a:lnTo>
                    <a:pt x="784" y="487"/>
                  </a:lnTo>
                  <a:lnTo>
                    <a:pt x="784" y="488"/>
                  </a:lnTo>
                  <a:lnTo>
                    <a:pt x="785" y="488"/>
                  </a:lnTo>
                  <a:lnTo>
                    <a:pt x="786" y="488"/>
                  </a:lnTo>
                  <a:lnTo>
                    <a:pt x="786" y="488"/>
                  </a:lnTo>
                  <a:lnTo>
                    <a:pt x="787" y="488"/>
                  </a:lnTo>
                  <a:lnTo>
                    <a:pt x="787" y="487"/>
                  </a:lnTo>
                  <a:lnTo>
                    <a:pt x="787" y="488"/>
                  </a:lnTo>
                  <a:lnTo>
                    <a:pt x="788" y="488"/>
                  </a:lnTo>
                  <a:lnTo>
                    <a:pt x="789" y="488"/>
                  </a:lnTo>
                  <a:lnTo>
                    <a:pt x="789" y="487"/>
                  </a:lnTo>
                  <a:lnTo>
                    <a:pt x="789" y="488"/>
                  </a:lnTo>
                  <a:lnTo>
                    <a:pt x="790" y="488"/>
                  </a:lnTo>
                  <a:lnTo>
                    <a:pt x="791" y="488"/>
                  </a:lnTo>
                  <a:lnTo>
                    <a:pt x="791" y="487"/>
                  </a:lnTo>
                  <a:lnTo>
                    <a:pt x="791" y="487"/>
                  </a:lnTo>
                  <a:lnTo>
                    <a:pt x="792" y="487"/>
                  </a:lnTo>
                  <a:lnTo>
                    <a:pt x="792" y="488"/>
                  </a:lnTo>
                  <a:lnTo>
                    <a:pt x="792" y="487"/>
                  </a:lnTo>
                  <a:lnTo>
                    <a:pt x="793" y="487"/>
                  </a:lnTo>
                  <a:lnTo>
                    <a:pt x="793" y="488"/>
                  </a:lnTo>
                  <a:lnTo>
                    <a:pt x="793" y="488"/>
                  </a:lnTo>
                  <a:lnTo>
                    <a:pt x="794" y="488"/>
                  </a:lnTo>
                  <a:lnTo>
                    <a:pt x="795" y="488"/>
                  </a:lnTo>
                  <a:lnTo>
                    <a:pt x="795" y="487"/>
                  </a:lnTo>
                  <a:lnTo>
                    <a:pt x="795" y="487"/>
                  </a:lnTo>
                  <a:lnTo>
                    <a:pt x="796" y="487"/>
                  </a:lnTo>
                  <a:lnTo>
                    <a:pt x="796" y="488"/>
                  </a:lnTo>
                  <a:lnTo>
                    <a:pt x="796" y="488"/>
                  </a:lnTo>
                  <a:lnTo>
                    <a:pt x="797" y="488"/>
                  </a:lnTo>
                  <a:lnTo>
                    <a:pt x="798" y="488"/>
                  </a:lnTo>
                  <a:lnTo>
                    <a:pt x="798" y="488"/>
                  </a:lnTo>
                  <a:lnTo>
                    <a:pt x="799" y="488"/>
                  </a:lnTo>
                  <a:lnTo>
                    <a:pt x="799" y="488"/>
                  </a:lnTo>
                  <a:lnTo>
                    <a:pt x="800" y="488"/>
                  </a:lnTo>
                  <a:lnTo>
                    <a:pt x="800" y="488"/>
                  </a:lnTo>
                  <a:lnTo>
                    <a:pt x="801" y="488"/>
                  </a:lnTo>
                  <a:lnTo>
                    <a:pt x="801" y="487"/>
                  </a:lnTo>
                  <a:lnTo>
                    <a:pt x="801" y="488"/>
                  </a:lnTo>
                  <a:lnTo>
                    <a:pt x="802" y="488"/>
                  </a:lnTo>
                  <a:lnTo>
                    <a:pt x="803" y="488"/>
                  </a:lnTo>
                  <a:lnTo>
                    <a:pt x="803" y="488"/>
                  </a:lnTo>
                  <a:lnTo>
                    <a:pt x="804" y="488"/>
                  </a:lnTo>
                  <a:lnTo>
                    <a:pt x="804" y="487"/>
                  </a:lnTo>
                  <a:lnTo>
                    <a:pt x="804" y="487"/>
                  </a:lnTo>
                  <a:lnTo>
                    <a:pt x="805" y="487"/>
                  </a:lnTo>
                  <a:lnTo>
                    <a:pt x="805" y="488"/>
                  </a:lnTo>
                  <a:lnTo>
                    <a:pt x="805" y="488"/>
                  </a:lnTo>
                  <a:lnTo>
                    <a:pt x="806" y="488"/>
                  </a:lnTo>
                  <a:lnTo>
                    <a:pt x="807" y="488"/>
                  </a:lnTo>
                  <a:lnTo>
                    <a:pt x="807" y="488"/>
                  </a:lnTo>
                  <a:lnTo>
                    <a:pt x="808" y="488"/>
                  </a:lnTo>
                  <a:lnTo>
                    <a:pt x="808" y="488"/>
                  </a:lnTo>
                  <a:lnTo>
                    <a:pt x="809" y="488"/>
                  </a:lnTo>
                  <a:lnTo>
                    <a:pt x="809" y="488"/>
                  </a:lnTo>
                  <a:lnTo>
                    <a:pt x="810" y="488"/>
                  </a:lnTo>
                  <a:lnTo>
                    <a:pt x="810" y="488"/>
                  </a:lnTo>
                  <a:lnTo>
                    <a:pt x="811" y="488"/>
                  </a:lnTo>
                  <a:lnTo>
                    <a:pt x="811" y="488"/>
                  </a:lnTo>
                  <a:lnTo>
                    <a:pt x="812" y="488"/>
                  </a:lnTo>
                  <a:lnTo>
                    <a:pt x="812" y="488"/>
                  </a:lnTo>
                  <a:lnTo>
                    <a:pt x="813" y="488"/>
                  </a:lnTo>
                  <a:lnTo>
                    <a:pt x="813" y="487"/>
                  </a:lnTo>
                  <a:lnTo>
                    <a:pt x="813" y="487"/>
                  </a:lnTo>
                  <a:lnTo>
                    <a:pt x="814" y="487"/>
                  </a:lnTo>
                  <a:lnTo>
                    <a:pt x="814" y="488"/>
                  </a:lnTo>
                  <a:lnTo>
                    <a:pt x="814" y="488"/>
                  </a:lnTo>
                  <a:lnTo>
                    <a:pt x="815" y="488"/>
                  </a:lnTo>
                  <a:lnTo>
                    <a:pt x="816" y="488"/>
                  </a:lnTo>
                  <a:lnTo>
                    <a:pt x="816" y="488"/>
                  </a:lnTo>
                  <a:lnTo>
                    <a:pt x="817" y="488"/>
                  </a:lnTo>
                  <a:lnTo>
                    <a:pt x="817" y="487"/>
                  </a:lnTo>
                  <a:lnTo>
                    <a:pt x="817" y="487"/>
                  </a:lnTo>
                  <a:lnTo>
                    <a:pt x="818" y="487"/>
                  </a:lnTo>
                  <a:lnTo>
                    <a:pt x="818" y="488"/>
                  </a:lnTo>
                  <a:lnTo>
                    <a:pt x="818" y="488"/>
                  </a:lnTo>
                  <a:lnTo>
                    <a:pt x="819" y="488"/>
                  </a:lnTo>
                  <a:lnTo>
                    <a:pt x="820" y="488"/>
                  </a:lnTo>
                  <a:lnTo>
                    <a:pt x="820" y="487"/>
                  </a:lnTo>
                  <a:lnTo>
                    <a:pt x="820" y="488"/>
                  </a:lnTo>
                  <a:lnTo>
                    <a:pt x="821" y="488"/>
                  </a:lnTo>
                  <a:lnTo>
                    <a:pt x="822" y="488"/>
                  </a:lnTo>
                  <a:lnTo>
                    <a:pt x="822" y="488"/>
                  </a:lnTo>
                  <a:lnTo>
                    <a:pt x="823" y="488"/>
                  </a:lnTo>
                  <a:lnTo>
                    <a:pt x="823" y="488"/>
                  </a:lnTo>
                  <a:lnTo>
                    <a:pt x="824" y="488"/>
                  </a:lnTo>
                  <a:lnTo>
                    <a:pt x="824" y="487"/>
                  </a:lnTo>
                  <a:lnTo>
                    <a:pt x="824" y="487"/>
                  </a:lnTo>
                  <a:lnTo>
                    <a:pt x="825" y="487"/>
                  </a:lnTo>
                  <a:lnTo>
                    <a:pt x="825" y="488"/>
                  </a:lnTo>
                  <a:lnTo>
                    <a:pt x="825" y="488"/>
                  </a:lnTo>
                  <a:lnTo>
                    <a:pt x="826" y="488"/>
                  </a:lnTo>
                  <a:lnTo>
                    <a:pt x="826" y="480"/>
                  </a:lnTo>
                  <a:lnTo>
                    <a:pt x="826" y="483"/>
                  </a:lnTo>
                  <a:lnTo>
                    <a:pt x="827" y="483"/>
                  </a:lnTo>
                  <a:lnTo>
                    <a:pt x="827" y="487"/>
                  </a:lnTo>
                  <a:lnTo>
                    <a:pt x="827" y="487"/>
                  </a:lnTo>
                  <a:lnTo>
                    <a:pt x="828" y="487"/>
                  </a:lnTo>
                  <a:lnTo>
                    <a:pt x="828" y="488"/>
                  </a:lnTo>
                  <a:lnTo>
                    <a:pt x="829" y="488"/>
                  </a:lnTo>
                  <a:lnTo>
                    <a:pt x="830" y="488"/>
                  </a:lnTo>
                  <a:lnTo>
                    <a:pt x="830" y="487"/>
                  </a:lnTo>
                  <a:lnTo>
                    <a:pt x="830" y="487"/>
                  </a:lnTo>
                  <a:lnTo>
                    <a:pt x="831" y="487"/>
                  </a:lnTo>
                  <a:lnTo>
                    <a:pt x="831" y="488"/>
                  </a:lnTo>
                  <a:lnTo>
                    <a:pt x="832" y="487"/>
                  </a:lnTo>
                  <a:lnTo>
                    <a:pt x="832" y="486"/>
                  </a:lnTo>
                  <a:lnTo>
                    <a:pt x="832" y="487"/>
                  </a:lnTo>
                  <a:lnTo>
                    <a:pt x="833" y="487"/>
                  </a:lnTo>
                  <a:lnTo>
                    <a:pt x="833" y="488"/>
                  </a:lnTo>
                  <a:lnTo>
                    <a:pt x="833" y="487"/>
                  </a:lnTo>
                  <a:lnTo>
                    <a:pt x="834" y="487"/>
                  </a:lnTo>
                  <a:lnTo>
                    <a:pt x="834" y="488"/>
                  </a:lnTo>
                  <a:lnTo>
                    <a:pt x="835" y="487"/>
                  </a:lnTo>
                  <a:lnTo>
                    <a:pt x="835" y="487"/>
                  </a:lnTo>
                  <a:lnTo>
                    <a:pt x="835" y="487"/>
                  </a:lnTo>
                  <a:lnTo>
                    <a:pt x="836" y="487"/>
                  </a:lnTo>
                  <a:lnTo>
                    <a:pt x="836" y="488"/>
                  </a:lnTo>
                  <a:lnTo>
                    <a:pt x="836" y="488"/>
                  </a:lnTo>
                  <a:lnTo>
                    <a:pt x="837" y="488"/>
                  </a:lnTo>
                  <a:lnTo>
                    <a:pt x="838" y="488"/>
                  </a:lnTo>
                  <a:lnTo>
                    <a:pt x="838" y="487"/>
                  </a:lnTo>
                  <a:lnTo>
                    <a:pt x="838" y="488"/>
                  </a:lnTo>
                  <a:lnTo>
                    <a:pt x="839" y="488"/>
                  </a:lnTo>
                  <a:lnTo>
                    <a:pt x="840" y="488"/>
                  </a:lnTo>
                  <a:lnTo>
                    <a:pt x="840" y="488"/>
                  </a:lnTo>
                  <a:lnTo>
                    <a:pt x="841" y="488"/>
                  </a:lnTo>
                  <a:lnTo>
                    <a:pt x="841" y="487"/>
                  </a:lnTo>
                  <a:lnTo>
                    <a:pt x="841" y="487"/>
                  </a:lnTo>
                  <a:lnTo>
                    <a:pt x="842" y="487"/>
                  </a:lnTo>
                  <a:lnTo>
                    <a:pt x="842" y="488"/>
                  </a:lnTo>
                  <a:lnTo>
                    <a:pt x="842" y="487"/>
                  </a:lnTo>
                  <a:lnTo>
                    <a:pt x="843" y="487"/>
                  </a:lnTo>
                  <a:lnTo>
                    <a:pt x="843" y="488"/>
                  </a:lnTo>
                  <a:lnTo>
                    <a:pt x="843" y="488"/>
                  </a:lnTo>
                  <a:lnTo>
                    <a:pt x="844" y="488"/>
                  </a:lnTo>
                  <a:lnTo>
                    <a:pt x="845" y="488"/>
                  </a:lnTo>
                  <a:lnTo>
                    <a:pt x="845" y="488"/>
                  </a:lnTo>
                  <a:lnTo>
                    <a:pt x="846" y="488"/>
                  </a:lnTo>
                  <a:lnTo>
                    <a:pt x="846" y="488"/>
                  </a:lnTo>
                  <a:lnTo>
                    <a:pt x="847" y="488"/>
                  </a:lnTo>
                  <a:lnTo>
                    <a:pt x="847" y="487"/>
                  </a:lnTo>
                  <a:lnTo>
                    <a:pt x="847" y="487"/>
                  </a:lnTo>
                  <a:lnTo>
                    <a:pt x="848" y="487"/>
                  </a:lnTo>
                  <a:lnTo>
                    <a:pt x="848" y="488"/>
                  </a:lnTo>
                  <a:lnTo>
                    <a:pt x="848" y="488"/>
                  </a:lnTo>
                  <a:lnTo>
                    <a:pt x="849" y="488"/>
                  </a:lnTo>
                  <a:lnTo>
                    <a:pt x="850" y="488"/>
                  </a:lnTo>
                  <a:lnTo>
                    <a:pt x="850" y="488"/>
                  </a:lnTo>
                  <a:lnTo>
                    <a:pt x="851" y="488"/>
                  </a:lnTo>
                  <a:lnTo>
                    <a:pt x="851" y="488"/>
                  </a:lnTo>
                  <a:lnTo>
                    <a:pt x="852" y="488"/>
                  </a:lnTo>
                  <a:lnTo>
                    <a:pt x="852" y="488"/>
                  </a:lnTo>
                  <a:lnTo>
                    <a:pt x="853" y="488"/>
                  </a:lnTo>
                  <a:lnTo>
                    <a:pt x="853" y="488"/>
                  </a:lnTo>
                  <a:lnTo>
                    <a:pt x="854" y="488"/>
                  </a:lnTo>
                  <a:lnTo>
                    <a:pt x="854" y="488"/>
                  </a:lnTo>
                  <a:lnTo>
                    <a:pt x="855" y="488"/>
                  </a:lnTo>
                  <a:lnTo>
                    <a:pt x="855" y="488"/>
                  </a:lnTo>
                  <a:lnTo>
                    <a:pt x="856" y="488"/>
                  </a:lnTo>
                  <a:lnTo>
                    <a:pt x="856" y="487"/>
                  </a:lnTo>
                  <a:lnTo>
                    <a:pt x="856" y="488"/>
                  </a:lnTo>
                  <a:lnTo>
                    <a:pt x="857" y="488"/>
                  </a:lnTo>
                  <a:lnTo>
                    <a:pt x="858" y="488"/>
                  </a:lnTo>
                  <a:lnTo>
                    <a:pt x="858" y="487"/>
                  </a:lnTo>
                  <a:lnTo>
                    <a:pt x="858" y="487"/>
                  </a:lnTo>
                  <a:lnTo>
                    <a:pt x="859" y="487"/>
                  </a:lnTo>
                  <a:lnTo>
                    <a:pt x="859" y="488"/>
                  </a:lnTo>
                  <a:lnTo>
                    <a:pt x="859" y="488"/>
                  </a:lnTo>
                  <a:lnTo>
                    <a:pt x="860" y="488"/>
                  </a:lnTo>
                  <a:lnTo>
                    <a:pt x="861" y="488"/>
                  </a:lnTo>
                  <a:lnTo>
                    <a:pt x="861" y="484"/>
                  </a:lnTo>
                  <a:lnTo>
                    <a:pt x="862" y="484"/>
                  </a:lnTo>
                  <a:lnTo>
                    <a:pt x="862" y="467"/>
                  </a:lnTo>
                  <a:lnTo>
                    <a:pt x="862" y="477"/>
                  </a:lnTo>
                  <a:lnTo>
                    <a:pt x="863" y="477"/>
                  </a:lnTo>
                  <a:lnTo>
                    <a:pt x="863" y="486"/>
                  </a:lnTo>
                  <a:lnTo>
                    <a:pt x="863" y="487"/>
                  </a:lnTo>
                  <a:lnTo>
                    <a:pt x="864" y="487"/>
                  </a:lnTo>
                  <a:lnTo>
                    <a:pt x="864" y="488"/>
                  </a:lnTo>
                  <a:lnTo>
                    <a:pt x="864" y="487"/>
                  </a:lnTo>
                  <a:lnTo>
                    <a:pt x="865" y="487"/>
                  </a:lnTo>
                  <a:lnTo>
                    <a:pt x="865" y="488"/>
                  </a:lnTo>
                  <a:lnTo>
                    <a:pt x="865" y="488"/>
                  </a:lnTo>
                  <a:lnTo>
                    <a:pt x="866" y="488"/>
                  </a:lnTo>
                  <a:lnTo>
                    <a:pt x="867" y="488"/>
                  </a:lnTo>
                  <a:lnTo>
                    <a:pt x="867" y="488"/>
                  </a:lnTo>
                  <a:lnTo>
                    <a:pt x="868" y="488"/>
                  </a:lnTo>
                  <a:lnTo>
                    <a:pt x="868" y="486"/>
                  </a:lnTo>
                  <a:lnTo>
                    <a:pt x="868" y="488"/>
                  </a:lnTo>
                  <a:lnTo>
                    <a:pt x="869" y="488"/>
                  </a:lnTo>
                  <a:lnTo>
                    <a:pt x="870" y="488"/>
                  </a:lnTo>
                  <a:lnTo>
                    <a:pt x="870" y="488"/>
                  </a:lnTo>
                  <a:lnTo>
                    <a:pt x="871" y="488"/>
                  </a:lnTo>
                  <a:lnTo>
                    <a:pt x="871" y="488"/>
                  </a:lnTo>
                  <a:lnTo>
                    <a:pt x="872" y="488"/>
                  </a:lnTo>
                  <a:lnTo>
                    <a:pt x="872" y="487"/>
                  </a:lnTo>
                  <a:lnTo>
                    <a:pt x="872" y="487"/>
                  </a:lnTo>
                  <a:lnTo>
                    <a:pt x="873" y="487"/>
                  </a:lnTo>
                  <a:lnTo>
                    <a:pt x="873" y="488"/>
                  </a:lnTo>
                  <a:lnTo>
                    <a:pt x="873" y="488"/>
                  </a:lnTo>
                  <a:lnTo>
                    <a:pt x="874" y="488"/>
                  </a:lnTo>
                  <a:lnTo>
                    <a:pt x="875" y="488"/>
                  </a:lnTo>
                  <a:lnTo>
                    <a:pt x="875" y="488"/>
                  </a:lnTo>
                  <a:lnTo>
                    <a:pt x="876" y="488"/>
                  </a:lnTo>
                  <a:lnTo>
                    <a:pt x="876" y="488"/>
                  </a:lnTo>
                  <a:lnTo>
                    <a:pt x="877" y="488"/>
                  </a:lnTo>
                  <a:lnTo>
                    <a:pt x="877" y="488"/>
                  </a:lnTo>
                  <a:lnTo>
                    <a:pt x="878" y="488"/>
                  </a:lnTo>
                  <a:lnTo>
                    <a:pt x="878" y="488"/>
                  </a:lnTo>
                  <a:lnTo>
                    <a:pt x="879" y="488"/>
                  </a:lnTo>
                  <a:lnTo>
                    <a:pt x="879" y="488"/>
                  </a:lnTo>
                  <a:lnTo>
                    <a:pt x="880" y="488"/>
                  </a:lnTo>
                  <a:lnTo>
                    <a:pt x="880" y="488"/>
                  </a:lnTo>
                  <a:lnTo>
                    <a:pt x="881" y="488"/>
                  </a:lnTo>
                  <a:lnTo>
                    <a:pt x="881" y="488"/>
                  </a:lnTo>
                  <a:lnTo>
                    <a:pt x="882" y="488"/>
                  </a:lnTo>
                  <a:lnTo>
                    <a:pt x="882" y="488"/>
                  </a:lnTo>
                  <a:lnTo>
                    <a:pt x="883" y="488"/>
                  </a:lnTo>
                  <a:lnTo>
                    <a:pt x="883" y="488"/>
                  </a:lnTo>
                  <a:lnTo>
                    <a:pt x="884" y="488"/>
                  </a:lnTo>
                  <a:lnTo>
                    <a:pt x="884" y="488"/>
                  </a:lnTo>
                  <a:lnTo>
                    <a:pt x="885" y="488"/>
                  </a:lnTo>
                  <a:lnTo>
                    <a:pt x="885" y="488"/>
                  </a:lnTo>
                  <a:lnTo>
                    <a:pt x="886" y="488"/>
                  </a:lnTo>
                  <a:lnTo>
                    <a:pt x="886" y="487"/>
                  </a:lnTo>
                  <a:lnTo>
                    <a:pt x="886" y="488"/>
                  </a:lnTo>
                  <a:lnTo>
                    <a:pt x="887" y="488"/>
                  </a:lnTo>
                  <a:lnTo>
                    <a:pt x="888" y="488"/>
                  </a:lnTo>
                  <a:lnTo>
                    <a:pt x="888" y="488"/>
                  </a:lnTo>
                  <a:lnTo>
                    <a:pt x="889" y="488"/>
                  </a:lnTo>
                  <a:lnTo>
                    <a:pt x="889" y="488"/>
                  </a:lnTo>
                  <a:lnTo>
                    <a:pt x="890" y="488"/>
                  </a:lnTo>
                  <a:lnTo>
                    <a:pt x="890" y="487"/>
                  </a:lnTo>
                  <a:lnTo>
                    <a:pt x="890" y="488"/>
                  </a:lnTo>
                  <a:lnTo>
                    <a:pt x="891" y="488"/>
                  </a:lnTo>
                  <a:lnTo>
                    <a:pt x="892" y="488"/>
                  </a:lnTo>
                  <a:lnTo>
                    <a:pt x="892" y="488"/>
                  </a:lnTo>
                  <a:lnTo>
                    <a:pt x="893" y="488"/>
                  </a:lnTo>
                  <a:lnTo>
                    <a:pt x="893" y="488"/>
                  </a:lnTo>
                  <a:lnTo>
                    <a:pt x="894" y="488"/>
                  </a:lnTo>
                  <a:lnTo>
                    <a:pt x="894" y="488"/>
                  </a:lnTo>
                  <a:lnTo>
                    <a:pt x="895" y="488"/>
                  </a:lnTo>
                  <a:lnTo>
                    <a:pt x="895" y="488"/>
                  </a:lnTo>
                  <a:lnTo>
                    <a:pt x="896" y="488"/>
                  </a:lnTo>
                  <a:lnTo>
                    <a:pt x="896" y="488"/>
                  </a:lnTo>
                </a:path>
              </a:pathLst>
            </a:custGeom>
            <a:noFill/>
            <a:ln w="7938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36" name="Rectangle 4"/>
            <p:cNvSpPr>
              <a:spLocks noChangeArrowheads="1"/>
            </p:cNvSpPr>
            <p:nvPr/>
          </p:nvSpPr>
          <p:spPr bwMode="auto">
            <a:xfrm>
              <a:off x="2180" y="1335"/>
              <a:ext cx="26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1799.96</a:t>
              </a:r>
              <a:endParaRPr lang="en-US" altLang="cs-CZ"/>
            </a:p>
          </p:txBody>
        </p:sp>
        <p:sp>
          <p:nvSpPr>
            <p:cNvPr id="95237" name="Line 5"/>
            <p:cNvSpPr>
              <a:spLocks noChangeShapeType="1"/>
            </p:cNvSpPr>
            <p:nvPr/>
          </p:nvSpPr>
          <p:spPr bwMode="auto">
            <a:xfrm flipV="1">
              <a:off x="2297" y="1415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38" name="Line 6"/>
            <p:cNvSpPr>
              <a:spLocks noChangeShapeType="1"/>
            </p:cNvSpPr>
            <p:nvPr/>
          </p:nvSpPr>
          <p:spPr bwMode="auto">
            <a:xfrm>
              <a:off x="2175" y="1415"/>
              <a:ext cx="24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39" name="Rectangle 7"/>
            <p:cNvSpPr>
              <a:spLocks noChangeArrowheads="1"/>
            </p:cNvSpPr>
            <p:nvPr/>
          </p:nvSpPr>
          <p:spPr bwMode="auto">
            <a:xfrm>
              <a:off x="1925" y="1511"/>
              <a:ext cx="267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1675.87</a:t>
              </a:r>
              <a:endParaRPr lang="en-US" altLang="cs-CZ"/>
            </a:p>
          </p:txBody>
        </p:sp>
        <p:sp>
          <p:nvSpPr>
            <p:cNvPr id="95240" name="Line 8"/>
            <p:cNvSpPr>
              <a:spLocks noChangeShapeType="1"/>
            </p:cNvSpPr>
            <p:nvPr/>
          </p:nvSpPr>
          <p:spPr bwMode="auto">
            <a:xfrm flipV="1">
              <a:off x="2042" y="1591"/>
              <a:ext cx="1" cy="15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41" name="Line 9"/>
            <p:cNvSpPr>
              <a:spLocks noChangeShapeType="1"/>
            </p:cNvSpPr>
            <p:nvPr/>
          </p:nvSpPr>
          <p:spPr bwMode="auto">
            <a:xfrm>
              <a:off x="1920" y="1591"/>
              <a:ext cx="24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42" name="Rectangle 10"/>
            <p:cNvSpPr>
              <a:spLocks noChangeArrowheads="1"/>
            </p:cNvSpPr>
            <p:nvPr/>
          </p:nvSpPr>
          <p:spPr bwMode="auto">
            <a:xfrm>
              <a:off x="1128" y="1761"/>
              <a:ext cx="26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1287.59</a:t>
              </a:r>
              <a:endParaRPr lang="en-US" altLang="cs-CZ"/>
            </a:p>
          </p:txBody>
        </p:sp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 flipV="1">
              <a:off x="1245" y="1840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>
              <a:off x="1122" y="1840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45" name="Rectangle 13"/>
            <p:cNvSpPr>
              <a:spLocks noChangeArrowheads="1"/>
            </p:cNvSpPr>
            <p:nvPr/>
          </p:nvSpPr>
          <p:spPr bwMode="auto">
            <a:xfrm>
              <a:off x="3705" y="2505"/>
              <a:ext cx="26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2539.17</a:t>
              </a:r>
              <a:endParaRPr lang="en-US" altLang="cs-CZ"/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 flipV="1">
              <a:off x="3822" y="2584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47" name="Line 15"/>
            <p:cNvSpPr>
              <a:spLocks noChangeShapeType="1"/>
            </p:cNvSpPr>
            <p:nvPr/>
          </p:nvSpPr>
          <p:spPr bwMode="auto">
            <a:xfrm>
              <a:off x="3700" y="2584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48" name="Rectangle 16"/>
            <p:cNvSpPr>
              <a:spLocks noChangeArrowheads="1"/>
            </p:cNvSpPr>
            <p:nvPr/>
          </p:nvSpPr>
          <p:spPr bwMode="auto">
            <a:xfrm>
              <a:off x="1488" y="2832"/>
              <a:ext cx="267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1458.85</a:t>
              </a:r>
              <a:endParaRPr lang="en-US" altLang="cs-CZ"/>
            </a:p>
          </p:txBody>
        </p:sp>
        <p:sp>
          <p:nvSpPr>
            <p:cNvPr id="95249" name="Line 17"/>
            <p:cNvSpPr>
              <a:spLocks noChangeShapeType="1"/>
            </p:cNvSpPr>
            <p:nvPr/>
          </p:nvSpPr>
          <p:spPr bwMode="auto">
            <a:xfrm>
              <a:off x="1483" y="2912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0" name="Rectangle 18"/>
            <p:cNvSpPr>
              <a:spLocks noChangeArrowheads="1"/>
            </p:cNvSpPr>
            <p:nvPr/>
          </p:nvSpPr>
          <p:spPr bwMode="auto">
            <a:xfrm>
              <a:off x="1569" y="2972"/>
              <a:ext cx="268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1502.76</a:t>
              </a:r>
              <a:endParaRPr lang="en-US" altLang="cs-CZ"/>
            </a:p>
          </p:txBody>
        </p:sp>
        <p:sp>
          <p:nvSpPr>
            <p:cNvPr id="95251" name="Line 19"/>
            <p:cNvSpPr>
              <a:spLocks noChangeShapeType="1"/>
            </p:cNvSpPr>
            <p:nvPr/>
          </p:nvSpPr>
          <p:spPr bwMode="auto">
            <a:xfrm flipV="1">
              <a:off x="1686" y="305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2" name="Line 20"/>
            <p:cNvSpPr>
              <a:spLocks noChangeShapeType="1"/>
            </p:cNvSpPr>
            <p:nvPr/>
          </p:nvSpPr>
          <p:spPr bwMode="auto">
            <a:xfrm>
              <a:off x="1563" y="3052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3" name="Rectangle 21"/>
            <p:cNvSpPr>
              <a:spLocks noChangeArrowheads="1"/>
            </p:cNvSpPr>
            <p:nvPr/>
          </p:nvSpPr>
          <p:spPr bwMode="auto">
            <a:xfrm>
              <a:off x="777" y="2760"/>
              <a:ext cx="26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1117.50</a:t>
              </a:r>
              <a:endParaRPr lang="en-US" altLang="cs-CZ"/>
            </a:p>
          </p:txBody>
        </p:sp>
        <p:sp>
          <p:nvSpPr>
            <p:cNvPr id="95254" name="Line 22"/>
            <p:cNvSpPr>
              <a:spLocks noChangeShapeType="1"/>
            </p:cNvSpPr>
            <p:nvPr/>
          </p:nvSpPr>
          <p:spPr bwMode="auto">
            <a:xfrm flipV="1">
              <a:off x="894" y="2840"/>
              <a:ext cx="1" cy="313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5" name="Line 23"/>
            <p:cNvSpPr>
              <a:spLocks noChangeShapeType="1"/>
            </p:cNvSpPr>
            <p:nvPr/>
          </p:nvSpPr>
          <p:spPr bwMode="auto">
            <a:xfrm>
              <a:off x="772" y="2840"/>
              <a:ext cx="24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6" name="Rectangle 24"/>
            <p:cNvSpPr>
              <a:spLocks noChangeArrowheads="1"/>
            </p:cNvSpPr>
            <p:nvPr/>
          </p:nvSpPr>
          <p:spPr bwMode="auto">
            <a:xfrm>
              <a:off x="2346" y="3169"/>
              <a:ext cx="267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1877.89</a:t>
              </a:r>
              <a:endParaRPr lang="en-US" altLang="cs-CZ"/>
            </a:p>
          </p:txBody>
        </p:sp>
        <p:sp>
          <p:nvSpPr>
            <p:cNvPr id="95257" name="Line 25"/>
            <p:cNvSpPr>
              <a:spLocks noChangeShapeType="1"/>
            </p:cNvSpPr>
            <p:nvPr/>
          </p:nvSpPr>
          <p:spPr bwMode="auto">
            <a:xfrm flipV="1">
              <a:off x="2462" y="3249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8" name="Line 26"/>
            <p:cNvSpPr>
              <a:spLocks noChangeShapeType="1"/>
            </p:cNvSpPr>
            <p:nvPr/>
          </p:nvSpPr>
          <p:spPr bwMode="auto">
            <a:xfrm>
              <a:off x="2339" y="3249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59" name="Rectangle 27"/>
            <p:cNvSpPr>
              <a:spLocks noChangeArrowheads="1"/>
            </p:cNvSpPr>
            <p:nvPr/>
          </p:nvSpPr>
          <p:spPr bwMode="auto">
            <a:xfrm>
              <a:off x="559" y="3249"/>
              <a:ext cx="26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1012.50</a:t>
              </a:r>
              <a:endParaRPr lang="en-US" altLang="cs-CZ"/>
            </a:p>
          </p:txBody>
        </p:sp>
        <p:sp>
          <p:nvSpPr>
            <p:cNvPr id="95260" name="Line 28"/>
            <p:cNvSpPr>
              <a:spLocks noChangeShapeType="1"/>
            </p:cNvSpPr>
            <p:nvPr/>
          </p:nvSpPr>
          <p:spPr bwMode="auto">
            <a:xfrm flipV="1">
              <a:off x="676" y="3329"/>
              <a:ext cx="1" cy="47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61" name="Line 29"/>
            <p:cNvSpPr>
              <a:spLocks noChangeShapeType="1"/>
            </p:cNvSpPr>
            <p:nvPr/>
          </p:nvSpPr>
          <p:spPr bwMode="auto">
            <a:xfrm>
              <a:off x="554" y="3329"/>
              <a:ext cx="24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62" name="Rectangle 30"/>
            <p:cNvSpPr>
              <a:spLocks noChangeArrowheads="1"/>
            </p:cNvSpPr>
            <p:nvPr/>
          </p:nvSpPr>
          <p:spPr bwMode="auto">
            <a:xfrm>
              <a:off x="1723" y="3302"/>
              <a:ext cx="268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1576.71</a:t>
              </a:r>
              <a:endParaRPr lang="en-US" altLang="cs-CZ"/>
            </a:p>
          </p:txBody>
        </p:sp>
        <p:sp>
          <p:nvSpPr>
            <p:cNvPr id="95263" name="Line 31"/>
            <p:cNvSpPr>
              <a:spLocks noChangeShapeType="1"/>
            </p:cNvSpPr>
            <p:nvPr/>
          </p:nvSpPr>
          <p:spPr bwMode="auto">
            <a:xfrm flipV="1">
              <a:off x="1840" y="338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64" name="Line 32"/>
            <p:cNvSpPr>
              <a:spLocks noChangeShapeType="1"/>
            </p:cNvSpPr>
            <p:nvPr/>
          </p:nvSpPr>
          <p:spPr bwMode="auto">
            <a:xfrm>
              <a:off x="1718" y="3382"/>
              <a:ext cx="24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65" name="Rectangle 33"/>
            <p:cNvSpPr>
              <a:spLocks noChangeArrowheads="1"/>
            </p:cNvSpPr>
            <p:nvPr/>
          </p:nvSpPr>
          <p:spPr bwMode="auto">
            <a:xfrm>
              <a:off x="2929" y="3339"/>
              <a:ext cx="26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2161.02</a:t>
              </a:r>
              <a:endParaRPr lang="en-US" altLang="cs-CZ"/>
            </a:p>
          </p:txBody>
        </p:sp>
        <p:sp>
          <p:nvSpPr>
            <p:cNvPr id="95266" name="Line 34"/>
            <p:cNvSpPr>
              <a:spLocks noChangeShapeType="1"/>
            </p:cNvSpPr>
            <p:nvPr/>
          </p:nvSpPr>
          <p:spPr bwMode="auto">
            <a:xfrm flipV="1">
              <a:off x="3046" y="3419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67" name="Line 35"/>
            <p:cNvSpPr>
              <a:spLocks noChangeShapeType="1"/>
            </p:cNvSpPr>
            <p:nvPr/>
          </p:nvSpPr>
          <p:spPr bwMode="auto">
            <a:xfrm>
              <a:off x="2924" y="3419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68" name="Rectangle 36"/>
            <p:cNvSpPr>
              <a:spLocks noChangeArrowheads="1"/>
            </p:cNvSpPr>
            <p:nvPr/>
          </p:nvSpPr>
          <p:spPr bwMode="auto">
            <a:xfrm>
              <a:off x="4981" y="3430"/>
              <a:ext cx="267" cy="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3156.32</a:t>
              </a:r>
              <a:endParaRPr lang="en-US" altLang="cs-CZ"/>
            </a:p>
          </p:txBody>
        </p:sp>
        <p:sp>
          <p:nvSpPr>
            <p:cNvPr id="95269" name="Line 37"/>
            <p:cNvSpPr>
              <a:spLocks noChangeShapeType="1"/>
            </p:cNvSpPr>
            <p:nvPr/>
          </p:nvSpPr>
          <p:spPr bwMode="auto">
            <a:xfrm flipV="1">
              <a:off x="5098" y="3509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0" name="Line 38"/>
            <p:cNvSpPr>
              <a:spLocks noChangeShapeType="1"/>
            </p:cNvSpPr>
            <p:nvPr/>
          </p:nvSpPr>
          <p:spPr bwMode="auto">
            <a:xfrm>
              <a:off x="4976" y="3509"/>
              <a:ext cx="24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1" name="Rectangle 39"/>
            <p:cNvSpPr>
              <a:spLocks noChangeArrowheads="1"/>
            </p:cNvSpPr>
            <p:nvPr/>
          </p:nvSpPr>
          <p:spPr bwMode="auto">
            <a:xfrm>
              <a:off x="3913" y="3477"/>
              <a:ext cx="268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2638.21</a:t>
              </a:r>
              <a:endParaRPr lang="en-US" altLang="cs-CZ"/>
            </a:p>
          </p:txBody>
        </p:sp>
        <p:sp>
          <p:nvSpPr>
            <p:cNvPr id="95272" name="Line 40"/>
            <p:cNvSpPr>
              <a:spLocks noChangeShapeType="1"/>
            </p:cNvSpPr>
            <p:nvPr/>
          </p:nvSpPr>
          <p:spPr bwMode="auto">
            <a:xfrm flipV="1">
              <a:off x="4030" y="3557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3" name="Line 41"/>
            <p:cNvSpPr>
              <a:spLocks noChangeShapeType="1"/>
            </p:cNvSpPr>
            <p:nvPr/>
          </p:nvSpPr>
          <p:spPr bwMode="auto">
            <a:xfrm>
              <a:off x="3907" y="3557"/>
              <a:ext cx="24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4" name="Line 42"/>
            <p:cNvSpPr>
              <a:spLocks noChangeShapeType="1"/>
            </p:cNvSpPr>
            <p:nvPr/>
          </p:nvSpPr>
          <p:spPr bwMode="auto">
            <a:xfrm>
              <a:off x="484" y="3685"/>
              <a:ext cx="2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5" name="Rectangle 43"/>
            <p:cNvSpPr>
              <a:spLocks noChangeArrowheads="1"/>
            </p:cNvSpPr>
            <p:nvPr/>
          </p:nvSpPr>
          <p:spPr bwMode="auto">
            <a:xfrm>
              <a:off x="325" y="3642"/>
              <a:ext cx="12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0.0</a:t>
              </a:r>
              <a:endParaRPr lang="en-US" altLang="cs-CZ"/>
            </a:p>
          </p:txBody>
        </p:sp>
        <p:sp>
          <p:nvSpPr>
            <p:cNvPr id="95276" name="Line 44"/>
            <p:cNvSpPr>
              <a:spLocks noChangeShapeType="1"/>
            </p:cNvSpPr>
            <p:nvPr/>
          </p:nvSpPr>
          <p:spPr bwMode="auto">
            <a:xfrm>
              <a:off x="495" y="3398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7" name="Line 45"/>
            <p:cNvSpPr>
              <a:spLocks noChangeShapeType="1"/>
            </p:cNvSpPr>
            <p:nvPr/>
          </p:nvSpPr>
          <p:spPr bwMode="auto">
            <a:xfrm>
              <a:off x="484" y="3116"/>
              <a:ext cx="2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78" name="Rectangle 46"/>
            <p:cNvSpPr>
              <a:spLocks noChangeArrowheads="1"/>
            </p:cNvSpPr>
            <p:nvPr/>
          </p:nvSpPr>
          <p:spPr bwMode="auto">
            <a:xfrm>
              <a:off x="325" y="3073"/>
              <a:ext cx="12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0.2</a:t>
              </a:r>
              <a:endParaRPr lang="en-US" altLang="cs-CZ"/>
            </a:p>
          </p:txBody>
        </p:sp>
        <p:sp>
          <p:nvSpPr>
            <p:cNvPr id="95279" name="Line 47"/>
            <p:cNvSpPr>
              <a:spLocks noChangeShapeType="1"/>
            </p:cNvSpPr>
            <p:nvPr/>
          </p:nvSpPr>
          <p:spPr bwMode="auto">
            <a:xfrm>
              <a:off x="495" y="2829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0" name="Line 48"/>
            <p:cNvSpPr>
              <a:spLocks noChangeShapeType="1"/>
            </p:cNvSpPr>
            <p:nvPr/>
          </p:nvSpPr>
          <p:spPr bwMode="auto">
            <a:xfrm>
              <a:off x="484" y="2542"/>
              <a:ext cx="2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1" name="Rectangle 49"/>
            <p:cNvSpPr>
              <a:spLocks noChangeArrowheads="1"/>
            </p:cNvSpPr>
            <p:nvPr/>
          </p:nvSpPr>
          <p:spPr bwMode="auto">
            <a:xfrm>
              <a:off x="325" y="2499"/>
              <a:ext cx="12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0.4</a:t>
              </a:r>
              <a:endParaRPr lang="en-US" altLang="cs-CZ"/>
            </a:p>
          </p:txBody>
        </p:sp>
        <p:sp>
          <p:nvSpPr>
            <p:cNvPr id="95282" name="Line 50"/>
            <p:cNvSpPr>
              <a:spLocks noChangeShapeType="1"/>
            </p:cNvSpPr>
            <p:nvPr/>
          </p:nvSpPr>
          <p:spPr bwMode="auto">
            <a:xfrm>
              <a:off x="495" y="2255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3" name="Line 51"/>
            <p:cNvSpPr>
              <a:spLocks noChangeShapeType="1"/>
            </p:cNvSpPr>
            <p:nvPr/>
          </p:nvSpPr>
          <p:spPr bwMode="auto">
            <a:xfrm>
              <a:off x="484" y="1973"/>
              <a:ext cx="2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4" name="Rectangle 52"/>
            <p:cNvSpPr>
              <a:spLocks noChangeArrowheads="1"/>
            </p:cNvSpPr>
            <p:nvPr/>
          </p:nvSpPr>
          <p:spPr bwMode="auto">
            <a:xfrm>
              <a:off x="325" y="1931"/>
              <a:ext cx="12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0.6</a:t>
              </a:r>
              <a:endParaRPr lang="en-US" altLang="cs-CZ"/>
            </a:p>
          </p:txBody>
        </p:sp>
        <p:sp>
          <p:nvSpPr>
            <p:cNvPr id="95285" name="Line 53"/>
            <p:cNvSpPr>
              <a:spLocks noChangeShapeType="1"/>
            </p:cNvSpPr>
            <p:nvPr/>
          </p:nvSpPr>
          <p:spPr bwMode="auto">
            <a:xfrm>
              <a:off x="495" y="1686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6" name="Line 54"/>
            <p:cNvSpPr>
              <a:spLocks noChangeShapeType="1"/>
            </p:cNvSpPr>
            <p:nvPr/>
          </p:nvSpPr>
          <p:spPr bwMode="auto">
            <a:xfrm>
              <a:off x="484" y="1399"/>
              <a:ext cx="2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7" name="Rectangle 55"/>
            <p:cNvSpPr>
              <a:spLocks noChangeArrowheads="1"/>
            </p:cNvSpPr>
            <p:nvPr/>
          </p:nvSpPr>
          <p:spPr bwMode="auto">
            <a:xfrm>
              <a:off x="325" y="1357"/>
              <a:ext cx="12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0.8</a:t>
              </a:r>
              <a:endParaRPr lang="en-US" altLang="cs-CZ"/>
            </a:p>
          </p:txBody>
        </p:sp>
        <p:sp>
          <p:nvSpPr>
            <p:cNvPr id="95288" name="Line 56"/>
            <p:cNvSpPr>
              <a:spLocks noChangeShapeType="1"/>
            </p:cNvSpPr>
            <p:nvPr/>
          </p:nvSpPr>
          <p:spPr bwMode="auto">
            <a:xfrm>
              <a:off x="495" y="1117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89" name="Line 57"/>
            <p:cNvSpPr>
              <a:spLocks noChangeShapeType="1"/>
            </p:cNvSpPr>
            <p:nvPr/>
          </p:nvSpPr>
          <p:spPr bwMode="auto">
            <a:xfrm>
              <a:off x="484" y="830"/>
              <a:ext cx="27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90" name="Rectangle 58"/>
            <p:cNvSpPr>
              <a:spLocks noChangeArrowheads="1"/>
            </p:cNvSpPr>
            <p:nvPr/>
          </p:nvSpPr>
          <p:spPr bwMode="auto">
            <a:xfrm>
              <a:off x="325" y="788"/>
              <a:ext cx="12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1.0</a:t>
              </a:r>
              <a:endParaRPr lang="en-US" altLang="cs-CZ"/>
            </a:p>
          </p:txBody>
        </p:sp>
        <p:sp>
          <p:nvSpPr>
            <p:cNvPr id="95291" name="Line 59"/>
            <p:cNvSpPr>
              <a:spLocks noChangeShapeType="1"/>
            </p:cNvSpPr>
            <p:nvPr/>
          </p:nvSpPr>
          <p:spPr bwMode="auto">
            <a:xfrm>
              <a:off x="495" y="543"/>
              <a:ext cx="16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92" name="Rectangle 60"/>
            <p:cNvSpPr>
              <a:spLocks noChangeArrowheads="1"/>
            </p:cNvSpPr>
            <p:nvPr/>
          </p:nvSpPr>
          <p:spPr bwMode="auto">
            <a:xfrm>
              <a:off x="399" y="389"/>
              <a:ext cx="50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4</a:t>
              </a:r>
              <a:endParaRPr lang="en-US" altLang="cs-CZ"/>
            </a:p>
          </p:txBody>
        </p:sp>
        <p:sp>
          <p:nvSpPr>
            <p:cNvPr id="95293" name="Rectangle 61"/>
            <p:cNvSpPr>
              <a:spLocks noChangeArrowheads="1"/>
            </p:cNvSpPr>
            <p:nvPr/>
          </p:nvSpPr>
          <p:spPr bwMode="auto">
            <a:xfrm>
              <a:off x="278" y="411"/>
              <a:ext cx="146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1000">
                  <a:solidFill>
                    <a:srgbClr val="000000"/>
                  </a:solidFill>
                  <a:latin typeface="Arial" pitchFamily="34" charset="0"/>
                </a:rPr>
                <a:t>x10</a:t>
              </a:r>
              <a:endParaRPr lang="en-US" altLang="cs-CZ"/>
            </a:p>
          </p:txBody>
        </p:sp>
        <p:sp>
          <p:nvSpPr>
            <p:cNvPr id="95294" name="Rectangle 62"/>
            <p:cNvSpPr>
              <a:spLocks noChangeArrowheads="1"/>
            </p:cNvSpPr>
            <p:nvPr/>
          </p:nvSpPr>
          <p:spPr bwMode="auto">
            <a:xfrm rot="16200000">
              <a:off x="90" y="538"/>
              <a:ext cx="386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Intens. [a.u.]</a:t>
              </a:r>
              <a:endParaRPr lang="en-US" altLang="cs-CZ"/>
            </a:p>
          </p:txBody>
        </p:sp>
        <p:sp>
          <p:nvSpPr>
            <p:cNvPr id="95295" name="Rectangle 63"/>
            <p:cNvSpPr>
              <a:spLocks noChangeArrowheads="1"/>
            </p:cNvSpPr>
            <p:nvPr/>
          </p:nvSpPr>
          <p:spPr bwMode="auto">
            <a:xfrm>
              <a:off x="511" y="395"/>
              <a:ext cx="4784" cy="332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96" name="Line 64"/>
            <p:cNvSpPr>
              <a:spLocks noChangeShapeType="1"/>
            </p:cNvSpPr>
            <p:nvPr/>
          </p:nvSpPr>
          <p:spPr bwMode="auto">
            <a:xfrm>
              <a:off x="548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97" name="Line 65"/>
            <p:cNvSpPr>
              <a:spLocks noChangeShapeType="1"/>
            </p:cNvSpPr>
            <p:nvPr/>
          </p:nvSpPr>
          <p:spPr bwMode="auto">
            <a:xfrm>
              <a:off x="649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298" name="Rectangle 66"/>
            <p:cNvSpPr>
              <a:spLocks noChangeArrowheads="1"/>
            </p:cNvSpPr>
            <p:nvPr/>
          </p:nvSpPr>
          <p:spPr bwMode="auto">
            <a:xfrm>
              <a:off x="546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1000</a:t>
              </a:r>
              <a:endParaRPr lang="en-US" altLang="cs-CZ"/>
            </a:p>
          </p:txBody>
        </p:sp>
        <p:sp>
          <p:nvSpPr>
            <p:cNvPr id="95299" name="Line 67"/>
            <p:cNvSpPr>
              <a:spLocks noChangeShapeType="1"/>
            </p:cNvSpPr>
            <p:nvPr/>
          </p:nvSpPr>
          <p:spPr bwMode="auto">
            <a:xfrm>
              <a:off x="756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0" name="Line 68"/>
            <p:cNvSpPr>
              <a:spLocks noChangeShapeType="1"/>
            </p:cNvSpPr>
            <p:nvPr/>
          </p:nvSpPr>
          <p:spPr bwMode="auto">
            <a:xfrm>
              <a:off x="857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1" name="Line 69"/>
            <p:cNvSpPr>
              <a:spLocks noChangeShapeType="1"/>
            </p:cNvSpPr>
            <p:nvPr/>
          </p:nvSpPr>
          <p:spPr bwMode="auto">
            <a:xfrm>
              <a:off x="958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2" name="Line 70"/>
            <p:cNvSpPr>
              <a:spLocks noChangeShapeType="1"/>
            </p:cNvSpPr>
            <p:nvPr/>
          </p:nvSpPr>
          <p:spPr bwMode="auto">
            <a:xfrm>
              <a:off x="1064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3" name="Line 71"/>
            <p:cNvSpPr>
              <a:spLocks noChangeShapeType="1"/>
            </p:cNvSpPr>
            <p:nvPr/>
          </p:nvSpPr>
          <p:spPr bwMode="auto">
            <a:xfrm>
              <a:off x="1165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4" name="Rectangle 72"/>
            <p:cNvSpPr>
              <a:spLocks noChangeArrowheads="1"/>
            </p:cNvSpPr>
            <p:nvPr/>
          </p:nvSpPr>
          <p:spPr bwMode="auto">
            <a:xfrm>
              <a:off x="1063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1250</a:t>
              </a:r>
              <a:endParaRPr lang="en-US" altLang="cs-CZ"/>
            </a:p>
          </p:txBody>
        </p:sp>
        <p:sp>
          <p:nvSpPr>
            <p:cNvPr id="95305" name="Line 73"/>
            <p:cNvSpPr>
              <a:spLocks noChangeShapeType="1"/>
            </p:cNvSpPr>
            <p:nvPr/>
          </p:nvSpPr>
          <p:spPr bwMode="auto">
            <a:xfrm>
              <a:off x="1271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6" name="Line 74"/>
            <p:cNvSpPr>
              <a:spLocks noChangeShapeType="1"/>
            </p:cNvSpPr>
            <p:nvPr/>
          </p:nvSpPr>
          <p:spPr bwMode="auto">
            <a:xfrm>
              <a:off x="1372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7" name="Line 75"/>
            <p:cNvSpPr>
              <a:spLocks noChangeShapeType="1"/>
            </p:cNvSpPr>
            <p:nvPr/>
          </p:nvSpPr>
          <p:spPr bwMode="auto">
            <a:xfrm>
              <a:off x="1473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8" name="Line 76"/>
            <p:cNvSpPr>
              <a:spLocks noChangeShapeType="1"/>
            </p:cNvSpPr>
            <p:nvPr/>
          </p:nvSpPr>
          <p:spPr bwMode="auto">
            <a:xfrm>
              <a:off x="1579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09" name="Line 77"/>
            <p:cNvSpPr>
              <a:spLocks noChangeShapeType="1"/>
            </p:cNvSpPr>
            <p:nvPr/>
          </p:nvSpPr>
          <p:spPr bwMode="auto">
            <a:xfrm>
              <a:off x="1680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0" name="Rectangle 78"/>
            <p:cNvSpPr>
              <a:spLocks noChangeArrowheads="1"/>
            </p:cNvSpPr>
            <p:nvPr/>
          </p:nvSpPr>
          <p:spPr bwMode="auto">
            <a:xfrm>
              <a:off x="1577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1500</a:t>
              </a:r>
              <a:endParaRPr lang="en-US" altLang="cs-CZ"/>
            </a:p>
          </p:txBody>
        </p:sp>
        <p:sp>
          <p:nvSpPr>
            <p:cNvPr id="95311" name="Line 79"/>
            <p:cNvSpPr>
              <a:spLocks noChangeShapeType="1"/>
            </p:cNvSpPr>
            <p:nvPr/>
          </p:nvSpPr>
          <p:spPr bwMode="auto">
            <a:xfrm>
              <a:off x="1787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2" name="Line 80"/>
            <p:cNvSpPr>
              <a:spLocks noChangeShapeType="1"/>
            </p:cNvSpPr>
            <p:nvPr/>
          </p:nvSpPr>
          <p:spPr bwMode="auto">
            <a:xfrm>
              <a:off x="1888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3" name="Line 81"/>
            <p:cNvSpPr>
              <a:spLocks noChangeShapeType="1"/>
            </p:cNvSpPr>
            <p:nvPr/>
          </p:nvSpPr>
          <p:spPr bwMode="auto">
            <a:xfrm>
              <a:off x="1989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4" name="Line 82"/>
            <p:cNvSpPr>
              <a:spLocks noChangeShapeType="1"/>
            </p:cNvSpPr>
            <p:nvPr/>
          </p:nvSpPr>
          <p:spPr bwMode="auto">
            <a:xfrm>
              <a:off x="2095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5" name="Line 83"/>
            <p:cNvSpPr>
              <a:spLocks noChangeShapeType="1"/>
            </p:cNvSpPr>
            <p:nvPr/>
          </p:nvSpPr>
          <p:spPr bwMode="auto">
            <a:xfrm>
              <a:off x="2196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6" name="Rectangle 84"/>
            <p:cNvSpPr>
              <a:spLocks noChangeArrowheads="1"/>
            </p:cNvSpPr>
            <p:nvPr/>
          </p:nvSpPr>
          <p:spPr bwMode="auto">
            <a:xfrm>
              <a:off x="2093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1750</a:t>
              </a:r>
              <a:endParaRPr lang="en-US" altLang="cs-CZ"/>
            </a:p>
          </p:txBody>
        </p:sp>
        <p:sp>
          <p:nvSpPr>
            <p:cNvPr id="95317" name="Line 85"/>
            <p:cNvSpPr>
              <a:spLocks noChangeShapeType="1"/>
            </p:cNvSpPr>
            <p:nvPr/>
          </p:nvSpPr>
          <p:spPr bwMode="auto">
            <a:xfrm>
              <a:off x="2297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8" name="Line 86"/>
            <p:cNvSpPr>
              <a:spLocks noChangeShapeType="1"/>
            </p:cNvSpPr>
            <p:nvPr/>
          </p:nvSpPr>
          <p:spPr bwMode="auto">
            <a:xfrm>
              <a:off x="2403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19" name="Line 87"/>
            <p:cNvSpPr>
              <a:spLocks noChangeShapeType="1"/>
            </p:cNvSpPr>
            <p:nvPr/>
          </p:nvSpPr>
          <p:spPr bwMode="auto">
            <a:xfrm>
              <a:off x="2504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0" name="Line 88"/>
            <p:cNvSpPr>
              <a:spLocks noChangeShapeType="1"/>
            </p:cNvSpPr>
            <p:nvPr/>
          </p:nvSpPr>
          <p:spPr bwMode="auto">
            <a:xfrm>
              <a:off x="2611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1" name="Line 89"/>
            <p:cNvSpPr>
              <a:spLocks noChangeShapeType="1"/>
            </p:cNvSpPr>
            <p:nvPr/>
          </p:nvSpPr>
          <p:spPr bwMode="auto">
            <a:xfrm>
              <a:off x="2712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2" name="Rectangle 90"/>
            <p:cNvSpPr>
              <a:spLocks noChangeArrowheads="1"/>
            </p:cNvSpPr>
            <p:nvPr/>
          </p:nvSpPr>
          <p:spPr bwMode="auto">
            <a:xfrm>
              <a:off x="2609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2000</a:t>
              </a:r>
              <a:endParaRPr lang="en-US" altLang="cs-CZ"/>
            </a:p>
          </p:txBody>
        </p:sp>
        <p:sp>
          <p:nvSpPr>
            <p:cNvPr id="95323" name="Line 91"/>
            <p:cNvSpPr>
              <a:spLocks noChangeShapeType="1"/>
            </p:cNvSpPr>
            <p:nvPr/>
          </p:nvSpPr>
          <p:spPr bwMode="auto">
            <a:xfrm>
              <a:off x="2813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4" name="Line 92"/>
            <p:cNvSpPr>
              <a:spLocks noChangeShapeType="1"/>
            </p:cNvSpPr>
            <p:nvPr/>
          </p:nvSpPr>
          <p:spPr bwMode="auto">
            <a:xfrm>
              <a:off x="2919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5" name="Line 93"/>
            <p:cNvSpPr>
              <a:spLocks noChangeShapeType="1"/>
            </p:cNvSpPr>
            <p:nvPr/>
          </p:nvSpPr>
          <p:spPr bwMode="auto">
            <a:xfrm>
              <a:off x="3020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6" name="Line 94"/>
            <p:cNvSpPr>
              <a:spLocks noChangeShapeType="1"/>
            </p:cNvSpPr>
            <p:nvPr/>
          </p:nvSpPr>
          <p:spPr bwMode="auto">
            <a:xfrm>
              <a:off x="3126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7" name="Line 95"/>
            <p:cNvSpPr>
              <a:spLocks noChangeShapeType="1"/>
            </p:cNvSpPr>
            <p:nvPr/>
          </p:nvSpPr>
          <p:spPr bwMode="auto">
            <a:xfrm>
              <a:off x="3227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28" name="Rectangle 96"/>
            <p:cNvSpPr>
              <a:spLocks noChangeArrowheads="1"/>
            </p:cNvSpPr>
            <p:nvPr/>
          </p:nvSpPr>
          <p:spPr bwMode="auto">
            <a:xfrm>
              <a:off x="3124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2250</a:t>
              </a:r>
              <a:endParaRPr lang="en-US" altLang="cs-CZ"/>
            </a:p>
          </p:txBody>
        </p:sp>
        <p:sp>
          <p:nvSpPr>
            <p:cNvPr id="95329" name="Line 97"/>
            <p:cNvSpPr>
              <a:spLocks noChangeShapeType="1"/>
            </p:cNvSpPr>
            <p:nvPr/>
          </p:nvSpPr>
          <p:spPr bwMode="auto">
            <a:xfrm>
              <a:off x="3328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0" name="Line 98"/>
            <p:cNvSpPr>
              <a:spLocks noChangeShapeType="1"/>
            </p:cNvSpPr>
            <p:nvPr/>
          </p:nvSpPr>
          <p:spPr bwMode="auto">
            <a:xfrm>
              <a:off x="3434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1" name="Line 99"/>
            <p:cNvSpPr>
              <a:spLocks noChangeShapeType="1"/>
            </p:cNvSpPr>
            <p:nvPr/>
          </p:nvSpPr>
          <p:spPr bwMode="auto">
            <a:xfrm>
              <a:off x="3535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2" name="Line 100"/>
            <p:cNvSpPr>
              <a:spLocks noChangeShapeType="1"/>
            </p:cNvSpPr>
            <p:nvPr/>
          </p:nvSpPr>
          <p:spPr bwMode="auto">
            <a:xfrm>
              <a:off x="3642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3" name="Line 101"/>
            <p:cNvSpPr>
              <a:spLocks noChangeShapeType="1"/>
            </p:cNvSpPr>
            <p:nvPr/>
          </p:nvSpPr>
          <p:spPr bwMode="auto">
            <a:xfrm>
              <a:off x="3743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4" name="Rectangle 102"/>
            <p:cNvSpPr>
              <a:spLocks noChangeArrowheads="1"/>
            </p:cNvSpPr>
            <p:nvPr/>
          </p:nvSpPr>
          <p:spPr bwMode="auto">
            <a:xfrm>
              <a:off x="3640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2500</a:t>
              </a:r>
              <a:endParaRPr lang="en-US" altLang="cs-CZ"/>
            </a:p>
          </p:txBody>
        </p:sp>
        <p:sp>
          <p:nvSpPr>
            <p:cNvPr id="95335" name="Line 103"/>
            <p:cNvSpPr>
              <a:spLocks noChangeShapeType="1"/>
            </p:cNvSpPr>
            <p:nvPr/>
          </p:nvSpPr>
          <p:spPr bwMode="auto">
            <a:xfrm>
              <a:off x="3844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6" name="Line 104"/>
            <p:cNvSpPr>
              <a:spLocks noChangeShapeType="1"/>
            </p:cNvSpPr>
            <p:nvPr/>
          </p:nvSpPr>
          <p:spPr bwMode="auto">
            <a:xfrm>
              <a:off x="3950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7" name="Line 105"/>
            <p:cNvSpPr>
              <a:spLocks noChangeShapeType="1"/>
            </p:cNvSpPr>
            <p:nvPr/>
          </p:nvSpPr>
          <p:spPr bwMode="auto">
            <a:xfrm>
              <a:off x="4051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8" name="Line 106"/>
            <p:cNvSpPr>
              <a:spLocks noChangeShapeType="1"/>
            </p:cNvSpPr>
            <p:nvPr/>
          </p:nvSpPr>
          <p:spPr bwMode="auto">
            <a:xfrm>
              <a:off x="4157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39" name="Line 107"/>
            <p:cNvSpPr>
              <a:spLocks noChangeShapeType="1"/>
            </p:cNvSpPr>
            <p:nvPr/>
          </p:nvSpPr>
          <p:spPr bwMode="auto">
            <a:xfrm>
              <a:off x="4258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0" name="Rectangle 108"/>
            <p:cNvSpPr>
              <a:spLocks noChangeArrowheads="1"/>
            </p:cNvSpPr>
            <p:nvPr/>
          </p:nvSpPr>
          <p:spPr bwMode="auto">
            <a:xfrm>
              <a:off x="4155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2750</a:t>
              </a:r>
              <a:endParaRPr lang="en-US" altLang="cs-CZ"/>
            </a:p>
          </p:txBody>
        </p:sp>
        <p:sp>
          <p:nvSpPr>
            <p:cNvPr id="95341" name="Line 109"/>
            <p:cNvSpPr>
              <a:spLocks noChangeShapeType="1"/>
            </p:cNvSpPr>
            <p:nvPr/>
          </p:nvSpPr>
          <p:spPr bwMode="auto">
            <a:xfrm>
              <a:off x="4359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2" name="Line 110"/>
            <p:cNvSpPr>
              <a:spLocks noChangeShapeType="1"/>
            </p:cNvSpPr>
            <p:nvPr/>
          </p:nvSpPr>
          <p:spPr bwMode="auto">
            <a:xfrm>
              <a:off x="4466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3" name="Line 111"/>
            <p:cNvSpPr>
              <a:spLocks noChangeShapeType="1"/>
            </p:cNvSpPr>
            <p:nvPr/>
          </p:nvSpPr>
          <p:spPr bwMode="auto">
            <a:xfrm>
              <a:off x="4567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4" name="Line 112"/>
            <p:cNvSpPr>
              <a:spLocks noChangeShapeType="1"/>
            </p:cNvSpPr>
            <p:nvPr/>
          </p:nvSpPr>
          <p:spPr bwMode="auto">
            <a:xfrm>
              <a:off x="4673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5" name="Line 113"/>
            <p:cNvSpPr>
              <a:spLocks noChangeShapeType="1"/>
            </p:cNvSpPr>
            <p:nvPr/>
          </p:nvSpPr>
          <p:spPr bwMode="auto">
            <a:xfrm>
              <a:off x="4774" y="3722"/>
              <a:ext cx="1" cy="2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6" name="Rectangle 114"/>
            <p:cNvSpPr>
              <a:spLocks noChangeArrowheads="1"/>
            </p:cNvSpPr>
            <p:nvPr/>
          </p:nvSpPr>
          <p:spPr bwMode="auto">
            <a:xfrm>
              <a:off x="4671" y="3749"/>
              <a:ext cx="18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900">
                  <a:solidFill>
                    <a:srgbClr val="000000"/>
                  </a:solidFill>
                  <a:latin typeface="Arial" pitchFamily="34" charset="0"/>
                </a:rPr>
                <a:t>3000</a:t>
              </a:r>
              <a:endParaRPr lang="en-US" altLang="cs-CZ"/>
            </a:p>
          </p:txBody>
        </p:sp>
        <p:sp>
          <p:nvSpPr>
            <p:cNvPr id="95347" name="Line 115"/>
            <p:cNvSpPr>
              <a:spLocks noChangeShapeType="1"/>
            </p:cNvSpPr>
            <p:nvPr/>
          </p:nvSpPr>
          <p:spPr bwMode="auto">
            <a:xfrm>
              <a:off x="4875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8" name="Line 116"/>
            <p:cNvSpPr>
              <a:spLocks noChangeShapeType="1"/>
            </p:cNvSpPr>
            <p:nvPr/>
          </p:nvSpPr>
          <p:spPr bwMode="auto">
            <a:xfrm>
              <a:off x="4981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49" name="Line 117"/>
            <p:cNvSpPr>
              <a:spLocks noChangeShapeType="1"/>
            </p:cNvSpPr>
            <p:nvPr/>
          </p:nvSpPr>
          <p:spPr bwMode="auto">
            <a:xfrm>
              <a:off x="5082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50" name="Line 118"/>
            <p:cNvSpPr>
              <a:spLocks noChangeShapeType="1"/>
            </p:cNvSpPr>
            <p:nvPr/>
          </p:nvSpPr>
          <p:spPr bwMode="auto">
            <a:xfrm>
              <a:off x="5188" y="3722"/>
              <a:ext cx="1" cy="16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5351" name="Rectangle 119"/>
            <p:cNvSpPr>
              <a:spLocks noChangeArrowheads="1"/>
            </p:cNvSpPr>
            <p:nvPr/>
          </p:nvSpPr>
          <p:spPr bwMode="auto">
            <a:xfrm>
              <a:off x="5155" y="3812"/>
              <a:ext cx="118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cs-CZ" sz="800">
                  <a:solidFill>
                    <a:srgbClr val="000000"/>
                  </a:solidFill>
                  <a:latin typeface="MS Sans Serif Regular"/>
                </a:rPr>
                <a:t>m/z</a:t>
              </a:r>
              <a:endParaRPr lang="en-US" altLang="cs-CZ"/>
            </a:p>
          </p:txBody>
        </p:sp>
      </p:grpSp>
      <p:sp>
        <p:nvSpPr>
          <p:cNvPr id="95352" name="Text Box 120"/>
          <p:cNvSpPr txBox="1">
            <a:spLocks noChangeArrowheads="1"/>
          </p:cNvSpPr>
          <p:nvPr/>
        </p:nvSpPr>
        <p:spPr bwMode="auto">
          <a:xfrm>
            <a:off x="611188" y="1824038"/>
            <a:ext cx="2505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>
                <a:solidFill>
                  <a:schemeClr val="accent2"/>
                </a:solidFill>
              </a:rPr>
              <a:t>MALDI MS – peptidová mapa</a:t>
            </a:r>
          </a:p>
        </p:txBody>
      </p:sp>
      <p:grpSp>
        <p:nvGrpSpPr>
          <p:cNvPr id="95353" name="Group 121"/>
          <p:cNvGrpSpPr>
            <a:grpSpLocks/>
          </p:cNvGrpSpPr>
          <p:nvPr/>
        </p:nvGrpSpPr>
        <p:grpSpPr bwMode="auto">
          <a:xfrm>
            <a:off x="2916238" y="665163"/>
            <a:ext cx="5961062" cy="4132262"/>
            <a:chOff x="1837" y="419"/>
            <a:chExt cx="3755" cy="2603"/>
          </a:xfrm>
        </p:grpSpPr>
        <p:pic>
          <p:nvPicPr>
            <p:cNvPr id="95354" name="Picture 1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419"/>
              <a:ext cx="3755" cy="2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355" name="Text Box 123"/>
            <p:cNvSpPr txBox="1">
              <a:spLocks noChangeArrowheads="1"/>
            </p:cNvSpPr>
            <p:nvPr/>
          </p:nvSpPr>
          <p:spPr bwMode="auto">
            <a:xfrm>
              <a:off x="2018" y="517"/>
              <a:ext cx="315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 b="1">
                  <a:solidFill>
                    <a:srgbClr val="FF0000"/>
                  </a:solidFill>
                </a:rPr>
                <a:t>MALDI MS/MS – fragment</a:t>
              </a:r>
              <a:r>
                <a:rPr lang="en-US" altLang="cs-CZ" sz="1400" b="1">
                  <a:solidFill>
                    <a:srgbClr val="FF0000"/>
                  </a:solidFill>
                </a:rPr>
                <a:t>a</a:t>
              </a:r>
              <a:r>
                <a:rPr lang="cs-CZ" altLang="cs-CZ" sz="1400" b="1">
                  <a:solidFill>
                    <a:srgbClr val="FF0000"/>
                  </a:solidFill>
                </a:rPr>
                <a:t>ční mapa peptidu o </a:t>
              </a:r>
              <a:r>
                <a:rPr lang="en-US" altLang="cs-CZ" sz="1400" b="1">
                  <a:solidFill>
                    <a:srgbClr val="FF0000"/>
                  </a:solidFill>
                </a:rPr>
                <a:t>[</a:t>
              </a:r>
              <a:r>
                <a:rPr lang="cs-CZ" altLang="cs-CZ" sz="1400" b="1">
                  <a:solidFill>
                    <a:srgbClr val="FF0000"/>
                  </a:solidFill>
                </a:rPr>
                <a:t>M+H</a:t>
              </a:r>
              <a:r>
                <a:rPr lang="en-US" altLang="cs-CZ" sz="1400" b="1">
                  <a:solidFill>
                    <a:srgbClr val="FF0000"/>
                  </a:solidFill>
                </a:rPr>
                <a:t>]</a:t>
              </a:r>
              <a:r>
                <a:rPr lang="en-US" altLang="cs-CZ" sz="1400" b="1" baseline="30000">
                  <a:solidFill>
                    <a:srgbClr val="FF0000"/>
                  </a:solidFill>
                </a:rPr>
                <a:t>+</a:t>
              </a:r>
              <a:r>
                <a:rPr lang="en-US" altLang="cs-CZ" sz="1400" b="1">
                  <a:solidFill>
                    <a:srgbClr val="FF0000"/>
                  </a:solidFill>
                </a:rPr>
                <a:t> 1675.9</a:t>
              </a:r>
              <a:endParaRPr lang="cs-CZ" altLang="cs-CZ" sz="1400" b="1">
                <a:solidFill>
                  <a:srgbClr val="FF0000"/>
                </a:solidFill>
              </a:endParaRPr>
            </a:p>
          </p:txBody>
        </p:sp>
      </p:grpSp>
      <p:sp>
        <p:nvSpPr>
          <p:cNvPr id="95356" name="AutoShape 124"/>
          <p:cNvSpPr>
            <a:spLocks noChangeArrowheads="1"/>
          </p:cNvSpPr>
          <p:nvPr/>
        </p:nvSpPr>
        <p:spPr bwMode="auto">
          <a:xfrm>
            <a:off x="2176463" y="2971800"/>
            <a:ext cx="882650" cy="817563"/>
          </a:xfrm>
          <a:prstGeom prst="star5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5357" name="Text Box 125"/>
          <p:cNvSpPr txBox="1">
            <a:spLocks noChangeArrowheads="1"/>
          </p:cNvSpPr>
          <p:nvPr/>
        </p:nvSpPr>
        <p:spPr bwMode="auto">
          <a:xfrm>
            <a:off x="2195513" y="238125"/>
            <a:ext cx="4737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>
                <a:solidFill>
                  <a:srgbClr val="FF0000"/>
                </a:solidFill>
              </a:rPr>
              <a:t>Identifikace na základě MS dat </a:t>
            </a:r>
            <a:r>
              <a:rPr lang="cs-CZ" altLang="cs-CZ" sz="2000" i="1">
                <a:solidFill>
                  <a:srgbClr val="FF0000"/>
                </a:solidFill>
              </a:rPr>
              <a:t>vs</a:t>
            </a:r>
            <a:r>
              <a:rPr lang="cs-CZ" altLang="cs-CZ" sz="2000" b="1">
                <a:solidFill>
                  <a:srgbClr val="FF0000"/>
                </a:solidFill>
              </a:rPr>
              <a:t> MS/MS</a:t>
            </a:r>
          </a:p>
        </p:txBody>
      </p:sp>
      <p:sp>
        <p:nvSpPr>
          <p:cNvPr id="95360" name="Rectangle 128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5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273175" y="2535238"/>
            <a:ext cx="6581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b="1"/>
              <a:t>Příklad identifikace proteinu pomocí LC-MS</a:t>
            </a:r>
            <a:r>
              <a:rPr lang="en-US" altLang="cs-CZ" b="1"/>
              <a:t>/</a:t>
            </a:r>
            <a:r>
              <a:rPr lang="cs-CZ" altLang="cs-CZ" b="1"/>
              <a:t>MS</a:t>
            </a:r>
            <a:endParaRPr lang="cs-CZ" altLang="cs-CZ" sz="2000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3702050" y="4330700"/>
            <a:ext cx="1727200" cy="366713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Zelená varianta</a:t>
            </a:r>
            <a:endParaRPr lang="en-US" altLang="cs-CZ" sz="1800" b="1"/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5867400" y="1600200"/>
            <a:ext cx="1466850" cy="915988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Specifické</a:t>
            </a:r>
          </a:p>
          <a:p>
            <a:pPr algn="ctr"/>
            <a:r>
              <a:rPr lang="cs-CZ" altLang="cs-CZ" sz="1800" b="1"/>
              <a:t>proteolytické</a:t>
            </a:r>
          </a:p>
          <a:p>
            <a:pPr algn="ctr"/>
            <a:r>
              <a:rPr lang="cs-CZ" altLang="cs-CZ" sz="1800" b="1"/>
              <a:t>štěpení</a:t>
            </a:r>
            <a:endParaRPr lang="en-US" altLang="cs-CZ" sz="1800" b="1"/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897188" y="739775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0000"/>
                </a:solidFill>
              </a:rPr>
              <a:t>Proteolytické štěpení</a:t>
            </a:r>
            <a:endParaRPr lang="en-US" altLang="cs-CZ" b="1">
              <a:solidFill>
                <a:srgbClr val="FF0000"/>
              </a:solidFill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06425" y="3259138"/>
            <a:ext cx="7931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/>
              <a:t>Na rozdíl od „modré varianty“ tentokrát je enzymaticky štěpena celá směs proteinů najednou, opět za použití specifické proteázy (obvykle trypsin).</a:t>
            </a:r>
          </a:p>
          <a:p>
            <a:endParaRPr lang="cs-CZ" altLang="cs-CZ" sz="1800" b="1"/>
          </a:p>
          <a:p>
            <a:r>
              <a:rPr lang="cs-CZ" altLang="cs-CZ" sz="1800" b="1"/>
              <a:t>Takto vzniklá směs peptidů je pak separována a podrobena MS</a:t>
            </a:r>
            <a:r>
              <a:rPr lang="en-US" altLang="cs-CZ" sz="1800" b="1"/>
              <a:t>/</a:t>
            </a:r>
            <a:r>
              <a:rPr lang="cs-CZ" altLang="cs-CZ" sz="1800" b="1"/>
              <a:t>MS analýze.</a:t>
            </a:r>
          </a:p>
        </p:txBody>
      </p:sp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838200"/>
            <a:ext cx="8135937" cy="5051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331913" y="381000"/>
            <a:ext cx="6450012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200" b="1">
                <a:solidFill>
                  <a:srgbClr val="FF0000"/>
                </a:solidFill>
              </a:rPr>
              <a:t>Separace peptid</a:t>
            </a:r>
            <a:r>
              <a:rPr lang="cs-CZ" altLang="cs-CZ" sz="2200" b="1">
                <a:solidFill>
                  <a:srgbClr val="FF0000"/>
                </a:solidFill>
              </a:rPr>
              <a:t>ů tryptického digestu</a:t>
            </a:r>
            <a:r>
              <a:rPr lang="en-US" altLang="cs-CZ" sz="2200" b="1">
                <a:solidFill>
                  <a:srgbClr val="FF0000"/>
                </a:solidFill>
              </a:rPr>
              <a:t> </a:t>
            </a:r>
            <a:r>
              <a:rPr lang="cs-CZ" altLang="cs-CZ" sz="2200" b="1">
                <a:solidFill>
                  <a:srgbClr val="FF0000"/>
                </a:solidFill>
              </a:rPr>
              <a:t>směsi proteinů</a:t>
            </a:r>
            <a:endParaRPr lang="en-US" altLang="cs-CZ" sz="2200" b="1">
              <a:solidFill>
                <a:srgbClr val="FF0000"/>
              </a:solidFill>
            </a:endParaRP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 rot="8114908">
            <a:off x="4970463" y="2701925"/>
            <a:ext cx="1219200" cy="152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838950" y="1141413"/>
            <a:ext cx="1390650" cy="915987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Separace</a:t>
            </a:r>
          </a:p>
          <a:p>
            <a:pPr algn="ctr"/>
            <a:r>
              <a:rPr lang="cs-CZ" altLang="cs-CZ" sz="1800" b="1"/>
              <a:t>naštěpených</a:t>
            </a:r>
          </a:p>
          <a:p>
            <a:pPr algn="ctr"/>
            <a:r>
              <a:rPr lang="cs-CZ" altLang="cs-CZ" sz="1800" b="1"/>
              <a:t>peptidů</a:t>
            </a:r>
            <a:endParaRPr lang="en-US" altLang="cs-CZ" sz="1800" b="1"/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669925" y="5943600"/>
            <a:ext cx="8245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Digest vzorku lidské plazmy separovaný kapalinovou chromatografií spojenou s hmotnostní spektrometrií (LC-MS</a:t>
            </a:r>
            <a:r>
              <a:rPr lang="en-US" altLang="cs-CZ" sz="1600"/>
              <a:t>/</a:t>
            </a:r>
            <a:r>
              <a:rPr lang="cs-CZ" altLang="cs-CZ" sz="1600"/>
              <a:t>MS)</a:t>
            </a:r>
            <a:endParaRPr lang="en-US" altLang="cs-CZ" sz="1600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116013"/>
            <a:ext cx="8424862" cy="474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546225" y="582613"/>
            <a:ext cx="5978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MS</a:t>
            </a:r>
            <a:r>
              <a:rPr lang="en-US" altLang="cs-CZ" sz="2000" b="1"/>
              <a:t>/</a:t>
            </a:r>
            <a:r>
              <a:rPr lang="cs-CZ" altLang="cs-CZ" sz="2000" b="1"/>
              <a:t>MS spektrum tryptického peptidu </a:t>
            </a:r>
            <a:r>
              <a:rPr lang="cs-CZ" altLang="cs-CZ" sz="2000"/>
              <a:t>(m/z 608.3, 2+)</a:t>
            </a:r>
            <a:endParaRPr lang="en-US" altLang="cs-CZ" sz="2000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403350" y="1700213"/>
            <a:ext cx="933450" cy="641350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MS/MS</a:t>
            </a:r>
          </a:p>
          <a:p>
            <a:pPr algn="ctr"/>
            <a:r>
              <a:rPr lang="cs-CZ" altLang="cs-CZ" sz="1800" b="1"/>
              <a:t>peptidů</a:t>
            </a:r>
            <a:endParaRPr lang="en-US" altLang="cs-CZ" sz="1800" b="1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969963" y="5949950"/>
            <a:ext cx="73104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FF0000"/>
                </a:solidFill>
              </a:rPr>
              <a:t>MS</a:t>
            </a:r>
            <a:r>
              <a:rPr lang="en-US" altLang="cs-CZ" sz="1600">
                <a:solidFill>
                  <a:srgbClr val="FF0000"/>
                </a:solidFill>
              </a:rPr>
              <a:t>/</a:t>
            </a:r>
            <a:r>
              <a:rPr lang="cs-CZ" altLang="cs-CZ" sz="1600">
                <a:solidFill>
                  <a:srgbClr val="FF0000"/>
                </a:solidFill>
              </a:rPr>
              <a:t>MS spektrum obsahuje fragmenty peptidu vzniklé kolizní disociací v iontové pasti.</a:t>
            </a:r>
          </a:p>
          <a:p>
            <a:r>
              <a:rPr lang="cs-CZ" altLang="cs-CZ" sz="1600">
                <a:solidFill>
                  <a:srgbClr val="FF0000"/>
                </a:solidFill>
              </a:rPr>
              <a:t>Fragmenty nesou specifickou informaci o sekvenci peptidu.</a:t>
            </a: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484188" y="704478"/>
            <a:ext cx="826770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FF0000"/>
                </a:solidFill>
              </a:rPr>
              <a:t>	                   </a:t>
            </a:r>
            <a:r>
              <a:rPr lang="cs-CZ" altLang="cs-CZ" b="1" dirty="0"/>
              <a:t>Úskalí analýzy </a:t>
            </a:r>
            <a:r>
              <a:rPr lang="cs-CZ" altLang="cs-CZ" b="1" dirty="0" err="1"/>
              <a:t>proteomu</a:t>
            </a:r>
            <a:endParaRPr lang="en-US" altLang="cs-CZ" b="1" dirty="0"/>
          </a:p>
          <a:p>
            <a:endParaRPr lang="en-US" altLang="cs-CZ" sz="1800" dirty="0"/>
          </a:p>
          <a:p>
            <a:endParaRPr lang="cs-CZ" altLang="cs-CZ" sz="1800" b="1" i="1" dirty="0"/>
          </a:p>
          <a:p>
            <a:pPr>
              <a:buFontTx/>
              <a:buBlip>
                <a:blip r:embed="rId2"/>
              </a:buBlip>
            </a:pPr>
            <a:r>
              <a:rPr lang="cs-CZ" altLang="cs-CZ" sz="1800" dirty="0"/>
              <a:t>   </a:t>
            </a:r>
            <a:r>
              <a:rPr lang="cs-CZ" altLang="cs-CZ" sz="1800" b="1" dirty="0" smtClean="0"/>
              <a:t>komplexita</a:t>
            </a:r>
            <a:r>
              <a:rPr lang="cs-CZ" altLang="cs-CZ" sz="1800" dirty="0" smtClean="0"/>
              <a:t> - </a:t>
            </a:r>
            <a:r>
              <a:rPr lang="cs-CZ" altLang="cs-CZ" sz="1800" b="1" dirty="0" smtClean="0"/>
              <a:t>proteinů </a:t>
            </a:r>
            <a:r>
              <a:rPr lang="cs-CZ" altLang="cs-CZ" sz="1800" b="1" dirty="0"/>
              <a:t>je podstatně víc než genů</a:t>
            </a:r>
          </a:p>
          <a:p>
            <a:r>
              <a:rPr lang="cs-CZ" altLang="cs-CZ" sz="1600" i="1" dirty="0"/>
              <a:t>       lidský genom obsahuje </a:t>
            </a:r>
            <a:r>
              <a:rPr lang="en-US" altLang="cs-CZ" sz="1600" i="1"/>
              <a:t>~</a:t>
            </a:r>
            <a:r>
              <a:rPr lang="cs-CZ" altLang="cs-CZ" sz="1600" i="1" smtClean="0"/>
              <a:t>21 </a:t>
            </a:r>
            <a:r>
              <a:rPr lang="cs-CZ" altLang="cs-CZ" sz="1600" i="1" dirty="0"/>
              <a:t>000 genů, ale lidský </a:t>
            </a:r>
            <a:r>
              <a:rPr lang="cs-CZ" altLang="cs-CZ" sz="1600" i="1" dirty="0" err="1"/>
              <a:t>proteom</a:t>
            </a:r>
            <a:r>
              <a:rPr lang="cs-CZ" altLang="cs-CZ" sz="1600" i="1" dirty="0"/>
              <a:t> může obsahovat</a:t>
            </a:r>
            <a:endParaRPr lang="en-US" altLang="cs-CZ" sz="1600" i="1" dirty="0"/>
          </a:p>
          <a:p>
            <a:r>
              <a:rPr lang="en-US" altLang="cs-CZ" sz="1600" i="1" dirty="0"/>
              <a:t>			</a:t>
            </a:r>
            <a:r>
              <a:rPr lang="cs-CZ" altLang="cs-CZ" sz="1600" b="1" i="1" dirty="0"/>
              <a:t>              </a:t>
            </a:r>
            <a:r>
              <a:rPr lang="en-US" altLang="cs-CZ" sz="1600" b="1" i="1" dirty="0"/>
              <a:t>~</a:t>
            </a:r>
            <a:r>
              <a:rPr lang="cs-CZ" altLang="cs-CZ" sz="1600" b="1" i="1" dirty="0"/>
              <a:t> 1 000 000 proteinů</a:t>
            </a:r>
          </a:p>
          <a:p>
            <a:r>
              <a:rPr lang="cs-CZ" altLang="cs-CZ" sz="1600" b="1" i="1" dirty="0"/>
              <a:t>			                 </a:t>
            </a:r>
            <a:r>
              <a:rPr lang="cs-CZ" altLang="cs-CZ" sz="1600" i="1" dirty="0"/>
              <a:t>(včetně všech forem - </a:t>
            </a:r>
            <a:r>
              <a:rPr lang="cs-CZ" altLang="cs-CZ" sz="1600" i="1" dirty="0" err="1"/>
              <a:t>izoformy</a:t>
            </a:r>
            <a:r>
              <a:rPr lang="cs-CZ" altLang="cs-CZ" sz="1600" i="1" dirty="0"/>
              <a:t>, </a:t>
            </a:r>
            <a:r>
              <a:rPr lang="cs-CZ" altLang="cs-CZ" sz="1600" i="1" dirty="0" err="1"/>
              <a:t>PTMs</a:t>
            </a:r>
            <a:r>
              <a:rPr lang="cs-CZ" altLang="cs-CZ" sz="1600" i="1" dirty="0"/>
              <a:t>)</a:t>
            </a:r>
          </a:p>
          <a:p>
            <a:r>
              <a:rPr lang="cs-CZ" altLang="cs-CZ" sz="1400" dirty="0"/>
              <a:t>			</a:t>
            </a:r>
            <a:r>
              <a:rPr lang="en-US" altLang="cs-CZ" sz="1400" dirty="0"/>
              <a:t>	</a:t>
            </a:r>
            <a:r>
              <a:rPr lang="cs-CZ" altLang="cs-CZ" sz="1400" dirty="0"/>
              <a:t>          	</a:t>
            </a:r>
            <a:r>
              <a:rPr lang="cs-CZ" altLang="cs-CZ" sz="1200" dirty="0"/>
              <a:t>(</a:t>
            </a:r>
            <a:r>
              <a:rPr lang="cs-CZ" altLang="cs-CZ" sz="1200" dirty="0">
                <a:hlinkClick r:id="rId3"/>
              </a:rPr>
              <a:t>http://www.expasy.org/</a:t>
            </a:r>
            <a:r>
              <a:rPr lang="cs-CZ" altLang="cs-CZ" sz="1200" dirty="0" err="1">
                <a:hlinkClick r:id="rId3"/>
              </a:rPr>
              <a:t>sprot</a:t>
            </a:r>
            <a:r>
              <a:rPr lang="cs-CZ" altLang="cs-CZ" sz="1200" dirty="0">
                <a:hlinkClick r:id="rId3"/>
              </a:rPr>
              <a:t>/</a:t>
            </a:r>
            <a:r>
              <a:rPr lang="cs-CZ" altLang="cs-CZ" sz="1200" dirty="0" err="1">
                <a:hlinkClick r:id="rId3"/>
              </a:rPr>
              <a:t>hpi</a:t>
            </a:r>
            <a:r>
              <a:rPr lang="cs-CZ" altLang="cs-CZ" sz="1200" dirty="0">
                <a:hlinkClick r:id="rId3"/>
              </a:rPr>
              <a:t>/hpi_desc.html</a:t>
            </a:r>
            <a:r>
              <a:rPr lang="cs-CZ" altLang="cs-CZ" sz="1200" dirty="0"/>
              <a:t>)</a:t>
            </a:r>
          </a:p>
          <a:p>
            <a:r>
              <a:rPr lang="cs-CZ" altLang="cs-CZ" sz="1200" dirty="0"/>
              <a:t>			                  </a:t>
            </a:r>
            <a:r>
              <a:rPr lang="en-US" altLang="cs-CZ" sz="1800" i="1" dirty="0"/>
              <a:t>~</a:t>
            </a:r>
            <a:r>
              <a:rPr lang="cs-CZ" altLang="cs-CZ" sz="1800" dirty="0"/>
              <a:t> </a:t>
            </a:r>
            <a:r>
              <a:rPr lang="cs-CZ" altLang="cs-CZ" sz="1600" b="1" i="1" dirty="0"/>
              <a:t>10 000 proteinů v buňce v každém okamžiku</a:t>
            </a:r>
            <a:endParaRPr lang="cs-CZ" altLang="cs-CZ" sz="1600" dirty="0"/>
          </a:p>
          <a:p>
            <a:endParaRPr lang="cs-CZ" altLang="cs-CZ" sz="1600" i="1" dirty="0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 dirty="0"/>
              <a:t>    široký rozsah koncentrací proteinů (~ 10 řádů)</a:t>
            </a:r>
          </a:p>
          <a:p>
            <a:r>
              <a:rPr lang="cs-CZ" altLang="cs-CZ" sz="1800" b="1" dirty="0"/>
              <a:t>       </a:t>
            </a:r>
            <a:r>
              <a:rPr lang="cs-CZ" altLang="cs-CZ" sz="1600" i="1" dirty="0"/>
              <a:t>nutnost účinné separace majoritních proteinů od minoritních, chybí obdoba PCR  </a:t>
            </a:r>
          </a:p>
          <a:p>
            <a:r>
              <a:rPr lang="cs-CZ" altLang="cs-CZ" sz="1600" i="1" dirty="0"/>
              <a:t>        reakce používané pro amplifikaci DNA</a:t>
            </a:r>
          </a:p>
          <a:p>
            <a:endParaRPr lang="cs-CZ" altLang="cs-CZ" sz="1600" b="1" dirty="0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 dirty="0"/>
              <a:t>   široké spektrum fyzikálně-chemických vlastností</a:t>
            </a:r>
          </a:p>
          <a:p>
            <a:endParaRPr lang="cs-CZ" altLang="cs-CZ" sz="1600" b="1" dirty="0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 dirty="0"/>
              <a:t>   </a:t>
            </a:r>
            <a:r>
              <a:rPr lang="en-US" altLang="cs-CZ" sz="1800" b="1" dirty="0"/>
              <a:t>anal</a:t>
            </a:r>
            <a:r>
              <a:rPr lang="cs-CZ" altLang="cs-CZ" sz="1800" b="1" dirty="0"/>
              <a:t>ý</a:t>
            </a:r>
            <a:r>
              <a:rPr lang="en-US" altLang="cs-CZ" sz="1800" b="1" dirty="0" err="1"/>
              <a:t>za</a:t>
            </a:r>
            <a:r>
              <a:rPr lang="en-US" altLang="cs-CZ" sz="1800" b="1" dirty="0"/>
              <a:t> </a:t>
            </a:r>
            <a:r>
              <a:rPr lang="en-US" altLang="cs-CZ" sz="1800" b="1" dirty="0" err="1"/>
              <a:t>komplex</a:t>
            </a:r>
            <a:r>
              <a:rPr lang="cs-CZ" altLang="cs-CZ" sz="1800" b="1" dirty="0"/>
              <a:t>ů</a:t>
            </a:r>
            <a:endParaRPr lang="en-US" altLang="cs-CZ" sz="1600" i="1" dirty="0"/>
          </a:p>
          <a:p>
            <a:r>
              <a:rPr lang="cs-CZ" altLang="cs-CZ" sz="1600" i="1" dirty="0"/>
              <a:t>       pro úplné pochopení buněčných procesů mnohdy nestačí prostá identifikace jednotlivých</a:t>
            </a:r>
          </a:p>
          <a:p>
            <a:r>
              <a:rPr lang="cs-CZ" altLang="cs-CZ" sz="1600" i="1" dirty="0"/>
              <a:t>       proteinů</a:t>
            </a:r>
            <a:r>
              <a:rPr lang="en-US" altLang="cs-CZ" sz="1600" i="1" dirty="0"/>
              <a:t>, </a:t>
            </a:r>
            <a:r>
              <a:rPr lang="en-US" altLang="cs-CZ" sz="1600" i="1" dirty="0" err="1"/>
              <a:t>cca</a:t>
            </a:r>
            <a:r>
              <a:rPr lang="en-US" altLang="cs-CZ" sz="1600" i="1" dirty="0"/>
              <a:t> 80% je funk</a:t>
            </a:r>
            <a:r>
              <a:rPr lang="cs-CZ" altLang="cs-CZ" sz="1600" i="1" dirty="0" err="1"/>
              <a:t>čních</a:t>
            </a:r>
            <a:r>
              <a:rPr lang="cs-CZ" altLang="cs-CZ" sz="1600" i="1" dirty="0"/>
              <a:t> jako </a:t>
            </a:r>
            <a:r>
              <a:rPr lang="cs-CZ" altLang="cs-CZ" sz="1600" i="1"/>
              <a:t>součást </a:t>
            </a:r>
            <a:r>
              <a:rPr lang="cs-CZ" altLang="cs-CZ" sz="1600" i="1" smtClean="0"/>
              <a:t>komplexů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altLang="cs-CZ" sz="1800" b="1" dirty="0"/>
          </a:p>
        </p:txBody>
      </p:sp>
      <p:grpSp>
        <p:nvGrpSpPr>
          <p:cNvPr id="101381" name="Group 5"/>
          <p:cNvGrpSpPr>
            <a:grpSpLocks/>
          </p:cNvGrpSpPr>
          <p:nvPr/>
        </p:nvGrpSpPr>
        <p:grpSpPr bwMode="auto">
          <a:xfrm>
            <a:off x="1690688" y="3222625"/>
            <a:ext cx="5257800" cy="2952750"/>
            <a:chOff x="1156" y="1207"/>
            <a:chExt cx="3312" cy="1860"/>
          </a:xfrm>
        </p:grpSpPr>
        <p:sp>
          <p:nvSpPr>
            <p:cNvPr id="101382" name="Rectangle 6"/>
            <p:cNvSpPr>
              <a:spLocks noChangeArrowheads="1"/>
            </p:cNvSpPr>
            <p:nvPr/>
          </p:nvSpPr>
          <p:spPr bwMode="auto">
            <a:xfrm>
              <a:off x="1156" y="1207"/>
              <a:ext cx="3312" cy="1860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pic>
          <p:nvPicPr>
            <p:cNvPr id="101383" name="Picture 7" descr="HPI complexit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" y="1253"/>
              <a:ext cx="3176" cy="1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380" name="Picture 4" descr="MM900282753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0713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6653213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8" grpId="0"/>
      <p:bldP spid="101378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338388" y="304800"/>
            <a:ext cx="42386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b="1">
                <a:solidFill>
                  <a:srgbClr val="FF0000"/>
                </a:solidFill>
              </a:rPr>
              <a:t>Identifikace proteinu – MS</a:t>
            </a:r>
            <a:r>
              <a:rPr lang="en-US" altLang="cs-CZ" b="1">
                <a:solidFill>
                  <a:srgbClr val="FF0000"/>
                </a:solidFill>
              </a:rPr>
              <a:t>/</a:t>
            </a:r>
            <a:r>
              <a:rPr lang="cs-CZ" altLang="cs-CZ" b="1">
                <a:solidFill>
                  <a:srgbClr val="FF0000"/>
                </a:solidFill>
              </a:rPr>
              <a:t>MS</a:t>
            </a:r>
          </a:p>
          <a:p>
            <a:pPr algn="ctr" eaLnBrk="0" hangingPunct="0"/>
            <a:r>
              <a:rPr lang="cs-CZ" altLang="cs-CZ" b="1">
                <a:solidFill>
                  <a:srgbClr val="FF0000"/>
                </a:solidFill>
              </a:rPr>
              <a:t>databázové prohledávání</a:t>
            </a:r>
            <a:endParaRPr lang="en-US" altLang="cs-CZ" b="1">
              <a:solidFill>
                <a:srgbClr val="FF0000"/>
              </a:solidFill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171575" y="1219200"/>
            <a:ext cx="6775450" cy="42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Naměřené fragmentační mapy (soubory hmotností fragmentů vzniklých při kolizní disociaci jednotlivých peptidů) jsou prohledávány proti databázi proteinových sekvencí.</a:t>
            </a:r>
          </a:p>
          <a:p>
            <a:endParaRPr lang="cs-CZ" altLang="cs-CZ" sz="1000"/>
          </a:p>
          <a:p>
            <a:r>
              <a:rPr lang="cs-CZ" altLang="cs-CZ" sz="1800"/>
              <a:t>Prohledávací program si vytváří teoretickou peptidovou mapu proteinové sekvence v databázi, po té si od každého peptidu příslušné peptidové mapy připraví teoretickou fragmentační mapu a postupně je srovnává s experimentálně naměřenými  fragmentačními mapami analyzovaných  peptidů. Takto to provede pro každou proteinovou sekvencí v databázi.</a:t>
            </a:r>
          </a:p>
          <a:p>
            <a:endParaRPr lang="cs-CZ" altLang="cs-CZ" sz="1000"/>
          </a:p>
          <a:p>
            <a:r>
              <a:rPr lang="cs-CZ" altLang="cs-CZ" sz="1800"/>
              <a:t>Pro každý přiřazený peptid (MS</a:t>
            </a:r>
            <a:r>
              <a:rPr lang="en-US" altLang="cs-CZ" sz="1800"/>
              <a:t>/</a:t>
            </a:r>
            <a:r>
              <a:rPr lang="cs-CZ" altLang="cs-CZ" sz="1800"/>
              <a:t>MS spektrum) je spočítáno individuální skore, hodnota skore vyšší než limitní určuje signifikantní shodu mezi teoretickou a naměřenou fragmentační mapou.</a:t>
            </a:r>
          </a:p>
          <a:p>
            <a:r>
              <a:rPr lang="cs-CZ" altLang="cs-CZ" sz="1800"/>
              <a:t>Míra shodnosti proteinu je vyjádřena celkovým skore, které je </a:t>
            </a:r>
            <a:r>
              <a:rPr lang="en-US" altLang="cs-CZ" sz="1800"/>
              <a:t>odvozeno</a:t>
            </a:r>
            <a:r>
              <a:rPr lang="cs-CZ" altLang="cs-CZ" sz="1800"/>
              <a:t> </a:t>
            </a:r>
            <a:r>
              <a:rPr lang="en-US" altLang="cs-CZ" sz="1800"/>
              <a:t>z </a:t>
            </a:r>
            <a:r>
              <a:rPr lang="cs-CZ" altLang="cs-CZ" sz="1800"/>
              <a:t>individuálních skore peptidů přiřazených danému proteinu.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6324600" y="5713413"/>
            <a:ext cx="2400300" cy="915987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Srovnání fragmentů</a:t>
            </a:r>
          </a:p>
          <a:p>
            <a:pPr algn="ctr"/>
            <a:r>
              <a:rPr lang="cs-CZ" altLang="cs-CZ" sz="1800" b="1"/>
              <a:t>jednotlivých peptidů</a:t>
            </a:r>
          </a:p>
          <a:p>
            <a:pPr algn="ctr"/>
            <a:r>
              <a:rPr lang="cs-CZ" altLang="cs-CZ" sz="1800" b="1"/>
              <a:t> s databázemi sekvencí</a:t>
            </a:r>
            <a:endParaRPr lang="en-US" altLang="cs-CZ" sz="1800" b="1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484438" y="1265238"/>
            <a:ext cx="641985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cs-CZ" sz="1400" b="1"/>
              <a:t>Database : </a:t>
            </a:r>
            <a:r>
              <a:rPr lang="cs-CZ" altLang="cs-CZ" sz="1400" b="1"/>
              <a:t>	        </a:t>
            </a:r>
            <a:r>
              <a:rPr lang="en-US" altLang="cs-CZ" sz="1400" b="1"/>
              <a:t>SwissProt 51.2 (243975 sequences; 89639744 residues)</a:t>
            </a:r>
            <a:r>
              <a:rPr lang="en-US" altLang="cs-CZ" sz="1400"/>
              <a:t> </a:t>
            </a:r>
            <a:endParaRPr lang="cs-CZ" altLang="cs-CZ" sz="1400"/>
          </a:p>
          <a:p>
            <a:r>
              <a:rPr lang="en-US" altLang="cs-CZ" sz="1400" b="1"/>
              <a:t>Taxonomy : </a:t>
            </a:r>
            <a:r>
              <a:rPr lang="cs-CZ" altLang="cs-CZ" sz="1400" b="1"/>
              <a:t>       </a:t>
            </a:r>
            <a:r>
              <a:rPr lang="en-US" altLang="cs-CZ" sz="1400" b="1"/>
              <a:t>Homo sapiens (human) (15175 sequences)</a:t>
            </a:r>
            <a:r>
              <a:rPr lang="en-US" altLang="cs-CZ" sz="1400"/>
              <a:t> </a:t>
            </a:r>
            <a:endParaRPr lang="cs-CZ" altLang="cs-CZ" sz="1400"/>
          </a:p>
          <a:p>
            <a:r>
              <a:rPr lang="en-US" altLang="cs-CZ" sz="1400" b="1"/>
              <a:t>Timestamp : </a:t>
            </a:r>
            <a:r>
              <a:rPr lang="cs-CZ" altLang="cs-CZ" sz="1400" b="1"/>
              <a:t>     </a:t>
            </a:r>
            <a:r>
              <a:rPr lang="en-US" altLang="cs-CZ" sz="1400" b="1"/>
              <a:t>16 Dec 2006 at 16:05:59 GMT</a:t>
            </a:r>
            <a:r>
              <a:rPr lang="en-US" altLang="cs-CZ" sz="1400"/>
              <a:t> </a:t>
            </a:r>
            <a:endParaRPr lang="cs-CZ" altLang="cs-CZ" sz="1400"/>
          </a:p>
          <a:p>
            <a:r>
              <a:rPr lang="en-US" altLang="cs-CZ" sz="1400" b="1"/>
              <a:t>Significant hits: </a:t>
            </a:r>
            <a:r>
              <a:rPr lang="en-US" altLang="cs-CZ" sz="1400" b="1">
                <a:solidFill>
                  <a:srgbClr val="FF0000"/>
                </a:solidFill>
              </a:rPr>
              <a:t>AACT_HUMAN</a:t>
            </a:r>
            <a:r>
              <a:rPr lang="en-US" altLang="cs-CZ" sz="1400" b="1"/>
              <a:t> Alpha-1-antichymotrypsin precursor (ACT) –</a:t>
            </a:r>
            <a:endParaRPr lang="cs-CZ" altLang="cs-CZ" sz="1400" b="1"/>
          </a:p>
          <a:p>
            <a:r>
              <a:rPr lang="cs-CZ" altLang="cs-CZ" sz="1400" b="1"/>
              <a:t>                         </a:t>
            </a:r>
            <a:r>
              <a:rPr lang="en-US" altLang="cs-CZ" sz="1400" b="1"/>
              <a:t> </a:t>
            </a:r>
            <a:r>
              <a:rPr lang="cs-CZ" altLang="cs-CZ" sz="1400" b="1"/>
              <a:t>  </a:t>
            </a:r>
            <a:r>
              <a:rPr lang="en-US" altLang="cs-CZ" sz="1400" b="1"/>
              <a:t>Homo sapiens</a:t>
            </a:r>
            <a:endParaRPr lang="en-US" altLang="cs-CZ" sz="1200"/>
          </a:p>
        </p:txBody>
      </p:sp>
      <p:pic>
        <p:nvPicPr>
          <p:cNvPr id="43013" name="Picture 5" descr="Score Distrib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209800"/>
            <a:ext cx="3305175" cy="165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201" name="Rectangle 193"/>
          <p:cNvSpPr>
            <a:spLocks noChangeArrowheads="1"/>
          </p:cNvSpPr>
          <p:nvPr/>
        </p:nvSpPr>
        <p:spPr bwMode="auto">
          <a:xfrm>
            <a:off x="827088" y="4300538"/>
            <a:ext cx="7507287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cs-CZ" sz="1400" b="1"/>
              <a:t>1.     </a:t>
            </a:r>
            <a:r>
              <a:rPr lang="en-US" altLang="cs-CZ" sz="1400" b="1">
                <a:solidFill>
                  <a:srgbClr val="FF0000"/>
                </a:solidFill>
              </a:rPr>
              <a:t>AACT_HUMAN</a:t>
            </a:r>
            <a:r>
              <a:rPr lang="en-US" altLang="cs-CZ" sz="1400" b="1"/>
              <a:t>        Mass: 47621    Score: </a:t>
            </a:r>
            <a:r>
              <a:rPr lang="en-US" altLang="cs-CZ" sz="1400" b="1">
                <a:solidFill>
                  <a:srgbClr val="FF0000"/>
                </a:solidFill>
              </a:rPr>
              <a:t>99 </a:t>
            </a:r>
            <a:r>
              <a:rPr lang="en-US" altLang="cs-CZ" sz="1400" b="1"/>
              <a:t>    Queries matched: 1 </a:t>
            </a:r>
          </a:p>
          <a:p>
            <a:pPr eaLnBrk="0" hangingPunct="0"/>
            <a:r>
              <a:rPr lang="en-US" altLang="cs-CZ" sz="1400" b="1"/>
              <a:t>  </a:t>
            </a:r>
            <a:r>
              <a:rPr lang="cs-CZ" altLang="cs-CZ" sz="1400" b="1"/>
              <a:t>      </a:t>
            </a:r>
            <a:r>
              <a:rPr lang="en-US" altLang="cs-CZ" sz="1400" b="1"/>
              <a:t>Alpha-1-antichymotrypsin precursor (ACT) Homo sapiens (Human) </a:t>
            </a:r>
          </a:p>
          <a:p>
            <a:pPr eaLnBrk="0" hangingPunct="0"/>
            <a:r>
              <a:rPr lang="en-US" altLang="cs-CZ" sz="1400" b="1"/>
              <a:t>         </a:t>
            </a:r>
          </a:p>
          <a:p>
            <a:pPr eaLnBrk="0" hangingPunct="0"/>
            <a:r>
              <a:rPr lang="en-US" altLang="cs-CZ" sz="1400"/>
              <a:t>Query   Observed   </a:t>
            </a:r>
            <a:r>
              <a:rPr lang="cs-CZ" altLang="cs-CZ" sz="1400"/>
              <a:t> </a:t>
            </a:r>
            <a:r>
              <a:rPr lang="en-US" altLang="cs-CZ" sz="1400"/>
              <a:t>Mr(expt)   </a:t>
            </a:r>
            <a:r>
              <a:rPr lang="cs-CZ" altLang="cs-CZ" sz="1400"/>
              <a:t>  </a:t>
            </a:r>
            <a:r>
              <a:rPr lang="en-US" altLang="cs-CZ" sz="1400"/>
              <a:t>Mr(calc)    </a:t>
            </a:r>
            <a:r>
              <a:rPr lang="cs-CZ" altLang="cs-CZ" sz="1400"/>
              <a:t>   </a:t>
            </a:r>
            <a:r>
              <a:rPr lang="en-US" altLang="cs-CZ" sz="1400"/>
              <a:t>Delta  Miss  Score  Expect  Rank  Peptide </a:t>
            </a:r>
          </a:p>
          <a:p>
            <a:pPr eaLnBrk="0" hangingPunct="0"/>
            <a:r>
              <a:rPr lang="en-US" altLang="cs-CZ" sz="1400" b="1"/>
              <a:t> 1   </a:t>
            </a:r>
            <a:r>
              <a:rPr lang="cs-CZ" altLang="cs-CZ" sz="1400" b="1"/>
              <a:t>       </a:t>
            </a:r>
            <a:r>
              <a:rPr lang="en-US" altLang="cs-CZ" sz="1400" b="1"/>
              <a:t>608.3000   1214.5854   1214.7234   -0.1380  0   </a:t>
            </a:r>
            <a:r>
              <a:rPr lang="cs-CZ" altLang="cs-CZ" sz="1400" b="1"/>
              <a:t>     </a:t>
            </a:r>
            <a:r>
              <a:rPr lang="en-US" altLang="cs-CZ" sz="1400" b="1">
                <a:solidFill>
                  <a:srgbClr val="FF0000"/>
                </a:solidFill>
              </a:rPr>
              <a:t>99</a:t>
            </a:r>
            <a:r>
              <a:rPr lang="en-US" altLang="cs-CZ" sz="1400" b="1"/>
              <a:t>   </a:t>
            </a:r>
            <a:r>
              <a:rPr lang="cs-CZ" altLang="cs-CZ" sz="1400" b="1"/>
              <a:t>  </a:t>
            </a:r>
            <a:r>
              <a:rPr lang="en-US" altLang="cs-CZ" sz="1400" b="1"/>
              <a:t>2.2e-08  </a:t>
            </a:r>
            <a:r>
              <a:rPr lang="cs-CZ" altLang="cs-CZ" sz="1400" b="1"/>
              <a:t>  </a:t>
            </a:r>
            <a:r>
              <a:rPr lang="en-US" altLang="cs-CZ" sz="1400" b="1"/>
              <a:t>1   </a:t>
            </a:r>
            <a:r>
              <a:rPr lang="cs-CZ" altLang="cs-CZ" sz="1400" b="1"/>
              <a:t>  </a:t>
            </a:r>
            <a:r>
              <a:rPr lang="en-US" altLang="cs-CZ" sz="1400" b="1"/>
              <a:t>K.</a:t>
            </a:r>
            <a:r>
              <a:rPr lang="en-US" altLang="cs-CZ" sz="1400" b="1">
                <a:solidFill>
                  <a:srgbClr val="FF0000"/>
                </a:solidFill>
              </a:rPr>
              <a:t>ITLLSALVETR</a:t>
            </a:r>
            <a:r>
              <a:rPr lang="en-US" altLang="cs-CZ" sz="1400" b="1"/>
              <a:t>.T </a:t>
            </a:r>
          </a:p>
          <a:p>
            <a:pPr eaLnBrk="0" hangingPunct="0"/>
            <a:endParaRPr lang="en-US" altLang="cs-CZ" sz="1400" b="1"/>
          </a:p>
        </p:txBody>
      </p:sp>
      <p:sp>
        <p:nvSpPr>
          <p:cNvPr id="43202" name="Rectangle 194"/>
          <p:cNvSpPr>
            <a:spLocks noChangeArrowheads="1"/>
          </p:cNvSpPr>
          <p:nvPr/>
        </p:nvSpPr>
        <p:spPr bwMode="auto">
          <a:xfrm>
            <a:off x="827088" y="3992563"/>
            <a:ext cx="2127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/>
              <a:t>Peptide Summary Report</a:t>
            </a:r>
          </a:p>
        </p:txBody>
      </p:sp>
      <p:sp>
        <p:nvSpPr>
          <p:cNvPr id="43203" name="Rectangle 195"/>
          <p:cNvSpPr>
            <a:spLocks noChangeArrowheads="1"/>
          </p:cNvSpPr>
          <p:nvPr/>
        </p:nvSpPr>
        <p:spPr bwMode="auto">
          <a:xfrm>
            <a:off x="3563938" y="446088"/>
            <a:ext cx="5045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b="1"/>
              <a:t>Výsledek databázového prohledávání</a:t>
            </a:r>
          </a:p>
          <a:p>
            <a:pPr algn="ctr" eaLnBrk="0" hangingPunct="0"/>
            <a:r>
              <a:rPr lang="cs-CZ" altLang="cs-CZ" b="1">
                <a:solidFill>
                  <a:srgbClr val="000099"/>
                </a:solidFill>
              </a:rPr>
              <a:t>MS</a:t>
            </a:r>
            <a:r>
              <a:rPr lang="en-US" altLang="cs-CZ" b="1">
                <a:solidFill>
                  <a:srgbClr val="000099"/>
                </a:solidFill>
              </a:rPr>
              <a:t>/</a:t>
            </a:r>
            <a:r>
              <a:rPr lang="cs-CZ" altLang="cs-CZ" b="1">
                <a:solidFill>
                  <a:srgbClr val="000099"/>
                </a:solidFill>
              </a:rPr>
              <a:t>MS</a:t>
            </a:r>
            <a:endParaRPr lang="en-US" altLang="cs-CZ" b="1">
              <a:solidFill>
                <a:srgbClr val="000099"/>
              </a:solidFill>
            </a:endParaRPr>
          </a:p>
        </p:txBody>
      </p:sp>
      <p:sp>
        <p:nvSpPr>
          <p:cNvPr id="43205" name="Rectangle 197"/>
          <p:cNvSpPr>
            <a:spLocks noChangeArrowheads="1"/>
          </p:cNvSpPr>
          <p:nvPr/>
        </p:nvSpPr>
        <p:spPr bwMode="auto">
          <a:xfrm>
            <a:off x="550863" y="728663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2000" b="1"/>
              <a:t>Mascot Search Results</a:t>
            </a:r>
            <a:endParaRPr lang="en-US" altLang="cs-CZ" sz="2000"/>
          </a:p>
        </p:txBody>
      </p:sp>
      <p:sp>
        <p:nvSpPr>
          <p:cNvPr id="43206" name="Line 198"/>
          <p:cNvSpPr>
            <a:spLocks noChangeShapeType="1"/>
          </p:cNvSpPr>
          <p:nvPr/>
        </p:nvSpPr>
        <p:spPr bwMode="auto">
          <a:xfrm flipH="1">
            <a:off x="1717675" y="2951163"/>
            <a:ext cx="358775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207" name="Text Box 199"/>
          <p:cNvSpPr txBox="1">
            <a:spLocks noChangeArrowheads="1"/>
          </p:cNvSpPr>
          <p:nvPr/>
        </p:nvSpPr>
        <p:spPr bwMode="auto">
          <a:xfrm>
            <a:off x="1879600" y="2665413"/>
            <a:ext cx="1512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Limitní skore = 35</a:t>
            </a:r>
          </a:p>
        </p:txBody>
      </p:sp>
      <p:sp>
        <p:nvSpPr>
          <p:cNvPr id="43209" name="AutoShape 201"/>
          <p:cNvSpPr>
            <a:spLocks noChangeArrowheads="1"/>
          </p:cNvSpPr>
          <p:nvPr/>
        </p:nvSpPr>
        <p:spPr bwMode="auto">
          <a:xfrm rot="8992504">
            <a:off x="4724400" y="4049713"/>
            <a:ext cx="742950" cy="171450"/>
          </a:xfrm>
          <a:prstGeom prst="rightArrow">
            <a:avLst>
              <a:gd name="adj1" fmla="val 50000"/>
              <a:gd name="adj2" fmla="val 108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210" name="Text Box 202"/>
          <p:cNvSpPr txBox="1">
            <a:spLocks noChangeArrowheads="1"/>
          </p:cNvSpPr>
          <p:nvPr/>
        </p:nvSpPr>
        <p:spPr bwMode="auto">
          <a:xfrm>
            <a:off x="5422900" y="3689350"/>
            <a:ext cx="1409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solidFill>
                  <a:srgbClr val="FF0000"/>
                </a:solidFill>
              </a:rPr>
              <a:t>Celkové skore</a:t>
            </a:r>
          </a:p>
        </p:txBody>
      </p:sp>
      <p:sp>
        <p:nvSpPr>
          <p:cNvPr id="43211" name="Text Box 203"/>
          <p:cNvSpPr txBox="1">
            <a:spLocks noChangeArrowheads="1"/>
          </p:cNvSpPr>
          <p:nvPr/>
        </p:nvSpPr>
        <p:spPr bwMode="auto">
          <a:xfrm>
            <a:off x="715963" y="5867400"/>
            <a:ext cx="7712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Díky variabilitě primární struktury proteinů lze určit jejich </a:t>
            </a:r>
            <a:r>
              <a:rPr lang="en-US" altLang="cs-CZ" sz="1600"/>
              <a:t>“</a:t>
            </a:r>
            <a:r>
              <a:rPr lang="cs-CZ" altLang="cs-CZ" sz="1600"/>
              <a:t>identitu</a:t>
            </a:r>
            <a:r>
              <a:rPr lang="en-US" altLang="cs-CZ" sz="1600"/>
              <a:t>”</a:t>
            </a:r>
            <a:r>
              <a:rPr lang="cs-CZ" altLang="cs-CZ" sz="1600"/>
              <a:t> na základě fragmentace (MS</a:t>
            </a:r>
            <a:r>
              <a:rPr lang="en-US" altLang="cs-CZ" sz="1600"/>
              <a:t>/</a:t>
            </a:r>
            <a:r>
              <a:rPr lang="cs-CZ" altLang="cs-CZ" sz="1600"/>
              <a:t>MS spektra) jediného peptidu.</a:t>
            </a:r>
            <a:endParaRPr lang="en-US" altLang="cs-CZ" sz="1600"/>
          </a:p>
        </p:txBody>
      </p:sp>
      <p:sp>
        <p:nvSpPr>
          <p:cNvPr id="43212" name="Text Box 204"/>
          <p:cNvSpPr txBox="1">
            <a:spLocks noChangeArrowheads="1"/>
          </p:cNvSpPr>
          <p:nvPr/>
        </p:nvSpPr>
        <p:spPr bwMode="auto">
          <a:xfrm>
            <a:off x="6019800" y="2590800"/>
            <a:ext cx="2400300" cy="915988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800" b="1"/>
              <a:t>Srovnání fragmentů</a:t>
            </a:r>
          </a:p>
          <a:p>
            <a:pPr algn="ctr"/>
            <a:r>
              <a:rPr lang="cs-CZ" altLang="cs-CZ" sz="1800" b="1"/>
              <a:t>jednotlivých peptidů</a:t>
            </a:r>
          </a:p>
          <a:p>
            <a:pPr algn="ctr"/>
            <a:r>
              <a:rPr lang="cs-CZ" altLang="cs-CZ" sz="1800" b="1"/>
              <a:t> s databázemi sekvencí</a:t>
            </a:r>
            <a:endParaRPr lang="en-US" altLang="cs-CZ" sz="1800" b="1"/>
          </a:p>
        </p:txBody>
      </p:sp>
      <p:sp>
        <p:nvSpPr>
          <p:cNvPr id="43213" name="AutoShape 205"/>
          <p:cNvSpPr>
            <a:spLocks noChangeArrowheads="1"/>
          </p:cNvSpPr>
          <p:nvPr/>
        </p:nvSpPr>
        <p:spPr bwMode="auto">
          <a:xfrm rot="12051052">
            <a:off x="5340350" y="5467350"/>
            <a:ext cx="742950" cy="171450"/>
          </a:xfrm>
          <a:prstGeom prst="rightArrow">
            <a:avLst>
              <a:gd name="adj1" fmla="val 50000"/>
              <a:gd name="adj2" fmla="val 108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3214" name="Text Box 206"/>
          <p:cNvSpPr txBox="1">
            <a:spLocks noChangeArrowheads="1"/>
          </p:cNvSpPr>
          <p:nvPr/>
        </p:nvSpPr>
        <p:spPr bwMode="auto">
          <a:xfrm>
            <a:off x="6096000" y="5530850"/>
            <a:ext cx="2501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solidFill>
                  <a:srgbClr val="FF0000"/>
                </a:solidFill>
              </a:rPr>
              <a:t>Individuální skore peptidu</a:t>
            </a:r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692150"/>
            <a:ext cx="7269163" cy="544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424113" y="295275"/>
            <a:ext cx="4595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2000" b="1"/>
              <a:t>Vyhodnocené MS</a:t>
            </a:r>
            <a:r>
              <a:rPr lang="en-US" altLang="cs-CZ" sz="2000" b="1"/>
              <a:t>/</a:t>
            </a:r>
            <a:r>
              <a:rPr lang="cs-CZ" altLang="cs-CZ" sz="2000" b="1"/>
              <a:t>MS spektrum</a:t>
            </a:r>
            <a:endParaRPr lang="en-US" altLang="cs-CZ" sz="2000" b="1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838200" y="6145213"/>
            <a:ext cx="7712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Z rozdílů </a:t>
            </a:r>
            <a:r>
              <a:rPr lang="cs-CZ" altLang="cs-CZ" sz="1600" i="1"/>
              <a:t>m/z</a:t>
            </a:r>
            <a:r>
              <a:rPr lang="cs-CZ" altLang="cs-CZ" sz="1600"/>
              <a:t> (resp. hmotnosti) mezi sousedními ionty příslušné serie (</a:t>
            </a:r>
            <a:r>
              <a:rPr lang="cs-CZ" altLang="cs-CZ" sz="1600">
                <a:solidFill>
                  <a:srgbClr val="FF0000"/>
                </a:solidFill>
              </a:rPr>
              <a:t>b</a:t>
            </a:r>
            <a:r>
              <a:rPr lang="cs-CZ" altLang="cs-CZ" sz="1600"/>
              <a:t>, </a:t>
            </a:r>
            <a:r>
              <a:rPr lang="cs-CZ" altLang="cs-CZ" sz="1600">
                <a:solidFill>
                  <a:schemeClr val="accent2"/>
                </a:solidFill>
              </a:rPr>
              <a:t>y</a:t>
            </a:r>
            <a:r>
              <a:rPr lang="cs-CZ" altLang="cs-CZ" sz="1600"/>
              <a:t>) lze zjistit identitu jednotlivých aminokyselin i jejich pořadí. </a:t>
            </a:r>
            <a:endParaRPr lang="en-US" altLang="cs-CZ" sz="1600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1600200" y="121920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28600" y="1905000"/>
            <a:ext cx="26955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600"/>
              <a:t>Pořadí aminokyselin odvozené</a:t>
            </a:r>
          </a:p>
          <a:p>
            <a:pPr algn="ctr"/>
            <a:r>
              <a:rPr lang="cs-CZ" altLang="cs-CZ" sz="1600"/>
              <a:t>z fragmentů y-serie</a:t>
            </a:r>
            <a:endParaRPr lang="en-US" altLang="cs-CZ" sz="1600"/>
          </a:p>
        </p:txBody>
      </p:sp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spect="1" noChangeArrowheads="1"/>
          </p:cNvSpPr>
          <p:nvPr/>
        </p:nvSpPr>
        <p:spPr bwMode="auto">
          <a:xfrm>
            <a:off x="1187450" y="668338"/>
            <a:ext cx="676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b="1">
                <a:solidFill>
                  <a:srgbClr val="FF0000"/>
                </a:solidFill>
              </a:rPr>
              <a:t>Identifikace proteinu – databázové prohledávání</a:t>
            </a:r>
            <a:endParaRPr lang="en-US" altLang="cs-CZ" b="1">
              <a:solidFill>
                <a:srgbClr val="FF0000"/>
              </a:solidFill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81000" y="2895600"/>
            <a:ext cx="1676400" cy="1143000"/>
          </a:xfrm>
          <a:prstGeom prst="rect">
            <a:avLst/>
          </a:prstGeom>
          <a:solidFill>
            <a:srgbClr val="D9EBFF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grpSp>
        <p:nvGrpSpPr>
          <p:cNvPr id="75780" name="Group 4"/>
          <p:cNvGrpSpPr>
            <a:grpSpLocks/>
          </p:cNvGrpSpPr>
          <p:nvPr/>
        </p:nvGrpSpPr>
        <p:grpSpPr bwMode="auto">
          <a:xfrm>
            <a:off x="609600" y="3048000"/>
            <a:ext cx="1298575" cy="936625"/>
            <a:chOff x="4250" y="1501"/>
            <a:chExt cx="818" cy="590"/>
          </a:xfrm>
        </p:grpSpPr>
        <p:sp>
          <p:nvSpPr>
            <p:cNvPr id="75781" name="Line 5"/>
            <p:cNvSpPr>
              <a:spLocks noChangeAspect="1" noChangeShapeType="1"/>
            </p:cNvSpPr>
            <p:nvPr/>
          </p:nvSpPr>
          <p:spPr bwMode="auto">
            <a:xfrm>
              <a:off x="4250" y="1892"/>
              <a:ext cx="74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782" name="Line 6"/>
            <p:cNvSpPr>
              <a:spLocks noChangeAspect="1" noChangeShapeType="1"/>
            </p:cNvSpPr>
            <p:nvPr/>
          </p:nvSpPr>
          <p:spPr bwMode="auto">
            <a:xfrm>
              <a:off x="4250" y="1501"/>
              <a:ext cx="0" cy="3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783" name="Line 7"/>
            <p:cNvSpPr>
              <a:spLocks noChangeAspect="1" noChangeShapeType="1"/>
            </p:cNvSpPr>
            <p:nvPr/>
          </p:nvSpPr>
          <p:spPr bwMode="auto">
            <a:xfrm>
              <a:off x="4457" y="1729"/>
              <a:ext cx="0" cy="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784" name="Line 8"/>
            <p:cNvSpPr>
              <a:spLocks noChangeAspect="1" noChangeShapeType="1"/>
            </p:cNvSpPr>
            <p:nvPr/>
          </p:nvSpPr>
          <p:spPr bwMode="auto">
            <a:xfrm>
              <a:off x="4416" y="1632"/>
              <a:ext cx="0" cy="2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785" name="Line 9"/>
            <p:cNvSpPr>
              <a:spLocks noChangeAspect="1" noChangeShapeType="1"/>
            </p:cNvSpPr>
            <p:nvPr/>
          </p:nvSpPr>
          <p:spPr bwMode="auto">
            <a:xfrm>
              <a:off x="4871" y="1697"/>
              <a:ext cx="0" cy="1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786" name="Line 10"/>
            <p:cNvSpPr>
              <a:spLocks noChangeAspect="1" noChangeShapeType="1"/>
            </p:cNvSpPr>
            <p:nvPr/>
          </p:nvSpPr>
          <p:spPr bwMode="auto">
            <a:xfrm>
              <a:off x="4622" y="1761"/>
              <a:ext cx="0" cy="1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787" name="Text Box 11"/>
            <p:cNvSpPr txBox="1">
              <a:spLocks noChangeAspect="1" noChangeArrowheads="1"/>
            </p:cNvSpPr>
            <p:nvPr/>
          </p:nvSpPr>
          <p:spPr bwMode="auto">
            <a:xfrm>
              <a:off x="4695" y="1841"/>
              <a:ext cx="37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cs-CZ" sz="2000">
                  <a:latin typeface="Arial" pitchFamily="34" charset="0"/>
                </a:rPr>
                <a:t>m/z</a:t>
              </a:r>
            </a:p>
          </p:txBody>
        </p:sp>
        <p:sp>
          <p:nvSpPr>
            <p:cNvPr id="75788" name="Line 12"/>
            <p:cNvSpPr>
              <a:spLocks noChangeAspect="1" noChangeShapeType="1"/>
            </p:cNvSpPr>
            <p:nvPr/>
          </p:nvSpPr>
          <p:spPr bwMode="auto">
            <a:xfrm>
              <a:off x="4371" y="1727"/>
              <a:ext cx="0" cy="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789" name="Line 13"/>
            <p:cNvSpPr>
              <a:spLocks noChangeAspect="1" noChangeShapeType="1"/>
            </p:cNvSpPr>
            <p:nvPr/>
          </p:nvSpPr>
          <p:spPr bwMode="auto">
            <a:xfrm>
              <a:off x="4330" y="1630"/>
              <a:ext cx="0" cy="2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790" name="Line 14"/>
            <p:cNvSpPr>
              <a:spLocks noChangeAspect="1" noChangeShapeType="1"/>
            </p:cNvSpPr>
            <p:nvPr/>
          </p:nvSpPr>
          <p:spPr bwMode="auto">
            <a:xfrm>
              <a:off x="4785" y="1695"/>
              <a:ext cx="0" cy="19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791" name="Line 15"/>
            <p:cNvSpPr>
              <a:spLocks noChangeAspect="1" noChangeShapeType="1"/>
            </p:cNvSpPr>
            <p:nvPr/>
          </p:nvSpPr>
          <p:spPr bwMode="auto">
            <a:xfrm>
              <a:off x="4536" y="1759"/>
              <a:ext cx="0" cy="1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792" name="Line 16"/>
            <p:cNvSpPr>
              <a:spLocks noChangeAspect="1" noChangeShapeType="1"/>
            </p:cNvSpPr>
            <p:nvPr/>
          </p:nvSpPr>
          <p:spPr bwMode="auto">
            <a:xfrm>
              <a:off x="4663" y="1718"/>
              <a:ext cx="0" cy="1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793" name="Line 17"/>
            <p:cNvSpPr>
              <a:spLocks noChangeAspect="1" noChangeShapeType="1"/>
            </p:cNvSpPr>
            <p:nvPr/>
          </p:nvSpPr>
          <p:spPr bwMode="auto">
            <a:xfrm>
              <a:off x="4622" y="1621"/>
              <a:ext cx="0" cy="2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794" name="Line 18"/>
            <p:cNvSpPr>
              <a:spLocks noChangeAspect="1" noChangeShapeType="1"/>
            </p:cNvSpPr>
            <p:nvPr/>
          </p:nvSpPr>
          <p:spPr bwMode="auto">
            <a:xfrm>
              <a:off x="4828" y="1750"/>
              <a:ext cx="0" cy="1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795" name="Line 19"/>
            <p:cNvSpPr>
              <a:spLocks noChangeAspect="1" noChangeShapeType="1"/>
            </p:cNvSpPr>
            <p:nvPr/>
          </p:nvSpPr>
          <p:spPr bwMode="auto">
            <a:xfrm>
              <a:off x="4730" y="1792"/>
              <a:ext cx="0" cy="8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5796" name="Text Box 20"/>
          <p:cNvSpPr txBox="1">
            <a:spLocks noChangeArrowheads="1"/>
          </p:cNvSpPr>
          <p:nvPr/>
        </p:nvSpPr>
        <p:spPr bwMode="auto">
          <a:xfrm>
            <a:off x="920750" y="2338388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MS</a:t>
            </a:r>
            <a:endParaRPr lang="en-US" altLang="cs-CZ" sz="2000" b="1"/>
          </a:p>
        </p:txBody>
      </p:sp>
      <p:sp>
        <p:nvSpPr>
          <p:cNvPr id="75797" name="Line 21"/>
          <p:cNvSpPr>
            <a:spLocks noChangeShapeType="1"/>
          </p:cNvSpPr>
          <p:nvPr/>
        </p:nvSpPr>
        <p:spPr bwMode="auto">
          <a:xfrm>
            <a:off x="2286000" y="3505200"/>
            <a:ext cx="990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98" name="Text Box 22"/>
          <p:cNvSpPr txBox="1">
            <a:spLocks noChangeArrowheads="1"/>
          </p:cNvSpPr>
          <p:nvPr/>
        </p:nvSpPr>
        <p:spPr bwMode="auto">
          <a:xfrm>
            <a:off x="3124200" y="3124200"/>
            <a:ext cx="15636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000"/>
              <a:t>srovnání</a:t>
            </a:r>
          </a:p>
          <a:p>
            <a:pPr algn="ctr"/>
            <a:r>
              <a:rPr lang="cs-CZ" altLang="cs-CZ" sz="2000"/>
              <a:t> s databázemi</a:t>
            </a:r>
            <a:endParaRPr lang="en-US" altLang="cs-CZ" sz="2000"/>
          </a:p>
        </p:txBody>
      </p:sp>
      <p:sp>
        <p:nvSpPr>
          <p:cNvPr id="75799" name="Line 23"/>
          <p:cNvSpPr>
            <a:spLocks noChangeShapeType="1"/>
          </p:cNvSpPr>
          <p:nvPr/>
        </p:nvSpPr>
        <p:spPr bwMode="auto">
          <a:xfrm>
            <a:off x="4572000" y="3810000"/>
            <a:ext cx="762000" cy="685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800" name="Line 24"/>
          <p:cNvSpPr>
            <a:spLocks noChangeShapeType="1"/>
          </p:cNvSpPr>
          <p:nvPr/>
        </p:nvSpPr>
        <p:spPr bwMode="auto">
          <a:xfrm flipV="1">
            <a:off x="4572000" y="2667000"/>
            <a:ext cx="6858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801" name="Text Box 25"/>
          <p:cNvSpPr txBox="1">
            <a:spLocks noChangeArrowheads="1"/>
          </p:cNvSpPr>
          <p:nvPr/>
        </p:nvSpPr>
        <p:spPr bwMode="auto">
          <a:xfrm>
            <a:off x="4572000" y="2667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FF3300"/>
                </a:solidFill>
              </a:rPr>
              <a:t>+</a:t>
            </a:r>
            <a:endParaRPr lang="en-US" altLang="cs-CZ" b="1">
              <a:solidFill>
                <a:srgbClr val="FF3300"/>
              </a:solidFill>
            </a:endParaRPr>
          </a:p>
        </p:txBody>
      </p:sp>
      <p:sp>
        <p:nvSpPr>
          <p:cNvPr id="75802" name="Text Box 26"/>
          <p:cNvSpPr txBox="1">
            <a:spLocks noChangeArrowheads="1"/>
          </p:cNvSpPr>
          <p:nvPr/>
        </p:nvSpPr>
        <p:spPr bwMode="auto">
          <a:xfrm>
            <a:off x="5486400" y="4327525"/>
            <a:ext cx="26606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cs-CZ" altLang="cs-CZ" sz="2000" b="1"/>
              <a:t>neznámý protein</a:t>
            </a:r>
            <a:r>
              <a:rPr lang="cs-CZ" altLang="cs-CZ" sz="2000"/>
              <a:t>   </a:t>
            </a:r>
          </a:p>
          <a:p>
            <a:pPr>
              <a:buFont typeface="Wingdings" pitchFamily="2" charset="2"/>
              <a:buNone/>
            </a:pPr>
            <a:r>
              <a:rPr lang="cs-CZ" altLang="cs-CZ" sz="1800"/>
              <a:t>(sekvence není k dispozici,</a:t>
            </a:r>
          </a:p>
          <a:p>
            <a:pPr>
              <a:buFont typeface="Wingdings" pitchFamily="2" charset="2"/>
              <a:buNone/>
            </a:pPr>
            <a:r>
              <a:rPr lang="cs-CZ" altLang="cs-CZ" sz="1800"/>
              <a:t>sekvenace </a:t>
            </a:r>
            <a:r>
              <a:rPr lang="cs-CZ" altLang="cs-CZ" sz="1800" i="1"/>
              <a:t>de novo</a:t>
            </a:r>
            <a:r>
              <a:rPr lang="cs-CZ" altLang="cs-CZ" sz="1800"/>
              <a:t>)</a:t>
            </a:r>
            <a:endParaRPr lang="en-US" altLang="cs-CZ" sz="1800"/>
          </a:p>
        </p:txBody>
      </p:sp>
      <p:sp>
        <p:nvSpPr>
          <p:cNvPr id="75803" name="Text Box 27"/>
          <p:cNvSpPr txBox="1">
            <a:spLocks noChangeArrowheads="1"/>
          </p:cNvSpPr>
          <p:nvPr/>
        </p:nvSpPr>
        <p:spPr bwMode="auto">
          <a:xfrm>
            <a:off x="5508625" y="2270125"/>
            <a:ext cx="307975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protein je identifikován</a:t>
            </a:r>
          </a:p>
          <a:p>
            <a:r>
              <a:rPr lang="cs-CZ" altLang="cs-CZ" sz="1800"/>
              <a:t>(protein se sekvencí v databázi)</a:t>
            </a:r>
            <a:endParaRPr lang="en-US" altLang="cs-CZ" sz="1800"/>
          </a:p>
        </p:txBody>
      </p:sp>
      <p:pic>
        <p:nvPicPr>
          <p:cNvPr id="75804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95400"/>
            <a:ext cx="914400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805" name="Text Box 29"/>
          <p:cNvSpPr txBox="1">
            <a:spLocks noChangeArrowheads="1"/>
          </p:cNvSpPr>
          <p:nvPr/>
        </p:nvSpPr>
        <p:spPr bwMode="auto">
          <a:xfrm>
            <a:off x="4953000" y="3733800"/>
            <a:ext cx="3190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>
                <a:solidFill>
                  <a:schemeClr val="accent2"/>
                </a:solidFill>
              </a:rPr>
              <a:t>-</a:t>
            </a:r>
            <a:endParaRPr lang="en-US" altLang="cs-CZ" sz="3200" b="1">
              <a:solidFill>
                <a:schemeClr val="accent2"/>
              </a:solidFill>
            </a:endParaRPr>
          </a:p>
        </p:txBody>
      </p:sp>
      <p:pic>
        <p:nvPicPr>
          <p:cNvPr id="75806" name="Picture 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953000"/>
            <a:ext cx="79692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809" name="Rectangle 33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4" descr="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34925" y="44450"/>
            <a:ext cx="6302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  <a:latin typeface="Baskerville Old Face" pitchFamily="18" charset="0"/>
              </a:rPr>
              <a:t>Charakterizace posttranslačních modifikací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468313" y="763588"/>
            <a:ext cx="6492875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i="1"/>
              <a:t>Druhy modifikací:</a:t>
            </a:r>
            <a:endParaRPr lang="en-US" altLang="cs-CZ" b="1" i="1"/>
          </a:p>
          <a:p>
            <a:endParaRPr lang="cs-CZ" altLang="cs-CZ" sz="1000" b="1"/>
          </a:p>
          <a:p>
            <a:pPr>
              <a:buFontTx/>
              <a:buBlip>
                <a:blip r:embed="rId2"/>
              </a:buBlip>
            </a:pPr>
            <a:r>
              <a:rPr lang="cs-CZ" altLang="cs-CZ" b="1"/>
              <a:t>  </a:t>
            </a:r>
            <a:r>
              <a:rPr lang="en-US" altLang="cs-CZ" b="1"/>
              <a:t>mutace</a:t>
            </a:r>
            <a:r>
              <a:rPr lang="en-US" altLang="cs-CZ"/>
              <a:t> 	</a:t>
            </a:r>
            <a:r>
              <a:rPr lang="en-US" altLang="cs-CZ" sz="1800"/>
              <a:t>(</a:t>
            </a:r>
            <a:r>
              <a:rPr lang="cs-CZ" altLang="cs-CZ" sz="1800"/>
              <a:t>izoformy proteinů)</a:t>
            </a:r>
          </a:p>
          <a:p>
            <a:pPr>
              <a:buFontTx/>
              <a:buBlip>
                <a:blip r:embed="rId2"/>
              </a:buBlip>
            </a:pPr>
            <a:endParaRPr lang="cs-CZ" altLang="cs-CZ" sz="400"/>
          </a:p>
          <a:p>
            <a:pPr>
              <a:buFontTx/>
              <a:buBlip>
                <a:blip r:embed="rId2"/>
              </a:buBlip>
            </a:pPr>
            <a:r>
              <a:rPr lang="cs-CZ" altLang="cs-CZ" b="1"/>
              <a:t>  chemické  </a:t>
            </a:r>
            <a:r>
              <a:rPr lang="cs-CZ" altLang="cs-CZ" sz="1800"/>
              <a:t> (oxidace, adukty farmak aj.)</a:t>
            </a:r>
          </a:p>
          <a:p>
            <a:pPr>
              <a:buFontTx/>
              <a:buBlip>
                <a:blip r:embed="rId2"/>
              </a:buBlip>
            </a:pPr>
            <a:endParaRPr lang="cs-CZ" altLang="cs-CZ" sz="400"/>
          </a:p>
          <a:p>
            <a:pPr>
              <a:buFontTx/>
              <a:buBlip>
                <a:blip r:embed="rId2"/>
              </a:buBlip>
            </a:pPr>
            <a:r>
              <a:rPr lang="cs-CZ" altLang="cs-CZ" b="1"/>
              <a:t>  posttranslační </a:t>
            </a:r>
            <a:r>
              <a:rPr lang="cs-CZ" altLang="cs-CZ" sz="1800"/>
              <a:t>(fosforylace, glykosylace aj.)</a:t>
            </a:r>
            <a:endParaRPr lang="en-US" altLang="cs-CZ" sz="1800"/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357188" y="5516563"/>
            <a:ext cx="69516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i="1"/>
              <a:t>Užitečný přehled modifikací:</a:t>
            </a:r>
          </a:p>
          <a:p>
            <a:r>
              <a:rPr lang="cs-CZ" altLang="cs-CZ" sz="2000" b="1">
                <a:solidFill>
                  <a:schemeClr val="accent2"/>
                </a:solidFill>
              </a:rPr>
              <a:t>		DeltaMas</a:t>
            </a:r>
            <a:r>
              <a:rPr lang="en-US" altLang="cs-CZ" sz="2000" b="1">
                <a:solidFill>
                  <a:schemeClr val="accent2"/>
                </a:solidFill>
              </a:rPr>
              <a:t>s</a:t>
            </a:r>
            <a:r>
              <a:rPr lang="en-US" altLang="cs-CZ" sz="2000">
                <a:solidFill>
                  <a:schemeClr val="accent2"/>
                </a:solidFill>
              </a:rPr>
              <a:t> </a:t>
            </a:r>
            <a:r>
              <a:rPr lang="en-US" altLang="cs-CZ" sz="2000"/>
              <a:t> </a:t>
            </a:r>
            <a:r>
              <a:rPr lang="en-US" altLang="cs-CZ" sz="1800" i="1">
                <a:hlinkClick r:id="rId3"/>
              </a:rPr>
              <a:t>http://www.abrf.org/index.cfm/dm.home</a:t>
            </a:r>
            <a:endParaRPr lang="en-US" altLang="cs-CZ" sz="1800" i="1"/>
          </a:p>
          <a:p>
            <a:r>
              <a:rPr lang="en-US" altLang="cs-CZ" sz="1800" i="1">
                <a:solidFill>
                  <a:srgbClr val="FF0000"/>
                </a:solidFill>
              </a:rPr>
              <a:t>		</a:t>
            </a:r>
            <a:r>
              <a:rPr lang="en-US" altLang="cs-CZ" sz="2000" b="1">
                <a:solidFill>
                  <a:schemeClr val="accent2"/>
                </a:solidFill>
              </a:rPr>
              <a:t>ExPASy</a:t>
            </a:r>
            <a:r>
              <a:rPr lang="en-US" altLang="cs-CZ" sz="1800" b="1">
                <a:solidFill>
                  <a:schemeClr val="accent2"/>
                </a:solidFill>
              </a:rPr>
              <a:t> </a:t>
            </a:r>
            <a:r>
              <a:rPr lang="en-US" altLang="cs-CZ" sz="1800" b="1"/>
              <a:t>-</a:t>
            </a:r>
            <a:r>
              <a:rPr lang="en-US" altLang="cs-CZ" sz="1800" i="1">
                <a:solidFill>
                  <a:srgbClr val="FF0000"/>
                </a:solidFill>
              </a:rPr>
              <a:t> </a:t>
            </a:r>
            <a:r>
              <a:rPr lang="en-US" altLang="cs-CZ" sz="1800" i="1">
                <a:solidFill>
                  <a:srgbClr val="FF0000"/>
                </a:solidFill>
                <a:hlinkClick r:id="rId4"/>
              </a:rPr>
              <a:t>http://www.expasy.ch/</a:t>
            </a:r>
            <a:endParaRPr lang="en-US" altLang="cs-CZ" sz="1800" i="1">
              <a:solidFill>
                <a:srgbClr val="FF0000"/>
              </a:solidFill>
            </a:endParaRPr>
          </a:p>
        </p:txBody>
      </p:sp>
      <p:sp>
        <p:nvSpPr>
          <p:cNvPr id="86024" name="Rectangle 8"/>
          <p:cNvSpPr>
            <a:spLocks noChangeArrowheads="1"/>
          </p:cNvSpPr>
          <p:nvPr/>
        </p:nvSpPr>
        <p:spPr bwMode="auto">
          <a:xfrm>
            <a:off x="2238375" y="260350"/>
            <a:ext cx="4854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6600"/>
                </a:solidFill>
              </a:rPr>
              <a:t>Charakterizace modifikací proteinů</a:t>
            </a:r>
            <a:endParaRPr lang="en-US" altLang="cs-CZ" b="1">
              <a:solidFill>
                <a:srgbClr val="006600"/>
              </a:solidFill>
            </a:endParaRPr>
          </a:p>
        </p:txBody>
      </p:sp>
      <p:sp>
        <p:nvSpPr>
          <p:cNvPr id="86026" name="Rectangle 10"/>
          <p:cNvSpPr>
            <a:spLocks noChangeArrowheads="1"/>
          </p:cNvSpPr>
          <p:nvPr/>
        </p:nvSpPr>
        <p:spPr bwMode="auto">
          <a:xfrm>
            <a:off x="2843213" y="2852738"/>
            <a:ext cx="6099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006600"/>
                </a:solidFill>
              </a:rPr>
              <a:t>Možnosti </a:t>
            </a:r>
            <a:r>
              <a:rPr lang="en-US" altLang="cs-CZ" b="1">
                <a:solidFill>
                  <a:srgbClr val="006600"/>
                </a:solidFill>
              </a:rPr>
              <a:t>MS </a:t>
            </a:r>
            <a:r>
              <a:rPr lang="cs-CZ" altLang="cs-CZ" b="1">
                <a:solidFill>
                  <a:srgbClr val="006600"/>
                </a:solidFill>
              </a:rPr>
              <a:t>při analýze </a:t>
            </a:r>
            <a:r>
              <a:rPr lang="en-US" altLang="cs-CZ" b="1">
                <a:solidFill>
                  <a:srgbClr val="006600"/>
                </a:solidFill>
              </a:rPr>
              <a:t>modifikac</a:t>
            </a:r>
            <a:r>
              <a:rPr lang="cs-CZ" altLang="cs-CZ" b="1">
                <a:solidFill>
                  <a:srgbClr val="006600"/>
                </a:solidFill>
              </a:rPr>
              <a:t>í proteinů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4932363" y="3378200"/>
            <a:ext cx="4190443" cy="123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5"/>
              </a:buBlip>
            </a:pPr>
            <a:r>
              <a:rPr lang="cs-CZ" altLang="cs-CZ" sz="2000" b="1"/>
              <a:t>   </a:t>
            </a:r>
            <a:r>
              <a:rPr lang="cs-CZ" altLang="cs-CZ" b="1"/>
              <a:t>d</a:t>
            </a:r>
            <a:r>
              <a:rPr lang="en-US" altLang="cs-CZ" b="1"/>
              <a:t>ruh</a:t>
            </a:r>
            <a:r>
              <a:rPr lang="cs-CZ" altLang="cs-CZ" b="1"/>
              <a:t> modifikace</a:t>
            </a:r>
          </a:p>
          <a:p>
            <a:pPr>
              <a:spcAft>
                <a:spcPct val="10000"/>
              </a:spcAft>
              <a:buFont typeface="Wingdings" pitchFamily="2" charset="2"/>
              <a:buBlip>
                <a:blip r:embed="rId5"/>
              </a:buBlip>
            </a:pPr>
            <a:r>
              <a:rPr lang="cs-CZ" altLang="cs-CZ" b="1"/>
              <a:t>  vazebné místo</a:t>
            </a:r>
          </a:p>
          <a:p>
            <a:pPr>
              <a:spcAft>
                <a:spcPct val="10000"/>
              </a:spcAft>
              <a:buFont typeface="Wingdings" pitchFamily="2" charset="2"/>
              <a:buBlip>
                <a:blip r:embed="rId5"/>
              </a:buBlip>
            </a:pPr>
            <a:r>
              <a:rPr lang="cs-CZ" altLang="cs-CZ"/>
              <a:t>  </a:t>
            </a:r>
            <a:r>
              <a:rPr lang="cs-CZ" altLang="cs-CZ" b="1" smtClean="0"/>
              <a:t>úroveň </a:t>
            </a:r>
            <a:r>
              <a:rPr lang="cs-CZ" altLang="cs-CZ" sz="1200" smtClean="0"/>
              <a:t>(zastoupení modifikace na daném místě)</a:t>
            </a:r>
            <a:endParaRPr lang="cs-CZ" altLang="cs-CZ" sz="1200"/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2987675" y="4579938"/>
            <a:ext cx="58705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6"/>
              </a:buBlip>
            </a:pPr>
            <a:r>
              <a:rPr lang="cs-CZ" altLang="cs-CZ" sz="2000"/>
              <a:t>  úprava vzorků (frakcionace, enzym. odbourávání aj.)</a:t>
            </a:r>
          </a:p>
          <a:p>
            <a:pPr>
              <a:buFontTx/>
              <a:buBlip>
                <a:blip r:embed="rId6"/>
              </a:buBlip>
            </a:pPr>
            <a:r>
              <a:rPr lang="cs-CZ" altLang="cs-CZ" sz="2000"/>
              <a:t>  speciální MS/MS techniky </a:t>
            </a:r>
          </a:p>
        </p:txBody>
      </p: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80" name="Group 92"/>
          <p:cNvGrpSpPr>
            <a:grpSpLocks/>
          </p:cNvGrpSpPr>
          <p:nvPr/>
        </p:nvGrpSpPr>
        <p:grpSpPr bwMode="auto">
          <a:xfrm>
            <a:off x="4838700" y="1123950"/>
            <a:ext cx="3765550" cy="2520950"/>
            <a:chOff x="3048" y="708"/>
            <a:chExt cx="2372" cy="1588"/>
          </a:xfrm>
        </p:grpSpPr>
        <p:sp>
          <p:nvSpPr>
            <p:cNvPr id="12381" name="Text Box 93"/>
            <p:cNvSpPr txBox="1">
              <a:spLocks noChangeArrowheads="1"/>
            </p:cNvSpPr>
            <p:nvPr/>
          </p:nvSpPr>
          <p:spPr bwMode="auto">
            <a:xfrm>
              <a:off x="4694" y="845"/>
              <a:ext cx="6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altLang="cs-CZ" sz="2000"/>
                <a:t>ESI-MS</a:t>
              </a:r>
              <a:endParaRPr lang="cs-CZ" altLang="cs-CZ" sz="2000"/>
            </a:p>
          </p:txBody>
        </p:sp>
        <p:grpSp>
          <p:nvGrpSpPr>
            <p:cNvPr id="12382" name="Group 94"/>
            <p:cNvGrpSpPr>
              <a:grpSpLocks/>
            </p:cNvGrpSpPr>
            <p:nvPr/>
          </p:nvGrpSpPr>
          <p:grpSpPr bwMode="auto">
            <a:xfrm>
              <a:off x="3048" y="708"/>
              <a:ext cx="2372" cy="1588"/>
              <a:chOff x="3048" y="890"/>
              <a:chExt cx="2372" cy="1588"/>
            </a:xfrm>
          </p:grpSpPr>
          <p:grpSp>
            <p:nvGrpSpPr>
              <p:cNvPr id="12383" name="Group 95"/>
              <p:cNvGrpSpPr>
                <a:grpSpLocks/>
              </p:cNvGrpSpPr>
              <p:nvPr/>
            </p:nvGrpSpPr>
            <p:grpSpPr bwMode="auto">
              <a:xfrm>
                <a:off x="3056" y="909"/>
                <a:ext cx="2364" cy="1569"/>
                <a:chOff x="694" y="817"/>
                <a:chExt cx="4312" cy="3070"/>
              </a:xfrm>
            </p:grpSpPr>
            <p:sp>
              <p:nvSpPr>
                <p:cNvPr id="12384" name="Freeform 96"/>
                <p:cNvSpPr>
                  <a:spLocks/>
                </p:cNvSpPr>
                <p:nvPr/>
              </p:nvSpPr>
              <p:spPr bwMode="auto">
                <a:xfrm>
                  <a:off x="892" y="822"/>
                  <a:ext cx="4082" cy="2925"/>
                </a:xfrm>
                <a:custGeom>
                  <a:avLst/>
                  <a:gdLst>
                    <a:gd name="T0" fmla="*/ 0 w 929"/>
                    <a:gd name="T1" fmla="*/ 0 h 666"/>
                    <a:gd name="T2" fmla="*/ 0 w 929"/>
                    <a:gd name="T3" fmla="*/ 666 h 666"/>
                    <a:gd name="T4" fmla="*/ 929 w 929"/>
                    <a:gd name="T5" fmla="*/ 666 h 666"/>
                    <a:gd name="T6" fmla="*/ 929 w 929"/>
                    <a:gd name="T7" fmla="*/ 0 h 666"/>
                    <a:gd name="T8" fmla="*/ 0 w 929"/>
                    <a:gd name="T9" fmla="*/ 0 h 666"/>
                    <a:gd name="T10" fmla="*/ 0 w 929"/>
                    <a:gd name="T11" fmla="*/ 666 h 666"/>
                    <a:gd name="T12" fmla="*/ 929 w 929"/>
                    <a:gd name="T13" fmla="*/ 666 h 666"/>
                    <a:gd name="T14" fmla="*/ 929 w 929"/>
                    <a:gd name="T15" fmla="*/ 0 h 666"/>
                    <a:gd name="T16" fmla="*/ 0 w 929"/>
                    <a:gd name="T17" fmla="*/ 0 h 666"/>
                    <a:gd name="T18" fmla="*/ 0 w 929"/>
                    <a:gd name="T19" fmla="*/ 666 h 666"/>
                    <a:gd name="T20" fmla="*/ 929 w 929"/>
                    <a:gd name="T21" fmla="*/ 666 h 666"/>
                    <a:gd name="T22" fmla="*/ 929 w 929"/>
                    <a:gd name="T23" fmla="*/ 0 h 666"/>
                    <a:gd name="T24" fmla="*/ 0 w 929"/>
                    <a:gd name="T25" fmla="*/ 0 h 666"/>
                    <a:gd name="T26" fmla="*/ 0 w 929"/>
                    <a:gd name="T27" fmla="*/ 666 h 666"/>
                    <a:gd name="T28" fmla="*/ 929 w 929"/>
                    <a:gd name="T29" fmla="*/ 666 h 666"/>
                    <a:gd name="T30" fmla="*/ 929 w 929"/>
                    <a:gd name="T31" fmla="*/ 0 h 666"/>
                    <a:gd name="T32" fmla="*/ 0 w 929"/>
                    <a:gd name="T33" fmla="*/ 0 h 666"/>
                    <a:gd name="T34" fmla="*/ 0 w 929"/>
                    <a:gd name="T35" fmla="*/ 666 h 666"/>
                    <a:gd name="T36" fmla="*/ 929 w 929"/>
                    <a:gd name="T37" fmla="*/ 666 h 666"/>
                    <a:gd name="T38" fmla="*/ 929 w 929"/>
                    <a:gd name="T39" fmla="*/ 0 h 666"/>
                    <a:gd name="T40" fmla="*/ 0 w 929"/>
                    <a:gd name="T41" fmla="*/ 0 h 666"/>
                    <a:gd name="T42" fmla="*/ 0 w 929"/>
                    <a:gd name="T43" fmla="*/ 666 h 666"/>
                    <a:gd name="T44" fmla="*/ 929 w 929"/>
                    <a:gd name="T45" fmla="*/ 666 h 666"/>
                    <a:gd name="T46" fmla="*/ 929 w 929"/>
                    <a:gd name="T47" fmla="*/ 0 h 666"/>
                    <a:gd name="T48" fmla="*/ 0 w 929"/>
                    <a:gd name="T49" fmla="*/ 0 h 666"/>
                    <a:gd name="T50" fmla="*/ 0 w 929"/>
                    <a:gd name="T51" fmla="*/ 666 h 666"/>
                    <a:gd name="T52" fmla="*/ 929 w 929"/>
                    <a:gd name="T53" fmla="*/ 666 h 666"/>
                    <a:gd name="T54" fmla="*/ 929 w 929"/>
                    <a:gd name="T55" fmla="*/ 0 h 666"/>
                    <a:gd name="T56" fmla="*/ 0 w 929"/>
                    <a:gd name="T57" fmla="*/ 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929" h="666">
                      <a:moveTo>
                        <a:pt x="0" y="0"/>
                      </a:move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  <a:lnTo>
                        <a:pt x="0" y="666"/>
                      </a:lnTo>
                      <a:lnTo>
                        <a:pt x="929" y="666"/>
                      </a:lnTo>
                      <a:lnTo>
                        <a:pt x="92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385" name="Freeform 97"/>
                <p:cNvSpPr>
                  <a:spLocks/>
                </p:cNvSpPr>
                <p:nvPr/>
              </p:nvSpPr>
              <p:spPr bwMode="auto">
                <a:xfrm>
                  <a:off x="892" y="1094"/>
                  <a:ext cx="4078" cy="2653"/>
                </a:xfrm>
                <a:custGeom>
                  <a:avLst/>
                  <a:gdLst>
                    <a:gd name="T0" fmla="*/ 79 w 4078"/>
                    <a:gd name="T1" fmla="*/ 2653 h 2653"/>
                    <a:gd name="T2" fmla="*/ 158 w 4078"/>
                    <a:gd name="T3" fmla="*/ 2653 h 2653"/>
                    <a:gd name="T4" fmla="*/ 219 w 4078"/>
                    <a:gd name="T5" fmla="*/ 2653 h 2653"/>
                    <a:gd name="T6" fmla="*/ 290 w 4078"/>
                    <a:gd name="T7" fmla="*/ 2653 h 2653"/>
                    <a:gd name="T8" fmla="*/ 356 w 4078"/>
                    <a:gd name="T9" fmla="*/ 2653 h 2653"/>
                    <a:gd name="T10" fmla="*/ 430 w 4078"/>
                    <a:gd name="T11" fmla="*/ 2653 h 2653"/>
                    <a:gd name="T12" fmla="*/ 496 w 4078"/>
                    <a:gd name="T13" fmla="*/ 2649 h 2653"/>
                    <a:gd name="T14" fmla="*/ 558 w 4078"/>
                    <a:gd name="T15" fmla="*/ 2644 h 2653"/>
                    <a:gd name="T16" fmla="*/ 619 w 4078"/>
                    <a:gd name="T17" fmla="*/ 2653 h 2653"/>
                    <a:gd name="T18" fmla="*/ 677 w 4078"/>
                    <a:gd name="T19" fmla="*/ 2653 h 2653"/>
                    <a:gd name="T20" fmla="*/ 738 w 4078"/>
                    <a:gd name="T21" fmla="*/ 2649 h 2653"/>
                    <a:gd name="T22" fmla="*/ 795 w 4078"/>
                    <a:gd name="T23" fmla="*/ 2653 h 2653"/>
                    <a:gd name="T24" fmla="*/ 857 w 4078"/>
                    <a:gd name="T25" fmla="*/ 2649 h 2653"/>
                    <a:gd name="T26" fmla="*/ 918 w 4078"/>
                    <a:gd name="T27" fmla="*/ 2653 h 2653"/>
                    <a:gd name="T28" fmla="*/ 975 w 4078"/>
                    <a:gd name="T29" fmla="*/ 2543 h 2653"/>
                    <a:gd name="T30" fmla="*/ 1032 w 4078"/>
                    <a:gd name="T31" fmla="*/ 2653 h 2653"/>
                    <a:gd name="T32" fmla="*/ 1090 w 4078"/>
                    <a:gd name="T33" fmla="*/ 2653 h 2653"/>
                    <a:gd name="T34" fmla="*/ 1147 w 4078"/>
                    <a:gd name="T35" fmla="*/ 2653 h 2653"/>
                    <a:gd name="T36" fmla="*/ 1204 w 4078"/>
                    <a:gd name="T37" fmla="*/ 2649 h 2653"/>
                    <a:gd name="T38" fmla="*/ 1261 w 4078"/>
                    <a:gd name="T39" fmla="*/ 2649 h 2653"/>
                    <a:gd name="T40" fmla="*/ 1318 w 4078"/>
                    <a:gd name="T41" fmla="*/ 2653 h 2653"/>
                    <a:gd name="T42" fmla="*/ 1375 w 4078"/>
                    <a:gd name="T43" fmla="*/ 2649 h 2653"/>
                    <a:gd name="T44" fmla="*/ 1441 w 4078"/>
                    <a:gd name="T45" fmla="*/ 2653 h 2653"/>
                    <a:gd name="T46" fmla="*/ 1494 w 4078"/>
                    <a:gd name="T47" fmla="*/ 2653 h 2653"/>
                    <a:gd name="T48" fmla="*/ 1547 w 4078"/>
                    <a:gd name="T49" fmla="*/ 2653 h 2653"/>
                    <a:gd name="T50" fmla="*/ 1599 w 4078"/>
                    <a:gd name="T51" fmla="*/ 2636 h 2653"/>
                    <a:gd name="T52" fmla="*/ 1648 w 4078"/>
                    <a:gd name="T53" fmla="*/ 2653 h 2653"/>
                    <a:gd name="T54" fmla="*/ 1700 w 4078"/>
                    <a:gd name="T55" fmla="*/ 2653 h 2653"/>
                    <a:gd name="T56" fmla="*/ 1753 w 4078"/>
                    <a:gd name="T57" fmla="*/ 2649 h 2653"/>
                    <a:gd name="T58" fmla="*/ 1806 w 4078"/>
                    <a:gd name="T59" fmla="*/ 2649 h 2653"/>
                    <a:gd name="T60" fmla="*/ 1859 w 4078"/>
                    <a:gd name="T61" fmla="*/ 2653 h 2653"/>
                    <a:gd name="T62" fmla="*/ 1911 w 4078"/>
                    <a:gd name="T63" fmla="*/ 2653 h 2653"/>
                    <a:gd name="T64" fmla="*/ 1964 w 4078"/>
                    <a:gd name="T65" fmla="*/ 2644 h 2653"/>
                    <a:gd name="T66" fmla="*/ 2026 w 4078"/>
                    <a:gd name="T67" fmla="*/ 2649 h 2653"/>
                    <a:gd name="T68" fmla="*/ 2083 w 4078"/>
                    <a:gd name="T69" fmla="*/ 2649 h 2653"/>
                    <a:gd name="T70" fmla="*/ 2140 w 4078"/>
                    <a:gd name="T71" fmla="*/ 2653 h 2653"/>
                    <a:gd name="T72" fmla="*/ 2197 w 4078"/>
                    <a:gd name="T73" fmla="*/ 2649 h 2653"/>
                    <a:gd name="T74" fmla="*/ 2250 w 4078"/>
                    <a:gd name="T75" fmla="*/ 2649 h 2653"/>
                    <a:gd name="T76" fmla="*/ 2303 w 4078"/>
                    <a:gd name="T77" fmla="*/ 2640 h 2653"/>
                    <a:gd name="T78" fmla="*/ 2355 w 4078"/>
                    <a:gd name="T79" fmla="*/ 2649 h 2653"/>
                    <a:gd name="T80" fmla="*/ 2421 w 4078"/>
                    <a:gd name="T81" fmla="*/ 2653 h 2653"/>
                    <a:gd name="T82" fmla="*/ 2483 w 4078"/>
                    <a:gd name="T83" fmla="*/ 2649 h 2653"/>
                    <a:gd name="T84" fmla="*/ 2549 w 4078"/>
                    <a:gd name="T85" fmla="*/ 2649 h 2653"/>
                    <a:gd name="T86" fmla="*/ 2619 w 4078"/>
                    <a:gd name="T87" fmla="*/ 2609 h 2653"/>
                    <a:gd name="T88" fmla="*/ 2681 w 4078"/>
                    <a:gd name="T89" fmla="*/ 2649 h 2653"/>
                    <a:gd name="T90" fmla="*/ 2742 w 4078"/>
                    <a:gd name="T91" fmla="*/ 2653 h 2653"/>
                    <a:gd name="T92" fmla="*/ 2812 w 4078"/>
                    <a:gd name="T93" fmla="*/ 2653 h 2653"/>
                    <a:gd name="T94" fmla="*/ 2869 w 4078"/>
                    <a:gd name="T95" fmla="*/ 2653 h 2653"/>
                    <a:gd name="T96" fmla="*/ 2931 w 4078"/>
                    <a:gd name="T97" fmla="*/ 2653 h 2653"/>
                    <a:gd name="T98" fmla="*/ 2993 w 4078"/>
                    <a:gd name="T99" fmla="*/ 2649 h 2653"/>
                    <a:gd name="T100" fmla="*/ 3063 w 4078"/>
                    <a:gd name="T101" fmla="*/ 2640 h 2653"/>
                    <a:gd name="T102" fmla="*/ 3142 w 4078"/>
                    <a:gd name="T103" fmla="*/ 2653 h 2653"/>
                    <a:gd name="T104" fmla="*/ 3221 w 4078"/>
                    <a:gd name="T105" fmla="*/ 2653 h 2653"/>
                    <a:gd name="T106" fmla="*/ 3309 w 4078"/>
                    <a:gd name="T107" fmla="*/ 2653 h 2653"/>
                    <a:gd name="T108" fmla="*/ 3388 w 4078"/>
                    <a:gd name="T109" fmla="*/ 2653 h 2653"/>
                    <a:gd name="T110" fmla="*/ 3463 w 4078"/>
                    <a:gd name="T111" fmla="*/ 2653 h 2653"/>
                    <a:gd name="T112" fmla="*/ 3537 w 4078"/>
                    <a:gd name="T113" fmla="*/ 2649 h 2653"/>
                    <a:gd name="T114" fmla="*/ 3612 w 4078"/>
                    <a:gd name="T115" fmla="*/ 2649 h 2653"/>
                    <a:gd name="T116" fmla="*/ 3683 w 4078"/>
                    <a:gd name="T117" fmla="*/ 2649 h 2653"/>
                    <a:gd name="T118" fmla="*/ 3757 w 4078"/>
                    <a:gd name="T119" fmla="*/ 2653 h 2653"/>
                    <a:gd name="T120" fmla="*/ 3841 w 4078"/>
                    <a:gd name="T121" fmla="*/ 2644 h 2653"/>
                    <a:gd name="T122" fmla="*/ 3920 w 4078"/>
                    <a:gd name="T123" fmla="*/ 2653 h 2653"/>
                    <a:gd name="T124" fmla="*/ 4008 w 4078"/>
                    <a:gd name="T125" fmla="*/ 2653 h 2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078" h="2653">
                      <a:moveTo>
                        <a:pt x="0" y="2653"/>
                      </a:moveTo>
                      <a:lnTo>
                        <a:pt x="4" y="2653"/>
                      </a:lnTo>
                      <a:lnTo>
                        <a:pt x="9" y="2653"/>
                      </a:lnTo>
                      <a:lnTo>
                        <a:pt x="13" y="2653"/>
                      </a:lnTo>
                      <a:lnTo>
                        <a:pt x="17" y="2653"/>
                      </a:lnTo>
                      <a:lnTo>
                        <a:pt x="17" y="2649"/>
                      </a:lnTo>
                      <a:lnTo>
                        <a:pt x="22" y="2653"/>
                      </a:lnTo>
                      <a:lnTo>
                        <a:pt x="26" y="2653"/>
                      </a:lnTo>
                      <a:lnTo>
                        <a:pt x="30" y="2653"/>
                      </a:lnTo>
                      <a:lnTo>
                        <a:pt x="35" y="2653"/>
                      </a:lnTo>
                      <a:lnTo>
                        <a:pt x="39" y="2653"/>
                      </a:lnTo>
                      <a:lnTo>
                        <a:pt x="44" y="2653"/>
                      </a:lnTo>
                      <a:lnTo>
                        <a:pt x="48" y="2653"/>
                      </a:lnTo>
                      <a:lnTo>
                        <a:pt x="52" y="2653"/>
                      </a:lnTo>
                      <a:lnTo>
                        <a:pt x="57" y="2653"/>
                      </a:lnTo>
                      <a:lnTo>
                        <a:pt x="61" y="2653"/>
                      </a:lnTo>
                      <a:lnTo>
                        <a:pt x="66" y="2653"/>
                      </a:lnTo>
                      <a:lnTo>
                        <a:pt x="70" y="2653"/>
                      </a:lnTo>
                      <a:lnTo>
                        <a:pt x="70" y="2640"/>
                      </a:lnTo>
                      <a:lnTo>
                        <a:pt x="74" y="2653"/>
                      </a:lnTo>
                      <a:lnTo>
                        <a:pt x="74" y="2649"/>
                      </a:lnTo>
                      <a:lnTo>
                        <a:pt x="79" y="2649"/>
                      </a:lnTo>
                      <a:lnTo>
                        <a:pt x="79" y="2653"/>
                      </a:lnTo>
                      <a:lnTo>
                        <a:pt x="83" y="2653"/>
                      </a:lnTo>
                      <a:lnTo>
                        <a:pt x="88" y="2653"/>
                      </a:lnTo>
                      <a:lnTo>
                        <a:pt x="92" y="2653"/>
                      </a:lnTo>
                      <a:lnTo>
                        <a:pt x="96" y="2653"/>
                      </a:lnTo>
                      <a:lnTo>
                        <a:pt x="101" y="2653"/>
                      </a:lnTo>
                      <a:lnTo>
                        <a:pt x="105" y="2653"/>
                      </a:lnTo>
                      <a:lnTo>
                        <a:pt x="110" y="2653"/>
                      </a:lnTo>
                      <a:lnTo>
                        <a:pt x="114" y="2653"/>
                      </a:lnTo>
                      <a:lnTo>
                        <a:pt x="118" y="2649"/>
                      </a:lnTo>
                      <a:lnTo>
                        <a:pt x="118" y="2653"/>
                      </a:lnTo>
                      <a:lnTo>
                        <a:pt x="123" y="2653"/>
                      </a:lnTo>
                      <a:lnTo>
                        <a:pt x="127" y="2653"/>
                      </a:lnTo>
                      <a:lnTo>
                        <a:pt x="132" y="2653"/>
                      </a:lnTo>
                      <a:lnTo>
                        <a:pt x="136" y="2653"/>
                      </a:lnTo>
                      <a:lnTo>
                        <a:pt x="140" y="2653"/>
                      </a:lnTo>
                      <a:lnTo>
                        <a:pt x="140" y="2640"/>
                      </a:lnTo>
                      <a:lnTo>
                        <a:pt x="145" y="2653"/>
                      </a:lnTo>
                      <a:lnTo>
                        <a:pt x="145" y="2649"/>
                      </a:lnTo>
                      <a:lnTo>
                        <a:pt x="149" y="2649"/>
                      </a:lnTo>
                      <a:lnTo>
                        <a:pt x="149" y="2653"/>
                      </a:lnTo>
                      <a:lnTo>
                        <a:pt x="154" y="2653"/>
                      </a:lnTo>
                      <a:lnTo>
                        <a:pt x="154" y="2649"/>
                      </a:lnTo>
                      <a:lnTo>
                        <a:pt x="158" y="2653"/>
                      </a:lnTo>
                      <a:lnTo>
                        <a:pt x="162" y="2653"/>
                      </a:lnTo>
                      <a:lnTo>
                        <a:pt x="162" y="2649"/>
                      </a:lnTo>
                      <a:lnTo>
                        <a:pt x="167" y="2649"/>
                      </a:lnTo>
                      <a:lnTo>
                        <a:pt x="167" y="2653"/>
                      </a:lnTo>
                      <a:lnTo>
                        <a:pt x="171" y="2653"/>
                      </a:lnTo>
                      <a:lnTo>
                        <a:pt x="176" y="2653"/>
                      </a:lnTo>
                      <a:lnTo>
                        <a:pt x="176" y="2649"/>
                      </a:lnTo>
                      <a:lnTo>
                        <a:pt x="180" y="2649"/>
                      </a:lnTo>
                      <a:lnTo>
                        <a:pt x="180" y="2653"/>
                      </a:lnTo>
                      <a:lnTo>
                        <a:pt x="184" y="2653"/>
                      </a:lnTo>
                      <a:lnTo>
                        <a:pt x="189" y="2653"/>
                      </a:lnTo>
                      <a:lnTo>
                        <a:pt x="189" y="2649"/>
                      </a:lnTo>
                      <a:lnTo>
                        <a:pt x="193" y="2649"/>
                      </a:lnTo>
                      <a:lnTo>
                        <a:pt x="193" y="2653"/>
                      </a:lnTo>
                      <a:lnTo>
                        <a:pt x="197" y="2653"/>
                      </a:lnTo>
                      <a:lnTo>
                        <a:pt x="202" y="2653"/>
                      </a:lnTo>
                      <a:lnTo>
                        <a:pt x="202" y="2649"/>
                      </a:lnTo>
                      <a:lnTo>
                        <a:pt x="206" y="2600"/>
                      </a:lnTo>
                      <a:lnTo>
                        <a:pt x="206" y="2653"/>
                      </a:lnTo>
                      <a:lnTo>
                        <a:pt x="211" y="2653"/>
                      </a:lnTo>
                      <a:lnTo>
                        <a:pt x="215" y="2653"/>
                      </a:lnTo>
                      <a:lnTo>
                        <a:pt x="215" y="2649"/>
                      </a:lnTo>
                      <a:lnTo>
                        <a:pt x="219" y="2653"/>
                      </a:lnTo>
                      <a:lnTo>
                        <a:pt x="224" y="2653"/>
                      </a:lnTo>
                      <a:lnTo>
                        <a:pt x="228" y="2653"/>
                      </a:lnTo>
                      <a:lnTo>
                        <a:pt x="228" y="2649"/>
                      </a:lnTo>
                      <a:lnTo>
                        <a:pt x="233" y="2653"/>
                      </a:lnTo>
                      <a:lnTo>
                        <a:pt x="233" y="2649"/>
                      </a:lnTo>
                      <a:lnTo>
                        <a:pt x="237" y="2644"/>
                      </a:lnTo>
                      <a:lnTo>
                        <a:pt x="237" y="2653"/>
                      </a:lnTo>
                      <a:lnTo>
                        <a:pt x="241" y="2653"/>
                      </a:lnTo>
                      <a:lnTo>
                        <a:pt x="246" y="2653"/>
                      </a:lnTo>
                      <a:lnTo>
                        <a:pt x="250" y="2649"/>
                      </a:lnTo>
                      <a:lnTo>
                        <a:pt x="250" y="2653"/>
                      </a:lnTo>
                      <a:lnTo>
                        <a:pt x="255" y="2649"/>
                      </a:lnTo>
                      <a:lnTo>
                        <a:pt x="255" y="2653"/>
                      </a:lnTo>
                      <a:lnTo>
                        <a:pt x="259" y="2653"/>
                      </a:lnTo>
                      <a:lnTo>
                        <a:pt x="263" y="2653"/>
                      </a:lnTo>
                      <a:lnTo>
                        <a:pt x="268" y="2653"/>
                      </a:lnTo>
                      <a:lnTo>
                        <a:pt x="272" y="2653"/>
                      </a:lnTo>
                      <a:lnTo>
                        <a:pt x="277" y="2653"/>
                      </a:lnTo>
                      <a:lnTo>
                        <a:pt x="277" y="2649"/>
                      </a:lnTo>
                      <a:lnTo>
                        <a:pt x="281" y="2653"/>
                      </a:lnTo>
                      <a:lnTo>
                        <a:pt x="285" y="2653"/>
                      </a:lnTo>
                      <a:lnTo>
                        <a:pt x="285" y="2649"/>
                      </a:lnTo>
                      <a:lnTo>
                        <a:pt x="290" y="2653"/>
                      </a:lnTo>
                      <a:lnTo>
                        <a:pt x="290" y="2649"/>
                      </a:lnTo>
                      <a:lnTo>
                        <a:pt x="294" y="2614"/>
                      </a:lnTo>
                      <a:lnTo>
                        <a:pt x="294" y="2653"/>
                      </a:lnTo>
                      <a:lnTo>
                        <a:pt x="299" y="2640"/>
                      </a:lnTo>
                      <a:lnTo>
                        <a:pt x="299" y="2653"/>
                      </a:lnTo>
                      <a:lnTo>
                        <a:pt x="303" y="2653"/>
                      </a:lnTo>
                      <a:lnTo>
                        <a:pt x="307" y="2653"/>
                      </a:lnTo>
                      <a:lnTo>
                        <a:pt x="307" y="2649"/>
                      </a:lnTo>
                      <a:lnTo>
                        <a:pt x="312" y="2653"/>
                      </a:lnTo>
                      <a:lnTo>
                        <a:pt x="316" y="2653"/>
                      </a:lnTo>
                      <a:lnTo>
                        <a:pt x="321" y="2653"/>
                      </a:lnTo>
                      <a:lnTo>
                        <a:pt x="325" y="2653"/>
                      </a:lnTo>
                      <a:lnTo>
                        <a:pt x="329" y="2653"/>
                      </a:lnTo>
                      <a:lnTo>
                        <a:pt x="329" y="2649"/>
                      </a:lnTo>
                      <a:lnTo>
                        <a:pt x="334" y="2649"/>
                      </a:lnTo>
                      <a:lnTo>
                        <a:pt x="334" y="2653"/>
                      </a:lnTo>
                      <a:lnTo>
                        <a:pt x="338" y="2653"/>
                      </a:lnTo>
                      <a:lnTo>
                        <a:pt x="343" y="2653"/>
                      </a:lnTo>
                      <a:lnTo>
                        <a:pt x="343" y="2627"/>
                      </a:lnTo>
                      <a:lnTo>
                        <a:pt x="347" y="2640"/>
                      </a:lnTo>
                      <a:lnTo>
                        <a:pt x="347" y="2653"/>
                      </a:lnTo>
                      <a:lnTo>
                        <a:pt x="351" y="2653"/>
                      </a:lnTo>
                      <a:lnTo>
                        <a:pt x="356" y="2653"/>
                      </a:lnTo>
                      <a:lnTo>
                        <a:pt x="356" y="2644"/>
                      </a:lnTo>
                      <a:lnTo>
                        <a:pt x="360" y="2653"/>
                      </a:lnTo>
                      <a:lnTo>
                        <a:pt x="364" y="2653"/>
                      </a:lnTo>
                      <a:lnTo>
                        <a:pt x="369" y="2653"/>
                      </a:lnTo>
                      <a:lnTo>
                        <a:pt x="373" y="2653"/>
                      </a:lnTo>
                      <a:lnTo>
                        <a:pt x="378" y="2653"/>
                      </a:lnTo>
                      <a:lnTo>
                        <a:pt x="382" y="2653"/>
                      </a:lnTo>
                      <a:lnTo>
                        <a:pt x="386" y="2653"/>
                      </a:lnTo>
                      <a:lnTo>
                        <a:pt x="386" y="2649"/>
                      </a:lnTo>
                      <a:lnTo>
                        <a:pt x="391" y="2653"/>
                      </a:lnTo>
                      <a:lnTo>
                        <a:pt x="391" y="2587"/>
                      </a:lnTo>
                      <a:lnTo>
                        <a:pt x="395" y="2649"/>
                      </a:lnTo>
                      <a:lnTo>
                        <a:pt x="395" y="2653"/>
                      </a:lnTo>
                      <a:lnTo>
                        <a:pt x="400" y="2653"/>
                      </a:lnTo>
                      <a:lnTo>
                        <a:pt x="404" y="2653"/>
                      </a:lnTo>
                      <a:lnTo>
                        <a:pt x="408" y="2653"/>
                      </a:lnTo>
                      <a:lnTo>
                        <a:pt x="413" y="2653"/>
                      </a:lnTo>
                      <a:lnTo>
                        <a:pt x="417" y="2653"/>
                      </a:lnTo>
                      <a:lnTo>
                        <a:pt x="422" y="2653"/>
                      </a:lnTo>
                      <a:lnTo>
                        <a:pt x="426" y="2653"/>
                      </a:lnTo>
                      <a:lnTo>
                        <a:pt x="426" y="2649"/>
                      </a:lnTo>
                      <a:lnTo>
                        <a:pt x="430" y="2649"/>
                      </a:lnTo>
                      <a:lnTo>
                        <a:pt x="430" y="2653"/>
                      </a:lnTo>
                      <a:lnTo>
                        <a:pt x="435" y="2649"/>
                      </a:lnTo>
                      <a:lnTo>
                        <a:pt x="435" y="2653"/>
                      </a:lnTo>
                      <a:lnTo>
                        <a:pt x="439" y="2653"/>
                      </a:lnTo>
                      <a:lnTo>
                        <a:pt x="444" y="2653"/>
                      </a:lnTo>
                      <a:lnTo>
                        <a:pt x="444" y="2649"/>
                      </a:lnTo>
                      <a:lnTo>
                        <a:pt x="448" y="2653"/>
                      </a:lnTo>
                      <a:lnTo>
                        <a:pt x="448" y="2592"/>
                      </a:lnTo>
                      <a:lnTo>
                        <a:pt x="452" y="2618"/>
                      </a:lnTo>
                      <a:lnTo>
                        <a:pt x="452" y="2653"/>
                      </a:lnTo>
                      <a:lnTo>
                        <a:pt x="457" y="2653"/>
                      </a:lnTo>
                      <a:lnTo>
                        <a:pt x="457" y="2592"/>
                      </a:lnTo>
                      <a:lnTo>
                        <a:pt x="461" y="2653"/>
                      </a:lnTo>
                      <a:lnTo>
                        <a:pt x="466" y="2653"/>
                      </a:lnTo>
                      <a:lnTo>
                        <a:pt x="470" y="2653"/>
                      </a:lnTo>
                      <a:lnTo>
                        <a:pt x="474" y="2653"/>
                      </a:lnTo>
                      <a:lnTo>
                        <a:pt x="474" y="2649"/>
                      </a:lnTo>
                      <a:lnTo>
                        <a:pt x="479" y="2653"/>
                      </a:lnTo>
                      <a:lnTo>
                        <a:pt x="479" y="2649"/>
                      </a:lnTo>
                      <a:lnTo>
                        <a:pt x="483" y="2653"/>
                      </a:lnTo>
                      <a:lnTo>
                        <a:pt x="488" y="2653"/>
                      </a:lnTo>
                      <a:lnTo>
                        <a:pt x="492" y="2653"/>
                      </a:lnTo>
                      <a:lnTo>
                        <a:pt x="496" y="2653"/>
                      </a:lnTo>
                      <a:lnTo>
                        <a:pt x="496" y="2649"/>
                      </a:lnTo>
                      <a:lnTo>
                        <a:pt x="501" y="2653"/>
                      </a:lnTo>
                      <a:lnTo>
                        <a:pt x="501" y="2649"/>
                      </a:lnTo>
                      <a:lnTo>
                        <a:pt x="505" y="2649"/>
                      </a:lnTo>
                      <a:lnTo>
                        <a:pt x="505" y="2653"/>
                      </a:lnTo>
                      <a:lnTo>
                        <a:pt x="510" y="2640"/>
                      </a:lnTo>
                      <a:lnTo>
                        <a:pt x="510" y="2653"/>
                      </a:lnTo>
                      <a:lnTo>
                        <a:pt x="514" y="2649"/>
                      </a:lnTo>
                      <a:lnTo>
                        <a:pt x="514" y="2653"/>
                      </a:lnTo>
                      <a:lnTo>
                        <a:pt x="518" y="2653"/>
                      </a:lnTo>
                      <a:lnTo>
                        <a:pt x="523" y="2653"/>
                      </a:lnTo>
                      <a:lnTo>
                        <a:pt x="527" y="2653"/>
                      </a:lnTo>
                      <a:lnTo>
                        <a:pt x="527" y="2649"/>
                      </a:lnTo>
                      <a:lnTo>
                        <a:pt x="531" y="2649"/>
                      </a:lnTo>
                      <a:lnTo>
                        <a:pt x="531" y="2653"/>
                      </a:lnTo>
                      <a:lnTo>
                        <a:pt x="536" y="2653"/>
                      </a:lnTo>
                      <a:lnTo>
                        <a:pt x="540" y="2653"/>
                      </a:lnTo>
                      <a:lnTo>
                        <a:pt x="540" y="2649"/>
                      </a:lnTo>
                      <a:lnTo>
                        <a:pt x="545" y="2653"/>
                      </a:lnTo>
                      <a:lnTo>
                        <a:pt x="549" y="2653"/>
                      </a:lnTo>
                      <a:lnTo>
                        <a:pt x="553" y="2653"/>
                      </a:lnTo>
                      <a:lnTo>
                        <a:pt x="553" y="2649"/>
                      </a:lnTo>
                      <a:lnTo>
                        <a:pt x="558" y="2653"/>
                      </a:lnTo>
                      <a:lnTo>
                        <a:pt x="558" y="2644"/>
                      </a:lnTo>
                      <a:lnTo>
                        <a:pt x="562" y="2649"/>
                      </a:lnTo>
                      <a:lnTo>
                        <a:pt x="562" y="2653"/>
                      </a:lnTo>
                      <a:lnTo>
                        <a:pt x="567" y="2653"/>
                      </a:lnTo>
                      <a:lnTo>
                        <a:pt x="571" y="2653"/>
                      </a:lnTo>
                      <a:lnTo>
                        <a:pt x="575" y="2653"/>
                      </a:lnTo>
                      <a:lnTo>
                        <a:pt x="575" y="2649"/>
                      </a:lnTo>
                      <a:lnTo>
                        <a:pt x="580" y="2649"/>
                      </a:lnTo>
                      <a:lnTo>
                        <a:pt x="580" y="2653"/>
                      </a:lnTo>
                      <a:lnTo>
                        <a:pt x="584" y="2649"/>
                      </a:lnTo>
                      <a:lnTo>
                        <a:pt x="584" y="2653"/>
                      </a:lnTo>
                      <a:lnTo>
                        <a:pt x="589" y="2653"/>
                      </a:lnTo>
                      <a:lnTo>
                        <a:pt x="593" y="2653"/>
                      </a:lnTo>
                      <a:lnTo>
                        <a:pt x="597" y="2653"/>
                      </a:lnTo>
                      <a:lnTo>
                        <a:pt x="597" y="2649"/>
                      </a:lnTo>
                      <a:lnTo>
                        <a:pt x="602" y="2653"/>
                      </a:lnTo>
                      <a:lnTo>
                        <a:pt x="602" y="2574"/>
                      </a:lnTo>
                      <a:lnTo>
                        <a:pt x="606" y="2644"/>
                      </a:lnTo>
                      <a:lnTo>
                        <a:pt x="606" y="2653"/>
                      </a:lnTo>
                      <a:lnTo>
                        <a:pt x="611" y="2653"/>
                      </a:lnTo>
                      <a:lnTo>
                        <a:pt x="611" y="2649"/>
                      </a:lnTo>
                      <a:lnTo>
                        <a:pt x="615" y="2649"/>
                      </a:lnTo>
                      <a:lnTo>
                        <a:pt x="615" y="2653"/>
                      </a:lnTo>
                      <a:lnTo>
                        <a:pt x="619" y="2653"/>
                      </a:lnTo>
                      <a:lnTo>
                        <a:pt x="619" y="2649"/>
                      </a:lnTo>
                      <a:lnTo>
                        <a:pt x="624" y="2649"/>
                      </a:lnTo>
                      <a:lnTo>
                        <a:pt x="624" y="2653"/>
                      </a:lnTo>
                      <a:lnTo>
                        <a:pt x="628" y="2653"/>
                      </a:lnTo>
                      <a:lnTo>
                        <a:pt x="633" y="2653"/>
                      </a:lnTo>
                      <a:lnTo>
                        <a:pt x="637" y="2653"/>
                      </a:lnTo>
                      <a:lnTo>
                        <a:pt x="637" y="2649"/>
                      </a:lnTo>
                      <a:lnTo>
                        <a:pt x="641" y="2653"/>
                      </a:lnTo>
                      <a:lnTo>
                        <a:pt x="646" y="2653"/>
                      </a:lnTo>
                      <a:lnTo>
                        <a:pt x="650" y="2653"/>
                      </a:lnTo>
                      <a:lnTo>
                        <a:pt x="650" y="2640"/>
                      </a:lnTo>
                      <a:lnTo>
                        <a:pt x="655" y="2627"/>
                      </a:lnTo>
                      <a:lnTo>
                        <a:pt x="655" y="2653"/>
                      </a:lnTo>
                      <a:lnTo>
                        <a:pt x="659" y="2653"/>
                      </a:lnTo>
                      <a:lnTo>
                        <a:pt x="659" y="2649"/>
                      </a:lnTo>
                      <a:lnTo>
                        <a:pt x="663" y="2649"/>
                      </a:lnTo>
                      <a:lnTo>
                        <a:pt x="663" y="2653"/>
                      </a:lnTo>
                      <a:lnTo>
                        <a:pt x="668" y="2653"/>
                      </a:lnTo>
                      <a:lnTo>
                        <a:pt x="668" y="2640"/>
                      </a:lnTo>
                      <a:lnTo>
                        <a:pt x="672" y="2649"/>
                      </a:lnTo>
                      <a:lnTo>
                        <a:pt x="672" y="2653"/>
                      </a:lnTo>
                      <a:lnTo>
                        <a:pt x="677" y="2649"/>
                      </a:lnTo>
                      <a:lnTo>
                        <a:pt x="677" y="2653"/>
                      </a:lnTo>
                      <a:lnTo>
                        <a:pt x="681" y="2649"/>
                      </a:lnTo>
                      <a:lnTo>
                        <a:pt x="681" y="2653"/>
                      </a:lnTo>
                      <a:lnTo>
                        <a:pt x="685" y="2653"/>
                      </a:lnTo>
                      <a:lnTo>
                        <a:pt x="690" y="2653"/>
                      </a:lnTo>
                      <a:lnTo>
                        <a:pt x="690" y="2649"/>
                      </a:lnTo>
                      <a:lnTo>
                        <a:pt x="694" y="2653"/>
                      </a:lnTo>
                      <a:lnTo>
                        <a:pt x="698" y="2653"/>
                      </a:lnTo>
                      <a:lnTo>
                        <a:pt x="703" y="2653"/>
                      </a:lnTo>
                      <a:lnTo>
                        <a:pt x="703" y="2644"/>
                      </a:lnTo>
                      <a:lnTo>
                        <a:pt x="707" y="2653"/>
                      </a:lnTo>
                      <a:lnTo>
                        <a:pt x="707" y="2649"/>
                      </a:lnTo>
                      <a:lnTo>
                        <a:pt x="712" y="2653"/>
                      </a:lnTo>
                      <a:lnTo>
                        <a:pt x="712" y="2649"/>
                      </a:lnTo>
                      <a:lnTo>
                        <a:pt x="716" y="2653"/>
                      </a:lnTo>
                      <a:lnTo>
                        <a:pt x="720" y="2653"/>
                      </a:lnTo>
                      <a:lnTo>
                        <a:pt x="725" y="2653"/>
                      </a:lnTo>
                      <a:lnTo>
                        <a:pt x="725" y="2649"/>
                      </a:lnTo>
                      <a:lnTo>
                        <a:pt x="729" y="2649"/>
                      </a:lnTo>
                      <a:lnTo>
                        <a:pt x="729" y="2653"/>
                      </a:lnTo>
                      <a:lnTo>
                        <a:pt x="734" y="2653"/>
                      </a:lnTo>
                      <a:lnTo>
                        <a:pt x="734" y="2649"/>
                      </a:lnTo>
                      <a:lnTo>
                        <a:pt x="738" y="2653"/>
                      </a:lnTo>
                      <a:lnTo>
                        <a:pt x="738" y="2649"/>
                      </a:lnTo>
                      <a:lnTo>
                        <a:pt x="742" y="2649"/>
                      </a:lnTo>
                      <a:lnTo>
                        <a:pt x="742" y="2653"/>
                      </a:lnTo>
                      <a:lnTo>
                        <a:pt x="747" y="2653"/>
                      </a:lnTo>
                      <a:lnTo>
                        <a:pt x="751" y="2649"/>
                      </a:lnTo>
                      <a:lnTo>
                        <a:pt x="751" y="2627"/>
                      </a:lnTo>
                      <a:lnTo>
                        <a:pt x="756" y="2649"/>
                      </a:lnTo>
                      <a:lnTo>
                        <a:pt x="756" y="2640"/>
                      </a:lnTo>
                      <a:lnTo>
                        <a:pt x="760" y="2644"/>
                      </a:lnTo>
                      <a:lnTo>
                        <a:pt x="760" y="2653"/>
                      </a:lnTo>
                      <a:lnTo>
                        <a:pt x="764" y="2653"/>
                      </a:lnTo>
                      <a:lnTo>
                        <a:pt x="764" y="2649"/>
                      </a:lnTo>
                      <a:lnTo>
                        <a:pt x="769" y="2653"/>
                      </a:lnTo>
                      <a:lnTo>
                        <a:pt x="769" y="2609"/>
                      </a:lnTo>
                      <a:lnTo>
                        <a:pt x="773" y="2609"/>
                      </a:lnTo>
                      <a:lnTo>
                        <a:pt x="773" y="2653"/>
                      </a:lnTo>
                      <a:lnTo>
                        <a:pt x="778" y="2653"/>
                      </a:lnTo>
                      <a:lnTo>
                        <a:pt x="778" y="2649"/>
                      </a:lnTo>
                      <a:lnTo>
                        <a:pt x="782" y="2644"/>
                      </a:lnTo>
                      <a:lnTo>
                        <a:pt x="782" y="2653"/>
                      </a:lnTo>
                      <a:lnTo>
                        <a:pt x="786" y="2649"/>
                      </a:lnTo>
                      <a:lnTo>
                        <a:pt x="786" y="2653"/>
                      </a:lnTo>
                      <a:lnTo>
                        <a:pt x="791" y="2653"/>
                      </a:lnTo>
                      <a:lnTo>
                        <a:pt x="795" y="2653"/>
                      </a:lnTo>
                      <a:lnTo>
                        <a:pt x="795" y="2649"/>
                      </a:lnTo>
                      <a:lnTo>
                        <a:pt x="800" y="2653"/>
                      </a:lnTo>
                      <a:lnTo>
                        <a:pt x="800" y="2570"/>
                      </a:lnTo>
                      <a:lnTo>
                        <a:pt x="804" y="2649"/>
                      </a:lnTo>
                      <a:lnTo>
                        <a:pt x="804" y="2640"/>
                      </a:lnTo>
                      <a:lnTo>
                        <a:pt x="808" y="2649"/>
                      </a:lnTo>
                      <a:lnTo>
                        <a:pt x="808" y="2653"/>
                      </a:lnTo>
                      <a:lnTo>
                        <a:pt x="813" y="2653"/>
                      </a:lnTo>
                      <a:lnTo>
                        <a:pt x="817" y="2653"/>
                      </a:lnTo>
                      <a:lnTo>
                        <a:pt x="822" y="2653"/>
                      </a:lnTo>
                      <a:lnTo>
                        <a:pt x="826" y="2653"/>
                      </a:lnTo>
                      <a:lnTo>
                        <a:pt x="826" y="2631"/>
                      </a:lnTo>
                      <a:lnTo>
                        <a:pt x="830" y="2649"/>
                      </a:lnTo>
                      <a:lnTo>
                        <a:pt x="830" y="2640"/>
                      </a:lnTo>
                      <a:lnTo>
                        <a:pt x="835" y="2649"/>
                      </a:lnTo>
                      <a:lnTo>
                        <a:pt x="835" y="2653"/>
                      </a:lnTo>
                      <a:lnTo>
                        <a:pt x="839" y="2653"/>
                      </a:lnTo>
                      <a:lnTo>
                        <a:pt x="844" y="2653"/>
                      </a:lnTo>
                      <a:lnTo>
                        <a:pt x="844" y="2649"/>
                      </a:lnTo>
                      <a:lnTo>
                        <a:pt x="848" y="2653"/>
                      </a:lnTo>
                      <a:lnTo>
                        <a:pt x="852" y="2653"/>
                      </a:lnTo>
                      <a:lnTo>
                        <a:pt x="857" y="2653"/>
                      </a:lnTo>
                      <a:lnTo>
                        <a:pt x="857" y="2649"/>
                      </a:lnTo>
                      <a:lnTo>
                        <a:pt x="861" y="2653"/>
                      </a:lnTo>
                      <a:lnTo>
                        <a:pt x="861" y="2649"/>
                      </a:lnTo>
                      <a:lnTo>
                        <a:pt x="865" y="2653"/>
                      </a:lnTo>
                      <a:lnTo>
                        <a:pt x="865" y="2649"/>
                      </a:lnTo>
                      <a:lnTo>
                        <a:pt x="870" y="2653"/>
                      </a:lnTo>
                      <a:lnTo>
                        <a:pt x="870" y="2649"/>
                      </a:lnTo>
                      <a:lnTo>
                        <a:pt x="874" y="2644"/>
                      </a:lnTo>
                      <a:lnTo>
                        <a:pt x="874" y="2653"/>
                      </a:lnTo>
                      <a:lnTo>
                        <a:pt x="879" y="2653"/>
                      </a:lnTo>
                      <a:lnTo>
                        <a:pt x="883" y="2653"/>
                      </a:lnTo>
                      <a:lnTo>
                        <a:pt x="887" y="2653"/>
                      </a:lnTo>
                      <a:lnTo>
                        <a:pt x="887" y="2649"/>
                      </a:lnTo>
                      <a:lnTo>
                        <a:pt x="892" y="2649"/>
                      </a:lnTo>
                      <a:lnTo>
                        <a:pt x="896" y="2649"/>
                      </a:lnTo>
                      <a:lnTo>
                        <a:pt x="896" y="2653"/>
                      </a:lnTo>
                      <a:lnTo>
                        <a:pt x="901" y="2653"/>
                      </a:lnTo>
                      <a:lnTo>
                        <a:pt x="905" y="2653"/>
                      </a:lnTo>
                      <a:lnTo>
                        <a:pt x="905" y="2649"/>
                      </a:lnTo>
                      <a:lnTo>
                        <a:pt x="909" y="2653"/>
                      </a:lnTo>
                      <a:lnTo>
                        <a:pt x="909" y="2622"/>
                      </a:lnTo>
                      <a:lnTo>
                        <a:pt x="914" y="2653"/>
                      </a:lnTo>
                      <a:lnTo>
                        <a:pt x="914" y="2649"/>
                      </a:lnTo>
                      <a:lnTo>
                        <a:pt x="918" y="2653"/>
                      </a:lnTo>
                      <a:lnTo>
                        <a:pt x="918" y="2649"/>
                      </a:lnTo>
                      <a:lnTo>
                        <a:pt x="923" y="2614"/>
                      </a:lnTo>
                      <a:lnTo>
                        <a:pt x="923" y="2649"/>
                      </a:lnTo>
                      <a:lnTo>
                        <a:pt x="927" y="2640"/>
                      </a:lnTo>
                      <a:lnTo>
                        <a:pt x="927" y="2653"/>
                      </a:lnTo>
                      <a:lnTo>
                        <a:pt x="931" y="2653"/>
                      </a:lnTo>
                      <a:lnTo>
                        <a:pt x="931" y="2649"/>
                      </a:lnTo>
                      <a:lnTo>
                        <a:pt x="936" y="2653"/>
                      </a:lnTo>
                      <a:lnTo>
                        <a:pt x="936" y="2596"/>
                      </a:lnTo>
                      <a:lnTo>
                        <a:pt x="940" y="2609"/>
                      </a:lnTo>
                      <a:lnTo>
                        <a:pt x="940" y="2653"/>
                      </a:lnTo>
                      <a:lnTo>
                        <a:pt x="945" y="2653"/>
                      </a:lnTo>
                      <a:lnTo>
                        <a:pt x="945" y="2649"/>
                      </a:lnTo>
                      <a:lnTo>
                        <a:pt x="949" y="2649"/>
                      </a:lnTo>
                      <a:lnTo>
                        <a:pt x="949" y="2653"/>
                      </a:lnTo>
                      <a:lnTo>
                        <a:pt x="953" y="2653"/>
                      </a:lnTo>
                      <a:lnTo>
                        <a:pt x="958" y="2653"/>
                      </a:lnTo>
                      <a:lnTo>
                        <a:pt x="962" y="2653"/>
                      </a:lnTo>
                      <a:lnTo>
                        <a:pt x="967" y="2653"/>
                      </a:lnTo>
                      <a:lnTo>
                        <a:pt x="967" y="2631"/>
                      </a:lnTo>
                      <a:lnTo>
                        <a:pt x="971" y="2508"/>
                      </a:lnTo>
                      <a:lnTo>
                        <a:pt x="971" y="2649"/>
                      </a:lnTo>
                      <a:lnTo>
                        <a:pt x="975" y="2543"/>
                      </a:lnTo>
                      <a:lnTo>
                        <a:pt x="975" y="2653"/>
                      </a:lnTo>
                      <a:lnTo>
                        <a:pt x="980" y="2653"/>
                      </a:lnTo>
                      <a:lnTo>
                        <a:pt x="980" y="2636"/>
                      </a:lnTo>
                      <a:lnTo>
                        <a:pt x="984" y="2618"/>
                      </a:lnTo>
                      <a:lnTo>
                        <a:pt x="984" y="2653"/>
                      </a:lnTo>
                      <a:lnTo>
                        <a:pt x="989" y="2653"/>
                      </a:lnTo>
                      <a:lnTo>
                        <a:pt x="989" y="2644"/>
                      </a:lnTo>
                      <a:lnTo>
                        <a:pt x="993" y="2649"/>
                      </a:lnTo>
                      <a:lnTo>
                        <a:pt x="993" y="2653"/>
                      </a:lnTo>
                      <a:lnTo>
                        <a:pt x="997" y="2653"/>
                      </a:lnTo>
                      <a:lnTo>
                        <a:pt x="1002" y="2653"/>
                      </a:lnTo>
                      <a:lnTo>
                        <a:pt x="1002" y="2644"/>
                      </a:lnTo>
                      <a:lnTo>
                        <a:pt x="1006" y="2653"/>
                      </a:lnTo>
                      <a:lnTo>
                        <a:pt x="1011" y="2653"/>
                      </a:lnTo>
                      <a:lnTo>
                        <a:pt x="1011" y="2649"/>
                      </a:lnTo>
                      <a:lnTo>
                        <a:pt x="1015" y="2653"/>
                      </a:lnTo>
                      <a:lnTo>
                        <a:pt x="1015" y="2649"/>
                      </a:lnTo>
                      <a:lnTo>
                        <a:pt x="1019" y="2649"/>
                      </a:lnTo>
                      <a:lnTo>
                        <a:pt x="1019" y="2653"/>
                      </a:lnTo>
                      <a:lnTo>
                        <a:pt x="1024" y="2653"/>
                      </a:lnTo>
                      <a:lnTo>
                        <a:pt x="1024" y="2649"/>
                      </a:lnTo>
                      <a:lnTo>
                        <a:pt x="1028" y="2653"/>
                      </a:lnTo>
                      <a:lnTo>
                        <a:pt x="1032" y="2653"/>
                      </a:lnTo>
                      <a:lnTo>
                        <a:pt x="1037" y="2653"/>
                      </a:lnTo>
                      <a:lnTo>
                        <a:pt x="1037" y="2644"/>
                      </a:lnTo>
                      <a:lnTo>
                        <a:pt x="1041" y="2653"/>
                      </a:lnTo>
                      <a:lnTo>
                        <a:pt x="1046" y="2653"/>
                      </a:lnTo>
                      <a:lnTo>
                        <a:pt x="1050" y="2653"/>
                      </a:lnTo>
                      <a:lnTo>
                        <a:pt x="1054" y="2653"/>
                      </a:lnTo>
                      <a:lnTo>
                        <a:pt x="1054" y="2649"/>
                      </a:lnTo>
                      <a:lnTo>
                        <a:pt x="1059" y="2653"/>
                      </a:lnTo>
                      <a:lnTo>
                        <a:pt x="1059" y="2649"/>
                      </a:lnTo>
                      <a:lnTo>
                        <a:pt x="1063" y="2653"/>
                      </a:lnTo>
                      <a:lnTo>
                        <a:pt x="1063" y="2649"/>
                      </a:lnTo>
                      <a:lnTo>
                        <a:pt x="1068" y="2653"/>
                      </a:lnTo>
                      <a:lnTo>
                        <a:pt x="1068" y="2649"/>
                      </a:lnTo>
                      <a:lnTo>
                        <a:pt x="1072" y="2653"/>
                      </a:lnTo>
                      <a:lnTo>
                        <a:pt x="1072" y="2644"/>
                      </a:lnTo>
                      <a:lnTo>
                        <a:pt x="1076" y="2649"/>
                      </a:lnTo>
                      <a:lnTo>
                        <a:pt x="1076" y="2653"/>
                      </a:lnTo>
                      <a:lnTo>
                        <a:pt x="1081" y="2653"/>
                      </a:lnTo>
                      <a:lnTo>
                        <a:pt x="1081" y="2649"/>
                      </a:lnTo>
                      <a:lnTo>
                        <a:pt x="1085" y="2653"/>
                      </a:lnTo>
                      <a:lnTo>
                        <a:pt x="1085" y="2592"/>
                      </a:lnTo>
                      <a:lnTo>
                        <a:pt x="1090" y="2609"/>
                      </a:lnTo>
                      <a:lnTo>
                        <a:pt x="1090" y="2653"/>
                      </a:lnTo>
                      <a:lnTo>
                        <a:pt x="1094" y="2653"/>
                      </a:lnTo>
                      <a:lnTo>
                        <a:pt x="1094" y="2649"/>
                      </a:lnTo>
                      <a:lnTo>
                        <a:pt x="1098" y="2649"/>
                      </a:lnTo>
                      <a:lnTo>
                        <a:pt x="1098" y="2653"/>
                      </a:lnTo>
                      <a:lnTo>
                        <a:pt x="1103" y="2653"/>
                      </a:lnTo>
                      <a:lnTo>
                        <a:pt x="1103" y="2574"/>
                      </a:lnTo>
                      <a:lnTo>
                        <a:pt x="1107" y="2649"/>
                      </a:lnTo>
                      <a:lnTo>
                        <a:pt x="1107" y="2653"/>
                      </a:lnTo>
                      <a:lnTo>
                        <a:pt x="1112" y="2649"/>
                      </a:lnTo>
                      <a:lnTo>
                        <a:pt x="1112" y="2653"/>
                      </a:lnTo>
                      <a:lnTo>
                        <a:pt x="1116" y="2649"/>
                      </a:lnTo>
                      <a:lnTo>
                        <a:pt x="1116" y="2653"/>
                      </a:lnTo>
                      <a:lnTo>
                        <a:pt x="1120" y="2653"/>
                      </a:lnTo>
                      <a:lnTo>
                        <a:pt x="1120" y="2636"/>
                      </a:lnTo>
                      <a:lnTo>
                        <a:pt x="1125" y="2653"/>
                      </a:lnTo>
                      <a:lnTo>
                        <a:pt x="1125" y="2557"/>
                      </a:lnTo>
                      <a:lnTo>
                        <a:pt x="1129" y="2653"/>
                      </a:lnTo>
                      <a:lnTo>
                        <a:pt x="1134" y="2653"/>
                      </a:lnTo>
                      <a:lnTo>
                        <a:pt x="1134" y="2561"/>
                      </a:lnTo>
                      <a:lnTo>
                        <a:pt x="1138" y="2631"/>
                      </a:lnTo>
                      <a:lnTo>
                        <a:pt x="1138" y="2649"/>
                      </a:lnTo>
                      <a:lnTo>
                        <a:pt x="1142" y="2653"/>
                      </a:lnTo>
                      <a:lnTo>
                        <a:pt x="1147" y="2653"/>
                      </a:lnTo>
                      <a:lnTo>
                        <a:pt x="1151" y="2653"/>
                      </a:lnTo>
                      <a:lnTo>
                        <a:pt x="1151" y="2649"/>
                      </a:lnTo>
                      <a:lnTo>
                        <a:pt x="1156" y="2653"/>
                      </a:lnTo>
                      <a:lnTo>
                        <a:pt x="1156" y="2649"/>
                      </a:lnTo>
                      <a:lnTo>
                        <a:pt x="1160" y="2631"/>
                      </a:lnTo>
                      <a:lnTo>
                        <a:pt x="1160" y="2653"/>
                      </a:lnTo>
                      <a:lnTo>
                        <a:pt x="1164" y="2653"/>
                      </a:lnTo>
                      <a:lnTo>
                        <a:pt x="1164" y="2644"/>
                      </a:lnTo>
                      <a:lnTo>
                        <a:pt x="1169" y="2649"/>
                      </a:lnTo>
                      <a:lnTo>
                        <a:pt x="1169" y="2653"/>
                      </a:lnTo>
                      <a:lnTo>
                        <a:pt x="1173" y="2653"/>
                      </a:lnTo>
                      <a:lnTo>
                        <a:pt x="1173" y="2649"/>
                      </a:lnTo>
                      <a:lnTo>
                        <a:pt x="1178" y="2649"/>
                      </a:lnTo>
                      <a:lnTo>
                        <a:pt x="1178" y="2653"/>
                      </a:lnTo>
                      <a:lnTo>
                        <a:pt x="1182" y="2653"/>
                      </a:lnTo>
                      <a:lnTo>
                        <a:pt x="1186" y="2653"/>
                      </a:lnTo>
                      <a:lnTo>
                        <a:pt x="1191" y="2653"/>
                      </a:lnTo>
                      <a:lnTo>
                        <a:pt x="1191" y="2649"/>
                      </a:lnTo>
                      <a:lnTo>
                        <a:pt x="1195" y="2653"/>
                      </a:lnTo>
                      <a:lnTo>
                        <a:pt x="1199" y="2653"/>
                      </a:lnTo>
                      <a:lnTo>
                        <a:pt x="1199" y="2649"/>
                      </a:lnTo>
                      <a:lnTo>
                        <a:pt x="1204" y="2653"/>
                      </a:lnTo>
                      <a:lnTo>
                        <a:pt x="1204" y="2649"/>
                      </a:lnTo>
                      <a:lnTo>
                        <a:pt x="1208" y="2649"/>
                      </a:lnTo>
                      <a:lnTo>
                        <a:pt x="1208" y="2653"/>
                      </a:lnTo>
                      <a:lnTo>
                        <a:pt x="1213" y="2653"/>
                      </a:lnTo>
                      <a:lnTo>
                        <a:pt x="1217" y="2653"/>
                      </a:lnTo>
                      <a:lnTo>
                        <a:pt x="1217" y="2491"/>
                      </a:lnTo>
                      <a:lnTo>
                        <a:pt x="1221" y="2420"/>
                      </a:lnTo>
                      <a:lnTo>
                        <a:pt x="1221" y="2649"/>
                      </a:lnTo>
                      <a:lnTo>
                        <a:pt x="1226" y="2600"/>
                      </a:lnTo>
                      <a:lnTo>
                        <a:pt x="1226" y="2653"/>
                      </a:lnTo>
                      <a:lnTo>
                        <a:pt x="1230" y="2653"/>
                      </a:lnTo>
                      <a:lnTo>
                        <a:pt x="1230" y="2649"/>
                      </a:lnTo>
                      <a:lnTo>
                        <a:pt x="1235" y="2653"/>
                      </a:lnTo>
                      <a:lnTo>
                        <a:pt x="1235" y="2649"/>
                      </a:lnTo>
                      <a:lnTo>
                        <a:pt x="1239" y="2653"/>
                      </a:lnTo>
                      <a:lnTo>
                        <a:pt x="1239" y="2649"/>
                      </a:lnTo>
                      <a:lnTo>
                        <a:pt x="1243" y="2653"/>
                      </a:lnTo>
                      <a:lnTo>
                        <a:pt x="1243" y="2649"/>
                      </a:lnTo>
                      <a:lnTo>
                        <a:pt x="1248" y="2653"/>
                      </a:lnTo>
                      <a:lnTo>
                        <a:pt x="1248" y="2649"/>
                      </a:lnTo>
                      <a:lnTo>
                        <a:pt x="1252" y="2653"/>
                      </a:lnTo>
                      <a:lnTo>
                        <a:pt x="1257" y="2653"/>
                      </a:lnTo>
                      <a:lnTo>
                        <a:pt x="1261" y="2653"/>
                      </a:lnTo>
                      <a:lnTo>
                        <a:pt x="1261" y="2649"/>
                      </a:lnTo>
                      <a:lnTo>
                        <a:pt x="1265" y="2653"/>
                      </a:lnTo>
                      <a:lnTo>
                        <a:pt x="1265" y="2649"/>
                      </a:lnTo>
                      <a:lnTo>
                        <a:pt x="1270" y="2653"/>
                      </a:lnTo>
                      <a:lnTo>
                        <a:pt x="1274" y="2653"/>
                      </a:lnTo>
                      <a:lnTo>
                        <a:pt x="1274" y="2649"/>
                      </a:lnTo>
                      <a:lnTo>
                        <a:pt x="1279" y="2649"/>
                      </a:lnTo>
                      <a:lnTo>
                        <a:pt x="1279" y="2653"/>
                      </a:lnTo>
                      <a:lnTo>
                        <a:pt x="1283" y="2649"/>
                      </a:lnTo>
                      <a:lnTo>
                        <a:pt x="1283" y="2653"/>
                      </a:lnTo>
                      <a:lnTo>
                        <a:pt x="1287" y="2649"/>
                      </a:lnTo>
                      <a:lnTo>
                        <a:pt x="1287" y="2653"/>
                      </a:lnTo>
                      <a:lnTo>
                        <a:pt x="1292" y="2653"/>
                      </a:lnTo>
                      <a:lnTo>
                        <a:pt x="1292" y="2649"/>
                      </a:lnTo>
                      <a:lnTo>
                        <a:pt x="1296" y="2653"/>
                      </a:lnTo>
                      <a:lnTo>
                        <a:pt x="1301" y="2653"/>
                      </a:lnTo>
                      <a:lnTo>
                        <a:pt x="1301" y="2649"/>
                      </a:lnTo>
                      <a:lnTo>
                        <a:pt x="1305" y="2653"/>
                      </a:lnTo>
                      <a:lnTo>
                        <a:pt x="1305" y="2596"/>
                      </a:lnTo>
                      <a:lnTo>
                        <a:pt x="1309" y="2627"/>
                      </a:lnTo>
                      <a:lnTo>
                        <a:pt x="1309" y="2649"/>
                      </a:lnTo>
                      <a:lnTo>
                        <a:pt x="1314" y="2600"/>
                      </a:lnTo>
                      <a:lnTo>
                        <a:pt x="1314" y="2653"/>
                      </a:lnTo>
                      <a:lnTo>
                        <a:pt x="1318" y="2653"/>
                      </a:lnTo>
                      <a:lnTo>
                        <a:pt x="1323" y="2653"/>
                      </a:lnTo>
                      <a:lnTo>
                        <a:pt x="1323" y="2614"/>
                      </a:lnTo>
                      <a:lnTo>
                        <a:pt x="1327" y="2631"/>
                      </a:lnTo>
                      <a:lnTo>
                        <a:pt x="1327" y="2649"/>
                      </a:lnTo>
                      <a:lnTo>
                        <a:pt x="1331" y="2653"/>
                      </a:lnTo>
                      <a:lnTo>
                        <a:pt x="1336" y="2653"/>
                      </a:lnTo>
                      <a:lnTo>
                        <a:pt x="1340" y="2653"/>
                      </a:lnTo>
                      <a:lnTo>
                        <a:pt x="1345" y="2653"/>
                      </a:lnTo>
                      <a:lnTo>
                        <a:pt x="1345" y="2649"/>
                      </a:lnTo>
                      <a:lnTo>
                        <a:pt x="1349" y="2653"/>
                      </a:lnTo>
                      <a:lnTo>
                        <a:pt x="1349" y="2649"/>
                      </a:lnTo>
                      <a:lnTo>
                        <a:pt x="1353" y="2649"/>
                      </a:lnTo>
                      <a:lnTo>
                        <a:pt x="1353" y="2447"/>
                      </a:lnTo>
                      <a:lnTo>
                        <a:pt x="1358" y="2592"/>
                      </a:lnTo>
                      <a:lnTo>
                        <a:pt x="1358" y="2644"/>
                      </a:lnTo>
                      <a:lnTo>
                        <a:pt x="1362" y="2649"/>
                      </a:lnTo>
                      <a:lnTo>
                        <a:pt x="1362" y="2653"/>
                      </a:lnTo>
                      <a:lnTo>
                        <a:pt x="1366" y="2653"/>
                      </a:lnTo>
                      <a:lnTo>
                        <a:pt x="1366" y="2644"/>
                      </a:lnTo>
                      <a:lnTo>
                        <a:pt x="1371" y="2649"/>
                      </a:lnTo>
                      <a:lnTo>
                        <a:pt x="1371" y="2653"/>
                      </a:lnTo>
                      <a:lnTo>
                        <a:pt x="1375" y="2653"/>
                      </a:lnTo>
                      <a:lnTo>
                        <a:pt x="1375" y="2649"/>
                      </a:lnTo>
                      <a:lnTo>
                        <a:pt x="1380" y="2653"/>
                      </a:lnTo>
                      <a:lnTo>
                        <a:pt x="1380" y="2622"/>
                      </a:lnTo>
                      <a:lnTo>
                        <a:pt x="1384" y="2653"/>
                      </a:lnTo>
                      <a:lnTo>
                        <a:pt x="1384" y="2649"/>
                      </a:lnTo>
                      <a:lnTo>
                        <a:pt x="1388" y="2653"/>
                      </a:lnTo>
                      <a:lnTo>
                        <a:pt x="1388" y="2636"/>
                      </a:lnTo>
                      <a:lnTo>
                        <a:pt x="1393" y="2653"/>
                      </a:lnTo>
                      <a:lnTo>
                        <a:pt x="1397" y="2653"/>
                      </a:lnTo>
                      <a:lnTo>
                        <a:pt x="1402" y="2636"/>
                      </a:lnTo>
                      <a:lnTo>
                        <a:pt x="1402" y="2653"/>
                      </a:lnTo>
                      <a:lnTo>
                        <a:pt x="1406" y="2653"/>
                      </a:lnTo>
                      <a:lnTo>
                        <a:pt x="1410" y="2653"/>
                      </a:lnTo>
                      <a:lnTo>
                        <a:pt x="1410" y="2649"/>
                      </a:lnTo>
                      <a:lnTo>
                        <a:pt x="1415" y="2653"/>
                      </a:lnTo>
                      <a:lnTo>
                        <a:pt x="1415" y="2649"/>
                      </a:lnTo>
                      <a:lnTo>
                        <a:pt x="1419" y="2649"/>
                      </a:lnTo>
                      <a:lnTo>
                        <a:pt x="1419" y="2653"/>
                      </a:lnTo>
                      <a:lnTo>
                        <a:pt x="1424" y="2653"/>
                      </a:lnTo>
                      <a:lnTo>
                        <a:pt x="1428" y="2653"/>
                      </a:lnTo>
                      <a:lnTo>
                        <a:pt x="1432" y="2653"/>
                      </a:lnTo>
                      <a:lnTo>
                        <a:pt x="1437" y="2653"/>
                      </a:lnTo>
                      <a:lnTo>
                        <a:pt x="1437" y="2649"/>
                      </a:lnTo>
                      <a:lnTo>
                        <a:pt x="1441" y="2653"/>
                      </a:lnTo>
                      <a:lnTo>
                        <a:pt x="1441" y="2649"/>
                      </a:lnTo>
                      <a:lnTo>
                        <a:pt x="1446" y="2649"/>
                      </a:lnTo>
                      <a:lnTo>
                        <a:pt x="1446" y="2653"/>
                      </a:lnTo>
                      <a:lnTo>
                        <a:pt x="1450" y="2653"/>
                      </a:lnTo>
                      <a:lnTo>
                        <a:pt x="1450" y="2649"/>
                      </a:lnTo>
                      <a:lnTo>
                        <a:pt x="1454" y="2649"/>
                      </a:lnTo>
                      <a:lnTo>
                        <a:pt x="1454" y="2653"/>
                      </a:lnTo>
                      <a:lnTo>
                        <a:pt x="1459" y="2653"/>
                      </a:lnTo>
                      <a:lnTo>
                        <a:pt x="1463" y="2653"/>
                      </a:lnTo>
                      <a:lnTo>
                        <a:pt x="1468" y="2653"/>
                      </a:lnTo>
                      <a:lnTo>
                        <a:pt x="1468" y="2649"/>
                      </a:lnTo>
                      <a:lnTo>
                        <a:pt x="1472" y="2649"/>
                      </a:lnTo>
                      <a:lnTo>
                        <a:pt x="1472" y="2618"/>
                      </a:lnTo>
                      <a:lnTo>
                        <a:pt x="1476" y="2649"/>
                      </a:lnTo>
                      <a:lnTo>
                        <a:pt x="1476" y="2631"/>
                      </a:lnTo>
                      <a:lnTo>
                        <a:pt x="1481" y="2649"/>
                      </a:lnTo>
                      <a:lnTo>
                        <a:pt x="1481" y="2653"/>
                      </a:lnTo>
                      <a:lnTo>
                        <a:pt x="1485" y="2653"/>
                      </a:lnTo>
                      <a:lnTo>
                        <a:pt x="1485" y="2649"/>
                      </a:lnTo>
                      <a:lnTo>
                        <a:pt x="1490" y="2653"/>
                      </a:lnTo>
                      <a:lnTo>
                        <a:pt x="1490" y="2644"/>
                      </a:lnTo>
                      <a:lnTo>
                        <a:pt x="1494" y="2649"/>
                      </a:lnTo>
                      <a:lnTo>
                        <a:pt x="1494" y="2653"/>
                      </a:lnTo>
                      <a:lnTo>
                        <a:pt x="1498" y="2649"/>
                      </a:lnTo>
                      <a:lnTo>
                        <a:pt x="1498" y="2653"/>
                      </a:lnTo>
                      <a:lnTo>
                        <a:pt x="1503" y="2653"/>
                      </a:lnTo>
                      <a:lnTo>
                        <a:pt x="1503" y="2649"/>
                      </a:lnTo>
                      <a:lnTo>
                        <a:pt x="1507" y="2653"/>
                      </a:lnTo>
                      <a:lnTo>
                        <a:pt x="1512" y="2653"/>
                      </a:lnTo>
                      <a:lnTo>
                        <a:pt x="1512" y="2640"/>
                      </a:lnTo>
                      <a:lnTo>
                        <a:pt x="1516" y="2587"/>
                      </a:lnTo>
                      <a:lnTo>
                        <a:pt x="1516" y="2649"/>
                      </a:lnTo>
                      <a:lnTo>
                        <a:pt x="1520" y="2636"/>
                      </a:lnTo>
                      <a:lnTo>
                        <a:pt x="1520" y="2653"/>
                      </a:lnTo>
                      <a:lnTo>
                        <a:pt x="1525" y="2653"/>
                      </a:lnTo>
                      <a:lnTo>
                        <a:pt x="1525" y="2649"/>
                      </a:lnTo>
                      <a:lnTo>
                        <a:pt x="1529" y="2649"/>
                      </a:lnTo>
                      <a:lnTo>
                        <a:pt x="1529" y="2653"/>
                      </a:lnTo>
                      <a:lnTo>
                        <a:pt x="1533" y="2653"/>
                      </a:lnTo>
                      <a:lnTo>
                        <a:pt x="1533" y="2605"/>
                      </a:lnTo>
                      <a:lnTo>
                        <a:pt x="1538" y="2653"/>
                      </a:lnTo>
                      <a:lnTo>
                        <a:pt x="1538" y="2649"/>
                      </a:lnTo>
                      <a:lnTo>
                        <a:pt x="1542" y="2649"/>
                      </a:lnTo>
                      <a:lnTo>
                        <a:pt x="1542" y="2653"/>
                      </a:lnTo>
                      <a:lnTo>
                        <a:pt x="1547" y="2649"/>
                      </a:lnTo>
                      <a:lnTo>
                        <a:pt x="1547" y="2653"/>
                      </a:lnTo>
                      <a:lnTo>
                        <a:pt x="1551" y="2653"/>
                      </a:lnTo>
                      <a:lnTo>
                        <a:pt x="1551" y="2649"/>
                      </a:lnTo>
                      <a:lnTo>
                        <a:pt x="1555" y="2653"/>
                      </a:lnTo>
                      <a:lnTo>
                        <a:pt x="1555" y="2649"/>
                      </a:lnTo>
                      <a:lnTo>
                        <a:pt x="1560" y="2649"/>
                      </a:lnTo>
                      <a:lnTo>
                        <a:pt x="1560" y="2653"/>
                      </a:lnTo>
                      <a:lnTo>
                        <a:pt x="1564" y="2653"/>
                      </a:lnTo>
                      <a:lnTo>
                        <a:pt x="1564" y="2649"/>
                      </a:lnTo>
                      <a:lnTo>
                        <a:pt x="1569" y="2653"/>
                      </a:lnTo>
                      <a:lnTo>
                        <a:pt x="1569" y="2636"/>
                      </a:lnTo>
                      <a:lnTo>
                        <a:pt x="1573" y="2644"/>
                      </a:lnTo>
                      <a:lnTo>
                        <a:pt x="1573" y="2653"/>
                      </a:lnTo>
                      <a:lnTo>
                        <a:pt x="1577" y="2649"/>
                      </a:lnTo>
                      <a:lnTo>
                        <a:pt x="1577" y="2653"/>
                      </a:lnTo>
                      <a:lnTo>
                        <a:pt x="1582" y="2653"/>
                      </a:lnTo>
                      <a:lnTo>
                        <a:pt x="1582" y="2649"/>
                      </a:lnTo>
                      <a:lnTo>
                        <a:pt x="1586" y="2649"/>
                      </a:lnTo>
                      <a:lnTo>
                        <a:pt x="1586" y="2653"/>
                      </a:lnTo>
                      <a:lnTo>
                        <a:pt x="1591" y="2649"/>
                      </a:lnTo>
                      <a:lnTo>
                        <a:pt x="1591" y="2653"/>
                      </a:lnTo>
                      <a:lnTo>
                        <a:pt x="1595" y="2649"/>
                      </a:lnTo>
                      <a:lnTo>
                        <a:pt x="1595" y="2653"/>
                      </a:lnTo>
                      <a:lnTo>
                        <a:pt x="1599" y="2636"/>
                      </a:lnTo>
                      <a:lnTo>
                        <a:pt x="1599" y="2653"/>
                      </a:lnTo>
                      <a:lnTo>
                        <a:pt x="1604" y="2653"/>
                      </a:lnTo>
                      <a:lnTo>
                        <a:pt x="1604" y="2649"/>
                      </a:lnTo>
                      <a:lnTo>
                        <a:pt x="1608" y="2649"/>
                      </a:lnTo>
                      <a:lnTo>
                        <a:pt x="1608" y="2653"/>
                      </a:lnTo>
                      <a:lnTo>
                        <a:pt x="1613" y="2649"/>
                      </a:lnTo>
                      <a:lnTo>
                        <a:pt x="1613" y="2653"/>
                      </a:lnTo>
                      <a:lnTo>
                        <a:pt x="1617" y="2649"/>
                      </a:lnTo>
                      <a:lnTo>
                        <a:pt x="1617" y="2653"/>
                      </a:lnTo>
                      <a:lnTo>
                        <a:pt x="1621" y="2649"/>
                      </a:lnTo>
                      <a:lnTo>
                        <a:pt x="1621" y="2653"/>
                      </a:lnTo>
                      <a:lnTo>
                        <a:pt x="1626" y="2649"/>
                      </a:lnTo>
                      <a:lnTo>
                        <a:pt x="1626" y="2653"/>
                      </a:lnTo>
                      <a:lnTo>
                        <a:pt x="1630" y="2649"/>
                      </a:lnTo>
                      <a:lnTo>
                        <a:pt x="1630" y="2653"/>
                      </a:lnTo>
                      <a:lnTo>
                        <a:pt x="1635" y="2644"/>
                      </a:lnTo>
                      <a:lnTo>
                        <a:pt x="1635" y="2649"/>
                      </a:lnTo>
                      <a:lnTo>
                        <a:pt x="1639" y="2649"/>
                      </a:lnTo>
                      <a:lnTo>
                        <a:pt x="1639" y="2622"/>
                      </a:lnTo>
                      <a:lnTo>
                        <a:pt x="1643" y="2649"/>
                      </a:lnTo>
                      <a:lnTo>
                        <a:pt x="1643" y="2627"/>
                      </a:lnTo>
                      <a:lnTo>
                        <a:pt x="1648" y="2649"/>
                      </a:lnTo>
                      <a:lnTo>
                        <a:pt x="1648" y="2653"/>
                      </a:lnTo>
                      <a:lnTo>
                        <a:pt x="1652" y="2653"/>
                      </a:lnTo>
                      <a:lnTo>
                        <a:pt x="1652" y="2631"/>
                      </a:lnTo>
                      <a:lnTo>
                        <a:pt x="1657" y="2653"/>
                      </a:lnTo>
                      <a:lnTo>
                        <a:pt x="1657" y="2649"/>
                      </a:lnTo>
                      <a:lnTo>
                        <a:pt x="1661" y="2653"/>
                      </a:lnTo>
                      <a:lnTo>
                        <a:pt x="1661" y="0"/>
                      </a:lnTo>
                      <a:lnTo>
                        <a:pt x="1665" y="597"/>
                      </a:lnTo>
                      <a:lnTo>
                        <a:pt x="1665" y="2570"/>
                      </a:lnTo>
                      <a:lnTo>
                        <a:pt x="1670" y="2543"/>
                      </a:lnTo>
                      <a:lnTo>
                        <a:pt x="1670" y="2649"/>
                      </a:lnTo>
                      <a:lnTo>
                        <a:pt x="1674" y="2649"/>
                      </a:lnTo>
                      <a:lnTo>
                        <a:pt x="1674" y="2618"/>
                      </a:lnTo>
                      <a:lnTo>
                        <a:pt x="1679" y="2627"/>
                      </a:lnTo>
                      <a:lnTo>
                        <a:pt x="1679" y="2649"/>
                      </a:lnTo>
                      <a:lnTo>
                        <a:pt x="1683" y="2649"/>
                      </a:lnTo>
                      <a:lnTo>
                        <a:pt x="1683" y="2653"/>
                      </a:lnTo>
                      <a:lnTo>
                        <a:pt x="1687" y="2649"/>
                      </a:lnTo>
                      <a:lnTo>
                        <a:pt x="1687" y="2653"/>
                      </a:lnTo>
                      <a:lnTo>
                        <a:pt x="1692" y="2653"/>
                      </a:lnTo>
                      <a:lnTo>
                        <a:pt x="1692" y="2640"/>
                      </a:lnTo>
                      <a:lnTo>
                        <a:pt x="1696" y="2644"/>
                      </a:lnTo>
                      <a:lnTo>
                        <a:pt x="1696" y="2653"/>
                      </a:lnTo>
                      <a:lnTo>
                        <a:pt x="1700" y="2653"/>
                      </a:lnTo>
                      <a:lnTo>
                        <a:pt x="1700" y="2644"/>
                      </a:lnTo>
                      <a:lnTo>
                        <a:pt x="1705" y="2649"/>
                      </a:lnTo>
                      <a:lnTo>
                        <a:pt x="1705" y="2609"/>
                      </a:lnTo>
                      <a:lnTo>
                        <a:pt x="1709" y="2649"/>
                      </a:lnTo>
                      <a:lnTo>
                        <a:pt x="1709" y="2592"/>
                      </a:lnTo>
                      <a:lnTo>
                        <a:pt x="1714" y="2636"/>
                      </a:lnTo>
                      <a:lnTo>
                        <a:pt x="1714" y="2649"/>
                      </a:lnTo>
                      <a:lnTo>
                        <a:pt x="1718" y="2653"/>
                      </a:lnTo>
                      <a:lnTo>
                        <a:pt x="1718" y="2649"/>
                      </a:lnTo>
                      <a:lnTo>
                        <a:pt x="1722" y="2649"/>
                      </a:lnTo>
                      <a:lnTo>
                        <a:pt x="1722" y="2653"/>
                      </a:lnTo>
                      <a:lnTo>
                        <a:pt x="1727" y="2653"/>
                      </a:lnTo>
                      <a:lnTo>
                        <a:pt x="1727" y="2644"/>
                      </a:lnTo>
                      <a:lnTo>
                        <a:pt x="1731" y="2649"/>
                      </a:lnTo>
                      <a:lnTo>
                        <a:pt x="1736" y="2649"/>
                      </a:lnTo>
                      <a:lnTo>
                        <a:pt x="1736" y="2653"/>
                      </a:lnTo>
                      <a:lnTo>
                        <a:pt x="1740" y="2649"/>
                      </a:lnTo>
                      <a:lnTo>
                        <a:pt x="1740" y="2653"/>
                      </a:lnTo>
                      <a:lnTo>
                        <a:pt x="1744" y="2653"/>
                      </a:lnTo>
                      <a:lnTo>
                        <a:pt x="1744" y="2649"/>
                      </a:lnTo>
                      <a:lnTo>
                        <a:pt x="1749" y="2653"/>
                      </a:lnTo>
                      <a:lnTo>
                        <a:pt x="1753" y="2653"/>
                      </a:lnTo>
                      <a:lnTo>
                        <a:pt x="1753" y="2649"/>
                      </a:lnTo>
                      <a:lnTo>
                        <a:pt x="1758" y="2649"/>
                      </a:lnTo>
                      <a:lnTo>
                        <a:pt x="1758" y="2653"/>
                      </a:lnTo>
                      <a:lnTo>
                        <a:pt x="1762" y="2649"/>
                      </a:lnTo>
                      <a:lnTo>
                        <a:pt x="1762" y="2653"/>
                      </a:lnTo>
                      <a:lnTo>
                        <a:pt x="1766" y="2649"/>
                      </a:lnTo>
                      <a:lnTo>
                        <a:pt x="1766" y="2539"/>
                      </a:lnTo>
                      <a:lnTo>
                        <a:pt x="1771" y="2526"/>
                      </a:lnTo>
                      <a:lnTo>
                        <a:pt x="1771" y="2649"/>
                      </a:lnTo>
                      <a:lnTo>
                        <a:pt x="1775" y="2605"/>
                      </a:lnTo>
                      <a:lnTo>
                        <a:pt x="1775" y="2653"/>
                      </a:lnTo>
                      <a:lnTo>
                        <a:pt x="1780" y="2653"/>
                      </a:lnTo>
                      <a:lnTo>
                        <a:pt x="1780" y="2644"/>
                      </a:lnTo>
                      <a:lnTo>
                        <a:pt x="1784" y="2649"/>
                      </a:lnTo>
                      <a:lnTo>
                        <a:pt x="1784" y="2627"/>
                      </a:lnTo>
                      <a:lnTo>
                        <a:pt x="1788" y="2644"/>
                      </a:lnTo>
                      <a:lnTo>
                        <a:pt x="1788" y="2653"/>
                      </a:lnTo>
                      <a:lnTo>
                        <a:pt x="1793" y="2653"/>
                      </a:lnTo>
                      <a:lnTo>
                        <a:pt x="1793" y="2640"/>
                      </a:lnTo>
                      <a:lnTo>
                        <a:pt x="1797" y="2653"/>
                      </a:lnTo>
                      <a:lnTo>
                        <a:pt x="1797" y="2605"/>
                      </a:lnTo>
                      <a:lnTo>
                        <a:pt x="1802" y="2592"/>
                      </a:lnTo>
                      <a:lnTo>
                        <a:pt x="1802" y="2649"/>
                      </a:lnTo>
                      <a:lnTo>
                        <a:pt x="1806" y="2649"/>
                      </a:lnTo>
                      <a:lnTo>
                        <a:pt x="1806" y="2653"/>
                      </a:lnTo>
                      <a:lnTo>
                        <a:pt x="1810" y="2649"/>
                      </a:lnTo>
                      <a:lnTo>
                        <a:pt x="1810" y="2631"/>
                      </a:lnTo>
                      <a:lnTo>
                        <a:pt x="1815" y="2649"/>
                      </a:lnTo>
                      <a:lnTo>
                        <a:pt x="1815" y="2653"/>
                      </a:lnTo>
                      <a:lnTo>
                        <a:pt x="1819" y="2653"/>
                      </a:lnTo>
                      <a:lnTo>
                        <a:pt x="1819" y="2631"/>
                      </a:lnTo>
                      <a:lnTo>
                        <a:pt x="1824" y="2653"/>
                      </a:lnTo>
                      <a:lnTo>
                        <a:pt x="1824" y="2649"/>
                      </a:lnTo>
                      <a:lnTo>
                        <a:pt x="1828" y="2649"/>
                      </a:lnTo>
                      <a:lnTo>
                        <a:pt x="1828" y="2653"/>
                      </a:lnTo>
                      <a:lnTo>
                        <a:pt x="1832" y="2653"/>
                      </a:lnTo>
                      <a:lnTo>
                        <a:pt x="1832" y="2649"/>
                      </a:lnTo>
                      <a:lnTo>
                        <a:pt x="1837" y="2653"/>
                      </a:lnTo>
                      <a:lnTo>
                        <a:pt x="1837" y="2649"/>
                      </a:lnTo>
                      <a:lnTo>
                        <a:pt x="1841" y="2653"/>
                      </a:lnTo>
                      <a:lnTo>
                        <a:pt x="1846" y="2653"/>
                      </a:lnTo>
                      <a:lnTo>
                        <a:pt x="1846" y="2649"/>
                      </a:lnTo>
                      <a:lnTo>
                        <a:pt x="1850" y="2653"/>
                      </a:lnTo>
                      <a:lnTo>
                        <a:pt x="1850" y="2649"/>
                      </a:lnTo>
                      <a:lnTo>
                        <a:pt x="1854" y="2649"/>
                      </a:lnTo>
                      <a:lnTo>
                        <a:pt x="1854" y="2640"/>
                      </a:lnTo>
                      <a:lnTo>
                        <a:pt x="1859" y="2653"/>
                      </a:lnTo>
                      <a:lnTo>
                        <a:pt x="1859" y="2636"/>
                      </a:lnTo>
                      <a:lnTo>
                        <a:pt x="1863" y="2649"/>
                      </a:lnTo>
                      <a:lnTo>
                        <a:pt x="1863" y="2653"/>
                      </a:lnTo>
                      <a:lnTo>
                        <a:pt x="1867" y="2649"/>
                      </a:lnTo>
                      <a:lnTo>
                        <a:pt x="1867" y="2653"/>
                      </a:lnTo>
                      <a:lnTo>
                        <a:pt x="1872" y="2649"/>
                      </a:lnTo>
                      <a:lnTo>
                        <a:pt x="1872" y="2653"/>
                      </a:lnTo>
                      <a:lnTo>
                        <a:pt x="1876" y="2653"/>
                      </a:lnTo>
                      <a:lnTo>
                        <a:pt x="1876" y="2640"/>
                      </a:lnTo>
                      <a:lnTo>
                        <a:pt x="1881" y="2622"/>
                      </a:lnTo>
                      <a:lnTo>
                        <a:pt x="1881" y="2653"/>
                      </a:lnTo>
                      <a:lnTo>
                        <a:pt x="1885" y="2653"/>
                      </a:lnTo>
                      <a:lnTo>
                        <a:pt x="1889" y="2653"/>
                      </a:lnTo>
                      <a:lnTo>
                        <a:pt x="1889" y="2644"/>
                      </a:lnTo>
                      <a:lnTo>
                        <a:pt x="1894" y="2649"/>
                      </a:lnTo>
                      <a:lnTo>
                        <a:pt x="1894" y="2653"/>
                      </a:lnTo>
                      <a:lnTo>
                        <a:pt x="1898" y="2653"/>
                      </a:lnTo>
                      <a:lnTo>
                        <a:pt x="1898" y="2649"/>
                      </a:lnTo>
                      <a:lnTo>
                        <a:pt x="1903" y="2653"/>
                      </a:lnTo>
                      <a:lnTo>
                        <a:pt x="1907" y="2653"/>
                      </a:lnTo>
                      <a:lnTo>
                        <a:pt x="1907" y="2649"/>
                      </a:lnTo>
                      <a:lnTo>
                        <a:pt x="1911" y="2649"/>
                      </a:lnTo>
                      <a:lnTo>
                        <a:pt x="1911" y="2653"/>
                      </a:lnTo>
                      <a:lnTo>
                        <a:pt x="1916" y="2653"/>
                      </a:lnTo>
                      <a:lnTo>
                        <a:pt x="1916" y="2649"/>
                      </a:lnTo>
                      <a:lnTo>
                        <a:pt x="1920" y="2640"/>
                      </a:lnTo>
                      <a:lnTo>
                        <a:pt x="1920" y="2653"/>
                      </a:lnTo>
                      <a:lnTo>
                        <a:pt x="1925" y="2653"/>
                      </a:lnTo>
                      <a:lnTo>
                        <a:pt x="1925" y="2649"/>
                      </a:lnTo>
                      <a:lnTo>
                        <a:pt x="1929" y="2649"/>
                      </a:lnTo>
                      <a:lnTo>
                        <a:pt x="1929" y="2653"/>
                      </a:lnTo>
                      <a:lnTo>
                        <a:pt x="1933" y="2649"/>
                      </a:lnTo>
                      <a:lnTo>
                        <a:pt x="1933" y="2653"/>
                      </a:lnTo>
                      <a:lnTo>
                        <a:pt x="1938" y="2653"/>
                      </a:lnTo>
                      <a:lnTo>
                        <a:pt x="1938" y="2649"/>
                      </a:lnTo>
                      <a:lnTo>
                        <a:pt x="1942" y="2649"/>
                      </a:lnTo>
                      <a:lnTo>
                        <a:pt x="1942" y="2653"/>
                      </a:lnTo>
                      <a:lnTo>
                        <a:pt x="1947" y="2653"/>
                      </a:lnTo>
                      <a:lnTo>
                        <a:pt x="1947" y="2649"/>
                      </a:lnTo>
                      <a:lnTo>
                        <a:pt x="1951" y="2649"/>
                      </a:lnTo>
                      <a:lnTo>
                        <a:pt x="1951" y="2653"/>
                      </a:lnTo>
                      <a:lnTo>
                        <a:pt x="1955" y="2653"/>
                      </a:lnTo>
                      <a:lnTo>
                        <a:pt x="1955" y="2649"/>
                      </a:lnTo>
                      <a:lnTo>
                        <a:pt x="1960" y="2649"/>
                      </a:lnTo>
                      <a:lnTo>
                        <a:pt x="1960" y="2653"/>
                      </a:lnTo>
                      <a:lnTo>
                        <a:pt x="1964" y="2644"/>
                      </a:lnTo>
                      <a:lnTo>
                        <a:pt x="1964" y="2653"/>
                      </a:lnTo>
                      <a:lnTo>
                        <a:pt x="1969" y="2653"/>
                      </a:lnTo>
                      <a:lnTo>
                        <a:pt x="1973" y="2653"/>
                      </a:lnTo>
                      <a:lnTo>
                        <a:pt x="1973" y="2649"/>
                      </a:lnTo>
                      <a:lnTo>
                        <a:pt x="1977" y="2653"/>
                      </a:lnTo>
                      <a:lnTo>
                        <a:pt x="1977" y="2649"/>
                      </a:lnTo>
                      <a:lnTo>
                        <a:pt x="1982" y="2653"/>
                      </a:lnTo>
                      <a:lnTo>
                        <a:pt x="1986" y="2653"/>
                      </a:lnTo>
                      <a:lnTo>
                        <a:pt x="1991" y="2653"/>
                      </a:lnTo>
                      <a:lnTo>
                        <a:pt x="1991" y="2649"/>
                      </a:lnTo>
                      <a:lnTo>
                        <a:pt x="1995" y="2653"/>
                      </a:lnTo>
                      <a:lnTo>
                        <a:pt x="1999" y="2653"/>
                      </a:lnTo>
                      <a:lnTo>
                        <a:pt x="2004" y="2653"/>
                      </a:lnTo>
                      <a:lnTo>
                        <a:pt x="2004" y="2649"/>
                      </a:lnTo>
                      <a:lnTo>
                        <a:pt x="2008" y="2649"/>
                      </a:lnTo>
                      <a:lnTo>
                        <a:pt x="2008" y="2609"/>
                      </a:lnTo>
                      <a:lnTo>
                        <a:pt x="2013" y="2561"/>
                      </a:lnTo>
                      <a:lnTo>
                        <a:pt x="2013" y="2649"/>
                      </a:lnTo>
                      <a:lnTo>
                        <a:pt x="2017" y="2653"/>
                      </a:lnTo>
                      <a:lnTo>
                        <a:pt x="2017" y="2622"/>
                      </a:lnTo>
                      <a:lnTo>
                        <a:pt x="2021" y="2649"/>
                      </a:lnTo>
                      <a:lnTo>
                        <a:pt x="2021" y="2653"/>
                      </a:lnTo>
                      <a:lnTo>
                        <a:pt x="2026" y="2649"/>
                      </a:lnTo>
                      <a:lnTo>
                        <a:pt x="2026" y="2653"/>
                      </a:lnTo>
                      <a:lnTo>
                        <a:pt x="2030" y="2653"/>
                      </a:lnTo>
                      <a:lnTo>
                        <a:pt x="2030" y="2649"/>
                      </a:lnTo>
                      <a:lnTo>
                        <a:pt x="2034" y="2649"/>
                      </a:lnTo>
                      <a:lnTo>
                        <a:pt x="2034" y="2653"/>
                      </a:lnTo>
                      <a:lnTo>
                        <a:pt x="2039" y="2653"/>
                      </a:lnTo>
                      <a:lnTo>
                        <a:pt x="2039" y="2649"/>
                      </a:lnTo>
                      <a:lnTo>
                        <a:pt x="2043" y="2644"/>
                      </a:lnTo>
                      <a:lnTo>
                        <a:pt x="2043" y="2649"/>
                      </a:lnTo>
                      <a:lnTo>
                        <a:pt x="2048" y="2653"/>
                      </a:lnTo>
                      <a:lnTo>
                        <a:pt x="2048" y="2640"/>
                      </a:lnTo>
                      <a:lnTo>
                        <a:pt x="2052" y="2653"/>
                      </a:lnTo>
                      <a:lnTo>
                        <a:pt x="2052" y="2622"/>
                      </a:lnTo>
                      <a:lnTo>
                        <a:pt x="2056" y="2653"/>
                      </a:lnTo>
                      <a:lnTo>
                        <a:pt x="2056" y="2640"/>
                      </a:lnTo>
                      <a:lnTo>
                        <a:pt x="2061" y="2653"/>
                      </a:lnTo>
                      <a:lnTo>
                        <a:pt x="2065" y="2653"/>
                      </a:lnTo>
                      <a:lnTo>
                        <a:pt x="2065" y="2649"/>
                      </a:lnTo>
                      <a:lnTo>
                        <a:pt x="2070" y="2653"/>
                      </a:lnTo>
                      <a:lnTo>
                        <a:pt x="2074" y="2653"/>
                      </a:lnTo>
                      <a:lnTo>
                        <a:pt x="2078" y="2653"/>
                      </a:lnTo>
                      <a:lnTo>
                        <a:pt x="2083" y="2653"/>
                      </a:lnTo>
                      <a:lnTo>
                        <a:pt x="2083" y="2649"/>
                      </a:lnTo>
                      <a:lnTo>
                        <a:pt x="2087" y="2649"/>
                      </a:lnTo>
                      <a:lnTo>
                        <a:pt x="2087" y="2653"/>
                      </a:lnTo>
                      <a:lnTo>
                        <a:pt x="2092" y="2653"/>
                      </a:lnTo>
                      <a:lnTo>
                        <a:pt x="2092" y="2649"/>
                      </a:lnTo>
                      <a:lnTo>
                        <a:pt x="2096" y="2649"/>
                      </a:lnTo>
                      <a:lnTo>
                        <a:pt x="2100" y="2649"/>
                      </a:lnTo>
                      <a:lnTo>
                        <a:pt x="2100" y="2653"/>
                      </a:lnTo>
                      <a:lnTo>
                        <a:pt x="2105" y="2649"/>
                      </a:lnTo>
                      <a:lnTo>
                        <a:pt x="2105" y="2271"/>
                      </a:lnTo>
                      <a:lnTo>
                        <a:pt x="2109" y="2578"/>
                      </a:lnTo>
                      <a:lnTo>
                        <a:pt x="2109" y="2644"/>
                      </a:lnTo>
                      <a:lnTo>
                        <a:pt x="2114" y="2600"/>
                      </a:lnTo>
                      <a:lnTo>
                        <a:pt x="2114" y="2653"/>
                      </a:lnTo>
                      <a:lnTo>
                        <a:pt x="2118" y="2649"/>
                      </a:lnTo>
                      <a:lnTo>
                        <a:pt x="2118" y="2640"/>
                      </a:lnTo>
                      <a:lnTo>
                        <a:pt x="2122" y="2649"/>
                      </a:lnTo>
                      <a:lnTo>
                        <a:pt x="2122" y="2653"/>
                      </a:lnTo>
                      <a:lnTo>
                        <a:pt x="2127" y="2653"/>
                      </a:lnTo>
                      <a:lnTo>
                        <a:pt x="2131" y="2653"/>
                      </a:lnTo>
                      <a:lnTo>
                        <a:pt x="2131" y="2640"/>
                      </a:lnTo>
                      <a:lnTo>
                        <a:pt x="2136" y="2649"/>
                      </a:lnTo>
                      <a:lnTo>
                        <a:pt x="2136" y="2653"/>
                      </a:lnTo>
                      <a:lnTo>
                        <a:pt x="2140" y="2653"/>
                      </a:lnTo>
                      <a:lnTo>
                        <a:pt x="2144" y="2653"/>
                      </a:lnTo>
                      <a:lnTo>
                        <a:pt x="2144" y="2649"/>
                      </a:lnTo>
                      <a:lnTo>
                        <a:pt x="2149" y="2653"/>
                      </a:lnTo>
                      <a:lnTo>
                        <a:pt x="2149" y="2649"/>
                      </a:lnTo>
                      <a:lnTo>
                        <a:pt x="2153" y="2649"/>
                      </a:lnTo>
                      <a:lnTo>
                        <a:pt x="2153" y="2653"/>
                      </a:lnTo>
                      <a:lnTo>
                        <a:pt x="2158" y="2649"/>
                      </a:lnTo>
                      <a:lnTo>
                        <a:pt x="2158" y="2653"/>
                      </a:lnTo>
                      <a:lnTo>
                        <a:pt x="2162" y="2653"/>
                      </a:lnTo>
                      <a:lnTo>
                        <a:pt x="2162" y="2649"/>
                      </a:lnTo>
                      <a:lnTo>
                        <a:pt x="2166" y="2653"/>
                      </a:lnTo>
                      <a:lnTo>
                        <a:pt x="2166" y="2649"/>
                      </a:lnTo>
                      <a:lnTo>
                        <a:pt x="2171" y="2653"/>
                      </a:lnTo>
                      <a:lnTo>
                        <a:pt x="2175" y="2653"/>
                      </a:lnTo>
                      <a:lnTo>
                        <a:pt x="2180" y="2653"/>
                      </a:lnTo>
                      <a:lnTo>
                        <a:pt x="2180" y="2649"/>
                      </a:lnTo>
                      <a:lnTo>
                        <a:pt x="2184" y="2649"/>
                      </a:lnTo>
                      <a:lnTo>
                        <a:pt x="2184" y="2653"/>
                      </a:lnTo>
                      <a:lnTo>
                        <a:pt x="2188" y="2653"/>
                      </a:lnTo>
                      <a:lnTo>
                        <a:pt x="2188" y="2644"/>
                      </a:lnTo>
                      <a:lnTo>
                        <a:pt x="2193" y="2649"/>
                      </a:lnTo>
                      <a:lnTo>
                        <a:pt x="2193" y="2653"/>
                      </a:lnTo>
                      <a:lnTo>
                        <a:pt x="2197" y="2649"/>
                      </a:lnTo>
                      <a:lnTo>
                        <a:pt x="2197" y="2653"/>
                      </a:lnTo>
                      <a:lnTo>
                        <a:pt x="2201" y="2653"/>
                      </a:lnTo>
                      <a:lnTo>
                        <a:pt x="2206" y="2653"/>
                      </a:lnTo>
                      <a:lnTo>
                        <a:pt x="2206" y="2644"/>
                      </a:lnTo>
                      <a:lnTo>
                        <a:pt x="2210" y="2644"/>
                      </a:lnTo>
                      <a:lnTo>
                        <a:pt x="2210" y="2653"/>
                      </a:lnTo>
                      <a:lnTo>
                        <a:pt x="2215" y="2653"/>
                      </a:lnTo>
                      <a:lnTo>
                        <a:pt x="2215" y="2649"/>
                      </a:lnTo>
                      <a:lnTo>
                        <a:pt x="2219" y="2649"/>
                      </a:lnTo>
                      <a:lnTo>
                        <a:pt x="2219" y="2653"/>
                      </a:lnTo>
                      <a:lnTo>
                        <a:pt x="2223" y="2653"/>
                      </a:lnTo>
                      <a:lnTo>
                        <a:pt x="2223" y="2649"/>
                      </a:lnTo>
                      <a:lnTo>
                        <a:pt x="2228" y="2653"/>
                      </a:lnTo>
                      <a:lnTo>
                        <a:pt x="2228" y="2649"/>
                      </a:lnTo>
                      <a:lnTo>
                        <a:pt x="2232" y="2653"/>
                      </a:lnTo>
                      <a:lnTo>
                        <a:pt x="2237" y="2653"/>
                      </a:lnTo>
                      <a:lnTo>
                        <a:pt x="2237" y="2649"/>
                      </a:lnTo>
                      <a:lnTo>
                        <a:pt x="2241" y="2649"/>
                      </a:lnTo>
                      <a:lnTo>
                        <a:pt x="2241" y="2653"/>
                      </a:lnTo>
                      <a:lnTo>
                        <a:pt x="2245" y="2653"/>
                      </a:lnTo>
                      <a:lnTo>
                        <a:pt x="2245" y="2649"/>
                      </a:lnTo>
                      <a:lnTo>
                        <a:pt x="2250" y="2653"/>
                      </a:lnTo>
                      <a:lnTo>
                        <a:pt x="2250" y="2649"/>
                      </a:lnTo>
                      <a:lnTo>
                        <a:pt x="2254" y="2640"/>
                      </a:lnTo>
                      <a:lnTo>
                        <a:pt x="2254" y="2653"/>
                      </a:lnTo>
                      <a:lnTo>
                        <a:pt x="2259" y="2653"/>
                      </a:lnTo>
                      <a:lnTo>
                        <a:pt x="2259" y="2644"/>
                      </a:lnTo>
                      <a:lnTo>
                        <a:pt x="2263" y="2649"/>
                      </a:lnTo>
                      <a:lnTo>
                        <a:pt x="2263" y="2653"/>
                      </a:lnTo>
                      <a:lnTo>
                        <a:pt x="2267" y="2653"/>
                      </a:lnTo>
                      <a:lnTo>
                        <a:pt x="2267" y="2649"/>
                      </a:lnTo>
                      <a:lnTo>
                        <a:pt x="2272" y="2653"/>
                      </a:lnTo>
                      <a:lnTo>
                        <a:pt x="2272" y="2644"/>
                      </a:lnTo>
                      <a:lnTo>
                        <a:pt x="2276" y="2636"/>
                      </a:lnTo>
                      <a:lnTo>
                        <a:pt x="2276" y="2653"/>
                      </a:lnTo>
                      <a:lnTo>
                        <a:pt x="2281" y="2653"/>
                      </a:lnTo>
                      <a:lnTo>
                        <a:pt x="2281" y="2649"/>
                      </a:lnTo>
                      <a:lnTo>
                        <a:pt x="2285" y="2653"/>
                      </a:lnTo>
                      <a:lnTo>
                        <a:pt x="2289" y="2653"/>
                      </a:lnTo>
                      <a:lnTo>
                        <a:pt x="2289" y="2649"/>
                      </a:lnTo>
                      <a:lnTo>
                        <a:pt x="2294" y="2649"/>
                      </a:lnTo>
                      <a:lnTo>
                        <a:pt x="2294" y="2653"/>
                      </a:lnTo>
                      <a:lnTo>
                        <a:pt x="2298" y="2649"/>
                      </a:lnTo>
                      <a:lnTo>
                        <a:pt x="2298" y="2653"/>
                      </a:lnTo>
                      <a:lnTo>
                        <a:pt x="2303" y="2653"/>
                      </a:lnTo>
                      <a:lnTo>
                        <a:pt x="2303" y="2640"/>
                      </a:lnTo>
                      <a:lnTo>
                        <a:pt x="2307" y="2653"/>
                      </a:lnTo>
                      <a:lnTo>
                        <a:pt x="2307" y="2649"/>
                      </a:lnTo>
                      <a:lnTo>
                        <a:pt x="2311" y="2653"/>
                      </a:lnTo>
                      <a:lnTo>
                        <a:pt x="2311" y="2649"/>
                      </a:lnTo>
                      <a:lnTo>
                        <a:pt x="2316" y="2653"/>
                      </a:lnTo>
                      <a:lnTo>
                        <a:pt x="2316" y="2596"/>
                      </a:lnTo>
                      <a:lnTo>
                        <a:pt x="2320" y="2653"/>
                      </a:lnTo>
                      <a:lnTo>
                        <a:pt x="2320" y="2644"/>
                      </a:lnTo>
                      <a:lnTo>
                        <a:pt x="2325" y="2649"/>
                      </a:lnTo>
                      <a:lnTo>
                        <a:pt x="2325" y="2653"/>
                      </a:lnTo>
                      <a:lnTo>
                        <a:pt x="2329" y="2649"/>
                      </a:lnTo>
                      <a:lnTo>
                        <a:pt x="2329" y="2653"/>
                      </a:lnTo>
                      <a:lnTo>
                        <a:pt x="2333" y="2649"/>
                      </a:lnTo>
                      <a:lnTo>
                        <a:pt x="2333" y="2653"/>
                      </a:lnTo>
                      <a:lnTo>
                        <a:pt x="2338" y="2653"/>
                      </a:lnTo>
                      <a:lnTo>
                        <a:pt x="2338" y="2649"/>
                      </a:lnTo>
                      <a:lnTo>
                        <a:pt x="2342" y="2649"/>
                      </a:lnTo>
                      <a:lnTo>
                        <a:pt x="2342" y="2653"/>
                      </a:lnTo>
                      <a:lnTo>
                        <a:pt x="2347" y="2653"/>
                      </a:lnTo>
                      <a:lnTo>
                        <a:pt x="2347" y="2649"/>
                      </a:lnTo>
                      <a:lnTo>
                        <a:pt x="2351" y="2653"/>
                      </a:lnTo>
                      <a:lnTo>
                        <a:pt x="2355" y="2653"/>
                      </a:lnTo>
                      <a:lnTo>
                        <a:pt x="2355" y="2649"/>
                      </a:lnTo>
                      <a:lnTo>
                        <a:pt x="2360" y="2649"/>
                      </a:lnTo>
                      <a:lnTo>
                        <a:pt x="2360" y="2653"/>
                      </a:lnTo>
                      <a:lnTo>
                        <a:pt x="2364" y="2653"/>
                      </a:lnTo>
                      <a:lnTo>
                        <a:pt x="2368" y="2653"/>
                      </a:lnTo>
                      <a:lnTo>
                        <a:pt x="2373" y="2653"/>
                      </a:lnTo>
                      <a:lnTo>
                        <a:pt x="2377" y="2653"/>
                      </a:lnTo>
                      <a:lnTo>
                        <a:pt x="2377" y="2649"/>
                      </a:lnTo>
                      <a:lnTo>
                        <a:pt x="2382" y="2649"/>
                      </a:lnTo>
                      <a:lnTo>
                        <a:pt x="2382" y="2653"/>
                      </a:lnTo>
                      <a:lnTo>
                        <a:pt x="2386" y="2653"/>
                      </a:lnTo>
                      <a:lnTo>
                        <a:pt x="2390" y="2653"/>
                      </a:lnTo>
                      <a:lnTo>
                        <a:pt x="2390" y="2649"/>
                      </a:lnTo>
                      <a:lnTo>
                        <a:pt x="2395" y="2649"/>
                      </a:lnTo>
                      <a:lnTo>
                        <a:pt x="2395" y="2653"/>
                      </a:lnTo>
                      <a:lnTo>
                        <a:pt x="2399" y="2653"/>
                      </a:lnTo>
                      <a:lnTo>
                        <a:pt x="2399" y="2649"/>
                      </a:lnTo>
                      <a:lnTo>
                        <a:pt x="2404" y="2653"/>
                      </a:lnTo>
                      <a:lnTo>
                        <a:pt x="2408" y="2653"/>
                      </a:lnTo>
                      <a:lnTo>
                        <a:pt x="2412" y="2653"/>
                      </a:lnTo>
                      <a:lnTo>
                        <a:pt x="2412" y="2649"/>
                      </a:lnTo>
                      <a:lnTo>
                        <a:pt x="2417" y="2653"/>
                      </a:lnTo>
                      <a:lnTo>
                        <a:pt x="2417" y="2649"/>
                      </a:lnTo>
                      <a:lnTo>
                        <a:pt x="2421" y="2653"/>
                      </a:lnTo>
                      <a:lnTo>
                        <a:pt x="2426" y="2653"/>
                      </a:lnTo>
                      <a:lnTo>
                        <a:pt x="2430" y="2653"/>
                      </a:lnTo>
                      <a:lnTo>
                        <a:pt x="2434" y="2653"/>
                      </a:lnTo>
                      <a:lnTo>
                        <a:pt x="2434" y="2649"/>
                      </a:lnTo>
                      <a:lnTo>
                        <a:pt x="2439" y="2649"/>
                      </a:lnTo>
                      <a:lnTo>
                        <a:pt x="2439" y="2653"/>
                      </a:lnTo>
                      <a:lnTo>
                        <a:pt x="2443" y="2653"/>
                      </a:lnTo>
                      <a:lnTo>
                        <a:pt x="2448" y="2644"/>
                      </a:lnTo>
                      <a:lnTo>
                        <a:pt x="2448" y="2653"/>
                      </a:lnTo>
                      <a:lnTo>
                        <a:pt x="2452" y="2649"/>
                      </a:lnTo>
                      <a:lnTo>
                        <a:pt x="2452" y="2653"/>
                      </a:lnTo>
                      <a:lnTo>
                        <a:pt x="2456" y="2653"/>
                      </a:lnTo>
                      <a:lnTo>
                        <a:pt x="2456" y="2649"/>
                      </a:lnTo>
                      <a:lnTo>
                        <a:pt x="2461" y="2653"/>
                      </a:lnTo>
                      <a:lnTo>
                        <a:pt x="2465" y="2653"/>
                      </a:lnTo>
                      <a:lnTo>
                        <a:pt x="2465" y="2649"/>
                      </a:lnTo>
                      <a:lnTo>
                        <a:pt x="2470" y="2653"/>
                      </a:lnTo>
                      <a:lnTo>
                        <a:pt x="2470" y="2649"/>
                      </a:lnTo>
                      <a:lnTo>
                        <a:pt x="2474" y="2653"/>
                      </a:lnTo>
                      <a:lnTo>
                        <a:pt x="2474" y="2649"/>
                      </a:lnTo>
                      <a:lnTo>
                        <a:pt x="2478" y="2649"/>
                      </a:lnTo>
                      <a:lnTo>
                        <a:pt x="2478" y="2653"/>
                      </a:lnTo>
                      <a:lnTo>
                        <a:pt x="2483" y="2649"/>
                      </a:lnTo>
                      <a:lnTo>
                        <a:pt x="2483" y="2653"/>
                      </a:lnTo>
                      <a:lnTo>
                        <a:pt x="2487" y="2653"/>
                      </a:lnTo>
                      <a:lnTo>
                        <a:pt x="2492" y="2653"/>
                      </a:lnTo>
                      <a:lnTo>
                        <a:pt x="2492" y="2649"/>
                      </a:lnTo>
                      <a:lnTo>
                        <a:pt x="2496" y="2644"/>
                      </a:lnTo>
                      <a:lnTo>
                        <a:pt x="2496" y="2653"/>
                      </a:lnTo>
                      <a:lnTo>
                        <a:pt x="2500" y="2649"/>
                      </a:lnTo>
                      <a:lnTo>
                        <a:pt x="2500" y="2653"/>
                      </a:lnTo>
                      <a:lnTo>
                        <a:pt x="2505" y="2649"/>
                      </a:lnTo>
                      <a:lnTo>
                        <a:pt x="2505" y="2653"/>
                      </a:lnTo>
                      <a:lnTo>
                        <a:pt x="2509" y="2653"/>
                      </a:lnTo>
                      <a:lnTo>
                        <a:pt x="2514" y="2649"/>
                      </a:lnTo>
                      <a:lnTo>
                        <a:pt x="2514" y="2653"/>
                      </a:lnTo>
                      <a:lnTo>
                        <a:pt x="2518" y="2653"/>
                      </a:lnTo>
                      <a:lnTo>
                        <a:pt x="2522" y="2653"/>
                      </a:lnTo>
                      <a:lnTo>
                        <a:pt x="2527" y="2653"/>
                      </a:lnTo>
                      <a:lnTo>
                        <a:pt x="2531" y="2653"/>
                      </a:lnTo>
                      <a:lnTo>
                        <a:pt x="2535" y="2653"/>
                      </a:lnTo>
                      <a:lnTo>
                        <a:pt x="2540" y="2653"/>
                      </a:lnTo>
                      <a:lnTo>
                        <a:pt x="2544" y="2653"/>
                      </a:lnTo>
                      <a:lnTo>
                        <a:pt x="2544" y="2649"/>
                      </a:lnTo>
                      <a:lnTo>
                        <a:pt x="2549" y="2653"/>
                      </a:lnTo>
                      <a:lnTo>
                        <a:pt x="2549" y="2649"/>
                      </a:lnTo>
                      <a:lnTo>
                        <a:pt x="2553" y="2653"/>
                      </a:lnTo>
                      <a:lnTo>
                        <a:pt x="2557" y="2653"/>
                      </a:lnTo>
                      <a:lnTo>
                        <a:pt x="2562" y="2653"/>
                      </a:lnTo>
                      <a:lnTo>
                        <a:pt x="2562" y="2640"/>
                      </a:lnTo>
                      <a:lnTo>
                        <a:pt x="2566" y="2649"/>
                      </a:lnTo>
                      <a:lnTo>
                        <a:pt x="2566" y="2653"/>
                      </a:lnTo>
                      <a:lnTo>
                        <a:pt x="2571" y="2653"/>
                      </a:lnTo>
                      <a:lnTo>
                        <a:pt x="2575" y="2653"/>
                      </a:lnTo>
                      <a:lnTo>
                        <a:pt x="2575" y="2649"/>
                      </a:lnTo>
                      <a:lnTo>
                        <a:pt x="2579" y="2653"/>
                      </a:lnTo>
                      <a:lnTo>
                        <a:pt x="2584" y="2653"/>
                      </a:lnTo>
                      <a:lnTo>
                        <a:pt x="2588" y="2653"/>
                      </a:lnTo>
                      <a:lnTo>
                        <a:pt x="2588" y="2649"/>
                      </a:lnTo>
                      <a:lnTo>
                        <a:pt x="2593" y="2636"/>
                      </a:lnTo>
                      <a:lnTo>
                        <a:pt x="2593" y="2653"/>
                      </a:lnTo>
                      <a:lnTo>
                        <a:pt x="2597" y="2653"/>
                      </a:lnTo>
                      <a:lnTo>
                        <a:pt x="2601" y="2653"/>
                      </a:lnTo>
                      <a:lnTo>
                        <a:pt x="2606" y="2653"/>
                      </a:lnTo>
                      <a:lnTo>
                        <a:pt x="2610" y="2653"/>
                      </a:lnTo>
                      <a:lnTo>
                        <a:pt x="2610" y="2640"/>
                      </a:lnTo>
                      <a:lnTo>
                        <a:pt x="2615" y="2653"/>
                      </a:lnTo>
                      <a:lnTo>
                        <a:pt x="2615" y="2636"/>
                      </a:lnTo>
                      <a:lnTo>
                        <a:pt x="2619" y="2609"/>
                      </a:lnTo>
                      <a:lnTo>
                        <a:pt x="2619" y="2653"/>
                      </a:lnTo>
                      <a:lnTo>
                        <a:pt x="2623" y="2653"/>
                      </a:lnTo>
                      <a:lnTo>
                        <a:pt x="2623" y="2649"/>
                      </a:lnTo>
                      <a:lnTo>
                        <a:pt x="2628" y="2649"/>
                      </a:lnTo>
                      <a:lnTo>
                        <a:pt x="2628" y="2653"/>
                      </a:lnTo>
                      <a:lnTo>
                        <a:pt x="2632" y="2653"/>
                      </a:lnTo>
                      <a:lnTo>
                        <a:pt x="2632" y="2644"/>
                      </a:lnTo>
                      <a:lnTo>
                        <a:pt x="2637" y="2653"/>
                      </a:lnTo>
                      <a:lnTo>
                        <a:pt x="2637" y="2631"/>
                      </a:lnTo>
                      <a:lnTo>
                        <a:pt x="2641" y="2653"/>
                      </a:lnTo>
                      <a:lnTo>
                        <a:pt x="2645" y="2653"/>
                      </a:lnTo>
                      <a:lnTo>
                        <a:pt x="2650" y="2653"/>
                      </a:lnTo>
                      <a:lnTo>
                        <a:pt x="2650" y="2649"/>
                      </a:lnTo>
                      <a:lnTo>
                        <a:pt x="2654" y="2653"/>
                      </a:lnTo>
                      <a:lnTo>
                        <a:pt x="2659" y="2653"/>
                      </a:lnTo>
                      <a:lnTo>
                        <a:pt x="2663" y="2653"/>
                      </a:lnTo>
                      <a:lnTo>
                        <a:pt x="2663" y="2649"/>
                      </a:lnTo>
                      <a:lnTo>
                        <a:pt x="2667" y="2653"/>
                      </a:lnTo>
                      <a:lnTo>
                        <a:pt x="2672" y="2653"/>
                      </a:lnTo>
                      <a:lnTo>
                        <a:pt x="2672" y="2649"/>
                      </a:lnTo>
                      <a:lnTo>
                        <a:pt x="2676" y="2653"/>
                      </a:lnTo>
                      <a:lnTo>
                        <a:pt x="2681" y="2653"/>
                      </a:lnTo>
                      <a:lnTo>
                        <a:pt x="2681" y="2649"/>
                      </a:lnTo>
                      <a:lnTo>
                        <a:pt x="2685" y="2614"/>
                      </a:lnTo>
                      <a:lnTo>
                        <a:pt x="2685" y="2653"/>
                      </a:lnTo>
                      <a:lnTo>
                        <a:pt x="2689" y="2653"/>
                      </a:lnTo>
                      <a:lnTo>
                        <a:pt x="2689" y="2649"/>
                      </a:lnTo>
                      <a:lnTo>
                        <a:pt x="2694" y="2653"/>
                      </a:lnTo>
                      <a:lnTo>
                        <a:pt x="2698" y="2653"/>
                      </a:lnTo>
                      <a:lnTo>
                        <a:pt x="2698" y="2649"/>
                      </a:lnTo>
                      <a:lnTo>
                        <a:pt x="2702" y="2653"/>
                      </a:lnTo>
                      <a:lnTo>
                        <a:pt x="2707" y="2653"/>
                      </a:lnTo>
                      <a:lnTo>
                        <a:pt x="2711" y="2653"/>
                      </a:lnTo>
                      <a:lnTo>
                        <a:pt x="2711" y="2649"/>
                      </a:lnTo>
                      <a:lnTo>
                        <a:pt x="2716" y="2653"/>
                      </a:lnTo>
                      <a:lnTo>
                        <a:pt x="2716" y="2649"/>
                      </a:lnTo>
                      <a:lnTo>
                        <a:pt x="2720" y="2653"/>
                      </a:lnTo>
                      <a:lnTo>
                        <a:pt x="2724" y="2653"/>
                      </a:lnTo>
                      <a:lnTo>
                        <a:pt x="2724" y="2649"/>
                      </a:lnTo>
                      <a:lnTo>
                        <a:pt x="2729" y="2653"/>
                      </a:lnTo>
                      <a:lnTo>
                        <a:pt x="2729" y="2644"/>
                      </a:lnTo>
                      <a:lnTo>
                        <a:pt x="2733" y="2636"/>
                      </a:lnTo>
                      <a:lnTo>
                        <a:pt x="2733" y="2653"/>
                      </a:lnTo>
                      <a:lnTo>
                        <a:pt x="2738" y="2653"/>
                      </a:lnTo>
                      <a:lnTo>
                        <a:pt x="2738" y="2649"/>
                      </a:lnTo>
                      <a:lnTo>
                        <a:pt x="2742" y="2653"/>
                      </a:lnTo>
                      <a:lnTo>
                        <a:pt x="2742" y="2649"/>
                      </a:lnTo>
                      <a:lnTo>
                        <a:pt x="2746" y="2653"/>
                      </a:lnTo>
                      <a:lnTo>
                        <a:pt x="2751" y="2653"/>
                      </a:lnTo>
                      <a:lnTo>
                        <a:pt x="2755" y="2653"/>
                      </a:lnTo>
                      <a:lnTo>
                        <a:pt x="2760" y="2653"/>
                      </a:lnTo>
                      <a:lnTo>
                        <a:pt x="2764" y="2649"/>
                      </a:lnTo>
                      <a:lnTo>
                        <a:pt x="2764" y="2653"/>
                      </a:lnTo>
                      <a:lnTo>
                        <a:pt x="2768" y="2653"/>
                      </a:lnTo>
                      <a:lnTo>
                        <a:pt x="2773" y="2653"/>
                      </a:lnTo>
                      <a:lnTo>
                        <a:pt x="2777" y="2653"/>
                      </a:lnTo>
                      <a:lnTo>
                        <a:pt x="2782" y="2653"/>
                      </a:lnTo>
                      <a:lnTo>
                        <a:pt x="2782" y="2644"/>
                      </a:lnTo>
                      <a:lnTo>
                        <a:pt x="2786" y="2644"/>
                      </a:lnTo>
                      <a:lnTo>
                        <a:pt x="2786" y="2653"/>
                      </a:lnTo>
                      <a:lnTo>
                        <a:pt x="2790" y="2653"/>
                      </a:lnTo>
                      <a:lnTo>
                        <a:pt x="2795" y="2653"/>
                      </a:lnTo>
                      <a:lnTo>
                        <a:pt x="2799" y="2653"/>
                      </a:lnTo>
                      <a:lnTo>
                        <a:pt x="2799" y="2649"/>
                      </a:lnTo>
                      <a:lnTo>
                        <a:pt x="2804" y="2653"/>
                      </a:lnTo>
                      <a:lnTo>
                        <a:pt x="2804" y="2578"/>
                      </a:lnTo>
                      <a:lnTo>
                        <a:pt x="2808" y="2631"/>
                      </a:lnTo>
                      <a:lnTo>
                        <a:pt x="2808" y="2653"/>
                      </a:lnTo>
                      <a:lnTo>
                        <a:pt x="2812" y="2653"/>
                      </a:lnTo>
                      <a:lnTo>
                        <a:pt x="2812" y="2649"/>
                      </a:lnTo>
                      <a:lnTo>
                        <a:pt x="2817" y="2653"/>
                      </a:lnTo>
                      <a:lnTo>
                        <a:pt x="2817" y="2649"/>
                      </a:lnTo>
                      <a:lnTo>
                        <a:pt x="2821" y="2649"/>
                      </a:lnTo>
                      <a:lnTo>
                        <a:pt x="2821" y="2653"/>
                      </a:lnTo>
                      <a:lnTo>
                        <a:pt x="2826" y="2649"/>
                      </a:lnTo>
                      <a:lnTo>
                        <a:pt x="2826" y="2653"/>
                      </a:lnTo>
                      <a:lnTo>
                        <a:pt x="2830" y="2649"/>
                      </a:lnTo>
                      <a:lnTo>
                        <a:pt x="2830" y="2653"/>
                      </a:lnTo>
                      <a:lnTo>
                        <a:pt x="2834" y="2653"/>
                      </a:lnTo>
                      <a:lnTo>
                        <a:pt x="2834" y="2649"/>
                      </a:lnTo>
                      <a:lnTo>
                        <a:pt x="2839" y="2653"/>
                      </a:lnTo>
                      <a:lnTo>
                        <a:pt x="2839" y="2649"/>
                      </a:lnTo>
                      <a:lnTo>
                        <a:pt x="2843" y="2649"/>
                      </a:lnTo>
                      <a:lnTo>
                        <a:pt x="2843" y="2653"/>
                      </a:lnTo>
                      <a:lnTo>
                        <a:pt x="2848" y="2653"/>
                      </a:lnTo>
                      <a:lnTo>
                        <a:pt x="2852" y="2653"/>
                      </a:lnTo>
                      <a:lnTo>
                        <a:pt x="2856" y="2653"/>
                      </a:lnTo>
                      <a:lnTo>
                        <a:pt x="2861" y="2653"/>
                      </a:lnTo>
                      <a:lnTo>
                        <a:pt x="2861" y="2649"/>
                      </a:lnTo>
                      <a:lnTo>
                        <a:pt x="2865" y="2649"/>
                      </a:lnTo>
                      <a:lnTo>
                        <a:pt x="2865" y="2653"/>
                      </a:lnTo>
                      <a:lnTo>
                        <a:pt x="2869" y="2653"/>
                      </a:lnTo>
                      <a:lnTo>
                        <a:pt x="2874" y="2653"/>
                      </a:lnTo>
                      <a:lnTo>
                        <a:pt x="2874" y="2631"/>
                      </a:lnTo>
                      <a:lnTo>
                        <a:pt x="2878" y="2644"/>
                      </a:lnTo>
                      <a:lnTo>
                        <a:pt x="2878" y="2653"/>
                      </a:lnTo>
                      <a:lnTo>
                        <a:pt x="2883" y="2653"/>
                      </a:lnTo>
                      <a:lnTo>
                        <a:pt x="2883" y="2649"/>
                      </a:lnTo>
                      <a:lnTo>
                        <a:pt x="2887" y="2653"/>
                      </a:lnTo>
                      <a:lnTo>
                        <a:pt x="2887" y="2649"/>
                      </a:lnTo>
                      <a:lnTo>
                        <a:pt x="2891" y="2653"/>
                      </a:lnTo>
                      <a:lnTo>
                        <a:pt x="2896" y="2653"/>
                      </a:lnTo>
                      <a:lnTo>
                        <a:pt x="2900" y="2653"/>
                      </a:lnTo>
                      <a:lnTo>
                        <a:pt x="2905" y="2653"/>
                      </a:lnTo>
                      <a:lnTo>
                        <a:pt x="2905" y="2649"/>
                      </a:lnTo>
                      <a:lnTo>
                        <a:pt x="2909" y="2653"/>
                      </a:lnTo>
                      <a:lnTo>
                        <a:pt x="2909" y="2649"/>
                      </a:lnTo>
                      <a:lnTo>
                        <a:pt x="2913" y="2653"/>
                      </a:lnTo>
                      <a:lnTo>
                        <a:pt x="2913" y="2649"/>
                      </a:lnTo>
                      <a:lnTo>
                        <a:pt x="2918" y="2653"/>
                      </a:lnTo>
                      <a:lnTo>
                        <a:pt x="2922" y="2653"/>
                      </a:lnTo>
                      <a:lnTo>
                        <a:pt x="2927" y="2653"/>
                      </a:lnTo>
                      <a:lnTo>
                        <a:pt x="2927" y="2649"/>
                      </a:lnTo>
                      <a:lnTo>
                        <a:pt x="2931" y="2649"/>
                      </a:lnTo>
                      <a:lnTo>
                        <a:pt x="2931" y="2653"/>
                      </a:lnTo>
                      <a:lnTo>
                        <a:pt x="2935" y="2653"/>
                      </a:lnTo>
                      <a:lnTo>
                        <a:pt x="2935" y="2649"/>
                      </a:lnTo>
                      <a:lnTo>
                        <a:pt x="2940" y="2649"/>
                      </a:lnTo>
                      <a:lnTo>
                        <a:pt x="2940" y="2653"/>
                      </a:lnTo>
                      <a:lnTo>
                        <a:pt x="2944" y="2653"/>
                      </a:lnTo>
                      <a:lnTo>
                        <a:pt x="2949" y="2653"/>
                      </a:lnTo>
                      <a:lnTo>
                        <a:pt x="2953" y="2653"/>
                      </a:lnTo>
                      <a:lnTo>
                        <a:pt x="2953" y="2578"/>
                      </a:lnTo>
                      <a:lnTo>
                        <a:pt x="2957" y="2653"/>
                      </a:lnTo>
                      <a:lnTo>
                        <a:pt x="2962" y="2653"/>
                      </a:lnTo>
                      <a:lnTo>
                        <a:pt x="2962" y="2649"/>
                      </a:lnTo>
                      <a:lnTo>
                        <a:pt x="2966" y="2649"/>
                      </a:lnTo>
                      <a:lnTo>
                        <a:pt x="2966" y="2653"/>
                      </a:lnTo>
                      <a:lnTo>
                        <a:pt x="2971" y="2653"/>
                      </a:lnTo>
                      <a:lnTo>
                        <a:pt x="2971" y="2649"/>
                      </a:lnTo>
                      <a:lnTo>
                        <a:pt x="2975" y="2649"/>
                      </a:lnTo>
                      <a:lnTo>
                        <a:pt x="2975" y="2653"/>
                      </a:lnTo>
                      <a:lnTo>
                        <a:pt x="2979" y="2649"/>
                      </a:lnTo>
                      <a:lnTo>
                        <a:pt x="2979" y="2653"/>
                      </a:lnTo>
                      <a:lnTo>
                        <a:pt x="2984" y="2653"/>
                      </a:lnTo>
                      <a:lnTo>
                        <a:pt x="2988" y="2653"/>
                      </a:lnTo>
                      <a:lnTo>
                        <a:pt x="2993" y="2653"/>
                      </a:lnTo>
                      <a:lnTo>
                        <a:pt x="2993" y="2649"/>
                      </a:lnTo>
                      <a:lnTo>
                        <a:pt x="2997" y="2653"/>
                      </a:lnTo>
                      <a:lnTo>
                        <a:pt x="3001" y="2653"/>
                      </a:lnTo>
                      <a:lnTo>
                        <a:pt x="3006" y="2653"/>
                      </a:lnTo>
                      <a:lnTo>
                        <a:pt x="3010" y="2653"/>
                      </a:lnTo>
                      <a:lnTo>
                        <a:pt x="3015" y="2653"/>
                      </a:lnTo>
                      <a:lnTo>
                        <a:pt x="3019" y="2653"/>
                      </a:lnTo>
                      <a:lnTo>
                        <a:pt x="3019" y="2649"/>
                      </a:lnTo>
                      <a:lnTo>
                        <a:pt x="3023" y="2653"/>
                      </a:lnTo>
                      <a:lnTo>
                        <a:pt x="3023" y="2649"/>
                      </a:lnTo>
                      <a:lnTo>
                        <a:pt x="3028" y="2649"/>
                      </a:lnTo>
                      <a:lnTo>
                        <a:pt x="3028" y="2653"/>
                      </a:lnTo>
                      <a:lnTo>
                        <a:pt x="3032" y="2653"/>
                      </a:lnTo>
                      <a:lnTo>
                        <a:pt x="3032" y="2649"/>
                      </a:lnTo>
                      <a:lnTo>
                        <a:pt x="3036" y="2653"/>
                      </a:lnTo>
                      <a:lnTo>
                        <a:pt x="3041" y="2653"/>
                      </a:lnTo>
                      <a:lnTo>
                        <a:pt x="3045" y="2653"/>
                      </a:lnTo>
                      <a:lnTo>
                        <a:pt x="3050" y="2653"/>
                      </a:lnTo>
                      <a:lnTo>
                        <a:pt x="3054" y="2653"/>
                      </a:lnTo>
                      <a:lnTo>
                        <a:pt x="3054" y="2649"/>
                      </a:lnTo>
                      <a:lnTo>
                        <a:pt x="3058" y="2644"/>
                      </a:lnTo>
                      <a:lnTo>
                        <a:pt x="3058" y="2653"/>
                      </a:lnTo>
                      <a:lnTo>
                        <a:pt x="3063" y="2653"/>
                      </a:lnTo>
                      <a:lnTo>
                        <a:pt x="3063" y="2640"/>
                      </a:lnTo>
                      <a:lnTo>
                        <a:pt x="3067" y="2653"/>
                      </a:lnTo>
                      <a:lnTo>
                        <a:pt x="3072" y="2653"/>
                      </a:lnTo>
                      <a:lnTo>
                        <a:pt x="3072" y="2649"/>
                      </a:lnTo>
                      <a:lnTo>
                        <a:pt x="3076" y="2649"/>
                      </a:lnTo>
                      <a:lnTo>
                        <a:pt x="3076" y="2653"/>
                      </a:lnTo>
                      <a:lnTo>
                        <a:pt x="3080" y="2653"/>
                      </a:lnTo>
                      <a:lnTo>
                        <a:pt x="3080" y="2649"/>
                      </a:lnTo>
                      <a:lnTo>
                        <a:pt x="3085" y="2653"/>
                      </a:lnTo>
                      <a:lnTo>
                        <a:pt x="3089" y="2653"/>
                      </a:lnTo>
                      <a:lnTo>
                        <a:pt x="3094" y="2653"/>
                      </a:lnTo>
                      <a:lnTo>
                        <a:pt x="3098" y="2653"/>
                      </a:lnTo>
                      <a:lnTo>
                        <a:pt x="3098" y="2649"/>
                      </a:lnTo>
                      <a:lnTo>
                        <a:pt x="3102" y="2653"/>
                      </a:lnTo>
                      <a:lnTo>
                        <a:pt x="3107" y="2653"/>
                      </a:lnTo>
                      <a:lnTo>
                        <a:pt x="3111" y="2653"/>
                      </a:lnTo>
                      <a:lnTo>
                        <a:pt x="3116" y="2653"/>
                      </a:lnTo>
                      <a:lnTo>
                        <a:pt x="3116" y="2636"/>
                      </a:lnTo>
                      <a:lnTo>
                        <a:pt x="3120" y="2653"/>
                      </a:lnTo>
                      <a:lnTo>
                        <a:pt x="3124" y="2653"/>
                      </a:lnTo>
                      <a:lnTo>
                        <a:pt x="3129" y="2653"/>
                      </a:lnTo>
                      <a:lnTo>
                        <a:pt x="3133" y="2653"/>
                      </a:lnTo>
                      <a:lnTo>
                        <a:pt x="3138" y="2653"/>
                      </a:lnTo>
                      <a:lnTo>
                        <a:pt x="3142" y="2653"/>
                      </a:lnTo>
                      <a:lnTo>
                        <a:pt x="3146" y="2653"/>
                      </a:lnTo>
                      <a:lnTo>
                        <a:pt x="3151" y="2653"/>
                      </a:lnTo>
                      <a:lnTo>
                        <a:pt x="3151" y="2649"/>
                      </a:lnTo>
                      <a:lnTo>
                        <a:pt x="3155" y="2649"/>
                      </a:lnTo>
                      <a:lnTo>
                        <a:pt x="3155" y="2653"/>
                      </a:lnTo>
                      <a:lnTo>
                        <a:pt x="3160" y="2653"/>
                      </a:lnTo>
                      <a:lnTo>
                        <a:pt x="3164" y="2653"/>
                      </a:lnTo>
                      <a:lnTo>
                        <a:pt x="3168" y="2653"/>
                      </a:lnTo>
                      <a:lnTo>
                        <a:pt x="3173" y="2653"/>
                      </a:lnTo>
                      <a:lnTo>
                        <a:pt x="3173" y="2649"/>
                      </a:lnTo>
                      <a:lnTo>
                        <a:pt x="3177" y="2653"/>
                      </a:lnTo>
                      <a:lnTo>
                        <a:pt x="3182" y="2653"/>
                      </a:lnTo>
                      <a:lnTo>
                        <a:pt x="3186" y="2653"/>
                      </a:lnTo>
                      <a:lnTo>
                        <a:pt x="3190" y="2653"/>
                      </a:lnTo>
                      <a:lnTo>
                        <a:pt x="3195" y="2653"/>
                      </a:lnTo>
                      <a:lnTo>
                        <a:pt x="3199" y="2653"/>
                      </a:lnTo>
                      <a:lnTo>
                        <a:pt x="3203" y="2649"/>
                      </a:lnTo>
                      <a:lnTo>
                        <a:pt x="3203" y="2653"/>
                      </a:lnTo>
                      <a:lnTo>
                        <a:pt x="3208" y="2653"/>
                      </a:lnTo>
                      <a:lnTo>
                        <a:pt x="3208" y="2640"/>
                      </a:lnTo>
                      <a:lnTo>
                        <a:pt x="3212" y="2653"/>
                      </a:lnTo>
                      <a:lnTo>
                        <a:pt x="3217" y="2653"/>
                      </a:lnTo>
                      <a:lnTo>
                        <a:pt x="3221" y="2653"/>
                      </a:lnTo>
                      <a:lnTo>
                        <a:pt x="3225" y="2653"/>
                      </a:lnTo>
                      <a:lnTo>
                        <a:pt x="3230" y="2653"/>
                      </a:lnTo>
                      <a:lnTo>
                        <a:pt x="3230" y="2644"/>
                      </a:lnTo>
                      <a:lnTo>
                        <a:pt x="3234" y="2653"/>
                      </a:lnTo>
                      <a:lnTo>
                        <a:pt x="3239" y="2653"/>
                      </a:lnTo>
                      <a:lnTo>
                        <a:pt x="3243" y="2653"/>
                      </a:lnTo>
                      <a:lnTo>
                        <a:pt x="3247" y="2653"/>
                      </a:lnTo>
                      <a:lnTo>
                        <a:pt x="3252" y="2653"/>
                      </a:lnTo>
                      <a:lnTo>
                        <a:pt x="3256" y="2653"/>
                      </a:lnTo>
                      <a:lnTo>
                        <a:pt x="3261" y="2653"/>
                      </a:lnTo>
                      <a:lnTo>
                        <a:pt x="3265" y="2653"/>
                      </a:lnTo>
                      <a:lnTo>
                        <a:pt x="3269" y="2653"/>
                      </a:lnTo>
                      <a:lnTo>
                        <a:pt x="3269" y="2627"/>
                      </a:lnTo>
                      <a:lnTo>
                        <a:pt x="3274" y="2636"/>
                      </a:lnTo>
                      <a:lnTo>
                        <a:pt x="3274" y="2653"/>
                      </a:lnTo>
                      <a:lnTo>
                        <a:pt x="3278" y="2653"/>
                      </a:lnTo>
                      <a:lnTo>
                        <a:pt x="3283" y="2653"/>
                      </a:lnTo>
                      <a:lnTo>
                        <a:pt x="3287" y="2653"/>
                      </a:lnTo>
                      <a:lnTo>
                        <a:pt x="3291" y="2653"/>
                      </a:lnTo>
                      <a:lnTo>
                        <a:pt x="3296" y="2653"/>
                      </a:lnTo>
                      <a:lnTo>
                        <a:pt x="3300" y="2653"/>
                      </a:lnTo>
                      <a:lnTo>
                        <a:pt x="3305" y="2653"/>
                      </a:lnTo>
                      <a:lnTo>
                        <a:pt x="3309" y="2653"/>
                      </a:lnTo>
                      <a:lnTo>
                        <a:pt x="3309" y="2609"/>
                      </a:lnTo>
                      <a:lnTo>
                        <a:pt x="3313" y="2653"/>
                      </a:lnTo>
                      <a:lnTo>
                        <a:pt x="3318" y="2653"/>
                      </a:lnTo>
                      <a:lnTo>
                        <a:pt x="3322" y="2653"/>
                      </a:lnTo>
                      <a:lnTo>
                        <a:pt x="3327" y="2653"/>
                      </a:lnTo>
                      <a:lnTo>
                        <a:pt x="3331" y="2653"/>
                      </a:lnTo>
                      <a:lnTo>
                        <a:pt x="3331" y="2649"/>
                      </a:lnTo>
                      <a:lnTo>
                        <a:pt x="3335" y="2653"/>
                      </a:lnTo>
                      <a:lnTo>
                        <a:pt x="3340" y="2653"/>
                      </a:lnTo>
                      <a:lnTo>
                        <a:pt x="3344" y="2649"/>
                      </a:lnTo>
                      <a:lnTo>
                        <a:pt x="3344" y="2653"/>
                      </a:lnTo>
                      <a:lnTo>
                        <a:pt x="3349" y="2653"/>
                      </a:lnTo>
                      <a:lnTo>
                        <a:pt x="3353" y="2653"/>
                      </a:lnTo>
                      <a:lnTo>
                        <a:pt x="3357" y="2653"/>
                      </a:lnTo>
                      <a:lnTo>
                        <a:pt x="3362" y="2653"/>
                      </a:lnTo>
                      <a:lnTo>
                        <a:pt x="3366" y="2653"/>
                      </a:lnTo>
                      <a:lnTo>
                        <a:pt x="3370" y="2653"/>
                      </a:lnTo>
                      <a:lnTo>
                        <a:pt x="3375" y="2653"/>
                      </a:lnTo>
                      <a:lnTo>
                        <a:pt x="3375" y="2644"/>
                      </a:lnTo>
                      <a:lnTo>
                        <a:pt x="3379" y="2649"/>
                      </a:lnTo>
                      <a:lnTo>
                        <a:pt x="3379" y="2653"/>
                      </a:lnTo>
                      <a:lnTo>
                        <a:pt x="3384" y="2653"/>
                      </a:lnTo>
                      <a:lnTo>
                        <a:pt x="3388" y="2653"/>
                      </a:lnTo>
                      <a:lnTo>
                        <a:pt x="3392" y="2653"/>
                      </a:lnTo>
                      <a:lnTo>
                        <a:pt x="3397" y="2653"/>
                      </a:lnTo>
                      <a:lnTo>
                        <a:pt x="3401" y="2653"/>
                      </a:lnTo>
                      <a:lnTo>
                        <a:pt x="3401" y="2649"/>
                      </a:lnTo>
                      <a:lnTo>
                        <a:pt x="3406" y="2653"/>
                      </a:lnTo>
                      <a:lnTo>
                        <a:pt x="3406" y="2649"/>
                      </a:lnTo>
                      <a:lnTo>
                        <a:pt x="3410" y="2649"/>
                      </a:lnTo>
                      <a:lnTo>
                        <a:pt x="3410" y="2653"/>
                      </a:lnTo>
                      <a:lnTo>
                        <a:pt x="3414" y="2653"/>
                      </a:lnTo>
                      <a:lnTo>
                        <a:pt x="3419" y="2653"/>
                      </a:lnTo>
                      <a:lnTo>
                        <a:pt x="3423" y="2653"/>
                      </a:lnTo>
                      <a:lnTo>
                        <a:pt x="3428" y="2653"/>
                      </a:lnTo>
                      <a:lnTo>
                        <a:pt x="3432" y="2653"/>
                      </a:lnTo>
                      <a:lnTo>
                        <a:pt x="3432" y="2649"/>
                      </a:lnTo>
                      <a:lnTo>
                        <a:pt x="3436" y="2649"/>
                      </a:lnTo>
                      <a:lnTo>
                        <a:pt x="3436" y="2653"/>
                      </a:lnTo>
                      <a:lnTo>
                        <a:pt x="3441" y="2653"/>
                      </a:lnTo>
                      <a:lnTo>
                        <a:pt x="3445" y="2653"/>
                      </a:lnTo>
                      <a:lnTo>
                        <a:pt x="3445" y="2649"/>
                      </a:lnTo>
                      <a:lnTo>
                        <a:pt x="3450" y="2653"/>
                      </a:lnTo>
                      <a:lnTo>
                        <a:pt x="3454" y="2653"/>
                      </a:lnTo>
                      <a:lnTo>
                        <a:pt x="3458" y="2653"/>
                      </a:lnTo>
                      <a:lnTo>
                        <a:pt x="3463" y="2653"/>
                      </a:lnTo>
                      <a:lnTo>
                        <a:pt x="3467" y="2653"/>
                      </a:lnTo>
                      <a:lnTo>
                        <a:pt x="3472" y="2653"/>
                      </a:lnTo>
                      <a:lnTo>
                        <a:pt x="3476" y="2653"/>
                      </a:lnTo>
                      <a:lnTo>
                        <a:pt x="3480" y="2653"/>
                      </a:lnTo>
                      <a:lnTo>
                        <a:pt x="3485" y="2653"/>
                      </a:lnTo>
                      <a:lnTo>
                        <a:pt x="3489" y="2653"/>
                      </a:lnTo>
                      <a:lnTo>
                        <a:pt x="3494" y="2649"/>
                      </a:lnTo>
                      <a:lnTo>
                        <a:pt x="3494" y="2618"/>
                      </a:lnTo>
                      <a:lnTo>
                        <a:pt x="3498" y="2565"/>
                      </a:lnTo>
                      <a:lnTo>
                        <a:pt x="3498" y="2649"/>
                      </a:lnTo>
                      <a:lnTo>
                        <a:pt x="3502" y="2649"/>
                      </a:lnTo>
                      <a:lnTo>
                        <a:pt x="3502" y="2653"/>
                      </a:lnTo>
                      <a:lnTo>
                        <a:pt x="3507" y="2653"/>
                      </a:lnTo>
                      <a:lnTo>
                        <a:pt x="3507" y="2649"/>
                      </a:lnTo>
                      <a:lnTo>
                        <a:pt x="3511" y="2653"/>
                      </a:lnTo>
                      <a:lnTo>
                        <a:pt x="3516" y="2653"/>
                      </a:lnTo>
                      <a:lnTo>
                        <a:pt x="3520" y="2653"/>
                      </a:lnTo>
                      <a:lnTo>
                        <a:pt x="3524" y="2653"/>
                      </a:lnTo>
                      <a:lnTo>
                        <a:pt x="3529" y="2653"/>
                      </a:lnTo>
                      <a:lnTo>
                        <a:pt x="3529" y="2649"/>
                      </a:lnTo>
                      <a:lnTo>
                        <a:pt x="3533" y="2649"/>
                      </a:lnTo>
                      <a:lnTo>
                        <a:pt x="3533" y="2653"/>
                      </a:lnTo>
                      <a:lnTo>
                        <a:pt x="3537" y="2649"/>
                      </a:lnTo>
                      <a:lnTo>
                        <a:pt x="3537" y="2653"/>
                      </a:lnTo>
                      <a:lnTo>
                        <a:pt x="3542" y="2653"/>
                      </a:lnTo>
                      <a:lnTo>
                        <a:pt x="3546" y="2653"/>
                      </a:lnTo>
                      <a:lnTo>
                        <a:pt x="3546" y="2649"/>
                      </a:lnTo>
                      <a:lnTo>
                        <a:pt x="3551" y="2649"/>
                      </a:lnTo>
                      <a:lnTo>
                        <a:pt x="3551" y="2653"/>
                      </a:lnTo>
                      <a:lnTo>
                        <a:pt x="3555" y="2653"/>
                      </a:lnTo>
                      <a:lnTo>
                        <a:pt x="3559" y="2653"/>
                      </a:lnTo>
                      <a:lnTo>
                        <a:pt x="3564" y="2653"/>
                      </a:lnTo>
                      <a:lnTo>
                        <a:pt x="3568" y="2653"/>
                      </a:lnTo>
                      <a:lnTo>
                        <a:pt x="3573" y="2653"/>
                      </a:lnTo>
                      <a:lnTo>
                        <a:pt x="3577" y="2653"/>
                      </a:lnTo>
                      <a:lnTo>
                        <a:pt x="3577" y="2649"/>
                      </a:lnTo>
                      <a:lnTo>
                        <a:pt x="3581" y="2653"/>
                      </a:lnTo>
                      <a:lnTo>
                        <a:pt x="3586" y="2653"/>
                      </a:lnTo>
                      <a:lnTo>
                        <a:pt x="3590" y="2653"/>
                      </a:lnTo>
                      <a:lnTo>
                        <a:pt x="3595" y="2653"/>
                      </a:lnTo>
                      <a:lnTo>
                        <a:pt x="3599" y="2653"/>
                      </a:lnTo>
                      <a:lnTo>
                        <a:pt x="3599" y="2649"/>
                      </a:lnTo>
                      <a:lnTo>
                        <a:pt x="3603" y="2653"/>
                      </a:lnTo>
                      <a:lnTo>
                        <a:pt x="3608" y="2653"/>
                      </a:lnTo>
                      <a:lnTo>
                        <a:pt x="3608" y="2649"/>
                      </a:lnTo>
                      <a:lnTo>
                        <a:pt x="3612" y="2649"/>
                      </a:lnTo>
                      <a:lnTo>
                        <a:pt x="3612" y="2653"/>
                      </a:lnTo>
                      <a:lnTo>
                        <a:pt x="3617" y="2653"/>
                      </a:lnTo>
                      <a:lnTo>
                        <a:pt x="3621" y="2653"/>
                      </a:lnTo>
                      <a:lnTo>
                        <a:pt x="3625" y="2653"/>
                      </a:lnTo>
                      <a:lnTo>
                        <a:pt x="3630" y="2653"/>
                      </a:lnTo>
                      <a:lnTo>
                        <a:pt x="3630" y="2649"/>
                      </a:lnTo>
                      <a:lnTo>
                        <a:pt x="3634" y="2649"/>
                      </a:lnTo>
                      <a:lnTo>
                        <a:pt x="3634" y="2653"/>
                      </a:lnTo>
                      <a:lnTo>
                        <a:pt x="3639" y="2644"/>
                      </a:lnTo>
                      <a:lnTo>
                        <a:pt x="3639" y="2653"/>
                      </a:lnTo>
                      <a:lnTo>
                        <a:pt x="3643" y="2653"/>
                      </a:lnTo>
                      <a:lnTo>
                        <a:pt x="3647" y="2653"/>
                      </a:lnTo>
                      <a:lnTo>
                        <a:pt x="3652" y="2653"/>
                      </a:lnTo>
                      <a:lnTo>
                        <a:pt x="3656" y="2653"/>
                      </a:lnTo>
                      <a:lnTo>
                        <a:pt x="3661" y="2649"/>
                      </a:lnTo>
                      <a:lnTo>
                        <a:pt x="3661" y="2653"/>
                      </a:lnTo>
                      <a:lnTo>
                        <a:pt x="3665" y="2649"/>
                      </a:lnTo>
                      <a:lnTo>
                        <a:pt x="3665" y="2653"/>
                      </a:lnTo>
                      <a:lnTo>
                        <a:pt x="3669" y="2653"/>
                      </a:lnTo>
                      <a:lnTo>
                        <a:pt x="3674" y="2653"/>
                      </a:lnTo>
                      <a:lnTo>
                        <a:pt x="3678" y="2653"/>
                      </a:lnTo>
                      <a:lnTo>
                        <a:pt x="3683" y="2653"/>
                      </a:lnTo>
                      <a:lnTo>
                        <a:pt x="3683" y="2649"/>
                      </a:lnTo>
                      <a:lnTo>
                        <a:pt x="3687" y="2649"/>
                      </a:lnTo>
                      <a:lnTo>
                        <a:pt x="3687" y="2653"/>
                      </a:lnTo>
                      <a:lnTo>
                        <a:pt x="3691" y="2653"/>
                      </a:lnTo>
                      <a:lnTo>
                        <a:pt x="3696" y="2653"/>
                      </a:lnTo>
                      <a:lnTo>
                        <a:pt x="3700" y="2653"/>
                      </a:lnTo>
                      <a:lnTo>
                        <a:pt x="3704" y="2653"/>
                      </a:lnTo>
                      <a:lnTo>
                        <a:pt x="3704" y="2649"/>
                      </a:lnTo>
                      <a:lnTo>
                        <a:pt x="3709" y="2649"/>
                      </a:lnTo>
                      <a:lnTo>
                        <a:pt x="3709" y="2653"/>
                      </a:lnTo>
                      <a:lnTo>
                        <a:pt x="3713" y="2653"/>
                      </a:lnTo>
                      <a:lnTo>
                        <a:pt x="3713" y="2649"/>
                      </a:lnTo>
                      <a:lnTo>
                        <a:pt x="3718" y="2649"/>
                      </a:lnTo>
                      <a:lnTo>
                        <a:pt x="3718" y="2653"/>
                      </a:lnTo>
                      <a:lnTo>
                        <a:pt x="3722" y="2653"/>
                      </a:lnTo>
                      <a:lnTo>
                        <a:pt x="3726" y="2653"/>
                      </a:lnTo>
                      <a:lnTo>
                        <a:pt x="3726" y="2649"/>
                      </a:lnTo>
                      <a:lnTo>
                        <a:pt x="3731" y="2653"/>
                      </a:lnTo>
                      <a:lnTo>
                        <a:pt x="3735" y="2653"/>
                      </a:lnTo>
                      <a:lnTo>
                        <a:pt x="3740" y="2653"/>
                      </a:lnTo>
                      <a:lnTo>
                        <a:pt x="3744" y="2653"/>
                      </a:lnTo>
                      <a:lnTo>
                        <a:pt x="3748" y="2653"/>
                      </a:lnTo>
                      <a:lnTo>
                        <a:pt x="3753" y="2653"/>
                      </a:lnTo>
                      <a:lnTo>
                        <a:pt x="3757" y="2653"/>
                      </a:lnTo>
                      <a:lnTo>
                        <a:pt x="3762" y="2653"/>
                      </a:lnTo>
                      <a:lnTo>
                        <a:pt x="3766" y="2649"/>
                      </a:lnTo>
                      <a:lnTo>
                        <a:pt x="3766" y="2653"/>
                      </a:lnTo>
                      <a:lnTo>
                        <a:pt x="3770" y="2653"/>
                      </a:lnTo>
                      <a:lnTo>
                        <a:pt x="3775" y="2653"/>
                      </a:lnTo>
                      <a:lnTo>
                        <a:pt x="3779" y="2653"/>
                      </a:lnTo>
                      <a:lnTo>
                        <a:pt x="3784" y="2653"/>
                      </a:lnTo>
                      <a:lnTo>
                        <a:pt x="3788" y="2653"/>
                      </a:lnTo>
                      <a:lnTo>
                        <a:pt x="3792" y="2653"/>
                      </a:lnTo>
                      <a:lnTo>
                        <a:pt x="3797" y="2653"/>
                      </a:lnTo>
                      <a:lnTo>
                        <a:pt x="3801" y="2653"/>
                      </a:lnTo>
                      <a:lnTo>
                        <a:pt x="3806" y="2653"/>
                      </a:lnTo>
                      <a:lnTo>
                        <a:pt x="3810" y="2653"/>
                      </a:lnTo>
                      <a:lnTo>
                        <a:pt x="3814" y="2653"/>
                      </a:lnTo>
                      <a:lnTo>
                        <a:pt x="3819" y="2653"/>
                      </a:lnTo>
                      <a:lnTo>
                        <a:pt x="3823" y="2653"/>
                      </a:lnTo>
                      <a:lnTo>
                        <a:pt x="3828" y="2649"/>
                      </a:lnTo>
                      <a:lnTo>
                        <a:pt x="3828" y="2644"/>
                      </a:lnTo>
                      <a:lnTo>
                        <a:pt x="3832" y="2649"/>
                      </a:lnTo>
                      <a:lnTo>
                        <a:pt x="3832" y="2653"/>
                      </a:lnTo>
                      <a:lnTo>
                        <a:pt x="3836" y="2649"/>
                      </a:lnTo>
                      <a:lnTo>
                        <a:pt x="3836" y="2653"/>
                      </a:lnTo>
                      <a:lnTo>
                        <a:pt x="3841" y="2644"/>
                      </a:lnTo>
                      <a:lnTo>
                        <a:pt x="3841" y="2653"/>
                      </a:lnTo>
                      <a:lnTo>
                        <a:pt x="3845" y="2653"/>
                      </a:lnTo>
                      <a:lnTo>
                        <a:pt x="3850" y="2653"/>
                      </a:lnTo>
                      <a:lnTo>
                        <a:pt x="3850" y="2649"/>
                      </a:lnTo>
                      <a:lnTo>
                        <a:pt x="3854" y="2649"/>
                      </a:lnTo>
                      <a:lnTo>
                        <a:pt x="3854" y="2653"/>
                      </a:lnTo>
                      <a:lnTo>
                        <a:pt x="3858" y="2653"/>
                      </a:lnTo>
                      <a:lnTo>
                        <a:pt x="3863" y="2653"/>
                      </a:lnTo>
                      <a:lnTo>
                        <a:pt x="3867" y="2653"/>
                      </a:lnTo>
                      <a:lnTo>
                        <a:pt x="3871" y="2653"/>
                      </a:lnTo>
                      <a:lnTo>
                        <a:pt x="3876" y="2653"/>
                      </a:lnTo>
                      <a:lnTo>
                        <a:pt x="3880" y="2653"/>
                      </a:lnTo>
                      <a:lnTo>
                        <a:pt x="3885" y="2653"/>
                      </a:lnTo>
                      <a:lnTo>
                        <a:pt x="3889" y="2653"/>
                      </a:lnTo>
                      <a:lnTo>
                        <a:pt x="3889" y="2649"/>
                      </a:lnTo>
                      <a:lnTo>
                        <a:pt x="3893" y="2649"/>
                      </a:lnTo>
                      <a:lnTo>
                        <a:pt x="3893" y="2653"/>
                      </a:lnTo>
                      <a:lnTo>
                        <a:pt x="3898" y="2653"/>
                      </a:lnTo>
                      <a:lnTo>
                        <a:pt x="3902" y="2653"/>
                      </a:lnTo>
                      <a:lnTo>
                        <a:pt x="3907" y="2653"/>
                      </a:lnTo>
                      <a:lnTo>
                        <a:pt x="3911" y="2653"/>
                      </a:lnTo>
                      <a:lnTo>
                        <a:pt x="3915" y="2653"/>
                      </a:lnTo>
                      <a:lnTo>
                        <a:pt x="3920" y="2653"/>
                      </a:lnTo>
                      <a:lnTo>
                        <a:pt x="3924" y="2653"/>
                      </a:lnTo>
                      <a:lnTo>
                        <a:pt x="3929" y="2653"/>
                      </a:lnTo>
                      <a:lnTo>
                        <a:pt x="3933" y="2653"/>
                      </a:lnTo>
                      <a:lnTo>
                        <a:pt x="3937" y="2653"/>
                      </a:lnTo>
                      <a:lnTo>
                        <a:pt x="3942" y="2653"/>
                      </a:lnTo>
                      <a:lnTo>
                        <a:pt x="3946" y="2649"/>
                      </a:lnTo>
                      <a:lnTo>
                        <a:pt x="3946" y="2653"/>
                      </a:lnTo>
                      <a:lnTo>
                        <a:pt x="3951" y="2653"/>
                      </a:lnTo>
                      <a:lnTo>
                        <a:pt x="3955" y="2653"/>
                      </a:lnTo>
                      <a:lnTo>
                        <a:pt x="3959" y="2653"/>
                      </a:lnTo>
                      <a:lnTo>
                        <a:pt x="3959" y="2649"/>
                      </a:lnTo>
                      <a:lnTo>
                        <a:pt x="3964" y="2653"/>
                      </a:lnTo>
                      <a:lnTo>
                        <a:pt x="3968" y="2653"/>
                      </a:lnTo>
                      <a:lnTo>
                        <a:pt x="3973" y="2653"/>
                      </a:lnTo>
                      <a:lnTo>
                        <a:pt x="3977" y="2653"/>
                      </a:lnTo>
                      <a:lnTo>
                        <a:pt x="3977" y="2649"/>
                      </a:lnTo>
                      <a:lnTo>
                        <a:pt x="3981" y="2653"/>
                      </a:lnTo>
                      <a:lnTo>
                        <a:pt x="3986" y="2653"/>
                      </a:lnTo>
                      <a:lnTo>
                        <a:pt x="3990" y="2653"/>
                      </a:lnTo>
                      <a:lnTo>
                        <a:pt x="3995" y="2653"/>
                      </a:lnTo>
                      <a:lnTo>
                        <a:pt x="3999" y="2653"/>
                      </a:lnTo>
                      <a:lnTo>
                        <a:pt x="4003" y="2653"/>
                      </a:lnTo>
                      <a:lnTo>
                        <a:pt x="4008" y="2653"/>
                      </a:lnTo>
                      <a:lnTo>
                        <a:pt x="4012" y="2653"/>
                      </a:lnTo>
                      <a:lnTo>
                        <a:pt x="4017" y="2653"/>
                      </a:lnTo>
                      <a:lnTo>
                        <a:pt x="4021" y="2653"/>
                      </a:lnTo>
                      <a:lnTo>
                        <a:pt x="4025" y="2653"/>
                      </a:lnTo>
                      <a:lnTo>
                        <a:pt x="4030" y="2653"/>
                      </a:lnTo>
                      <a:lnTo>
                        <a:pt x="4034" y="2649"/>
                      </a:lnTo>
                      <a:lnTo>
                        <a:pt x="4034" y="2653"/>
                      </a:lnTo>
                      <a:lnTo>
                        <a:pt x="4038" y="2653"/>
                      </a:lnTo>
                      <a:lnTo>
                        <a:pt x="4043" y="2653"/>
                      </a:lnTo>
                      <a:lnTo>
                        <a:pt x="4047" y="2653"/>
                      </a:lnTo>
                      <a:lnTo>
                        <a:pt x="4052" y="2653"/>
                      </a:lnTo>
                      <a:lnTo>
                        <a:pt x="4056" y="2653"/>
                      </a:lnTo>
                      <a:lnTo>
                        <a:pt x="4056" y="2649"/>
                      </a:lnTo>
                      <a:lnTo>
                        <a:pt x="4060" y="2649"/>
                      </a:lnTo>
                      <a:lnTo>
                        <a:pt x="4060" y="2653"/>
                      </a:lnTo>
                      <a:lnTo>
                        <a:pt x="4065" y="2653"/>
                      </a:lnTo>
                      <a:lnTo>
                        <a:pt x="4069" y="2653"/>
                      </a:lnTo>
                      <a:lnTo>
                        <a:pt x="4074" y="2653"/>
                      </a:lnTo>
                      <a:lnTo>
                        <a:pt x="4078" y="2653"/>
                      </a:lnTo>
                    </a:path>
                  </a:pathLst>
                </a:custGeom>
                <a:noFill/>
                <a:ln w="6350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386" name="Rectangle 98"/>
                <p:cNvSpPr>
                  <a:spLocks noChangeArrowheads="1"/>
                </p:cNvSpPr>
                <p:nvPr/>
              </p:nvSpPr>
              <p:spPr bwMode="auto">
                <a:xfrm>
                  <a:off x="1217" y="3619"/>
                  <a:ext cx="221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165.0</a:t>
                  </a:r>
                  <a:endParaRPr lang="cs-CZ" altLang="cs-CZ" sz="3200"/>
                </a:p>
              </p:txBody>
            </p:sp>
            <p:sp>
              <p:nvSpPr>
                <p:cNvPr id="12387" name="Rectangle 99"/>
                <p:cNvSpPr>
                  <a:spLocks noChangeArrowheads="1"/>
                </p:cNvSpPr>
                <p:nvPr/>
              </p:nvSpPr>
              <p:spPr bwMode="auto">
                <a:xfrm>
                  <a:off x="1427" y="3607"/>
                  <a:ext cx="221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226.8</a:t>
                  </a:r>
                  <a:endParaRPr lang="cs-CZ" altLang="cs-CZ" sz="3200"/>
                </a:p>
              </p:txBody>
            </p:sp>
            <p:sp>
              <p:nvSpPr>
                <p:cNvPr id="12388" name="Rectangle 100"/>
                <p:cNvSpPr>
                  <a:spLocks noChangeArrowheads="1"/>
                </p:cNvSpPr>
                <p:nvPr/>
              </p:nvSpPr>
              <p:spPr bwMode="auto">
                <a:xfrm>
                  <a:off x="1628" y="3601"/>
                  <a:ext cx="221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285.1</a:t>
                  </a:r>
                  <a:endParaRPr lang="cs-CZ" altLang="cs-CZ" sz="3200"/>
                </a:p>
              </p:txBody>
            </p:sp>
            <p:sp>
              <p:nvSpPr>
                <p:cNvPr id="12389" name="Rectangle 101"/>
                <p:cNvSpPr>
                  <a:spLocks noChangeArrowheads="1"/>
                </p:cNvSpPr>
                <p:nvPr/>
              </p:nvSpPr>
              <p:spPr bwMode="auto">
                <a:xfrm>
                  <a:off x="1798" y="3541"/>
                  <a:ext cx="220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334.7</a:t>
                  </a:r>
                  <a:endParaRPr lang="cs-CZ" altLang="cs-CZ" sz="3200"/>
                </a:p>
              </p:txBody>
            </p:sp>
            <p:sp>
              <p:nvSpPr>
                <p:cNvPr id="12390" name="Rectangle 102"/>
                <p:cNvSpPr>
                  <a:spLocks noChangeArrowheads="1"/>
                </p:cNvSpPr>
                <p:nvPr/>
              </p:nvSpPr>
              <p:spPr bwMode="auto">
                <a:xfrm>
                  <a:off x="1953" y="3590"/>
                  <a:ext cx="220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380.1</a:t>
                  </a:r>
                  <a:endParaRPr lang="cs-CZ" altLang="cs-CZ" sz="3200"/>
                </a:p>
              </p:txBody>
            </p:sp>
            <p:sp>
              <p:nvSpPr>
                <p:cNvPr id="12391" name="Rectangle 103"/>
                <p:cNvSpPr>
                  <a:spLocks noChangeArrowheads="1"/>
                </p:cNvSpPr>
                <p:nvPr/>
              </p:nvSpPr>
              <p:spPr bwMode="auto">
                <a:xfrm>
                  <a:off x="2047" y="3453"/>
                  <a:ext cx="221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408.2</a:t>
                  </a:r>
                  <a:endParaRPr lang="cs-CZ" altLang="cs-CZ" sz="3200"/>
                </a:p>
              </p:txBody>
            </p:sp>
            <p:sp>
              <p:nvSpPr>
                <p:cNvPr id="12392" name="Rectangle 104"/>
                <p:cNvSpPr>
                  <a:spLocks noChangeArrowheads="1"/>
                </p:cNvSpPr>
                <p:nvPr/>
              </p:nvSpPr>
              <p:spPr bwMode="auto">
                <a:xfrm>
                  <a:off x="2181" y="3480"/>
                  <a:ext cx="220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447.7</a:t>
                  </a:r>
                  <a:endParaRPr lang="cs-CZ" altLang="cs-CZ" sz="3200"/>
                </a:p>
              </p:txBody>
            </p:sp>
            <p:sp>
              <p:nvSpPr>
                <p:cNvPr id="12393" name="Rectangle 105"/>
                <p:cNvSpPr>
                  <a:spLocks noChangeArrowheads="1"/>
                </p:cNvSpPr>
                <p:nvPr/>
              </p:nvSpPr>
              <p:spPr bwMode="auto">
                <a:xfrm>
                  <a:off x="2343" y="3619"/>
                  <a:ext cx="221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495.0</a:t>
                  </a:r>
                  <a:endParaRPr lang="cs-CZ" altLang="cs-CZ" sz="3200"/>
                </a:p>
              </p:txBody>
            </p:sp>
            <p:sp>
              <p:nvSpPr>
                <p:cNvPr id="12394" name="Rectangle 106"/>
                <p:cNvSpPr>
                  <a:spLocks noChangeArrowheads="1"/>
                </p:cNvSpPr>
                <p:nvPr/>
              </p:nvSpPr>
              <p:spPr bwMode="auto">
                <a:xfrm>
                  <a:off x="2487" y="1032"/>
                  <a:ext cx="221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538.3</a:t>
                  </a:r>
                  <a:endParaRPr lang="cs-CZ" altLang="cs-CZ" sz="3200"/>
                </a:p>
              </p:txBody>
            </p:sp>
            <p:sp>
              <p:nvSpPr>
                <p:cNvPr id="12395" name="Rectangle 107"/>
                <p:cNvSpPr>
                  <a:spLocks noChangeArrowheads="1"/>
                </p:cNvSpPr>
                <p:nvPr/>
              </p:nvSpPr>
              <p:spPr bwMode="auto">
                <a:xfrm>
                  <a:off x="2596" y="3558"/>
                  <a:ext cx="221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569.3</a:t>
                  </a:r>
                  <a:endParaRPr lang="cs-CZ" altLang="cs-CZ" sz="3200"/>
                </a:p>
              </p:txBody>
            </p:sp>
            <p:sp>
              <p:nvSpPr>
                <p:cNvPr id="12396" name="Rectangle 108"/>
                <p:cNvSpPr>
                  <a:spLocks noChangeArrowheads="1"/>
                </p:cNvSpPr>
                <p:nvPr/>
              </p:nvSpPr>
              <p:spPr bwMode="auto">
                <a:xfrm>
                  <a:off x="2841" y="3594"/>
                  <a:ext cx="221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640.4</a:t>
                  </a:r>
                  <a:endParaRPr lang="cs-CZ" altLang="cs-CZ" sz="3200"/>
                </a:p>
              </p:txBody>
            </p:sp>
            <p:sp>
              <p:nvSpPr>
                <p:cNvPr id="12397" name="Rectangle 109"/>
                <p:cNvSpPr>
                  <a:spLocks noChangeArrowheads="1"/>
                </p:cNvSpPr>
                <p:nvPr/>
              </p:nvSpPr>
              <p:spPr bwMode="auto">
                <a:xfrm>
                  <a:off x="2930" y="3304"/>
                  <a:ext cx="221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668.3</a:t>
                  </a:r>
                  <a:endParaRPr lang="cs-CZ" altLang="cs-CZ" sz="3200"/>
                </a:p>
              </p:txBody>
            </p:sp>
            <p:sp>
              <p:nvSpPr>
                <p:cNvPr id="12398" name="Rectangle 110"/>
                <p:cNvSpPr>
                  <a:spLocks noChangeArrowheads="1"/>
                </p:cNvSpPr>
                <p:nvPr/>
              </p:nvSpPr>
              <p:spPr bwMode="auto">
                <a:xfrm>
                  <a:off x="3631" y="3611"/>
                  <a:ext cx="220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873.5</a:t>
                  </a:r>
                  <a:endParaRPr lang="cs-CZ" altLang="cs-CZ" sz="3200"/>
                </a:p>
              </p:txBody>
            </p:sp>
            <p:sp>
              <p:nvSpPr>
                <p:cNvPr id="12399" name="Rectangle 111"/>
                <p:cNvSpPr>
                  <a:spLocks noChangeArrowheads="1"/>
                </p:cNvSpPr>
                <p:nvPr/>
              </p:nvSpPr>
              <p:spPr bwMode="auto">
                <a:xfrm>
                  <a:off x="3778" y="3611"/>
                  <a:ext cx="221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916.9</a:t>
                  </a:r>
                  <a:endParaRPr lang="cs-CZ" altLang="cs-CZ" sz="3200"/>
                </a:p>
              </p:txBody>
            </p:sp>
            <p:sp>
              <p:nvSpPr>
                <p:cNvPr id="12400" name="Rectangle 112"/>
                <p:cNvSpPr>
                  <a:spLocks noChangeArrowheads="1"/>
                </p:cNvSpPr>
                <p:nvPr/>
              </p:nvSpPr>
              <p:spPr bwMode="auto">
                <a:xfrm>
                  <a:off x="4311" y="3597"/>
                  <a:ext cx="270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1076.4</a:t>
                  </a:r>
                  <a:endParaRPr lang="cs-CZ" altLang="cs-CZ" sz="3200"/>
                </a:p>
              </p:txBody>
            </p:sp>
            <p:sp>
              <p:nvSpPr>
                <p:cNvPr id="12401" name="Line 113"/>
                <p:cNvSpPr>
                  <a:spLocks noChangeShapeType="1"/>
                </p:cNvSpPr>
                <p:nvPr/>
              </p:nvSpPr>
              <p:spPr bwMode="auto">
                <a:xfrm>
                  <a:off x="1072" y="3752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02" name="Line 114"/>
                <p:cNvSpPr>
                  <a:spLocks noChangeShapeType="1"/>
                </p:cNvSpPr>
                <p:nvPr/>
              </p:nvSpPr>
              <p:spPr bwMode="auto">
                <a:xfrm>
                  <a:off x="1410" y="375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03" name="Rectangle 115"/>
                <p:cNvSpPr>
                  <a:spLocks noChangeArrowheads="1"/>
                </p:cNvSpPr>
                <p:nvPr/>
              </p:nvSpPr>
              <p:spPr bwMode="auto">
                <a:xfrm>
                  <a:off x="1360" y="3774"/>
                  <a:ext cx="148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200</a:t>
                  </a:r>
                  <a:endParaRPr lang="cs-CZ" altLang="cs-CZ" sz="3200"/>
                </a:p>
              </p:txBody>
            </p:sp>
            <p:sp>
              <p:nvSpPr>
                <p:cNvPr id="12404" name="Line 116"/>
                <p:cNvSpPr>
                  <a:spLocks noChangeShapeType="1"/>
                </p:cNvSpPr>
                <p:nvPr/>
              </p:nvSpPr>
              <p:spPr bwMode="auto">
                <a:xfrm>
                  <a:off x="1749" y="3752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05" name="Line 117"/>
                <p:cNvSpPr>
                  <a:spLocks noChangeShapeType="1"/>
                </p:cNvSpPr>
                <p:nvPr/>
              </p:nvSpPr>
              <p:spPr bwMode="auto">
                <a:xfrm>
                  <a:off x="2087" y="375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06" name="Rectangle 118"/>
                <p:cNvSpPr>
                  <a:spLocks noChangeArrowheads="1"/>
                </p:cNvSpPr>
                <p:nvPr/>
              </p:nvSpPr>
              <p:spPr bwMode="auto">
                <a:xfrm>
                  <a:off x="2036" y="3774"/>
                  <a:ext cx="148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400</a:t>
                  </a:r>
                  <a:endParaRPr lang="cs-CZ" altLang="cs-CZ" sz="3200"/>
                </a:p>
              </p:txBody>
            </p:sp>
            <p:sp>
              <p:nvSpPr>
                <p:cNvPr id="12407" name="Line 119"/>
                <p:cNvSpPr>
                  <a:spLocks noChangeShapeType="1"/>
                </p:cNvSpPr>
                <p:nvPr/>
              </p:nvSpPr>
              <p:spPr bwMode="auto">
                <a:xfrm>
                  <a:off x="2425" y="3752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08" name="Line 120"/>
                <p:cNvSpPr>
                  <a:spLocks noChangeShapeType="1"/>
                </p:cNvSpPr>
                <p:nvPr/>
              </p:nvSpPr>
              <p:spPr bwMode="auto">
                <a:xfrm>
                  <a:off x="2764" y="375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09" name="Rectangle 121"/>
                <p:cNvSpPr>
                  <a:spLocks noChangeArrowheads="1"/>
                </p:cNvSpPr>
                <p:nvPr/>
              </p:nvSpPr>
              <p:spPr bwMode="auto">
                <a:xfrm>
                  <a:off x="2713" y="3774"/>
                  <a:ext cx="148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600</a:t>
                  </a:r>
                  <a:endParaRPr lang="cs-CZ" altLang="cs-CZ" sz="3200"/>
                </a:p>
              </p:txBody>
            </p:sp>
            <p:sp>
              <p:nvSpPr>
                <p:cNvPr id="12410" name="Line 122"/>
                <p:cNvSpPr>
                  <a:spLocks noChangeShapeType="1"/>
                </p:cNvSpPr>
                <p:nvPr/>
              </p:nvSpPr>
              <p:spPr bwMode="auto">
                <a:xfrm>
                  <a:off x="3107" y="3752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11" name="Line 123"/>
                <p:cNvSpPr>
                  <a:spLocks noChangeShapeType="1"/>
                </p:cNvSpPr>
                <p:nvPr/>
              </p:nvSpPr>
              <p:spPr bwMode="auto">
                <a:xfrm>
                  <a:off x="3445" y="375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12" name="Rectangle 124"/>
                <p:cNvSpPr>
                  <a:spLocks noChangeArrowheads="1"/>
                </p:cNvSpPr>
                <p:nvPr/>
              </p:nvSpPr>
              <p:spPr bwMode="auto">
                <a:xfrm>
                  <a:off x="3394" y="3774"/>
                  <a:ext cx="147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800</a:t>
                  </a:r>
                  <a:endParaRPr lang="cs-CZ" altLang="cs-CZ" sz="3200"/>
                </a:p>
              </p:txBody>
            </p:sp>
            <p:sp>
              <p:nvSpPr>
                <p:cNvPr id="12413" name="Line 125"/>
                <p:cNvSpPr>
                  <a:spLocks noChangeShapeType="1"/>
                </p:cNvSpPr>
                <p:nvPr/>
              </p:nvSpPr>
              <p:spPr bwMode="auto">
                <a:xfrm>
                  <a:off x="3783" y="3752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14" name="Line 126"/>
                <p:cNvSpPr>
                  <a:spLocks noChangeShapeType="1"/>
                </p:cNvSpPr>
                <p:nvPr/>
              </p:nvSpPr>
              <p:spPr bwMode="auto">
                <a:xfrm>
                  <a:off x="4122" y="375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15" name="Rectangle 127"/>
                <p:cNvSpPr>
                  <a:spLocks noChangeArrowheads="1"/>
                </p:cNvSpPr>
                <p:nvPr/>
              </p:nvSpPr>
              <p:spPr bwMode="auto">
                <a:xfrm>
                  <a:off x="4059" y="3774"/>
                  <a:ext cx="197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1000</a:t>
                  </a:r>
                  <a:endParaRPr lang="cs-CZ" altLang="cs-CZ" sz="3200"/>
                </a:p>
              </p:txBody>
            </p:sp>
            <p:sp>
              <p:nvSpPr>
                <p:cNvPr id="12416" name="Line 128"/>
                <p:cNvSpPr>
                  <a:spLocks noChangeShapeType="1"/>
                </p:cNvSpPr>
                <p:nvPr/>
              </p:nvSpPr>
              <p:spPr bwMode="auto">
                <a:xfrm>
                  <a:off x="4460" y="3752"/>
                  <a:ext cx="1" cy="13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17" name="Line 129"/>
                <p:cNvSpPr>
                  <a:spLocks noChangeShapeType="1"/>
                </p:cNvSpPr>
                <p:nvPr/>
              </p:nvSpPr>
              <p:spPr bwMode="auto">
                <a:xfrm>
                  <a:off x="4803" y="375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18" name="Rectangle 130"/>
                <p:cNvSpPr>
                  <a:spLocks noChangeArrowheads="1"/>
                </p:cNvSpPr>
                <p:nvPr/>
              </p:nvSpPr>
              <p:spPr bwMode="auto">
                <a:xfrm>
                  <a:off x="4742" y="3774"/>
                  <a:ext cx="197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1200</a:t>
                  </a:r>
                  <a:endParaRPr lang="cs-CZ" altLang="cs-CZ" sz="3200"/>
                </a:p>
              </p:txBody>
            </p:sp>
            <p:sp>
              <p:nvSpPr>
                <p:cNvPr id="12419" name="Rectangle 131"/>
                <p:cNvSpPr>
                  <a:spLocks noChangeArrowheads="1"/>
                </p:cNvSpPr>
                <p:nvPr/>
              </p:nvSpPr>
              <p:spPr bwMode="auto">
                <a:xfrm>
                  <a:off x="4866" y="3773"/>
                  <a:ext cx="140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m/z</a:t>
                  </a:r>
                  <a:endParaRPr lang="cs-CZ" altLang="cs-CZ" sz="3200"/>
                </a:p>
              </p:txBody>
            </p:sp>
            <p:sp>
              <p:nvSpPr>
                <p:cNvPr id="12420" name="Line 132"/>
                <p:cNvSpPr>
                  <a:spLocks noChangeShapeType="1"/>
                </p:cNvSpPr>
                <p:nvPr/>
              </p:nvSpPr>
              <p:spPr bwMode="auto">
                <a:xfrm>
                  <a:off x="861" y="3738"/>
                  <a:ext cx="2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1" name="Rectangle 133"/>
                <p:cNvSpPr>
                  <a:spLocks noChangeArrowheads="1"/>
                </p:cNvSpPr>
                <p:nvPr/>
              </p:nvSpPr>
              <p:spPr bwMode="auto">
                <a:xfrm>
                  <a:off x="760" y="3711"/>
                  <a:ext cx="122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0.0</a:t>
                  </a:r>
                  <a:endParaRPr lang="cs-CZ" altLang="cs-CZ" sz="3200"/>
                </a:p>
              </p:txBody>
            </p:sp>
            <p:sp>
              <p:nvSpPr>
                <p:cNvPr id="12422" name="Line 134"/>
                <p:cNvSpPr>
                  <a:spLocks noChangeShapeType="1"/>
                </p:cNvSpPr>
                <p:nvPr/>
              </p:nvSpPr>
              <p:spPr bwMode="auto">
                <a:xfrm>
                  <a:off x="870" y="3629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3" name="Line 135"/>
                <p:cNvSpPr>
                  <a:spLocks noChangeShapeType="1"/>
                </p:cNvSpPr>
                <p:nvPr/>
              </p:nvSpPr>
              <p:spPr bwMode="auto">
                <a:xfrm>
                  <a:off x="870" y="3519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4" name="Line 136"/>
                <p:cNvSpPr>
                  <a:spLocks noChangeShapeType="1"/>
                </p:cNvSpPr>
                <p:nvPr/>
              </p:nvSpPr>
              <p:spPr bwMode="auto">
                <a:xfrm>
                  <a:off x="870" y="3409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5" name="Line 137"/>
                <p:cNvSpPr>
                  <a:spLocks noChangeShapeType="1"/>
                </p:cNvSpPr>
                <p:nvPr/>
              </p:nvSpPr>
              <p:spPr bwMode="auto">
                <a:xfrm>
                  <a:off x="870" y="3299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6" name="Line 138"/>
                <p:cNvSpPr>
                  <a:spLocks noChangeShapeType="1"/>
                </p:cNvSpPr>
                <p:nvPr/>
              </p:nvSpPr>
              <p:spPr bwMode="auto">
                <a:xfrm>
                  <a:off x="861" y="3189"/>
                  <a:ext cx="2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7" name="Rectangle 139"/>
                <p:cNvSpPr>
                  <a:spLocks noChangeArrowheads="1"/>
                </p:cNvSpPr>
                <p:nvPr/>
              </p:nvSpPr>
              <p:spPr bwMode="auto">
                <a:xfrm>
                  <a:off x="760" y="3163"/>
                  <a:ext cx="122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0.5</a:t>
                  </a:r>
                  <a:endParaRPr lang="cs-CZ" altLang="cs-CZ" sz="3200"/>
                </a:p>
              </p:txBody>
            </p:sp>
            <p:sp>
              <p:nvSpPr>
                <p:cNvPr id="12428" name="Line 140"/>
                <p:cNvSpPr>
                  <a:spLocks noChangeShapeType="1"/>
                </p:cNvSpPr>
                <p:nvPr/>
              </p:nvSpPr>
              <p:spPr bwMode="auto">
                <a:xfrm>
                  <a:off x="870" y="3080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29" name="Line 141"/>
                <p:cNvSpPr>
                  <a:spLocks noChangeShapeType="1"/>
                </p:cNvSpPr>
                <p:nvPr/>
              </p:nvSpPr>
              <p:spPr bwMode="auto">
                <a:xfrm>
                  <a:off x="870" y="2965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0" name="Line 142"/>
                <p:cNvSpPr>
                  <a:spLocks noChangeShapeType="1"/>
                </p:cNvSpPr>
                <p:nvPr/>
              </p:nvSpPr>
              <p:spPr bwMode="auto">
                <a:xfrm>
                  <a:off x="870" y="2855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1" name="Line 143"/>
                <p:cNvSpPr>
                  <a:spLocks noChangeShapeType="1"/>
                </p:cNvSpPr>
                <p:nvPr/>
              </p:nvSpPr>
              <p:spPr bwMode="auto">
                <a:xfrm>
                  <a:off x="870" y="2746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2" name="Line 144"/>
                <p:cNvSpPr>
                  <a:spLocks noChangeShapeType="1"/>
                </p:cNvSpPr>
                <p:nvPr/>
              </p:nvSpPr>
              <p:spPr bwMode="auto">
                <a:xfrm>
                  <a:off x="861" y="2636"/>
                  <a:ext cx="2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3" name="Rectangle 145"/>
                <p:cNvSpPr>
                  <a:spLocks noChangeArrowheads="1"/>
                </p:cNvSpPr>
                <p:nvPr/>
              </p:nvSpPr>
              <p:spPr bwMode="auto">
                <a:xfrm>
                  <a:off x="760" y="2609"/>
                  <a:ext cx="122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1.0</a:t>
                  </a:r>
                  <a:endParaRPr lang="cs-CZ" altLang="cs-CZ" sz="3200"/>
                </a:p>
              </p:txBody>
            </p:sp>
            <p:sp>
              <p:nvSpPr>
                <p:cNvPr id="12434" name="Line 146"/>
                <p:cNvSpPr>
                  <a:spLocks noChangeShapeType="1"/>
                </p:cNvSpPr>
                <p:nvPr/>
              </p:nvSpPr>
              <p:spPr bwMode="auto">
                <a:xfrm>
                  <a:off x="870" y="2526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5" name="Line 147"/>
                <p:cNvSpPr>
                  <a:spLocks noChangeShapeType="1"/>
                </p:cNvSpPr>
                <p:nvPr/>
              </p:nvSpPr>
              <p:spPr bwMode="auto">
                <a:xfrm>
                  <a:off x="870" y="2416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6" name="Line 148"/>
                <p:cNvSpPr>
                  <a:spLocks noChangeShapeType="1"/>
                </p:cNvSpPr>
                <p:nvPr/>
              </p:nvSpPr>
              <p:spPr bwMode="auto">
                <a:xfrm>
                  <a:off x="870" y="2306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7" name="Line 149"/>
                <p:cNvSpPr>
                  <a:spLocks noChangeShapeType="1"/>
                </p:cNvSpPr>
                <p:nvPr/>
              </p:nvSpPr>
              <p:spPr bwMode="auto">
                <a:xfrm>
                  <a:off x="870" y="2197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8" name="Line 150"/>
                <p:cNvSpPr>
                  <a:spLocks noChangeShapeType="1"/>
                </p:cNvSpPr>
                <p:nvPr/>
              </p:nvSpPr>
              <p:spPr bwMode="auto">
                <a:xfrm>
                  <a:off x="861" y="2087"/>
                  <a:ext cx="2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39" name="Rectangle 151"/>
                <p:cNvSpPr>
                  <a:spLocks noChangeArrowheads="1"/>
                </p:cNvSpPr>
                <p:nvPr/>
              </p:nvSpPr>
              <p:spPr bwMode="auto">
                <a:xfrm>
                  <a:off x="760" y="2061"/>
                  <a:ext cx="122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1.5</a:t>
                  </a:r>
                  <a:endParaRPr lang="cs-CZ" altLang="cs-CZ" sz="3200"/>
                </a:p>
              </p:txBody>
            </p:sp>
            <p:sp>
              <p:nvSpPr>
                <p:cNvPr id="12440" name="Line 152"/>
                <p:cNvSpPr>
                  <a:spLocks noChangeShapeType="1"/>
                </p:cNvSpPr>
                <p:nvPr/>
              </p:nvSpPr>
              <p:spPr bwMode="auto">
                <a:xfrm>
                  <a:off x="870" y="1977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1" name="Line 153"/>
                <p:cNvSpPr>
                  <a:spLocks noChangeShapeType="1"/>
                </p:cNvSpPr>
                <p:nvPr/>
              </p:nvSpPr>
              <p:spPr bwMode="auto">
                <a:xfrm>
                  <a:off x="870" y="1867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2" name="Line 154"/>
                <p:cNvSpPr>
                  <a:spLocks noChangeShapeType="1"/>
                </p:cNvSpPr>
                <p:nvPr/>
              </p:nvSpPr>
              <p:spPr bwMode="auto">
                <a:xfrm>
                  <a:off x="870" y="1757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3" name="Line 155"/>
                <p:cNvSpPr>
                  <a:spLocks noChangeShapeType="1"/>
                </p:cNvSpPr>
                <p:nvPr/>
              </p:nvSpPr>
              <p:spPr bwMode="auto">
                <a:xfrm>
                  <a:off x="870" y="1648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4" name="Line 156"/>
                <p:cNvSpPr>
                  <a:spLocks noChangeShapeType="1"/>
                </p:cNvSpPr>
                <p:nvPr/>
              </p:nvSpPr>
              <p:spPr bwMode="auto">
                <a:xfrm>
                  <a:off x="861" y="1533"/>
                  <a:ext cx="2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5" name="Rectangle 157"/>
                <p:cNvSpPr>
                  <a:spLocks noChangeArrowheads="1"/>
                </p:cNvSpPr>
                <p:nvPr/>
              </p:nvSpPr>
              <p:spPr bwMode="auto">
                <a:xfrm>
                  <a:off x="760" y="1508"/>
                  <a:ext cx="122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2.0</a:t>
                  </a:r>
                  <a:endParaRPr lang="cs-CZ" altLang="cs-CZ" sz="3200"/>
                </a:p>
              </p:txBody>
            </p:sp>
            <p:sp>
              <p:nvSpPr>
                <p:cNvPr id="12446" name="Line 158"/>
                <p:cNvSpPr>
                  <a:spLocks noChangeShapeType="1"/>
                </p:cNvSpPr>
                <p:nvPr/>
              </p:nvSpPr>
              <p:spPr bwMode="auto">
                <a:xfrm>
                  <a:off x="870" y="1424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7" name="Line 159"/>
                <p:cNvSpPr>
                  <a:spLocks noChangeShapeType="1"/>
                </p:cNvSpPr>
                <p:nvPr/>
              </p:nvSpPr>
              <p:spPr bwMode="auto">
                <a:xfrm>
                  <a:off x="870" y="1314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8" name="Line 160"/>
                <p:cNvSpPr>
                  <a:spLocks noChangeShapeType="1"/>
                </p:cNvSpPr>
                <p:nvPr/>
              </p:nvSpPr>
              <p:spPr bwMode="auto">
                <a:xfrm>
                  <a:off x="870" y="1204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49" name="Line 161"/>
                <p:cNvSpPr>
                  <a:spLocks noChangeShapeType="1"/>
                </p:cNvSpPr>
                <p:nvPr/>
              </p:nvSpPr>
              <p:spPr bwMode="auto">
                <a:xfrm>
                  <a:off x="870" y="1094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50" name="Line 162"/>
                <p:cNvSpPr>
                  <a:spLocks noChangeShapeType="1"/>
                </p:cNvSpPr>
                <p:nvPr/>
              </p:nvSpPr>
              <p:spPr bwMode="auto">
                <a:xfrm>
                  <a:off x="861" y="984"/>
                  <a:ext cx="22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51" name="Rectangle 163"/>
                <p:cNvSpPr>
                  <a:spLocks noChangeArrowheads="1"/>
                </p:cNvSpPr>
                <p:nvPr/>
              </p:nvSpPr>
              <p:spPr bwMode="auto">
                <a:xfrm>
                  <a:off x="760" y="958"/>
                  <a:ext cx="122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2.5</a:t>
                  </a:r>
                  <a:endParaRPr lang="cs-CZ" altLang="cs-CZ" sz="3200"/>
                </a:p>
              </p:txBody>
            </p:sp>
            <p:sp>
              <p:nvSpPr>
                <p:cNvPr id="12452" name="Line 164"/>
                <p:cNvSpPr>
                  <a:spLocks noChangeShapeType="1"/>
                </p:cNvSpPr>
                <p:nvPr/>
              </p:nvSpPr>
              <p:spPr bwMode="auto">
                <a:xfrm>
                  <a:off x="870" y="874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2453" name="Rectangle 165"/>
                <p:cNvSpPr>
                  <a:spLocks noChangeArrowheads="1"/>
                </p:cNvSpPr>
                <p:nvPr/>
              </p:nvSpPr>
              <p:spPr bwMode="auto">
                <a:xfrm>
                  <a:off x="807" y="860"/>
                  <a:ext cx="49" cy="1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7</a:t>
                  </a:r>
                  <a:endParaRPr lang="cs-CZ" altLang="cs-CZ" sz="3200"/>
                </a:p>
              </p:txBody>
            </p:sp>
            <p:sp>
              <p:nvSpPr>
                <p:cNvPr id="12454" name="Rectangle 166"/>
                <p:cNvSpPr>
                  <a:spLocks noChangeArrowheads="1"/>
                </p:cNvSpPr>
                <p:nvPr/>
              </p:nvSpPr>
              <p:spPr bwMode="auto">
                <a:xfrm>
                  <a:off x="729" y="874"/>
                  <a:ext cx="142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x10</a:t>
                  </a:r>
                  <a:endParaRPr lang="cs-CZ" altLang="cs-CZ" sz="3200"/>
                </a:p>
              </p:txBody>
            </p:sp>
            <p:sp>
              <p:nvSpPr>
                <p:cNvPr id="12455" name="Rectangle 167"/>
                <p:cNvSpPr>
                  <a:spLocks noChangeArrowheads="1"/>
                </p:cNvSpPr>
                <p:nvPr/>
              </p:nvSpPr>
              <p:spPr bwMode="auto">
                <a:xfrm>
                  <a:off x="694" y="817"/>
                  <a:ext cx="263" cy="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cs-CZ" altLang="cs-CZ" sz="600">
                      <a:solidFill>
                        <a:srgbClr val="000000"/>
                      </a:solidFill>
                      <a:latin typeface="Arial" pitchFamily="34" charset="0"/>
                    </a:rPr>
                    <a:t>Intens.</a:t>
                  </a:r>
                  <a:endParaRPr lang="cs-CZ" altLang="cs-CZ" sz="3200"/>
                </a:p>
              </p:txBody>
            </p:sp>
            <p:sp>
              <p:nvSpPr>
                <p:cNvPr id="12456" name="Freeform 168"/>
                <p:cNvSpPr>
                  <a:spLocks/>
                </p:cNvSpPr>
                <p:nvPr/>
              </p:nvSpPr>
              <p:spPr bwMode="auto">
                <a:xfrm>
                  <a:off x="883" y="822"/>
                  <a:ext cx="4091" cy="2925"/>
                </a:xfrm>
                <a:custGeom>
                  <a:avLst/>
                  <a:gdLst>
                    <a:gd name="T0" fmla="*/ 0 w 931"/>
                    <a:gd name="T1" fmla="*/ 12 h 666"/>
                    <a:gd name="T2" fmla="*/ 2 w 931"/>
                    <a:gd name="T3" fmla="*/ 666 h 666"/>
                    <a:gd name="T4" fmla="*/ 931 w 931"/>
                    <a:gd name="T5" fmla="*/ 666 h 666"/>
                    <a:gd name="T6" fmla="*/ 931 w 931"/>
                    <a:gd name="T7" fmla="*/ 0 h 666"/>
                    <a:gd name="T8" fmla="*/ 2 w 931"/>
                    <a:gd name="T9" fmla="*/ 0 h 6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1" h="666">
                      <a:moveTo>
                        <a:pt x="0" y="12"/>
                      </a:moveTo>
                      <a:lnTo>
                        <a:pt x="2" y="666"/>
                      </a:lnTo>
                      <a:lnTo>
                        <a:pt x="931" y="666"/>
                      </a:lnTo>
                      <a:lnTo>
                        <a:pt x="931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2457" name="AutoShape 169"/>
              <p:cNvSpPr>
                <a:spLocks noChangeArrowheads="1"/>
              </p:cNvSpPr>
              <p:nvPr/>
            </p:nvSpPr>
            <p:spPr bwMode="auto">
              <a:xfrm>
                <a:off x="3786" y="1221"/>
                <a:ext cx="268" cy="57"/>
              </a:xfrm>
              <a:prstGeom prst="rightArrow">
                <a:avLst>
                  <a:gd name="adj1" fmla="val 50000"/>
                  <a:gd name="adj2" fmla="val 11754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2458" name="AutoShape 170"/>
              <p:cNvSpPr>
                <a:spLocks noChangeArrowheads="1"/>
              </p:cNvSpPr>
              <p:nvPr/>
            </p:nvSpPr>
            <p:spPr bwMode="auto">
              <a:xfrm flipH="1">
                <a:off x="4153" y="1221"/>
                <a:ext cx="268" cy="57"/>
              </a:xfrm>
              <a:prstGeom prst="rightArrow">
                <a:avLst>
                  <a:gd name="adj1" fmla="val 50000"/>
                  <a:gd name="adj2" fmla="val 11754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2459" name="Text Box 171"/>
              <p:cNvSpPr txBox="1">
                <a:spLocks noChangeArrowheads="1"/>
              </p:cNvSpPr>
              <p:nvPr/>
            </p:nvSpPr>
            <p:spPr bwMode="auto">
              <a:xfrm>
                <a:off x="4179" y="1026"/>
                <a:ext cx="425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600"/>
                  <a:t>40 Da</a:t>
                </a:r>
              </a:p>
            </p:txBody>
          </p:sp>
          <p:sp>
            <p:nvSpPr>
              <p:cNvPr id="12460" name="AutoShape 172"/>
              <p:cNvSpPr>
                <a:spLocks noChangeAspect="1" noChangeArrowheads="1" noTextEdit="1"/>
              </p:cNvSpPr>
              <p:nvPr/>
            </p:nvSpPr>
            <p:spPr bwMode="auto">
              <a:xfrm>
                <a:off x="3048" y="890"/>
                <a:ext cx="2359" cy="1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61" name="Freeform 173"/>
              <p:cNvSpPr>
                <a:spLocks/>
              </p:cNvSpPr>
              <p:nvPr/>
            </p:nvSpPr>
            <p:spPr bwMode="auto">
              <a:xfrm>
                <a:off x="3168" y="1038"/>
                <a:ext cx="2227" cy="1372"/>
              </a:xfrm>
              <a:custGeom>
                <a:avLst/>
                <a:gdLst>
                  <a:gd name="T0" fmla="*/ 48 w 2227"/>
                  <a:gd name="T1" fmla="*/ 1372 h 1372"/>
                  <a:gd name="T2" fmla="*/ 91 w 2227"/>
                  <a:gd name="T3" fmla="*/ 1372 h 1372"/>
                  <a:gd name="T4" fmla="*/ 125 w 2227"/>
                  <a:gd name="T5" fmla="*/ 1370 h 1372"/>
                  <a:gd name="T6" fmla="*/ 163 w 2227"/>
                  <a:gd name="T7" fmla="*/ 1372 h 1372"/>
                  <a:gd name="T8" fmla="*/ 199 w 2227"/>
                  <a:gd name="T9" fmla="*/ 1372 h 1372"/>
                  <a:gd name="T10" fmla="*/ 242 w 2227"/>
                  <a:gd name="T11" fmla="*/ 1372 h 1372"/>
                  <a:gd name="T12" fmla="*/ 278 w 2227"/>
                  <a:gd name="T13" fmla="*/ 1363 h 1372"/>
                  <a:gd name="T14" fmla="*/ 307 w 2227"/>
                  <a:gd name="T15" fmla="*/ 1372 h 1372"/>
                  <a:gd name="T16" fmla="*/ 341 w 2227"/>
                  <a:gd name="T17" fmla="*/ 1372 h 1372"/>
                  <a:gd name="T18" fmla="*/ 377 w 2227"/>
                  <a:gd name="T19" fmla="*/ 1372 h 1372"/>
                  <a:gd name="T20" fmla="*/ 408 w 2227"/>
                  <a:gd name="T21" fmla="*/ 1372 h 1372"/>
                  <a:gd name="T22" fmla="*/ 444 w 2227"/>
                  <a:gd name="T23" fmla="*/ 1372 h 1372"/>
                  <a:gd name="T24" fmla="*/ 475 w 2227"/>
                  <a:gd name="T25" fmla="*/ 1372 h 1372"/>
                  <a:gd name="T26" fmla="*/ 506 w 2227"/>
                  <a:gd name="T27" fmla="*/ 1372 h 1372"/>
                  <a:gd name="T28" fmla="*/ 535 w 2227"/>
                  <a:gd name="T29" fmla="*/ 1372 h 1372"/>
                  <a:gd name="T30" fmla="*/ 569 w 2227"/>
                  <a:gd name="T31" fmla="*/ 1370 h 1372"/>
                  <a:gd name="T32" fmla="*/ 598 w 2227"/>
                  <a:gd name="T33" fmla="*/ 1372 h 1372"/>
                  <a:gd name="T34" fmla="*/ 629 w 2227"/>
                  <a:gd name="T35" fmla="*/ 1372 h 1372"/>
                  <a:gd name="T36" fmla="*/ 655 w 2227"/>
                  <a:gd name="T37" fmla="*/ 1370 h 1372"/>
                  <a:gd name="T38" fmla="*/ 686 w 2227"/>
                  <a:gd name="T39" fmla="*/ 1372 h 1372"/>
                  <a:gd name="T40" fmla="*/ 715 w 2227"/>
                  <a:gd name="T41" fmla="*/ 1372 h 1372"/>
                  <a:gd name="T42" fmla="*/ 746 w 2227"/>
                  <a:gd name="T43" fmla="*/ 1370 h 1372"/>
                  <a:gd name="T44" fmla="*/ 778 w 2227"/>
                  <a:gd name="T45" fmla="*/ 1370 h 1372"/>
                  <a:gd name="T46" fmla="*/ 809 w 2227"/>
                  <a:gd name="T47" fmla="*/ 1372 h 1372"/>
                  <a:gd name="T48" fmla="*/ 840 w 2227"/>
                  <a:gd name="T49" fmla="*/ 1368 h 1372"/>
                  <a:gd name="T50" fmla="*/ 866 w 2227"/>
                  <a:gd name="T51" fmla="*/ 1372 h 1372"/>
                  <a:gd name="T52" fmla="*/ 895 w 2227"/>
                  <a:gd name="T53" fmla="*/ 1372 h 1372"/>
                  <a:gd name="T54" fmla="*/ 924 w 2227"/>
                  <a:gd name="T55" fmla="*/ 1372 h 1372"/>
                  <a:gd name="T56" fmla="*/ 953 w 2227"/>
                  <a:gd name="T57" fmla="*/ 1372 h 1372"/>
                  <a:gd name="T58" fmla="*/ 982 w 2227"/>
                  <a:gd name="T59" fmla="*/ 1370 h 1372"/>
                  <a:gd name="T60" fmla="*/ 1008 w 2227"/>
                  <a:gd name="T61" fmla="*/ 1370 h 1372"/>
                  <a:gd name="T62" fmla="*/ 1039 w 2227"/>
                  <a:gd name="T63" fmla="*/ 1370 h 1372"/>
                  <a:gd name="T64" fmla="*/ 1068 w 2227"/>
                  <a:gd name="T65" fmla="*/ 1316 h 1372"/>
                  <a:gd name="T66" fmla="*/ 1094 w 2227"/>
                  <a:gd name="T67" fmla="*/ 1370 h 1372"/>
                  <a:gd name="T68" fmla="*/ 1123 w 2227"/>
                  <a:gd name="T69" fmla="*/ 1372 h 1372"/>
                  <a:gd name="T70" fmla="*/ 1152 w 2227"/>
                  <a:gd name="T71" fmla="*/ 1370 h 1372"/>
                  <a:gd name="T72" fmla="*/ 1181 w 2227"/>
                  <a:gd name="T73" fmla="*/ 1372 h 1372"/>
                  <a:gd name="T74" fmla="*/ 1217 w 2227"/>
                  <a:gd name="T75" fmla="*/ 1370 h 1372"/>
                  <a:gd name="T76" fmla="*/ 1245 w 2227"/>
                  <a:gd name="T77" fmla="*/ 1372 h 1372"/>
                  <a:gd name="T78" fmla="*/ 1279 w 2227"/>
                  <a:gd name="T79" fmla="*/ 1370 h 1372"/>
                  <a:gd name="T80" fmla="*/ 1315 w 2227"/>
                  <a:gd name="T81" fmla="*/ 1370 h 1372"/>
                  <a:gd name="T82" fmla="*/ 1346 w 2227"/>
                  <a:gd name="T83" fmla="*/ 1372 h 1372"/>
                  <a:gd name="T84" fmla="*/ 1382 w 2227"/>
                  <a:gd name="T85" fmla="*/ 1370 h 1372"/>
                  <a:gd name="T86" fmla="*/ 1421 w 2227"/>
                  <a:gd name="T87" fmla="*/ 1372 h 1372"/>
                  <a:gd name="T88" fmla="*/ 1459 w 2227"/>
                  <a:gd name="T89" fmla="*/ 1372 h 1372"/>
                  <a:gd name="T90" fmla="*/ 1500 w 2227"/>
                  <a:gd name="T91" fmla="*/ 1372 h 1372"/>
                  <a:gd name="T92" fmla="*/ 1533 w 2227"/>
                  <a:gd name="T93" fmla="*/ 1372 h 1372"/>
                  <a:gd name="T94" fmla="*/ 1574 w 2227"/>
                  <a:gd name="T95" fmla="*/ 1370 h 1372"/>
                  <a:gd name="T96" fmla="*/ 1615 w 2227"/>
                  <a:gd name="T97" fmla="*/ 1372 h 1372"/>
                  <a:gd name="T98" fmla="*/ 1653 w 2227"/>
                  <a:gd name="T99" fmla="*/ 1370 h 1372"/>
                  <a:gd name="T100" fmla="*/ 1689 w 2227"/>
                  <a:gd name="T101" fmla="*/ 1370 h 1372"/>
                  <a:gd name="T102" fmla="*/ 1725 w 2227"/>
                  <a:gd name="T103" fmla="*/ 1372 h 1372"/>
                  <a:gd name="T104" fmla="*/ 1771 w 2227"/>
                  <a:gd name="T105" fmla="*/ 1372 h 1372"/>
                  <a:gd name="T106" fmla="*/ 1817 w 2227"/>
                  <a:gd name="T107" fmla="*/ 1372 h 1372"/>
                  <a:gd name="T108" fmla="*/ 1862 w 2227"/>
                  <a:gd name="T109" fmla="*/ 1372 h 1372"/>
                  <a:gd name="T110" fmla="*/ 1903 w 2227"/>
                  <a:gd name="T111" fmla="*/ 1372 h 1372"/>
                  <a:gd name="T112" fmla="*/ 1949 w 2227"/>
                  <a:gd name="T113" fmla="*/ 1366 h 1372"/>
                  <a:gd name="T114" fmla="*/ 1999 w 2227"/>
                  <a:gd name="T115" fmla="*/ 1372 h 1372"/>
                  <a:gd name="T116" fmla="*/ 2035 w 2227"/>
                  <a:gd name="T117" fmla="*/ 1372 h 1372"/>
                  <a:gd name="T118" fmla="*/ 2073 w 2227"/>
                  <a:gd name="T119" fmla="*/ 1372 h 1372"/>
                  <a:gd name="T120" fmla="*/ 2121 w 2227"/>
                  <a:gd name="T121" fmla="*/ 1372 h 1372"/>
                  <a:gd name="T122" fmla="*/ 2155 w 2227"/>
                  <a:gd name="T123" fmla="*/ 1368 h 1372"/>
                  <a:gd name="T124" fmla="*/ 2196 w 2227"/>
                  <a:gd name="T125" fmla="*/ 1372 h 1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27" h="1372">
                    <a:moveTo>
                      <a:pt x="0" y="1372"/>
                    </a:moveTo>
                    <a:lnTo>
                      <a:pt x="2" y="1372"/>
                    </a:lnTo>
                    <a:lnTo>
                      <a:pt x="5" y="1372"/>
                    </a:lnTo>
                    <a:lnTo>
                      <a:pt x="7" y="1372"/>
                    </a:lnTo>
                    <a:lnTo>
                      <a:pt x="10" y="1372"/>
                    </a:lnTo>
                    <a:lnTo>
                      <a:pt x="12" y="1372"/>
                    </a:lnTo>
                    <a:lnTo>
                      <a:pt x="14" y="1372"/>
                    </a:lnTo>
                    <a:lnTo>
                      <a:pt x="17" y="1372"/>
                    </a:lnTo>
                    <a:lnTo>
                      <a:pt x="19" y="1372"/>
                    </a:lnTo>
                    <a:lnTo>
                      <a:pt x="22" y="1372"/>
                    </a:lnTo>
                    <a:lnTo>
                      <a:pt x="24" y="1372"/>
                    </a:lnTo>
                    <a:lnTo>
                      <a:pt x="26" y="1372"/>
                    </a:lnTo>
                    <a:lnTo>
                      <a:pt x="29" y="1372"/>
                    </a:lnTo>
                    <a:lnTo>
                      <a:pt x="31" y="1372"/>
                    </a:lnTo>
                    <a:lnTo>
                      <a:pt x="34" y="1372"/>
                    </a:lnTo>
                    <a:lnTo>
                      <a:pt x="36" y="1372"/>
                    </a:lnTo>
                    <a:lnTo>
                      <a:pt x="38" y="1372"/>
                    </a:lnTo>
                    <a:lnTo>
                      <a:pt x="38" y="1361"/>
                    </a:lnTo>
                    <a:lnTo>
                      <a:pt x="41" y="1372"/>
                    </a:lnTo>
                    <a:lnTo>
                      <a:pt x="43" y="1372"/>
                    </a:lnTo>
                    <a:lnTo>
                      <a:pt x="46" y="1372"/>
                    </a:lnTo>
                    <a:lnTo>
                      <a:pt x="46" y="1370"/>
                    </a:lnTo>
                    <a:lnTo>
                      <a:pt x="48" y="1372"/>
                    </a:lnTo>
                    <a:lnTo>
                      <a:pt x="50" y="1372"/>
                    </a:lnTo>
                    <a:lnTo>
                      <a:pt x="53" y="1372"/>
                    </a:lnTo>
                    <a:lnTo>
                      <a:pt x="55" y="1372"/>
                    </a:lnTo>
                    <a:lnTo>
                      <a:pt x="58" y="1372"/>
                    </a:lnTo>
                    <a:lnTo>
                      <a:pt x="60" y="1372"/>
                    </a:lnTo>
                    <a:lnTo>
                      <a:pt x="62" y="1372"/>
                    </a:lnTo>
                    <a:lnTo>
                      <a:pt x="65" y="1372"/>
                    </a:lnTo>
                    <a:lnTo>
                      <a:pt x="65" y="1370"/>
                    </a:lnTo>
                    <a:lnTo>
                      <a:pt x="67" y="1372"/>
                    </a:lnTo>
                    <a:lnTo>
                      <a:pt x="67" y="1354"/>
                    </a:lnTo>
                    <a:lnTo>
                      <a:pt x="70" y="1370"/>
                    </a:lnTo>
                    <a:lnTo>
                      <a:pt x="70" y="1372"/>
                    </a:lnTo>
                    <a:lnTo>
                      <a:pt x="72" y="1372"/>
                    </a:lnTo>
                    <a:lnTo>
                      <a:pt x="74" y="1372"/>
                    </a:lnTo>
                    <a:lnTo>
                      <a:pt x="77" y="1372"/>
                    </a:lnTo>
                    <a:lnTo>
                      <a:pt x="79" y="1372"/>
                    </a:lnTo>
                    <a:lnTo>
                      <a:pt x="82" y="1372"/>
                    </a:lnTo>
                    <a:lnTo>
                      <a:pt x="84" y="1372"/>
                    </a:lnTo>
                    <a:lnTo>
                      <a:pt x="86" y="1372"/>
                    </a:lnTo>
                    <a:lnTo>
                      <a:pt x="89" y="1372"/>
                    </a:lnTo>
                    <a:lnTo>
                      <a:pt x="89" y="1345"/>
                    </a:lnTo>
                    <a:lnTo>
                      <a:pt x="91" y="1370"/>
                    </a:lnTo>
                    <a:lnTo>
                      <a:pt x="91" y="1372"/>
                    </a:lnTo>
                    <a:lnTo>
                      <a:pt x="94" y="1372"/>
                    </a:lnTo>
                    <a:lnTo>
                      <a:pt x="94" y="1370"/>
                    </a:lnTo>
                    <a:lnTo>
                      <a:pt x="96" y="1372"/>
                    </a:lnTo>
                    <a:lnTo>
                      <a:pt x="98" y="1370"/>
                    </a:lnTo>
                    <a:lnTo>
                      <a:pt x="98" y="1372"/>
                    </a:lnTo>
                    <a:lnTo>
                      <a:pt x="101" y="1372"/>
                    </a:lnTo>
                    <a:lnTo>
                      <a:pt x="103" y="1372"/>
                    </a:lnTo>
                    <a:lnTo>
                      <a:pt x="106" y="1372"/>
                    </a:lnTo>
                    <a:lnTo>
                      <a:pt x="106" y="1370"/>
                    </a:lnTo>
                    <a:lnTo>
                      <a:pt x="108" y="1370"/>
                    </a:lnTo>
                    <a:lnTo>
                      <a:pt x="108" y="1372"/>
                    </a:lnTo>
                    <a:lnTo>
                      <a:pt x="110" y="1372"/>
                    </a:lnTo>
                    <a:lnTo>
                      <a:pt x="110" y="1370"/>
                    </a:lnTo>
                    <a:lnTo>
                      <a:pt x="113" y="1372"/>
                    </a:lnTo>
                    <a:lnTo>
                      <a:pt x="113" y="1361"/>
                    </a:lnTo>
                    <a:lnTo>
                      <a:pt x="115" y="1372"/>
                    </a:lnTo>
                    <a:lnTo>
                      <a:pt x="115" y="1370"/>
                    </a:lnTo>
                    <a:lnTo>
                      <a:pt x="118" y="1372"/>
                    </a:lnTo>
                    <a:lnTo>
                      <a:pt x="120" y="1372"/>
                    </a:lnTo>
                    <a:lnTo>
                      <a:pt x="122" y="1372"/>
                    </a:lnTo>
                    <a:lnTo>
                      <a:pt x="122" y="1366"/>
                    </a:lnTo>
                    <a:lnTo>
                      <a:pt x="125" y="1372"/>
                    </a:lnTo>
                    <a:lnTo>
                      <a:pt x="125" y="1370"/>
                    </a:lnTo>
                    <a:lnTo>
                      <a:pt x="127" y="1372"/>
                    </a:lnTo>
                    <a:lnTo>
                      <a:pt x="130" y="1372"/>
                    </a:lnTo>
                    <a:lnTo>
                      <a:pt x="132" y="1372"/>
                    </a:lnTo>
                    <a:lnTo>
                      <a:pt x="134" y="1372"/>
                    </a:lnTo>
                    <a:lnTo>
                      <a:pt x="137" y="1366"/>
                    </a:lnTo>
                    <a:lnTo>
                      <a:pt x="137" y="1372"/>
                    </a:lnTo>
                    <a:lnTo>
                      <a:pt x="139" y="1372"/>
                    </a:lnTo>
                    <a:lnTo>
                      <a:pt x="142" y="1372"/>
                    </a:lnTo>
                    <a:lnTo>
                      <a:pt x="144" y="1372"/>
                    </a:lnTo>
                    <a:lnTo>
                      <a:pt x="144" y="1370"/>
                    </a:lnTo>
                    <a:lnTo>
                      <a:pt x="146" y="1372"/>
                    </a:lnTo>
                    <a:lnTo>
                      <a:pt x="146" y="1370"/>
                    </a:lnTo>
                    <a:lnTo>
                      <a:pt x="149" y="1370"/>
                    </a:lnTo>
                    <a:lnTo>
                      <a:pt x="149" y="1372"/>
                    </a:lnTo>
                    <a:lnTo>
                      <a:pt x="151" y="1372"/>
                    </a:lnTo>
                    <a:lnTo>
                      <a:pt x="154" y="1372"/>
                    </a:lnTo>
                    <a:lnTo>
                      <a:pt x="156" y="1372"/>
                    </a:lnTo>
                    <a:lnTo>
                      <a:pt x="156" y="1370"/>
                    </a:lnTo>
                    <a:lnTo>
                      <a:pt x="158" y="1372"/>
                    </a:lnTo>
                    <a:lnTo>
                      <a:pt x="161" y="1359"/>
                    </a:lnTo>
                    <a:lnTo>
                      <a:pt x="161" y="1372"/>
                    </a:lnTo>
                    <a:lnTo>
                      <a:pt x="163" y="1370"/>
                    </a:lnTo>
                    <a:lnTo>
                      <a:pt x="163" y="1372"/>
                    </a:lnTo>
                    <a:lnTo>
                      <a:pt x="166" y="1372"/>
                    </a:lnTo>
                    <a:lnTo>
                      <a:pt x="168" y="1372"/>
                    </a:lnTo>
                    <a:lnTo>
                      <a:pt x="168" y="1370"/>
                    </a:lnTo>
                    <a:lnTo>
                      <a:pt x="170" y="1372"/>
                    </a:lnTo>
                    <a:lnTo>
                      <a:pt x="173" y="1372"/>
                    </a:lnTo>
                    <a:lnTo>
                      <a:pt x="175" y="1372"/>
                    </a:lnTo>
                    <a:lnTo>
                      <a:pt x="175" y="1370"/>
                    </a:lnTo>
                    <a:lnTo>
                      <a:pt x="178" y="1372"/>
                    </a:lnTo>
                    <a:lnTo>
                      <a:pt x="180" y="1372"/>
                    </a:lnTo>
                    <a:lnTo>
                      <a:pt x="180" y="1370"/>
                    </a:lnTo>
                    <a:lnTo>
                      <a:pt x="182" y="1372"/>
                    </a:lnTo>
                    <a:lnTo>
                      <a:pt x="182" y="1370"/>
                    </a:lnTo>
                    <a:lnTo>
                      <a:pt x="185" y="1372"/>
                    </a:lnTo>
                    <a:lnTo>
                      <a:pt x="187" y="1372"/>
                    </a:lnTo>
                    <a:lnTo>
                      <a:pt x="187" y="1370"/>
                    </a:lnTo>
                    <a:lnTo>
                      <a:pt x="190" y="1370"/>
                    </a:lnTo>
                    <a:lnTo>
                      <a:pt x="190" y="1372"/>
                    </a:lnTo>
                    <a:lnTo>
                      <a:pt x="192" y="1372"/>
                    </a:lnTo>
                    <a:lnTo>
                      <a:pt x="192" y="1370"/>
                    </a:lnTo>
                    <a:lnTo>
                      <a:pt x="194" y="1372"/>
                    </a:lnTo>
                    <a:lnTo>
                      <a:pt x="197" y="1372"/>
                    </a:lnTo>
                    <a:lnTo>
                      <a:pt x="199" y="1363"/>
                    </a:lnTo>
                    <a:lnTo>
                      <a:pt x="199" y="1372"/>
                    </a:lnTo>
                    <a:lnTo>
                      <a:pt x="202" y="1372"/>
                    </a:lnTo>
                    <a:lnTo>
                      <a:pt x="204" y="1372"/>
                    </a:lnTo>
                    <a:lnTo>
                      <a:pt x="206" y="1372"/>
                    </a:lnTo>
                    <a:lnTo>
                      <a:pt x="209" y="1372"/>
                    </a:lnTo>
                    <a:lnTo>
                      <a:pt x="211" y="1372"/>
                    </a:lnTo>
                    <a:lnTo>
                      <a:pt x="214" y="1372"/>
                    </a:lnTo>
                    <a:lnTo>
                      <a:pt x="214" y="1336"/>
                    </a:lnTo>
                    <a:lnTo>
                      <a:pt x="216" y="1370"/>
                    </a:lnTo>
                    <a:lnTo>
                      <a:pt x="216" y="1372"/>
                    </a:lnTo>
                    <a:lnTo>
                      <a:pt x="218" y="1372"/>
                    </a:lnTo>
                    <a:lnTo>
                      <a:pt x="221" y="1372"/>
                    </a:lnTo>
                    <a:lnTo>
                      <a:pt x="223" y="1372"/>
                    </a:lnTo>
                    <a:lnTo>
                      <a:pt x="226" y="1372"/>
                    </a:lnTo>
                    <a:lnTo>
                      <a:pt x="228" y="1372"/>
                    </a:lnTo>
                    <a:lnTo>
                      <a:pt x="230" y="1372"/>
                    </a:lnTo>
                    <a:lnTo>
                      <a:pt x="233" y="1372"/>
                    </a:lnTo>
                    <a:lnTo>
                      <a:pt x="233" y="1370"/>
                    </a:lnTo>
                    <a:lnTo>
                      <a:pt x="235" y="1372"/>
                    </a:lnTo>
                    <a:lnTo>
                      <a:pt x="235" y="1370"/>
                    </a:lnTo>
                    <a:lnTo>
                      <a:pt x="238" y="1370"/>
                    </a:lnTo>
                    <a:lnTo>
                      <a:pt x="238" y="1372"/>
                    </a:lnTo>
                    <a:lnTo>
                      <a:pt x="240" y="1372"/>
                    </a:lnTo>
                    <a:lnTo>
                      <a:pt x="242" y="1372"/>
                    </a:lnTo>
                    <a:lnTo>
                      <a:pt x="245" y="1372"/>
                    </a:lnTo>
                    <a:lnTo>
                      <a:pt x="245" y="1336"/>
                    </a:lnTo>
                    <a:lnTo>
                      <a:pt x="247" y="1368"/>
                    </a:lnTo>
                    <a:lnTo>
                      <a:pt x="247" y="1372"/>
                    </a:lnTo>
                    <a:lnTo>
                      <a:pt x="250" y="1372"/>
                    </a:lnTo>
                    <a:lnTo>
                      <a:pt x="250" y="1370"/>
                    </a:lnTo>
                    <a:lnTo>
                      <a:pt x="252" y="1372"/>
                    </a:lnTo>
                    <a:lnTo>
                      <a:pt x="254" y="1372"/>
                    </a:lnTo>
                    <a:lnTo>
                      <a:pt x="254" y="1370"/>
                    </a:lnTo>
                    <a:lnTo>
                      <a:pt x="257" y="1372"/>
                    </a:lnTo>
                    <a:lnTo>
                      <a:pt x="259" y="1372"/>
                    </a:lnTo>
                    <a:lnTo>
                      <a:pt x="259" y="1370"/>
                    </a:lnTo>
                    <a:lnTo>
                      <a:pt x="262" y="1372"/>
                    </a:lnTo>
                    <a:lnTo>
                      <a:pt x="264" y="1372"/>
                    </a:lnTo>
                    <a:lnTo>
                      <a:pt x="266" y="1372"/>
                    </a:lnTo>
                    <a:lnTo>
                      <a:pt x="269" y="1372"/>
                    </a:lnTo>
                    <a:lnTo>
                      <a:pt x="269" y="1370"/>
                    </a:lnTo>
                    <a:lnTo>
                      <a:pt x="271" y="1372"/>
                    </a:lnTo>
                    <a:lnTo>
                      <a:pt x="274" y="1372"/>
                    </a:lnTo>
                    <a:lnTo>
                      <a:pt x="274" y="1370"/>
                    </a:lnTo>
                    <a:lnTo>
                      <a:pt x="276" y="1372"/>
                    </a:lnTo>
                    <a:lnTo>
                      <a:pt x="276" y="1366"/>
                    </a:lnTo>
                    <a:lnTo>
                      <a:pt x="278" y="1363"/>
                    </a:lnTo>
                    <a:lnTo>
                      <a:pt x="278" y="1372"/>
                    </a:lnTo>
                    <a:lnTo>
                      <a:pt x="281" y="1370"/>
                    </a:lnTo>
                    <a:lnTo>
                      <a:pt x="281" y="1372"/>
                    </a:lnTo>
                    <a:lnTo>
                      <a:pt x="283" y="1372"/>
                    </a:lnTo>
                    <a:lnTo>
                      <a:pt x="283" y="1370"/>
                    </a:lnTo>
                    <a:lnTo>
                      <a:pt x="286" y="1372"/>
                    </a:lnTo>
                    <a:lnTo>
                      <a:pt x="286" y="1370"/>
                    </a:lnTo>
                    <a:lnTo>
                      <a:pt x="288" y="1370"/>
                    </a:lnTo>
                    <a:lnTo>
                      <a:pt x="288" y="1372"/>
                    </a:lnTo>
                    <a:lnTo>
                      <a:pt x="290" y="1361"/>
                    </a:lnTo>
                    <a:lnTo>
                      <a:pt x="290" y="1372"/>
                    </a:lnTo>
                    <a:lnTo>
                      <a:pt x="293" y="1372"/>
                    </a:lnTo>
                    <a:lnTo>
                      <a:pt x="295" y="1370"/>
                    </a:lnTo>
                    <a:lnTo>
                      <a:pt x="295" y="1372"/>
                    </a:lnTo>
                    <a:lnTo>
                      <a:pt x="298" y="1372"/>
                    </a:lnTo>
                    <a:lnTo>
                      <a:pt x="298" y="1370"/>
                    </a:lnTo>
                    <a:lnTo>
                      <a:pt x="300" y="1372"/>
                    </a:lnTo>
                    <a:lnTo>
                      <a:pt x="300" y="1370"/>
                    </a:lnTo>
                    <a:lnTo>
                      <a:pt x="302" y="1370"/>
                    </a:lnTo>
                    <a:lnTo>
                      <a:pt x="302" y="1372"/>
                    </a:lnTo>
                    <a:lnTo>
                      <a:pt x="305" y="1368"/>
                    </a:lnTo>
                    <a:lnTo>
                      <a:pt x="305" y="1372"/>
                    </a:lnTo>
                    <a:lnTo>
                      <a:pt x="307" y="1372"/>
                    </a:lnTo>
                    <a:lnTo>
                      <a:pt x="310" y="1372"/>
                    </a:lnTo>
                    <a:lnTo>
                      <a:pt x="312" y="1372"/>
                    </a:lnTo>
                    <a:lnTo>
                      <a:pt x="314" y="1372"/>
                    </a:lnTo>
                    <a:lnTo>
                      <a:pt x="314" y="1370"/>
                    </a:lnTo>
                    <a:lnTo>
                      <a:pt x="317" y="1370"/>
                    </a:lnTo>
                    <a:lnTo>
                      <a:pt x="317" y="1372"/>
                    </a:lnTo>
                    <a:lnTo>
                      <a:pt x="319" y="1372"/>
                    </a:lnTo>
                    <a:lnTo>
                      <a:pt x="319" y="1341"/>
                    </a:lnTo>
                    <a:lnTo>
                      <a:pt x="322" y="1370"/>
                    </a:lnTo>
                    <a:lnTo>
                      <a:pt x="322" y="1372"/>
                    </a:lnTo>
                    <a:lnTo>
                      <a:pt x="324" y="1372"/>
                    </a:lnTo>
                    <a:lnTo>
                      <a:pt x="326" y="1372"/>
                    </a:lnTo>
                    <a:lnTo>
                      <a:pt x="326" y="1370"/>
                    </a:lnTo>
                    <a:lnTo>
                      <a:pt x="329" y="1372"/>
                    </a:lnTo>
                    <a:lnTo>
                      <a:pt x="329" y="1343"/>
                    </a:lnTo>
                    <a:lnTo>
                      <a:pt x="331" y="1368"/>
                    </a:lnTo>
                    <a:lnTo>
                      <a:pt x="331" y="1372"/>
                    </a:lnTo>
                    <a:lnTo>
                      <a:pt x="334" y="1372"/>
                    </a:lnTo>
                    <a:lnTo>
                      <a:pt x="336" y="1372"/>
                    </a:lnTo>
                    <a:lnTo>
                      <a:pt x="338" y="1372"/>
                    </a:lnTo>
                    <a:lnTo>
                      <a:pt x="338" y="1370"/>
                    </a:lnTo>
                    <a:lnTo>
                      <a:pt x="341" y="1370"/>
                    </a:lnTo>
                    <a:lnTo>
                      <a:pt x="341" y="1372"/>
                    </a:lnTo>
                    <a:lnTo>
                      <a:pt x="343" y="1372"/>
                    </a:lnTo>
                    <a:lnTo>
                      <a:pt x="343" y="1370"/>
                    </a:lnTo>
                    <a:lnTo>
                      <a:pt x="346" y="1372"/>
                    </a:lnTo>
                    <a:lnTo>
                      <a:pt x="346" y="1370"/>
                    </a:lnTo>
                    <a:lnTo>
                      <a:pt x="348" y="1372"/>
                    </a:lnTo>
                    <a:lnTo>
                      <a:pt x="350" y="1372"/>
                    </a:lnTo>
                    <a:lnTo>
                      <a:pt x="353" y="1372"/>
                    </a:lnTo>
                    <a:lnTo>
                      <a:pt x="355" y="1372"/>
                    </a:lnTo>
                    <a:lnTo>
                      <a:pt x="355" y="1370"/>
                    </a:lnTo>
                    <a:lnTo>
                      <a:pt x="358" y="1368"/>
                    </a:lnTo>
                    <a:lnTo>
                      <a:pt x="358" y="1372"/>
                    </a:lnTo>
                    <a:lnTo>
                      <a:pt x="360" y="1372"/>
                    </a:lnTo>
                    <a:lnTo>
                      <a:pt x="360" y="1370"/>
                    </a:lnTo>
                    <a:lnTo>
                      <a:pt x="362" y="1372"/>
                    </a:lnTo>
                    <a:lnTo>
                      <a:pt x="365" y="1372"/>
                    </a:lnTo>
                    <a:lnTo>
                      <a:pt x="367" y="1370"/>
                    </a:lnTo>
                    <a:lnTo>
                      <a:pt x="367" y="1372"/>
                    </a:lnTo>
                    <a:lnTo>
                      <a:pt x="370" y="1372"/>
                    </a:lnTo>
                    <a:lnTo>
                      <a:pt x="370" y="1370"/>
                    </a:lnTo>
                    <a:lnTo>
                      <a:pt x="372" y="1370"/>
                    </a:lnTo>
                    <a:lnTo>
                      <a:pt x="372" y="1372"/>
                    </a:lnTo>
                    <a:lnTo>
                      <a:pt x="374" y="1372"/>
                    </a:lnTo>
                    <a:lnTo>
                      <a:pt x="377" y="1372"/>
                    </a:lnTo>
                    <a:lnTo>
                      <a:pt x="377" y="1366"/>
                    </a:lnTo>
                    <a:lnTo>
                      <a:pt x="379" y="1368"/>
                    </a:lnTo>
                    <a:lnTo>
                      <a:pt x="379" y="1372"/>
                    </a:lnTo>
                    <a:lnTo>
                      <a:pt x="382" y="1372"/>
                    </a:lnTo>
                    <a:lnTo>
                      <a:pt x="384" y="1366"/>
                    </a:lnTo>
                    <a:lnTo>
                      <a:pt x="384" y="1372"/>
                    </a:lnTo>
                    <a:lnTo>
                      <a:pt x="386" y="1372"/>
                    </a:lnTo>
                    <a:lnTo>
                      <a:pt x="389" y="1372"/>
                    </a:lnTo>
                    <a:lnTo>
                      <a:pt x="391" y="1372"/>
                    </a:lnTo>
                    <a:lnTo>
                      <a:pt x="391" y="1370"/>
                    </a:lnTo>
                    <a:lnTo>
                      <a:pt x="394" y="1370"/>
                    </a:lnTo>
                    <a:lnTo>
                      <a:pt x="394" y="1372"/>
                    </a:lnTo>
                    <a:lnTo>
                      <a:pt x="396" y="1370"/>
                    </a:lnTo>
                    <a:lnTo>
                      <a:pt x="396" y="1372"/>
                    </a:lnTo>
                    <a:lnTo>
                      <a:pt x="398" y="1372"/>
                    </a:lnTo>
                    <a:lnTo>
                      <a:pt x="398" y="1370"/>
                    </a:lnTo>
                    <a:lnTo>
                      <a:pt x="401" y="1372"/>
                    </a:lnTo>
                    <a:lnTo>
                      <a:pt x="401" y="1370"/>
                    </a:lnTo>
                    <a:lnTo>
                      <a:pt x="403" y="1372"/>
                    </a:lnTo>
                    <a:lnTo>
                      <a:pt x="403" y="1347"/>
                    </a:lnTo>
                    <a:lnTo>
                      <a:pt x="406" y="1370"/>
                    </a:lnTo>
                    <a:lnTo>
                      <a:pt x="406" y="1372"/>
                    </a:lnTo>
                    <a:lnTo>
                      <a:pt x="408" y="1372"/>
                    </a:lnTo>
                    <a:lnTo>
                      <a:pt x="410" y="1372"/>
                    </a:lnTo>
                    <a:lnTo>
                      <a:pt x="410" y="1363"/>
                    </a:lnTo>
                    <a:lnTo>
                      <a:pt x="413" y="1368"/>
                    </a:lnTo>
                    <a:lnTo>
                      <a:pt x="413" y="1372"/>
                    </a:lnTo>
                    <a:lnTo>
                      <a:pt x="415" y="1372"/>
                    </a:lnTo>
                    <a:lnTo>
                      <a:pt x="415" y="1370"/>
                    </a:lnTo>
                    <a:lnTo>
                      <a:pt x="418" y="1372"/>
                    </a:lnTo>
                    <a:lnTo>
                      <a:pt x="418" y="1370"/>
                    </a:lnTo>
                    <a:lnTo>
                      <a:pt x="420" y="1372"/>
                    </a:lnTo>
                    <a:lnTo>
                      <a:pt x="420" y="1352"/>
                    </a:lnTo>
                    <a:lnTo>
                      <a:pt x="422" y="1359"/>
                    </a:lnTo>
                    <a:lnTo>
                      <a:pt x="422" y="1372"/>
                    </a:lnTo>
                    <a:lnTo>
                      <a:pt x="425" y="1372"/>
                    </a:lnTo>
                    <a:lnTo>
                      <a:pt x="427" y="1372"/>
                    </a:lnTo>
                    <a:lnTo>
                      <a:pt x="430" y="1372"/>
                    </a:lnTo>
                    <a:lnTo>
                      <a:pt x="432" y="1372"/>
                    </a:lnTo>
                    <a:lnTo>
                      <a:pt x="434" y="1372"/>
                    </a:lnTo>
                    <a:lnTo>
                      <a:pt x="437" y="1372"/>
                    </a:lnTo>
                    <a:lnTo>
                      <a:pt x="439" y="1372"/>
                    </a:lnTo>
                    <a:lnTo>
                      <a:pt x="439" y="1370"/>
                    </a:lnTo>
                    <a:lnTo>
                      <a:pt x="442" y="1370"/>
                    </a:lnTo>
                    <a:lnTo>
                      <a:pt x="442" y="1372"/>
                    </a:lnTo>
                    <a:lnTo>
                      <a:pt x="444" y="1372"/>
                    </a:lnTo>
                    <a:lnTo>
                      <a:pt x="444" y="1370"/>
                    </a:lnTo>
                    <a:lnTo>
                      <a:pt x="446" y="1372"/>
                    </a:lnTo>
                    <a:lnTo>
                      <a:pt x="449" y="1372"/>
                    </a:lnTo>
                    <a:lnTo>
                      <a:pt x="451" y="1372"/>
                    </a:lnTo>
                    <a:lnTo>
                      <a:pt x="451" y="1361"/>
                    </a:lnTo>
                    <a:lnTo>
                      <a:pt x="454" y="1350"/>
                    </a:lnTo>
                    <a:lnTo>
                      <a:pt x="454" y="1372"/>
                    </a:lnTo>
                    <a:lnTo>
                      <a:pt x="456" y="1370"/>
                    </a:lnTo>
                    <a:lnTo>
                      <a:pt x="456" y="1372"/>
                    </a:lnTo>
                    <a:lnTo>
                      <a:pt x="458" y="1370"/>
                    </a:lnTo>
                    <a:lnTo>
                      <a:pt x="458" y="1372"/>
                    </a:lnTo>
                    <a:lnTo>
                      <a:pt x="461" y="1370"/>
                    </a:lnTo>
                    <a:lnTo>
                      <a:pt x="461" y="1372"/>
                    </a:lnTo>
                    <a:lnTo>
                      <a:pt x="463" y="1372"/>
                    </a:lnTo>
                    <a:lnTo>
                      <a:pt x="463" y="1370"/>
                    </a:lnTo>
                    <a:lnTo>
                      <a:pt x="466" y="1370"/>
                    </a:lnTo>
                    <a:lnTo>
                      <a:pt x="466" y="1372"/>
                    </a:lnTo>
                    <a:lnTo>
                      <a:pt x="468" y="1372"/>
                    </a:lnTo>
                    <a:lnTo>
                      <a:pt x="470" y="1372"/>
                    </a:lnTo>
                    <a:lnTo>
                      <a:pt x="470" y="1363"/>
                    </a:lnTo>
                    <a:lnTo>
                      <a:pt x="473" y="1366"/>
                    </a:lnTo>
                    <a:lnTo>
                      <a:pt x="473" y="1372"/>
                    </a:lnTo>
                    <a:lnTo>
                      <a:pt x="475" y="1372"/>
                    </a:lnTo>
                    <a:lnTo>
                      <a:pt x="475" y="1370"/>
                    </a:lnTo>
                    <a:lnTo>
                      <a:pt x="478" y="1370"/>
                    </a:lnTo>
                    <a:lnTo>
                      <a:pt x="478" y="1372"/>
                    </a:lnTo>
                    <a:lnTo>
                      <a:pt x="480" y="1372"/>
                    </a:lnTo>
                    <a:lnTo>
                      <a:pt x="482" y="1372"/>
                    </a:lnTo>
                    <a:lnTo>
                      <a:pt x="482" y="1370"/>
                    </a:lnTo>
                    <a:lnTo>
                      <a:pt x="485" y="1372"/>
                    </a:lnTo>
                    <a:lnTo>
                      <a:pt x="485" y="1370"/>
                    </a:lnTo>
                    <a:lnTo>
                      <a:pt x="487" y="1352"/>
                    </a:lnTo>
                    <a:lnTo>
                      <a:pt x="487" y="1370"/>
                    </a:lnTo>
                    <a:lnTo>
                      <a:pt x="490" y="1370"/>
                    </a:lnTo>
                    <a:lnTo>
                      <a:pt x="490" y="1372"/>
                    </a:lnTo>
                    <a:lnTo>
                      <a:pt x="492" y="1372"/>
                    </a:lnTo>
                    <a:lnTo>
                      <a:pt x="494" y="1372"/>
                    </a:lnTo>
                    <a:lnTo>
                      <a:pt x="494" y="1366"/>
                    </a:lnTo>
                    <a:lnTo>
                      <a:pt x="497" y="1359"/>
                    </a:lnTo>
                    <a:lnTo>
                      <a:pt x="497" y="1372"/>
                    </a:lnTo>
                    <a:lnTo>
                      <a:pt x="499" y="1372"/>
                    </a:lnTo>
                    <a:lnTo>
                      <a:pt x="499" y="1370"/>
                    </a:lnTo>
                    <a:lnTo>
                      <a:pt x="502" y="1372"/>
                    </a:lnTo>
                    <a:lnTo>
                      <a:pt x="504" y="1370"/>
                    </a:lnTo>
                    <a:lnTo>
                      <a:pt x="504" y="1372"/>
                    </a:lnTo>
                    <a:lnTo>
                      <a:pt x="506" y="1372"/>
                    </a:lnTo>
                    <a:lnTo>
                      <a:pt x="506" y="1370"/>
                    </a:lnTo>
                    <a:lnTo>
                      <a:pt x="509" y="1372"/>
                    </a:lnTo>
                    <a:lnTo>
                      <a:pt x="509" y="1370"/>
                    </a:lnTo>
                    <a:lnTo>
                      <a:pt x="511" y="1372"/>
                    </a:lnTo>
                    <a:lnTo>
                      <a:pt x="511" y="1368"/>
                    </a:lnTo>
                    <a:lnTo>
                      <a:pt x="514" y="1318"/>
                    </a:lnTo>
                    <a:lnTo>
                      <a:pt x="514" y="1370"/>
                    </a:lnTo>
                    <a:lnTo>
                      <a:pt x="516" y="1361"/>
                    </a:lnTo>
                    <a:lnTo>
                      <a:pt x="516" y="1372"/>
                    </a:lnTo>
                    <a:lnTo>
                      <a:pt x="518" y="1372"/>
                    </a:lnTo>
                    <a:lnTo>
                      <a:pt x="521" y="1372"/>
                    </a:lnTo>
                    <a:lnTo>
                      <a:pt x="521" y="1368"/>
                    </a:lnTo>
                    <a:lnTo>
                      <a:pt x="523" y="1372"/>
                    </a:lnTo>
                    <a:lnTo>
                      <a:pt x="523" y="1359"/>
                    </a:lnTo>
                    <a:lnTo>
                      <a:pt x="526" y="1370"/>
                    </a:lnTo>
                    <a:lnTo>
                      <a:pt x="526" y="1372"/>
                    </a:lnTo>
                    <a:lnTo>
                      <a:pt x="528" y="1372"/>
                    </a:lnTo>
                    <a:lnTo>
                      <a:pt x="528" y="1370"/>
                    </a:lnTo>
                    <a:lnTo>
                      <a:pt x="530" y="1370"/>
                    </a:lnTo>
                    <a:lnTo>
                      <a:pt x="530" y="1372"/>
                    </a:lnTo>
                    <a:lnTo>
                      <a:pt x="533" y="1372"/>
                    </a:lnTo>
                    <a:lnTo>
                      <a:pt x="533" y="1370"/>
                    </a:lnTo>
                    <a:lnTo>
                      <a:pt x="535" y="1372"/>
                    </a:lnTo>
                    <a:lnTo>
                      <a:pt x="535" y="1370"/>
                    </a:lnTo>
                    <a:lnTo>
                      <a:pt x="538" y="1372"/>
                    </a:lnTo>
                    <a:lnTo>
                      <a:pt x="538" y="1366"/>
                    </a:lnTo>
                    <a:lnTo>
                      <a:pt x="540" y="1372"/>
                    </a:lnTo>
                    <a:lnTo>
                      <a:pt x="540" y="1370"/>
                    </a:lnTo>
                    <a:lnTo>
                      <a:pt x="542" y="1372"/>
                    </a:lnTo>
                    <a:lnTo>
                      <a:pt x="545" y="1372"/>
                    </a:lnTo>
                    <a:lnTo>
                      <a:pt x="547" y="1372"/>
                    </a:lnTo>
                    <a:lnTo>
                      <a:pt x="547" y="1370"/>
                    </a:lnTo>
                    <a:lnTo>
                      <a:pt x="550" y="1372"/>
                    </a:lnTo>
                    <a:lnTo>
                      <a:pt x="550" y="1370"/>
                    </a:lnTo>
                    <a:lnTo>
                      <a:pt x="552" y="1372"/>
                    </a:lnTo>
                    <a:lnTo>
                      <a:pt x="554" y="1372"/>
                    </a:lnTo>
                    <a:lnTo>
                      <a:pt x="557" y="1372"/>
                    </a:lnTo>
                    <a:lnTo>
                      <a:pt x="559" y="1372"/>
                    </a:lnTo>
                    <a:lnTo>
                      <a:pt x="559" y="1370"/>
                    </a:lnTo>
                    <a:lnTo>
                      <a:pt x="562" y="1370"/>
                    </a:lnTo>
                    <a:lnTo>
                      <a:pt x="562" y="1372"/>
                    </a:lnTo>
                    <a:lnTo>
                      <a:pt x="564" y="1368"/>
                    </a:lnTo>
                    <a:lnTo>
                      <a:pt x="564" y="1372"/>
                    </a:lnTo>
                    <a:lnTo>
                      <a:pt x="566" y="1372"/>
                    </a:lnTo>
                    <a:lnTo>
                      <a:pt x="566" y="1368"/>
                    </a:lnTo>
                    <a:lnTo>
                      <a:pt x="569" y="1370"/>
                    </a:lnTo>
                    <a:lnTo>
                      <a:pt x="569" y="1372"/>
                    </a:lnTo>
                    <a:lnTo>
                      <a:pt x="571" y="1370"/>
                    </a:lnTo>
                    <a:lnTo>
                      <a:pt x="571" y="1372"/>
                    </a:lnTo>
                    <a:lnTo>
                      <a:pt x="574" y="1372"/>
                    </a:lnTo>
                    <a:lnTo>
                      <a:pt x="574" y="1366"/>
                    </a:lnTo>
                    <a:lnTo>
                      <a:pt x="576" y="1370"/>
                    </a:lnTo>
                    <a:lnTo>
                      <a:pt x="576" y="1372"/>
                    </a:lnTo>
                    <a:lnTo>
                      <a:pt x="578" y="1372"/>
                    </a:lnTo>
                    <a:lnTo>
                      <a:pt x="578" y="1366"/>
                    </a:lnTo>
                    <a:lnTo>
                      <a:pt x="581" y="1372"/>
                    </a:lnTo>
                    <a:lnTo>
                      <a:pt x="581" y="1370"/>
                    </a:lnTo>
                    <a:lnTo>
                      <a:pt x="583" y="1370"/>
                    </a:lnTo>
                    <a:lnTo>
                      <a:pt x="583" y="1372"/>
                    </a:lnTo>
                    <a:lnTo>
                      <a:pt x="586" y="1372"/>
                    </a:lnTo>
                    <a:lnTo>
                      <a:pt x="586" y="1370"/>
                    </a:lnTo>
                    <a:lnTo>
                      <a:pt x="588" y="1372"/>
                    </a:lnTo>
                    <a:lnTo>
                      <a:pt x="590" y="1372"/>
                    </a:lnTo>
                    <a:lnTo>
                      <a:pt x="590" y="1370"/>
                    </a:lnTo>
                    <a:lnTo>
                      <a:pt x="593" y="1370"/>
                    </a:lnTo>
                    <a:lnTo>
                      <a:pt x="593" y="1372"/>
                    </a:lnTo>
                    <a:lnTo>
                      <a:pt x="595" y="1370"/>
                    </a:lnTo>
                    <a:lnTo>
                      <a:pt x="595" y="1372"/>
                    </a:lnTo>
                    <a:lnTo>
                      <a:pt x="598" y="1372"/>
                    </a:lnTo>
                    <a:lnTo>
                      <a:pt x="598" y="1370"/>
                    </a:lnTo>
                    <a:lnTo>
                      <a:pt x="600" y="1372"/>
                    </a:lnTo>
                    <a:lnTo>
                      <a:pt x="600" y="1357"/>
                    </a:lnTo>
                    <a:lnTo>
                      <a:pt x="602" y="1372"/>
                    </a:lnTo>
                    <a:lnTo>
                      <a:pt x="602" y="1350"/>
                    </a:lnTo>
                    <a:lnTo>
                      <a:pt x="605" y="1354"/>
                    </a:lnTo>
                    <a:lnTo>
                      <a:pt x="605" y="1372"/>
                    </a:lnTo>
                    <a:lnTo>
                      <a:pt x="607" y="1372"/>
                    </a:lnTo>
                    <a:lnTo>
                      <a:pt x="607" y="1370"/>
                    </a:lnTo>
                    <a:lnTo>
                      <a:pt x="610" y="1372"/>
                    </a:lnTo>
                    <a:lnTo>
                      <a:pt x="610" y="1370"/>
                    </a:lnTo>
                    <a:lnTo>
                      <a:pt x="612" y="1372"/>
                    </a:lnTo>
                    <a:lnTo>
                      <a:pt x="614" y="1372"/>
                    </a:lnTo>
                    <a:lnTo>
                      <a:pt x="614" y="1370"/>
                    </a:lnTo>
                    <a:lnTo>
                      <a:pt x="617" y="1372"/>
                    </a:lnTo>
                    <a:lnTo>
                      <a:pt x="617" y="1370"/>
                    </a:lnTo>
                    <a:lnTo>
                      <a:pt x="619" y="1372"/>
                    </a:lnTo>
                    <a:lnTo>
                      <a:pt x="619" y="1354"/>
                    </a:lnTo>
                    <a:lnTo>
                      <a:pt x="622" y="1372"/>
                    </a:lnTo>
                    <a:lnTo>
                      <a:pt x="624" y="1372"/>
                    </a:lnTo>
                    <a:lnTo>
                      <a:pt x="626" y="1372"/>
                    </a:lnTo>
                    <a:lnTo>
                      <a:pt x="626" y="1370"/>
                    </a:lnTo>
                    <a:lnTo>
                      <a:pt x="629" y="1372"/>
                    </a:lnTo>
                    <a:lnTo>
                      <a:pt x="629" y="1366"/>
                    </a:lnTo>
                    <a:lnTo>
                      <a:pt x="631" y="1372"/>
                    </a:lnTo>
                    <a:lnTo>
                      <a:pt x="631" y="1370"/>
                    </a:lnTo>
                    <a:lnTo>
                      <a:pt x="634" y="1370"/>
                    </a:lnTo>
                    <a:lnTo>
                      <a:pt x="634" y="1372"/>
                    </a:lnTo>
                    <a:lnTo>
                      <a:pt x="636" y="1370"/>
                    </a:lnTo>
                    <a:lnTo>
                      <a:pt x="636" y="1372"/>
                    </a:lnTo>
                    <a:lnTo>
                      <a:pt x="638" y="1372"/>
                    </a:lnTo>
                    <a:lnTo>
                      <a:pt x="638" y="1370"/>
                    </a:lnTo>
                    <a:lnTo>
                      <a:pt x="641" y="1370"/>
                    </a:lnTo>
                    <a:lnTo>
                      <a:pt x="641" y="1372"/>
                    </a:lnTo>
                    <a:lnTo>
                      <a:pt x="643" y="1370"/>
                    </a:lnTo>
                    <a:lnTo>
                      <a:pt x="643" y="1372"/>
                    </a:lnTo>
                    <a:lnTo>
                      <a:pt x="646" y="1372"/>
                    </a:lnTo>
                    <a:lnTo>
                      <a:pt x="646" y="1370"/>
                    </a:lnTo>
                    <a:lnTo>
                      <a:pt x="648" y="1372"/>
                    </a:lnTo>
                    <a:lnTo>
                      <a:pt x="648" y="1363"/>
                    </a:lnTo>
                    <a:lnTo>
                      <a:pt x="650" y="1372"/>
                    </a:lnTo>
                    <a:lnTo>
                      <a:pt x="650" y="1361"/>
                    </a:lnTo>
                    <a:lnTo>
                      <a:pt x="653" y="1372"/>
                    </a:lnTo>
                    <a:lnTo>
                      <a:pt x="653" y="1368"/>
                    </a:lnTo>
                    <a:lnTo>
                      <a:pt x="655" y="1372"/>
                    </a:lnTo>
                    <a:lnTo>
                      <a:pt x="655" y="1370"/>
                    </a:lnTo>
                    <a:lnTo>
                      <a:pt x="658" y="1372"/>
                    </a:lnTo>
                    <a:lnTo>
                      <a:pt x="660" y="1372"/>
                    </a:lnTo>
                    <a:lnTo>
                      <a:pt x="660" y="1341"/>
                    </a:lnTo>
                    <a:lnTo>
                      <a:pt x="662" y="1370"/>
                    </a:lnTo>
                    <a:lnTo>
                      <a:pt x="662" y="1372"/>
                    </a:lnTo>
                    <a:lnTo>
                      <a:pt x="665" y="1372"/>
                    </a:lnTo>
                    <a:lnTo>
                      <a:pt x="665" y="1288"/>
                    </a:lnTo>
                    <a:lnTo>
                      <a:pt x="667" y="1300"/>
                    </a:lnTo>
                    <a:lnTo>
                      <a:pt x="667" y="1370"/>
                    </a:lnTo>
                    <a:lnTo>
                      <a:pt x="670" y="1359"/>
                    </a:lnTo>
                    <a:lnTo>
                      <a:pt x="670" y="1372"/>
                    </a:lnTo>
                    <a:lnTo>
                      <a:pt x="672" y="1372"/>
                    </a:lnTo>
                    <a:lnTo>
                      <a:pt x="672" y="1370"/>
                    </a:lnTo>
                    <a:lnTo>
                      <a:pt x="674" y="1372"/>
                    </a:lnTo>
                    <a:lnTo>
                      <a:pt x="677" y="1372"/>
                    </a:lnTo>
                    <a:lnTo>
                      <a:pt x="677" y="1370"/>
                    </a:lnTo>
                    <a:lnTo>
                      <a:pt x="679" y="1372"/>
                    </a:lnTo>
                    <a:lnTo>
                      <a:pt x="679" y="1363"/>
                    </a:lnTo>
                    <a:lnTo>
                      <a:pt x="682" y="1372"/>
                    </a:lnTo>
                    <a:lnTo>
                      <a:pt x="682" y="1359"/>
                    </a:lnTo>
                    <a:lnTo>
                      <a:pt x="684" y="1370"/>
                    </a:lnTo>
                    <a:lnTo>
                      <a:pt x="684" y="1372"/>
                    </a:lnTo>
                    <a:lnTo>
                      <a:pt x="686" y="1372"/>
                    </a:lnTo>
                    <a:lnTo>
                      <a:pt x="686" y="1370"/>
                    </a:lnTo>
                    <a:lnTo>
                      <a:pt x="689" y="1372"/>
                    </a:lnTo>
                    <a:lnTo>
                      <a:pt x="689" y="1370"/>
                    </a:lnTo>
                    <a:lnTo>
                      <a:pt x="691" y="1370"/>
                    </a:lnTo>
                    <a:lnTo>
                      <a:pt x="691" y="1372"/>
                    </a:lnTo>
                    <a:lnTo>
                      <a:pt x="694" y="1372"/>
                    </a:lnTo>
                    <a:lnTo>
                      <a:pt x="694" y="1370"/>
                    </a:lnTo>
                    <a:lnTo>
                      <a:pt x="696" y="1370"/>
                    </a:lnTo>
                    <a:lnTo>
                      <a:pt x="696" y="1368"/>
                    </a:lnTo>
                    <a:lnTo>
                      <a:pt x="698" y="1368"/>
                    </a:lnTo>
                    <a:lnTo>
                      <a:pt x="698" y="1372"/>
                    </a:lnTo>
                    <a:lnTo>
                      <a:pt x="701" y="1372"/>
                    </a:lnTo>
                    <a:lnTo>
                      <a:pt x="703" y="1372"/>
                    </a:lnTo>
                    <a:lnTo>
                      <a:pt x="703" y="1370"/>
                    </a:lnTo>
                    <a:lnTo>
                      <a:pt x="706" y="1372"/>
                    </a:lnTo>
                    <a:lnTo>
                      <a:pt x="706" y="1366"/>
                    </a:lnTo>
                    <a:lnTo>
                      <a:pt x="708" y="1370"/>
                    </a:lnTo>
                    <a:lnTo>
                      <a:pt x="708" y="1372"/>
                    </a:lnTo>
                    <a:lnTo>
                      <a:pt x="710" y="1372"/>
                    </a:lnTo>
                    <a:lnTo>
                      <a:pt x="710" y="1368"/>
                    </a:lnTo>
                    <a:lnTo>
                      <a:pt x="713" y="1370"/>
                    </a:lnTo>
                    <a:lnTo>
                      <a:pt x="713" y="1372"/>
                    </a:lnTo>
                    <a:lnTo>
                      <a:pt x="715" y="1372"/>
                    </a:lnTo>
                    <a:lnTo>
                      <a:pt x="715" y="1370"/>
                    </a:lnTo>
                    <a:lnTo>
                      <a:pt x="718" y="1354"/>
                    </a:lnTo>
                    <a:lnTo>
                      <a:pt x="718" y="1372"/>
                    </a:lnTo>
                    <a:lnTo>
                      <a:pt x="720" y="1370"/>
                    </a:lnTo>
                    <a:lnTo>
                      <a:pt x="720" y="1372"/>
                    </a:lnTo>
                    <a:lnTo>
                      <a:pt x="722" y="1370"/>
                    </a:lnTo>
                    <a:lnTo>
                      <a:pt x="722" y="1352"/>
                    </a:lnTo>
                    <a:lnTo>
                      <a:pt x="725" y="1370"/>
                    </a:lnTo>
                    <a:lnTo>
                      <a:pt x="725" y="1368"/>
                    </a:lnTo>
                    <a:lnTo>
                      <a:pt x="727" y="1370"/>
                    </a:lnTo>
                    <a:lnTo>
                      <a:pt x="727" y="1372"/>
                    </a:lnTo>
                    <a:lnTo>
                      <a:pt x="730" y="1372"/>
                    </a:lnTo>
                    <a:lnTo>
                      <a:pt x="732" y="1372"/>
                    </a:lnTo>
                    <a:lnTo>
                      <a:pt x="734" y="1372"/>
                    </a:lnTo>
                    <a:lnTo>
                      <a:pt x="737" y="1372"/>
                    </a:lnTo>
                    <a:lnTo>
                      <a:pt x="737" y="1368"/>
                    </a:lnTo>
                    <a:lnTo>
                      <a:pt x="739" y="1372"/>
                    </a:lnTo>
                    <a:lnTo>
                      <a:pt x="739" y="1370"/>
                    </a:lnTo>
                    <a:lnTo>
                      <a:pt x="742" y="1370"/>
                    </a:lnTo>
                    <a:lnTo>
                      <a:pt x="742" y="1372"/>
                    </a:lnTo>
                    <a:lnTo>
                      <a:pt x="744" y="1372"/>
                    </a:lnTo>
                    <a:lnTo>
                      <a:pt x="744" y="1368"/>
                    </a:lnTo>
                    <a:lnTo>
                      <a:pt x="746" y="1370"/>
                    </a:lnTo>
                    <a:lnTo>
                      <a:pt x="746" y="1372"/>
                    </a:lnTo>
                    <a:lnTo>
                      <a:pt x="749" y="1368"/>
                    </a:lnTo>
                    <a:lnTo>
                      <a:pt x="749" y="1372"/>
                    </a:lnTo>
                    <a:lnTo>
                      <a:pt x="751" y="1370"/>
                    </a:lnTo>
                    <a:lnTo>
                      <a:pt x="751" y="1372"/>
                    </a:lnTo>
                    <a:lnTo>
                      <a:pt x="754" y="1370"/>
                    </a:lnTo>
                    <a:lnTo>
                      <a:pt x="754" y="1372"/>
                    </a:lnTo>
                    <a:lnTo>
                      <a:pt x="756" y="1372"/>
                    </a:lnTo>
                    <a:lnTo>
                      <a:pt x="756" y="1370"/>
                    </a:lnTo>
                    <a:lnTo>
                      <a:pt x="758" y="1370"/>
                    </a:lnTo>
                    <a:lnTo>
                      <a:pt x="758" y="1372"/>
                    </a:lnTo>
                    <a:lnTo>
                      <a:pt x="761" y="1372"/>
                    </a:lnTo>
                    <a:lnTo>
                      <a:pt x="763" y="1372"/>
                    </a:lnTo>
                    <a:lnTo>
                      <a:pt x="763" y="1368"/>
                    </a:lnTo>
                    <a:lnTo>
                      <a:pt x="766" y="1372"/>
                    </a:lnTo>
                    <a:lnTo>
                      <a:pt x="768" y="1372"/>
                    </a:lnTo>
                    <a:lnTo>
                      <a:pt x="770" y="1372"/>
                    </a:lnTo>
                    <a:lnTo>
                      <a:pt x="770" y="1370"/>
                    </a:lnTo>
                    <a:lnTo>
                      <a:pt x="773" y="1372"/>
                    </a:lnTo>
                    <a:lnTo>
                      <a:pt x="773" y="1370"/>
                    </a:lnTo>
                    <a:lnTo>
                      <a:pt x="775" y="1372"/>
                    </a:lnTo>
                    <a:lnTo>
                      <a:pt x="778" y="1372"/>
                    </a:lnTo>
                    <a:lnTo>
                      <a:pt x="778" y="1370"/>
                    </a:lnTo>
                    <a:lnTo>
                      <a:pt x="780" y="1370"/>
                    </a:lnTo>
                    <a:lnTo>
                      <a:pt x="780" y="1372"/>
                    </a:lnTo>
                    <a:lnTo>
                      <a:pt x="782" y="1372"/>
                    </a:lnTo>
                    <a:lnTo>
                      <a:pt x="782" y="1363"/>
                    </a:lnTo>
                    <a:lnTo>
                      <a:pt x="785" y="1372"/>
                    </a:lnTo>
                    <a:lnTo>
                      <a:pt x="787" y="1372"/>
                    </a:lnTo>
                    <a:lnTo>
                      <a:pt x="787" y="1334"/>
                    </a:lnTo>
                    <a:lnTo>
                      <a:pt x="790" y="1350"/>
                    </a:lnTo>
                    <a:lnTo>
                      <a:pt x="790" y="1370"/>
                    </a:lnTo>
                    <a:lnTo>
                      <a:pt x="792" y="1372"/>
                    </a:lnTo>
                    <a:lnTo>
                      <a:pt x="792" y="1370"/>
                    </a:lnTo>
                    <a:lnTo>
                      <a:pt x="794" y="1372"/>
                    </a:lnTo>
                    <a:lnTo>
                      <a:pt x="794" y="1366"/>
                    </a:lnTo>
                    <a:lnTo>
                      <a:pt x="797" y="1370"/>
                    </a:lnTo>
                    <a:lnTo>
                      <a:pt x="797" y="1361"/>
                    </a:lnTo>
                    <a:lnTo>
                      <a:pt x="799" y="1372"/>
                    </a:lnTo>
                    <a:lnTo>
                      <a:pt x="799" y="1345"/>
                    </a:lnTo>
                    <a:lnTo>
                      <a:pt x="802" y="1370"/>
                    </a:lnTo>
                    <a:lnTo>
                      <a:pt x="802" y="1372"/>
                    </a:lnTo>
                    <a:lnTo>
                      <a:pt x="804" y="1370"/>
                    </a:lnTo>
                    <a:lnTo>
                      <a:pt x="804" y="1372"/>
                    </a:lnTo>
                    <a:lnTo>
                      <a:pt x="806" y="1372"/>
                    </a:lnTo>
                    <a:lnTo>
                      <a:pt x="809" y="1372"/>
                    </a:lnTo>
                    <a:lnTo>
                      <a:pt x="809" y="1359"/>
                    </a:lnTo>
                    <a:lnTo>
                      <a:pt x="811" y="1368"/>
                    </a:lnTo>
                    <a:lnTo>
                      <a:pt x="811" y="1372"/>
                    </a:lnTo>
                    <a:lnTo>
                      <a:pt x="814" y="1372"/>
                    </a:lnTo>
                    <a:lnTo>
                      <a:pt x="814" y="1145"/>
                    </a:lnTo>
                    <a:lnTo>
                      <a:pt x="816" y="1341"/>
                    </a:lnTo>
                    <a:lnTo>
                      <a:pt x="816" y="1370"/>
                    </a:lnTo>
                    <a:lnTo>
                      <a:pt x="818" y="1370"/>
                    </a:lnTo>
                    <a:lnTo>
                      <a:pt x="821" y="1370"/>
                    </a:lnTo>
                    <a:lnTo>
                      <a:pt x="821" y="1372"/>
                    </a:lnTo>
                    <a:lnTo>
                      <a:pt x="823" y="1370"/>
                    </a:lnTo>
                    <a:lnTo>
                      <a:pt x="826" y="1370"/>
                    </a:lnTo>
                    <a:lnTo>
                      <a:pt x="826" y="1372"/>
                    </a:lnTo>
                    <a:lnTo>
                      <a:pt x="828" y="1372"/>
                    </a:lnTo>
                    <a:lnTo>
                      <a:pt x="828" y="1370"/>
                    </a:lnTo>
                    <a:lnTo>
                      <a:pt x="830" y="1372"/>
                    </a:lnTo>
                    <a:lnTo>
                      <a:pt x="830" y="1357"/>
                    </a:lnTo>
                    <a:lnTo>
                      <a:pt x="833" y="1372"/>
                    </a:lnTo>
                    <a:lnTo>
                      <a:pt x="835" y="1372"/>
                    </a:lnTo>
                    <a:lnTo>
                      <a:pt x="835" y="1363"/>
                    </a:lnTo>
                    <a:lnTo>
                      <a:pt x="838" y="1372"/>
                    </a:lnTo>
                    <a:lnTo>
                      <a:pt x="838" y="1370"/>
                    </a:lnTo>
                    <a:lnTo>
                      <a:pt x="840" y="1368"/>
                    </a:lnTo>
                    <a:lnTo>
                      <a:pt x="840" y="1372"/>
                    </a:lnTo>
                    <a:lnTo>
                      <a:pt x="842" y="1370"/>
                    </a:lnTo>
                    <a:lnTo>
                      <a:pt x="842" y="1372"/>
                    </a:lnTo>
                    <a:lnTo>
                      <a:pt x="845" y="1372"/>
                    </a:lnTo>
                    <a:lnTo>
                      <a:pt x="845" y="1370"/>
                    </a:lnTo>
                    <a:lnTo>
                      <a:pt x="847" y="1372"/>
                    </a:lnTo>
                    <a:lnTo>
                      <a:pt x="847" y="1366"/>
                    </a:lnTo>
                    <a:lnTo>
                      <a:pt x="850" y="1370"/>
                    </a:lnTo>
                    <a:lnTo>
                      <a:pt x="850" y="1368"/>
                    </a:lnTo>
                    <a:lnTo>
                      <a:pt x="852" y="1370"/>
                    </a:lnTo>
                    <a:lnTo>
                      <a:pt x="852" y="1366"/>
                    </a:lnTo>
                    <a:lnTo>
                      <a:pt x="854" y="1372"/>
                    </a:lnTo>
                    <a:lnTo>
                      <a:pt x="854" y="1363"/>
                    </a:lnTo>
                    <a:lnTo>
                      <a:pt x="857" y="1370"/>
                    </a:lnTo>
                    <a:lnTo>
                      <a:pt x="857" y="1372"/>
                    </a:lnTo>
                    <a:lnTo>
                      <a:pt x="859" y="1368"/>
                    </a:lnTo>
                    <a:lnTo>
                      <a:pt x="859" y="1372"/>
                    </a:lnTo>
                    <a:lnTo>
                      <a:pt x="862" y="1370"/>
                    </a:lnTo>
                    <a:lnTo>
                      <a:pt x="862" y="1372"/>
                    </a:lnTo>
                    <a:lnTo>
                      <a:pt x="864" y="1370"/>
                    </a:lnTo>
                    <a:lnTo>
                      <a:pt x="864" y="1372"/>
                    </a:lnTo>
                    <a:lnTo>
                      <a:pt x="866" y="1370"/>
                    </a:lnTo>
                    <a:lnTo>
                      <a:pt x="866" y="1372"/>
                    </a:lnTo>
                    <a:lnTo>
                      <a:pt x="869" y="1372"/>
                    </a:lnTo>
                    <a:lnTo>
                      <a:pt x="869" y="1370"/>
                    </a:lnTo>
                    <a:lnTo>
                      <a:pt x="871" y="1372"/>
                    </a:lnTo>
                    <a:lnTo>
                      <a:pt x="874" y="1372"/>
                    </a:lnTo>
                    <a:lnTo>
                      <a:pt x="874" y="1368"/>
                    </a:lnTo>
                    <a:lnTo>
                      <a:pt x="876" y="1370"/>
                    </a:lnTo>
                    <a:lnTo>
                      <a:pt x="876" y="1366"/>
                    </a:lnTo>
                    <a:lnTo>
                      <a:pt x="878" y="1370"/>
                    </a:lnTo>
                    <a:lnTo>
                      <a:pt x="878" y="1372"/>
                    </a:lnTo>
                    <a:lnTo>
                      <a:pt x="881" y="1372"/>
                    </a:lnTo>
                    <a:lnTo>
                      <a:pt x="881" y="1368"/>
                    </a:lnTo>
                    <a:lnTo>
                      <a:pt x="883" y="1372"/>
                    </a:lnTo>
                    <a:lnTo>
                      <a:pt x="883" y="1370"/>
                    </a:lnTo>
                    <a:lnTo>
                      <a:pt x="886" y="1372"/>
                    </a:lnTo>
                    <a:lnTo>
                      <a:pt x="886" y="1370"/>
                    </a:lnTo>
                    <a:lnTo>
                      <a:pt x="888" y="1372"/>
                    </a:lnTo>
                    <a:lnTo>
                      <a:pt x="888" y="1359"/>
                    </a:lnTo>
                    <a:lnTo>
                      <a:pt x="890" y="1354"/>
                    </a:lnTo>
                    <a:lnTo>
                      <a:pt x="890" y="1279"/>
                    </a:lnTo>
                    <a:lnTo>
                      <a:pt x="893" y="1363"/>
                    </a:lnTo>
                    <a:lnTo>
                      <a:pt x="893" y="1286"/>
                    </a:lnTo>
                    <a:lnTo>
                      <a:pt x="895" y="1366"/>
                    </a:lnTo>
                    <a:lnTo>
                      <a:pt x="895" y="1372"/>
                    </a:lnTo>
                    <a:lnTo>
                      <a:pt x="898" y="1372"/>
                    </a:lnTo>
                    <a:lnTo>
                      <a:pt x="898" y="1370"/>
                    </a:lnTo>
                    <a:lnTo>
                      <a:pt x="900" y="1372"/>
                    </a:lnTo>
                    <a:lnTo>
                      <a:pt x="900" y="1370"/>
                    </a:lnTo>
                    <a:lnTo>
                      <a:pt x="902" y="1370"/>
                    </a:lnTo>
                    <a:lnTo>
                      <a:pt x="905" y="1370"/>
                    </a:lnTo>
                    <a:lnTo>
                      <a:pt x="905" y="1372"/>
                    </a:lnTo>
                    <a:lnTo>
                      <a:pt x="907" y="1361"/>
                    </a:lnTo>
                    <a:lnTo>
                      <a:pt x="907" y="1372"/>
                    </a:lnTo>
                    <a:lnTo>
                      <a:pt x="910" y="1311"/>
                    </a:lnTo>
                    <a:lnTo>
                      <a:pt x="910" y="1372"/>
                    </a:lnTo>
                    <a:lnTo>
                      <a:pt x="912" y="1372"/>
                    </a:lnTo>
                    <a:lnTo>
                      <a:pt x="912" y="1359"/>
                    </a:lnTo>
                    <a:lnTo>
                      <a:pt x="914" y="1370"/>
                    </a:lnTo>
                    <a:lnTo>
                      <a:pt x="914" y="1372"/>
                    </a:lnTo>
                    <a:lnTo>
                      <a:pt x="917" y="1370"/>
                    </a:lnTo>
                    <a:lnTo>
                      <a:pt x="917" y="1372"/>
                    </a:lnTo>
                    <a:lnTo>
                      <a:pt x="919" y="1372"/>
                    </a:lnTo>
                    <a:lnTo>
                      <a:pt x="919" y="1370"/>
                    </a:lnTo>
                    <a:lnTo>
                      <a:pt x="922" y="1368"/>
                    </a:lnTo>
                    <a:lnTo>
                      <a:pt x="922" y="1372"/>
                    </a:lnTo>
                    <a:lnTo>
                      <a:pt x="924" y="1370"/>
                    </a:lnTo>
                    <a:lnTo>
                      <a:pt x="924" y="1372"/>
                    </a:lnTo>
                    <a:lnTo>
                      <a:pt x="926" y="1370"/>
                    </a:lnTo>
                    <a:lnTo>
                      <a:pt x="926" y="1372"/>
                    </a:lnTo>
                    <a:lnTo>
                      <a:pt x="929" y="1370"/>
                    </a:lnTo>
                    <a:lnTo>
                      <a:pt x="929" y="1372"/>
                    </a:lnTo>
                    <a:lnTo>
                      <a:pt x="931" y="1372"/>
                    </a:lnTo>
                    <a:lnTo>
                      <a:pt x="931" y="1322"/>
                    </a:lnTo>
                    <a:lnTo>
                      <a:pt x="934" y="1370"/>
                    </a:lnTo>
                    <a:lnTo>
                      <a:pt x="934" y="1325"/>
                    </a:lnTo>
                    <a:lnTo>
                      <a:pt x="936" y="1370"/>
                    </a:lnTo>
                    <a:lnTo>
                      <a:pt x="936" y="1338"/>
                    </a:lnTo>
                    <a:lnTo>
                      <a:pt x="938" y="1372"/>
                    </a:lnTo>
                    <a:lnTo>
                      <a:pt x="938" y="1370"/>
                    </a:lnTo>
                    <a:lnTo>
                      <a:pt x="941" y="1368"/>
                    </a:lnTo>
                    <a:lnTo>
                      <a:pt x="941" y="1372"/>
                    </a:lnTo>
                    <a:lnTo>
                      <a:pt x="943" y="1372"/>
                    </a:lnTo>
                    <a:lnTo>
                      <a:pt x="943" y="1370"/>
                    </a:lnTo>
                    <a:lnTo>
                      <a:pt x="946" y="1370"/>
                    </a:lnTo>
                    <a:lnTo>
                      <a:pt x="946" y="1372"/>
                    </a:lnTo>
                    <a:lnTo>
                      <a:pt x="948" y="1370"/>
                    </a:lnTo>
                    <a:lnTo>
                      <a:pt x="948" y="1372"/>
                    </a:lnTo>
                    <a:lnTo>
                      <a:pt x="950" y="1370"/>
                    </a:lnTo>
                    <a:lnTo>
                      <a:pt x="950" y="1372"/>
                    </a:lnTo>
                    <a:lnTo>
                      <a:pt x="953" y="1372"/>
                    </a:lnTo>
                    <a:lnTo>
                      <a:pt x="953" y="1366"/>
                    </a:lnTo>
                    <a:lnTo>
                      <a:pt x="955" y="1372"/>
                    </a:lnTo>
                    <a:lnTo>
                      <a:pt x="955" y="1370"/>
                    </a:lnTo>
                    <a:lnTo>
                      <a:pt x="958" y="1370"/>
                    </a:lnTo>
                    <a:lnTo>
                      <a:pt x="960" y="1370"/>
                    </a:lnTo>
                    <a:lnTo>
                      <a:pt x="960" y="1372"/>
                    </a:lnTo>
                    <a:lnTo>
                      <a:pt x="962" y="1370"/>
                    </a:lnTo>
                    <a:lnTo>
                      <a:pt x="962" y="1372"/>
                    </a:lnTo>
                    <a:lnTo>
                      <a:pt x="965" y="1370"/>
                    </a:lnTo>
                    <a:lnTo>
                      <a:pt x="965" y="1350"/>
                    </a:lnTo>
                    <a:lnTo>
                      <a:pt x="967" y="1370"/>
                    </a:lnTo>
                    <a:lnTo>
                      <a:pt x="967" y="1336"/>
                    </a:lnTo>
                    <a:lnTo>
                      <a:pt x="970" y="1370"/>
                    </a:lnTo>
                    <a:lnTo>
                      <a:pt x="970" y="1372"/>
                    </a:lnTo>
                    <a:lnTo>
                      <a:pt x="972" y="1372"/>
                    </a:lnTo>
                    <a:lnTo>
                      <a:pt x="972" y="1363"/>
                    </a:lnTo>
                    <a:lnTo>
                      <a:pt x="974" y="1372"/>
                    </a:lnTo>
                    <a:lnTo>
                      <a:pt x="974" y="1359"/>
                    </a:lnTo>
                    <a:lnTo>
                      <a:pt x="977" y="1363"/>
                    </a:lnTo>
                    <a:lnTo>
                      <a:pt x="977" y="1372"/>
                    </a:lnTo>
                    <a:lnTo>
                      <a:pt x="979" y="1372"/>
                    </a:lnTo>
                    <a:lnTo>
                      <a:pt x="979" y="1370"/>
                    </a:lnTo>
                    <a:lnTo>
                      <a:pt x="982" y="1370"/>
                    </a:lnTo>
                    <a:lnTo>
                      <a:pt x="982" y="152"/>
                    </a:lnTo>
                    <a:lnTo>
                      <a:pt x="984" y="0"/>
                    </a:lnTo>
                    <a:lnTo>
                      <a:pt x="984" y="1272"/>
                    </a:lnTo>
                    <a:lnTo>
                      <a:pt x="986" y="1265"/>
                    </a:lnTo>
                    <a:lnTo>
                      <a:pt x="986" y="1370"/>
                    </a:lnTo>
                    <a:lnTo>
                      <a:pt x="989" y="1359"/>
                    </a:lnTo>
                    <a:lnTo>
                      <a:pt x="989" y="1370"/>
                    </a:lnTo>
                    <a:lnTo>
                      <a:pt x="991" y="1370"/>
                    </a:lnTo>
                    <a:lnTo>
                      <a:pt x="991" y="1329"/>
                    </a:lnTo>
                    <a:lnTo>
                      <a:pt x="994" y="1370"/>
                    </a:lnTo>
                    <a:lnTo>
                      <a:pt x="994" y="1372"/>
                    </a:lnTo>
                    <a:lnTo>
                      <a:pt x="996" y="1372"/>
                    </a:lnTo>
                    <a:lnTo>
                      <a:pt x="996" y="1370"/>
                    </a:lnTo>
                    <a:lnTo>
                      <a:pt x="998" y="1370"/>
                    </a:lnTo>
                    <a:lnTo>
                      <a:pt x="998" y="1372"/>
                    </a:lnTo>
                    <a:lnTo>
                      <a:pt x="1001" y="1366"/>
                    </a:lnTo>
                    <a:lnTo>
                      <a:pt x="1001" y="1372"/>
                    </a:lnTo>
                    <a:lnTo>
                      <a:pt x="1003" y="1370"/>
                    </a:lnTo>
                    <a:lnTo>
                      <a:pt x="1003" y="1354"/>
                    </a:lnTo>
                    <a:lnTo>
                      <a:pt x="1006" y="1370"/>
                    </a:lnTo>
                    <a:lnTo>
                      <a:pt x="1006" y="1363"/>
                    </a:lnTo>
                    <a:lnTo>
                      <a:pt x="1008" y="1363"/>
                    </a:lnTo>
                    <a:lnTo>
                      <a:pt x="1008" y="1370"/>
                    </a:lnTo>
                    <a:lnTo>
                      <a:pt x="1010" y="1370"/>
                    </a:lnTo>
                    <a:lnTo>
                      <a:pt x="1010" y="1361"/>
                    </a:lnTo>
                    <a:lnTo>
                      <a:pt x="1013" y="1359"/>
                    </a:lnTo>
                    <a:lnTo>
                      <a:pt x="1013" y="1372"/>
                    </a:lnTo>
                    <a:lnTo>
                      <a:pt x="1015" y="1372"/>
                    </a:lnTo>
                    <a:lnTo>
                      <a:pt x="1015" y="1370"/>
                    </a:lnTo>
                    <a:lnTo>
                      <a:pt x="1018" y="1370"/>
                    </a:lnTo>
                    <a:lnTo>
                      <a:pt x="1018" y="1350"/>
                    </a:lnTo>
                    <a:lnTo>
                      <a:pt x="1020" y="1370"/>
                    </a:lnTo>
                    <a:lnTo>
                      <a:pt x="1020" y="1372"/>
                    </a:lnTo>
                    <a:lnTo>
                      <a:pt x="1022" y="1372"/>
                    </a:lnTo>
                    <a:lnTo>
                      <a:pt x="1025" y="1372"/>
                    </a:lnTo>
                    <a:lnTo>
                      <a:pt x="1027" y="1372"/>
                    </a:lnTo>
                    <a:lnTo>
                      <a:pt x="1027" y="1368"/>
                    </a:lnTo>
                    <a:lnTo>
                      <a:pt x="1030" y="1370"/>
                    </a:lnTo>
                    <a:lnTo>
                      <a:pt x="1030" y="1372"/>
                    </a:lnTo>
                    <a:lnTo>
                      <a:pt x="1032" y="1370"/>
                    </a:lnTo>
                    <a:lnTo>
                      <a:pt x="1032" y="1372"/>
                    </a:lnTo>
                    <a:lnTo>
                      <a:pt x="1034" y="1372"/>
                    </a:lnTo>
                    <a:lnTo>
                      <a:pt x="1034" y="1359"/>
                    </a:lnTo>
                    <a:lnTo>
                      <a:pt x="1037" y="1370"/>
                    </a:lnTo>
                    <a:lnTo>
                      <a:pt x="1037" y="1372"/>
                    </a:lnTo>
                    <a:lnTo>
                      <a:pt x="1039" y="1370"/>
                    </a:lnTo>
                    <a:lnTo>
                      <a:pt x="1039" y="1372"/>
                    </a:lnTo>
                    <a:lnTo>
                      <a:pt x="1042" y="1372"/>
                    </a:lnTo>
                    <a:lnTo>
                      <a:pt x="1042" y="1370"/>
                    </a:lnTo>
                    <a:lnTo>
                      <a:pt x="1044" y="1370"/>
                    </a:lnTo>
                    <a:lnTo>
                      <a:pt x="1044" y="1372"/>
                    </a:lnTo>
                    <a:lnTo>
                      <a:pt x="1046" y="1370"/>
                    </a:lnTo>
                    <a:lnTo>
                      <a:pt x="1046" y="1372"/>
                    </a:lnTo>
                    <a:lnTo>
                      <a:pt x="1049" y="1370"/>
                    </a:lnTo>
                    <a:lnTo>
                      <a:pt x="1049" y="1372"/>
                    </a:lnTo>
                    <a:lnTo>
                      <a:pt x="1051" y="1372"/>
                    </a:lnTo>
                    <a:lnTo>
                      <a:pt x="1051" y="1259"/>
                    </a:lnTo>
                    <a:lnTo>
                      <a:pt x="1054" y="1329"/>
                    </a:lnTo>
                    <a:lnTo>
                      <a:pt x="1054" y="1372"/>
                    </a:lnTo>
                    <a:lnTo>
                      <a:pt x="1056" y="1372"/>
                    </a:lnTo>
                    <a:lnTo>
                      <a:pt x="1056" y="1370"/>
                    </a:lnTo>
                    <a:lnTo>
                      <a:pt x="1058" y="1372"/>
                    </a:lnTo>
                    <a:lnTo>
                      <a:pt x="1058" y="1370"/>
                    </a:lnTo>
                    <a:lnTo>
                      <a:pt x="1061" y="1370"/>
                    </a:lnTo>
                    <a:lnTo>
                      <a:pt x="1061" y="1372"/>
                    </a:lnTo>
                    <a:lnTo>
                      <a:pt x="1063" y="1370"/>
                    </a:lnTo>
                    <a:lnTo>
                      <a:pt x="1065" y="1370"/>
                    </a:lnTo>
                    <a:lnTo>
                      <a:pt x="1065" y="1311"/>
                    </a:lnTo>
                    <a:lnTo>
                      <a:pt x="1068" y="1316"/>
                    </a:lnTo>
                    <a:lnTo>
                      <a:pt x="1068" y="1370"/>
                    </a:lnTo>
                    <a:lnTo>
                      <a:pt x="1070" y="1370"/>
                    </a:lnTo>
                    <a:lnTo>
                      <a:pt x="1070" y="1357"/>
                    </a:lnTo>
                    <a:lnTo>
                      <a:pt x="1073" y="1313"/>
                    </a:lnTo>
                    <a:lnTo>
                      <a:pt x="1073" y="1372"/>
                    </a:lnTo>
                    <a:lnTo>
                      <a:pt x="1075" y="1372"/>
                    </a:lnTo>
                    <a:lnTo>
                      <a:pt x="1075" y="1354"/>
                    </a:lnTo>
                    <a:lnTo>
                      <a:pt x="1077" y="1354"/>
                    </a:lnTo>
                    <a:lnTo>
                      <a:pt x="1077" y="1370"/>
                    </a:lnTo>
                    <a:lnTo>
                      <a:pt x="1080" y="1370"/>
                    </a:lnTo>
                    <a:lnTo>
                      <a:pt x="1080" y="1372"/>
                    </a:lnTo>
                    <a:lnTo>
                      <a:pt x="1082" y="1372"/>
                    </a:lnTo>
                    <a:lnTo>
                      <a:pt x="1082" y="1370"/>
                    </a:lnTo>
                    <a:lnTo>
                      <a:pt x="1085" y="1368"/>
                    </a:lnTo>
                    <a:lnTo>
                      <a:pt x="1085" y="1372"/>
                    </a:lnTo>
                    <a:lnTo>
                      <a:pt x="1087" y="1372"/>
                    </a:lnTo>
                    <a:lnTo>
                      <a:pt x="1087" y="1370"/>
                    </a:lnTo>
                    <a:lnTo>
                      <a:pt x="1089" y="1372"/>
                    </a:lnTo>
                    <a:lnTo>
                      <a:pt x="1089" y="1370"/>
                    </a:lnTo>
                    <a:lnTo>
                      <a:pt x="1092" y="1370"/>
                    </a:lnTo>
                    <a:lnTo>
                      <a:pt x="1092" y="1372"/>
                    </a:lnTo>
                    <a:lnTo>
                      <a:pt x="1094" y="1372"/>
                    </a:lnTo>
                    <a:lnTo>
                      <a:pt x="1094" y="1370"/>
                    </a:lnTo>
                    <a:lnTo>
                      <a:pt x="1097" y="1370"/>
                    </a:lnTo>
                    <a:lnTo>
                      <a:pt x="1097" y="1372"/>
                    </a:lnTo>
                    <a:lnTo>
                      <a:pt x="1099" y="1370"/>
                    </a:lnTo>
                    <a:lnTo>
                      <a:pt x="1099" y="1372"/>
                    </a:lnTo>
                    <a:lnTo>
                      <a:pt x="1101" y="1372"/>
                    </a:lnTo>
                    <a:lnTo>
                      <a:pt x="1101" y="1357"/>
                    </a:lnTo>
                    <a:lnTo>
                      <a:pt x="1104" y="1366"/>
                    </a:lnTo>
                    <a:lnTo>
                      <a:pt x="1104" y="1372"/>
                    </a:lnTo>
                    <a:lnTo>
                      <a:pt x="1106" y="1372"/>
                    </a:lnTo>
                    <a:lnTo>
                      <a:pt x="1106" y="1370"/>
                    </a:lnTo>
                    <a:lnTo>
                      <a:pt x="1109" y="1370"/>
                    </a:lnTo>
                    <a:lnTo>
                      <a:pt x="1109" y="1372"/>
                    </a:lnTo>
                    <a:lnTo>
                      <a:pt x="1111" y="1372"/>
                    </a:lnTo>
                    <a:lnTo>
                      <a:pt x="1111" y="1370"/>
                    </a:lnTo>
                    <a:lnTo>
                      <a:pt x="1113" y="1370"/>
                    </a:lnTo>
                    <a:lnTo>
                      <a:pt x="1116" y="1370"/>
                    </a:lnTo>
                    <a:lnTo>
                      <a:pt x="1116" y="1345"/>
                    </a:lnTo>
                    <a:lnTo>
                      <a:pt x="1118" y="1370"/>
                    </a:lnTo>
                    <a:lnTo>
                      <a:pt x="1118" y="1350"/>
                    </a:lnTo>
                    <a:lnTo>
                      <a:pt x="1121" y="1334"/>
                    </a:lnTo>
                    <a:lnTo>
                      <a:pt x="1121" y="1372"/>
                    </a:lnTo>
                    <a:lnTo>
                      <a:pt x="1123" y="1370"/>
                    </a:lnTo>
                    <a:lnTo>
                      <a:pt x="1123" y="1372"/>
                    </a:lnTo>
                    <a:lnTo>
                      <a:pt x="1125" y="1370"/>
                    </a:lnTo>
                    <a:lnTo>
                      <a:pt x="1125" y="1372"/>
                    </a:lnTo>
                    <a:lnTo>
                      <a:pt x="1128" y="1372"/>
                    </a:lnTo>
                    <a:lnTo>
                      <a:pt x="1128" y="1366"/>
                    </a:lnTo>
                    <a:lnTo>
                      <a:pt x="1130" y="1372"/>
                    </a:lnTo>
                    <a:lnTo>
                      <a:pt x="1130" y="1370"/>
                    </a:lnTo>
                    <a:lnTo>
                      <a:pt x="1133" y="1372"/>
                    </a:lnTo>
                    <a:lnTo>
                      <a:pt x="1133" y="1370"/>
                    </a:lnTo>
                    <a:lnTo>
                      <a:pt x="1135" y="1372"/>
                    </a:lnTo>
                    <a:lnTo>
                      <a:pt x="1135" y="1359"/>
                    </a:lnTo>
                    <a:lnTo>
                      <a:pt x="1137" y="1370"/>
                    </a:lnTo>
                    <a:lnTo>
                      <a:pt x="1137" y="1316"/>
                    </a:lnTo>
                    <a:lnTo>
                      <a:pt x="1140" y="1361"/>
                    </a:lnTo>
                    <a:lnTo>
                      <a:pt x="1140" y="1370"/>
                    </a:lnTo>
                    <a:lnTo>
                      <a:pt x="1142" y="1370"/>
                    </a:lnTo>
                    <a:lnTo>
                      <a:pt x="1142" y="1372"/>
                    </a:lnTo>
                    <a:lnTo>
                      <a:pt x="1145" y="1372"/>
                    </a:lnTo>
                    <a:lnTo>
                      <a:pt x="1145" y="1370"/>
                    </a:lnTo>
                    <a:lnTo>
                      <a:pt x="1147" y="1370"/>
                    </a:lnTo>
                    <a:lnTo>
                      <a:pt x="1147" y="1372"/>
                    </a:lnTo>
                    <a:lnTo>
                      <a:pt x="1149" y="1372"/>
                    </a:lnTo>
                    <a:lnTo>
                      <a:pt x="1149" y="1370"/>
                    </a:lnTo>
                    <a:lnTo>
                      <a:pt x="1152" y="1370"/>
                    </a:lnTo>
                    <a:lnTo>
                      <a:pt x="1152" y="1372"/>
                    </a:lnTo>
                    <a:lnTo>
                      <a:pt x="1154" y="1372"/>
                    </a:lnTo>
                    <a:lnTo>
                      <a:pt x="1157" y="1372"/>
                    </a:lnTo>
                    <a:lnTo>
                      <a:pt x="1157" y="1370"/>
                    </a:lnTo>
                    <a:lnTo>
                      <a:pt x="1159" y="1372"/>
                    </a:lnTo>
                    <a:lnTo>
                      <a:pt x="1159" y="1370"/>
                    </a:lnTo>
                    <a:lnTo>
                      <a:pt x="1161" y="1372"/>
                    </a:lnTo>
                    <a:lnTo>
                      <a:pt x="1161" y="1370"/>
                    </a:lnTo>
                    <a:lnTo>
                      <a:pt x="1164" y="1372"/>
                    </a:lnTo>
                    <a:lnTo>
                      <a:pt x="1164" y="1366"/>
                    </a:lnTo>
                    <a:lnTo>
                      <a:pt x="1166" y="1370"/>
                    </a:lnTo>
                    <a:lnTo>
                      <a:pt x="1166" y="1372"/>
                    </a:lnTo>
                    <a:lnTo>
                      <a:pt x="1169" y="1372"/>
                    </a:lnTo>
                    <a:lnTo>
                      <a:pt x="1171" y="1372"/>
                    </a:lnTo>
                    <a:lnTo>
                      <a:pt x="1171" y="1370"/>
                    </a:lnTo>
                    <a:lnTo>
                      <a:pt x="1173" y="1368"/>
                    </a:lnTo>
                    <a:lnTo>
                      <a:pt x="1173" y="1372"/>
                    </a:lnTo>
                    <a:lnTo>
                      <a:pt x="1176" y="1372"/>
                    </a:lnTo>
                    <a:lnTo>
                      <a:pt x="1176" y="1370"/>
                    </a:lnTo>
                    <a:lnTo>
                      <a:pt x="1178" y="1372"/>
                    </a:lnTo>
                    <a:lnTo>
                      <a:pt x="1178" y="1370"/>
                    </a:lnTo>
                    <a:lnTo>
                      <a:pt x="1181" y="1368"/>
                    </a:lnTo>
                    <a:lnTo>
                      <a:pt x="1181" y="1372"/>
                    </a:lnTo>
                    <a:lnTo>
                      <a:pt x="1183" y="1370"/>
                    </a:lnTo>
                    <a:lnTo>
                      <a:pt x="1183" y="1372"/>
                    </a:lnTo>
                    <a:lnTo>
                      <a:pt x="1185" y="1372"/>
                    </a:lnTo>
                    <a:lnTo>
                      <a:pt x="1185" y="1370"/>
                    </a:lnTo>
                    <a:lnTo>
                      <a:pt x="1188" y="1372"/>
                    </a:lnTo>
                    <a:lnTo>
                      <a:pt x="1188" y="1357"/>
                    </a:lnTo>
                    <a:lnTo>
                      <a:pt x="1190" y="1372"/>
                    </a:lnTo>
                    <a:lnTo>
                      <a:pt x="1193" y="1372"/>
                    </a:lnTo>
                    <a:lnTo>
                      <a:pt x="1195" y="1372"/>
                    </a:lnTo>
                    <a:lnTo>
                      <a:pt x="1195" y="1370"/>
                    </a:lnTo>
                    <a:lnTo>
                      <a:pt x="1197" y="1372"/>
                    </a:lnTo>
                    <a:lnTo>
                      <a:pt x="1200" y="1372"/>
                    </a:lnTo>
                    <a:lnTo>
                      <a:pt x="1202" y="1372"/>
                    </a:lnTo>
                    <a:lnTo>
                      <a:pt x="1202" y="1370"/>
                    </a:lnTo>
                    <a:lnTo>
                      <a:pt x="1205" y="1372"/>
                    </a:lnTo>
                    <a:lnTo>
                      <a:pt x="1205" y="1363"/>
                    </a:lnTo>
                    <a:lnTo>
                      <a:pt x="1207" y="1372"/>
                    </a:lnTo>
                    <a:lnTo>
                      <a:pt x="1207" y="1370"/>
                    </a:lnTo>
                    <a:lnTo>
                      <a:pt x="1209" y="1372"/>
                    </a:lnTo>
                    <a:lnTo>
                      <a:pt x="1212" y="1372"/>
                    </a:lnTo>
                    <a:lnTo>
                      <a:pt x="1212" y="1370"/>
                    </a:lnTo>
                    <a:lnTo>
                      <a:pt x="1214" y="1372"/>
                    </a:lnTo>
                    <a:lnTo>
                      <a:pt x="1217" y="1370"/>
                    </a:lnTo>
                    <a:lnTo>
                      <a:pt x="1217" y="1345"/>
                    </a:lnTo>
                    <a:lnTo>
                      <a:pt x="1219" y="1368"/>
                    </a:lnTo>
                    <a:lnTo>
                      <a:pt x="1219" y="1372"/>
                    </a:lnTo>
                    <a:lnTo>
                      <a:pt x="1221" y="1363"/>
                    </a:lnTo>
                    <a:lnTo>
                      <a:pt x="1221" y="1372"/>
                    </a:lnTo>
                    <a:lnTo>
                      <a:pt x="1224" y="1372"/>
                    </a:lnTo>
                    <a:lnTo>
                      <a:pt x="1224" y="1361"/>
                    </a:lnTo>
                    <a:lnTo>
                      <a:pt x="1226" y="1366"/>
                    </a:lnTo>
                    <a:lnTo>
                      <a:pt x="1226" y="1372"/>
                    </a:lnTo>
                    <a:lnTo>
                      <a:pt x="1229" y="1372"/>
                    </a:lnTo>
                    <a:lnTo>
                      <a:pt x="1229" y="1370"/>
                    </a:lnTo>
                    <a:lnTo>
                      <a:pt x="1231" y="1370"/>
                    </a:lnTo>
                    <a:lnTo>
                      <a:pt x="1231" y="1372"/>
                    </a:lnTo>
                    <a:lnTo>
                      <a:pt x="1233" y="1372"/>
                    </a:lnTo>
                    <a:lnTo>
                      <a:pt x="1233" y="1370"/>
                    </a:lnTo>
                    <a:lnTo>
                      <a:pt x="1236" y="1372"/>
                    </a:lnTo>
                    <a:lnTo>
                      <a:pt x="1236" y="1370"/>
                    </a:lnTo>
                    <a:lnTo>
                      <a:pt x="1238" y="1370"/>
                    </a:lnTo>
                    <a:lnTo>
                      <a:pt x="1238" y="1372"/>
                    </a:lnTo>
                    <a:lnTo>
                      <a:pt x="1241" y="1372"/>
                    </a:lnTo>
                    <a:lnTo>
                      <a:pt x="1241" y="1370"/>
                    </a:lnTo>
                    <a:lnTo>
                      <a:pt x="1243" y="1372"/>
                    </a:lnTo>
                    <a:lnTo>
                      <a:pt x="1245" y="1372"/>
                    </a:lnTo>
                    <a:lnTo>
                      <a:pt x="1245" y="1370"/>
                    </a:lnTo>
                    <a:lnTo>
                      <a:pt x="1248" y="1370"/>
                    </a:lnTo>
                    <a:lnTo>
                      <a:pt x="1248" y="1366"/>
                    </a:lnTo>
                    <a:lnTo>
                      <a:pt x="1250" y="1370"/>
                    </a:lnTo>
                    <a:lnTo>
                      <a:pt x="1250" y="1372"/>
                    </a:lnTo>
                    <a:lnTo>
                      <a:pt x="1253" y="1372"/>
                    </a:lnTo>
                    <a:lnTo>
                      <a:pt x="1253" y="1370"/>
                    </a:lnTo>
                    <a:lnTo>
                      <a:pt x="1255" y="1372"/>
                    </a:lnTo>
                    <a:lnTo>
                      <a:pt x="1257" y="1372"/>
                    </a:lnTo>
                    <a:lnTo>
                      <a:pt x="1260" y="1372"/>
                    </a:lnTo>
                    <a:lnTo>
                      <a:pt x="1262" y="1372"/>
                    </a:lnTo>
                    <a:lnTo>
                      <a:pt x="1265" y="1372"/>
                    </a:lnTo>
                    <a:lnTo>
                      <a:pt x="1265" y="1368"/>
                    </a:lnTo>
                    <a:lnTo>
                      <a:pt x="1267" y="1370"/>
                    </a:lnTo>
                    <a:lnTo>
                      <a:pt x="1267" y="1372"/>
                    </a:lnTo>
                    <a:lnTo>
                      <a:pt x="1269" y="1372"/>
                    </a:lnTo>
                    <a:lnTo>
                      <a:pt x="1269" y="1370"/>
                    </a:lnTo>
                    <a:lnTo>
                      <a:pt x="1272" y="1372"/>
                    </a:lnTo>
                    <a:lnTo>
                      <a:pt x="1274" y="1372"/>
                    </a:lnTo>
                    <a:lnTo>
                      <a:pt x="1277" y="1350"/>
                    </a:lnTo>
                    <a:lnTo>
                      <a:pt x="1277" y="1372"/>
                    </a:lnTo>
                    <a:lnTo>
                      <a:pt x="1279" y="1372"/>
                    </a:lnTo>
                    <a:lnTo>
                      <a:pt x="1279" y="1370"/>
                    </a:lnTo>
                    <a:lnTo>
                      <a:pt x="1281" y="1370"/>
                    </a:lnTo>
                    <a:lnTo>
                      <a:pt x="1281" y="1372"/>
                    </a:lnTo>
                    <a:lnTo>
                      <a:pt x="1284" y="1372"/>
                    </a:lnTo>
                    <a:lnTo>
                      <a:pt x="1286" y="1372"/>
                    </a:lnTo>
                    <a:lnTo>
                      <a:pt x="1289" y="1372"/>
                    </a:lnTo>
                    <a:lnTo>
                      <a:pt x="1289" y="1370"/>
                    </a:lnTo>
                    <a:lnTo>
                      <a:pt x="1291" y="1372"/>
                    </a:lnTo>
                    <a:lnTo>
                      <a:pt x="1293" y="1372"/>
                    </a:lnTo>
                    <a:lnTo>
                      <a:pt x="1293" y="1370"/>
                    </a:lnTo>
                    <a:lnTo>
                      <a:pt x="1296" y="1370"/>
                    </a:lnTo>
                    <a:lnTo>
                      <a:pt x="1296" y="1372"/>
                    </a:lnTo>
                    <a:lnTo>
                      <a:pt x="1298" y="1372"/>
                    </a:lnTo>
                    <a:lnTo>
                      <a:pt x="1298" y="1359"/>
                    </a:lnTo>
                    <a:lnTo>
                      <a:pt x="1301" y="1361"/>
                    </a:lnTo>
                    <a:lnTo>
                      <a:pt x="1301" y="1372"/>
                    </a:lnTo>
                    <a:lnTo>
                      <a:pt x="1303" y="1372"/>
                    </a:lnTo>
                    <a:lnTo>
                      <a:pt x="1303" y="1370"/>
                    </a:lnTo>
                    <a:lnTo>
                      <a:pt x="1305" y="1372"/>
                    </a:lnTo>
                    <a:lnTo>
                      <a:pt x="1308" y="1372"/>
                    </a:lnTo>
                    <a:lnTo>
                      <a:pt x="1310" y="1372"/>
                    </a:lnTo>
                    <a:lnTo>
                      <a:pt x="1313" y="1372"/>
                    </a:lnTo>
                    <a:lnTo>
                      <a:pt x="1315" y="1372"/>
                    </a:lnTo>
                    <a:lnTo>
                      <a:pt x="1315" y="1370"/>
                    </a:lnTo>
                    <a:lnTo>
                      <a:pt x="1317" y="1372"/>
                    </a:lnTo>
                    <a:lnTo>
                      <a:pt x="1320" y="1372"/>
                    </a:lnTo>
                    <a:lnTo>
                      <a:pt x="1320" y="1370"/>
                    </a:lnTo>
                    <a:lnTo>
                      <a:pt x="1322" y="1370"/>
                    </a:lnTo>
                    <a:lnTo>
                      <a:pt x="1322" y="1372"/>
                    </a:lnTo>
                    <a:lnTo>
                      <a:pt x="1325" y="1372"/>
                    </a:lnTo>
                    <a:lnTo>
                      <a:pt x="1325" y="1352"/>
                    </a:lnTo>
                    <a:lnTo>
                      <a:pt x="1327" y="1370"/>
                    </a:lnTo>
                    <a:lnTo>
                      <a:pt x="1327" y="1372"/>
                    </a:lnTo>
                    <a:lnTo>
                      <a:pt x="1329" y="1372"/>
                    </a:lnTo>
                    <a:lnTo>
                      <a:pt x="1329" y="1370"/>
                    </a:lnTo>
                    <a:lnTo>
                      <a:pt x="1332" y="1372"/>
                    </a:lnTo>
                    <a:lnTo>
                      <a:pt x="1334" y="1372"/>
                    </a:lnTo>
                    <a:lnTo>
                      <a:pt x="1334" y="1370"/>
                    </a:lnTo>
                    <a:lnTo>
                      <a:pt x="1337" y="1372"/>
                    </a:lnTo>
                    <a:lnTo>
                      <a:pt x="1339" y="1372"/>
                    </a:lnTo>
                    <a:lnTo>
                      <a:pt x="1339" y="1370"/>
                    </a:lnTo>
                    <a:lnTo>
                      <a:pt x="1341" y="1370"/>
                    </a:lnTo>
                    <a:lnTo>
                      <a:pt x="1341" y="1372"/>
                    </a:lnTo>
                    <a:lnTo>
                      <a:pt x="1344" y="1372"/>
                    </a:lnTo>
                    <a:lnTo>
                      <a:pt x="1344" y="1370"/>
                    </a:lnTo>
                    <a:lnTo>
                      <a:pt x="1346" y="1359"/>
                    </a:lnTo>
                    <a:lnTo>
                      <a:pt x="1346" y="1372"/>
                    </a:lnTo>
                    <a:lnTo>
                      <a:pt x="1349" y="1372"/>
                    </a:lnTo>
                    <a:lnTo>
                      <a:pt x="1351" y="1372"/>
                    </a:lnTo>
                    <a:lnTo>
                      <a:pt x="1353" y="1372"/>
                    </a:lnTo>
                    <a:lnTo>
                      <a:pt x="1353" y="1370"/>
                    </a:lnTo>
                    <a:lnTo>
                      <a:pt x="1356" y="1370"/>
                    </a:lnTo>
                    <a:lnTo>
                      <a:pt x="1356" y="1372"/>
                    </a:lnTo>
                    <a:lnTo>
                      <a:pt x="1358" y="1372"/>
                    </a:lnTo>
                    <a:lnTo>
                      <a:pt x="1358" y="1370"/>
                    </a:lnTo>
                    <a:lnTo>
                      <a:pt x="1361" y="1372"/>
                    </a:lnTo>
                    <a:lnTo>
                      <a:pt x="1363" y="1372"/>
                    </a:lnTo>
                    <a:lnTo>
                      <a:pt x="1365" y="1368"/>
                    </a:lnTo>
                    <a:lnTo>
                      <a:pt x="1365" y="1372"/>
                    </a:lnTo>
                    <a:lnTo>
                      <a:pt x="1368" y="1372"/>
                    </a:lnTo>
                    <a:lnTo>
                      <a:pt x="1370" y="1372"/>
                    </a:lnTo>
                    <a:lnTo>
                      <a:pt x="1370" y="1370"/>
                    </a:lnTo>
                    <a:lnTo>
                      <a:pt x="1373" y="1372"/>
                    </a:lnTo>
                    <a:lnTo>
                      <a:pt x="1373" y="1370"/>
                    </a:lnTo>
                    <a:lnTo>
                      <a:pt x="1375" y="1370"/>
                    </a:lnTo>
                    <a:lnTo>
                      <a:pt x="1375" y="1372"/>
                    </a:lnTo>
                    <a:lnTo>
                      <a:pt x="1377" y="1372"/>
                    </a:lnTo>
                    <a:lnTo>
                      <a:pt x="1380" y="1372"/>
                    </a:lnTo>
                    <a:lnTo>
                      <a:pt x="1382" y="1372"/>
                    </a:lnTo>
                    <a:lnTo>
                      <a:pt x="1382" y="1370"/>
                    </a:lnTo>
                    <a:lnTo>
                      <a:pt x="1385" y="1372"/>
                    </a:lnTo>
                    <a:lnTo>
                      <a:pt x="1387" y="1372"/>
                    </a:lnTo>
                    <a:lnTo>
                      <a:pt x="1389" y="1372"/>
                    </a:lnTo>
                    <a:lnTo>
                      <a:pt x="1392" y="1372"/>
                    </a:lnTo>
                    <a:lnTo>
                      <a:pt x="1392" y="1370"/>
                    </a:lnTo>
                    <a:lnTo>
                      <a:pt x="1394" y="1372"/>
                    </a:lnTo>
                    <a:lnTo>
                      <a:pt x="1394" y="1370"/>
                    </a:lnTo>
                    <a:lnTo>
                      <a:pt x="1397" y="1372"/>
                    </a:lnTo>
                    <a:lnTo>
                      <a:pt x="1397" y="1370"/>
                    </a:lnTo>
                    <a:lnTo>
                      <a:pt x="1399" y="1370"/>
                    </a:lnTo>
                    <a:lnTo>
                      <a:pt x="1399" y="1372"/>
                    </a:lnTo>
                    <a:lnTo>
                      <a:pt x="1401" y="1372"/>
                    </a:lnTo>
                    <a:lnTo>
                      <a:pt x="1404" y="1372"/>
                    </a:lnTo>
                    <a:lnTo>
                      <a:pt x="1404" y="1370"/>
                    </a:lnTo>
                    <a:lnTo>
                      <a:pt x="1406" y="1372"/>
                    </a:lnTo>
                    <a:lnTo>
                      <a:pt x="1409" y="1372"/>
                    </a:lnTo>
                    <a:lnTo>
                      <a:pt x="1409" y="1370"/>
                    </a:lnTo>
                    <a:lnTo>
                      <a:pt x="1411" y="1370"/>
                    </a:lnTo>
                    <a:lnTo>
                      <a:pt x="1411" y="1372"/>
                    </a:lnTo>
                    <a:lnTo>
                      <a:pt x="1413" y="1372"/>
                    </a:lnTo>
                    <a:lnTo>
                      <a:pt x="1416" y="1372"/>
                    </a:lnTo>
                    <a:lnTo>
                      <a:pt x="1418" y="1372"/>
                    </a:lnTo>
                    <a:lnTo>
                      <a:pt x="1421" y="1372"/>
                    </a:lnTo>
                    <a:lnTo>
                      <a:pt x="1421" y="1370"/>
                    </a:lnTo>
                    <a:lnTo>
                      <a:pt x="1423" y="1372"/>
                    </a:lnTo>
                    <a:lnTo>
                      <a:pt x="1425" y="1372"/>
                    </a:lnTo>
                    <a:lnTo>
                      <a:pt x="1428" y="1372"/>
                    </a:lnTo>
                    <a:lnTo>
                      <a:pt x="1430" y="1372"/>
                    </a:lnTo>
                    <a:lnTo>
                      <a:pt x="1433" y="1372"/>
                    </a:lnTo>
                    <a:lnTo>
                      <a:pt x="1433" y="1370"/>
                    </a:lnTo>
                    <a:lnTo>
                      <a:pt x="1435" y="1372"/>
                    </a:lnTo>
                    <a:lnTo>
                      <a:pt x="1435" y="1370"/>
                    </a:lnTo>
                    <a:lnTo>
                      <a:pt x="1437" y="1372"/>
                    </a:lnTo>
                    <a:lnTo>
                      <a:pt x="1440" y="1372"/>
                    </a:lnTo>
                    <a:lnTo>
                      <a:pt x="1440" y="1368"/>
                    </a:lnTo>
                    <a:lnTo>
                      <a:pt x="1442" y="1370"/>
                    </a:lnTo>
                    <a:lnTo>
                      <a:pt x="1442" y="1372"/>
                    </a:lnTo>
                    <a:lnTo>
                      <a:pt x="1445" y="1372"/>
                    </a:lnTo>
                    <a:lnTo>
                      <a:pt x="1447" y="1372"/>
                    </a:lnTo>
                    <a:lnTo>
                      <a:pt x="1447" y="1361"/>
                    </a:lnTo>
                    <a:lnTo>
                      <a:pt x="1449" y="1368"/>
                    </a:lnTo>
                    <a:lnTo>
                      <a:pt x="1449" y="1372"/>
                    </a:lnTo>
                    <a:lnTo>
                      <a:pt x="1452" y="1372"/>
                    </a:lnTo>
                    <a:lnTo>
                      <a:pt x="1454" y="1372"/>
                    </a:lnTo>
                    <a:lnTo>
                      <a:pt x="1457" y="1372"/>
                    </a:lnTo>
                    <a:lnTo>
                      <a:pt x="1459" y="1372"/>
                    </a:lnTo>
                    <a:lnTo>
                      <a:pt x="1461" y="1372"/>
                    </a:lnTo>
                    <a:lnTo>
                      <a:pt x="1461" y="1370"/>
                    </a:lnTo>
                    <a:lnTo>
                      <a:pt x="1464" y="1370"/>
                    </a:lnTo>
                    <a:lnTo>
                      <a:pt x="1464" y="1372"/>
                    </a:lnTo>
                    <a:lnTo>
                      <a:pt x="1466" y="1372"/>
                    </a:lnTo>
                    <a:lnTo>
                      <a:pt x="1466" y="1370"/>
                    </a:lnTo>
                    <a:lnTo>
                      <a:pt x="1469" y="1372"/>
                    </a:lnTo>
                    <a:lnTo>
                      <a:pt x="1471" y="1372"/>
                    </a:lnTo>
                    <a:lnTo>
                      <a:pt x="1473" y="1372"/>
                    </a:lnTo>
                    <a:lnTo>
                      <a:pt x="1476" y="1372"/>
                    </a:lnTo>
                    <a:lnTo>
                      <a:pt x="1476" y="1370"/>
                    </a:lnTo>
                    <a:lnTo>
                      <a:pt x="1478" y="1372"/>
                    </a:lnTo>
                    <a:lnTo>
                      <a:pt x="1481" y="1372"/>
                    </a:lnTo>
                    <a:lnTo>
                      <a:pt x="1483" y="1372"/>
                    </a:lnTo>
                    <a:lnTo>
                      <a:pt x="1483" y="1370"/>
                    </a:lnTo>
                    <a:lnTo>
                      <a:pt x="1485" y="1370"/>
                    </a:lnTo>
                    <a:lnTo>
                      <a:pt x="1485" y="1372"/>
                    </a:lnTo>
                    <a:lnTo>
                      <a:pt x="1488" y="1372"/>
                    </a:lnTo>
                    <a:lnTo>
                      <a:pt x="1490" y="1372"/>
                    </a:lnTo>
                    <a:lnTo>
                      <a:pt x="1493" y="1372"/>
                    </a:lnTo>
                    <a:lnTo>
                      <a:pt x="1495" y="1372"/>
                    </a:lnTo>
                    <a:lnTo>
                      <a:pt x="1497" y="1372"/>
                    </a:lnTo>
                    <a:lnTo>
                      <a:pt x="1500" y="1372"/>
                    </a:lnTo>
                    <a:lnTo>
                      <a:pt x="1500" y="1370"/>
                    </a:lnTo>
                    <a:lnTo>
                      <a:pt x="1502" y="1372"/>
                    </a:lnTo>
                    <a:lnTo>
                      <a:pt x="1505" y="1372"/>
                    </a:lnTo>
                    <a:lnTo>
                      <a:pt x="1507" y="1372"/>
                    </a:lnTo>
                    <a:lnTo>
                      <a:pt x="1509" y="1372"/>
                    </a:lnTo>
                    <a:lnTo>
                      <a:pt x="1509" y="1370"/>
                    </a:lnTo>
                    <a:lnTo>
                      <a:pt x="1512" y="1368"/>
                    </a:lnTo>
                    <a:lnTo>
                      <a:pt x="1512" y="1372"/>
                    </a:lnTo>
                    <a:lnTo>
                      <a:pt x="1514" y="1372"/>
                    </a:lnTo>
                    <a:lnTo>
                      <a:pt x="1514" y="1370"/>
                    </a:lnTo>
                    <a:lnTo>
                      <a:pt x="1517" y="1370"/>
                    </a:lnTo>
                    <a:lnTo>
                      <a:pt x="1517" y="1372"/>
                    </a:lnTo>
                    <a:lnTo>
                      <a:pt x="1519" y="1370"/>
                    </a:lnTo>
                    <a:lnTo>
                      <a:pt x="1519" y="1372"/>
                    </a:lnTo>
                    <a:lnTo>
                      <a:pt x="1521" y="1370"/>
                    </a:lnTo>
                    <a:lnTo>
                      <a:pt x="1521" y="1372"/>
                    </a:lnTo>
                    <a:lnTo>
                      <a:pt x="1524" y="1372"/>
                    </a:lnTo>
                    <a:lnTo>
                      <a:pt x="1526" y="1372"/>
                    </a:lnTo>
                    <a:lnTo>
                      <a:pt x="1529" y="1372"/>
                    </a:lnTo>
                    <a:lnTo>
                      <a:pt x="1531" y="1372"/>
                    </a:lnTo>
                    <a:lnTo>
                      <a:pt x="1531" y="1370"/>
                    </a:lnTo>
                    <a:lnTo>
                      <a:pt x="1533" y="1370"/>
                    </a:lnTo>
                    <a:lnTo>
                      <a:pt x="1533" y="1372"/>
                    </a:lnTo>
                    <a:lnTo>
                      <a:pt x="1536" y="1372"/>
                    </a:lnTo>
                    <a:lnTo>
                      <a:pt x="1538" y="1372"/>
                    </a:lnTo>
                    <a:lnTo>
                      <a:pt x="1541" y="1372"/>
                    </a:lnTo>
                    <a:lnTo>
                      <a:pt x="1543" y="1372"/>
                    </a:lnTo>
                    <a:lnTo>
                      <a:pt x="1545" y="1372"/>
                    </a:lnTo>
                    <a:lnTo>
                      <a:pt x="1545" y="1361"/>
                    </a:lnTo>
                    <a:lnTo>
                      <a:pt x="1548" y="1368"/>
                    </a:lnTo>
                    <a:lnTo>
                      <a:pt x="1548" y="1372"/>
                    </a:lnTo>
                    <a:lnTo>
                      <a:pt x="1550" y="1372"/>
                    </a:lnTo>
                    <a:lnTo>
                      <a:pt x="1553" y="1372"/>
                    </a:lnTo>
                    <a:lnTo>
                      <a:pt x="1555" y="1372"/>
                    </a:lnTo>
                    <a:lnTo>
                      <a:pt x="1557" y="1372"/>
                    </a:lnTo>
                    <a:lnTo>
                      <a:pt x="1560" y="1372"/>
                    </a:lnTo>
                    <a:lnTo>
                      <a:pt x="1562" y="1372"/>
                    </a:lnTo>
                    <a:lnTo>
                      <a:pt x="1562" y="1370"/>
                    </a:lnTo>
                    <a:lnTo>
                      <a:pt x="1565" y="1372"/>
                    </a:lnTo>
                    <a:lnTo>
                      <a:pt x="1565" y="1370"/>
                    </a:lnTo>
                    <a:lnTo>
                      <a:pt x="1567" y="1370"/>
                    </a:lnTo>
                    <a:lnTo>
                      <a:pt x="1567" y="1372"/>
                    </a:lnTo>
                    <a:lnTo>
                      <a:pt x="1569" y="1372"/>
                    </a:lnTo>
                    <a:lnTo>
                      <a:pt x="1572" y="1372"/>
                    </a:lnTo>
                    <a:lnTo>
                      <a:pt x="1574" y="1372"/>
                    </a:lnTo>
                    <a:lnTo>
                      <a:pt x="1574" y="1370"/>
                    </a:lnTo>
                    <a:lnTo>
                      <a:pt x="1577" y="1372"/>
                    </a:lnTo>
                    <a:lnTo>
                      <a:pt x="1579" y="1372"/>
                    </a:lnTo>
                    <a:lnTo>
                      <a:pt x="1581" y="1372"/>
                    </a:lnTo>
                    <a:lnTo>
                      <a:pt x="1584" y="1372"/>
                    </a:lnTo>
                    <a:lnTo>
                      <a:pt x="1584" y="1370"/>
                    </a:lnTo>
                    <a:lnTo>
                      <a:pt x="1586" y="1368"/>
                    </a:lnTo>
                    <a:lnTo>
                      <a:pt x="1586" y="1372"/>
                    </a:lnTo>
                    <a:lnTo>
                      <a:pt x="1589" y="1372"/>
                    </a:lnTo>
                    <a:lnTo>
                      <a:pt x="1591" y="1370"/>
                    </a:lnTo>
                    <a:lnTo>
                      <a:pt x="1591" y="1372"/>
                    </a:lnTo>
                    <a:lnTo>
                      <a:pt x="1593" y="1372"/>
                    </a:lnTo>
                    <a:lnTo>
                      <a:pt x="1596" y="1372"/>
                    </a:lnTo>
                    <a:lnTo>
                      <a:pt x="1598" y="1372"/>
                    </a:lnTo>
                    <a:lnTo>
                      <a:pt x="1601" y="1372"/>
                    </a:lnTo>
                    <a:lnTo>
                      <a:pt x="1601" y="1370"/>
                    </a:lnTo>
                    <a:lnTo>
                      <a:pt x="1603" y="1370"/>
                    </a:lnTo>
                    <a:lnTo>
                      <a:pt x="1603" y="1372"/>
                    </a:lnTo>
                    <a:lnTo>
                      <a:pt x="1605" y="1372"/>
                    </a:lnTo>
                    <a:lnTo>
                      <a:pt x="1608" y="1372"/>
                    </a:lnTo>
                    <a:lnTo>
                      <a:pt x="1608" y="1370"/>
                    </a:lnTo>
                    <a:lnTo>
                      <a:pt x="1610" y="1372"/>
                    </a:lnTo>
                    <a:lnTo>
                      <a:pt x="1613" y="1372"/>
                    </a:lnTo>
                    <a:lnTo>
                      <a:pt x="1615" y="1372"/>
                    </a:lnTo>
                    <a:lnTo>
                      <a:pt x="1617" y="1372"/>
                    </a:lnTo>
                    <a:lnTo>
                      <a:pt x="1620" y="1372"/>
                    </a:lnTo>
                    <a:lnTo>
                      <a:pt x="1620" y="1329"/>
                    </a:lnTo>
                    <a:lnTo>
                      <a:pt x="1622" y="1372"/>
                    </a:lnTo>
                    <a:lnTo>
                      <a:pt x="1625" y="1372"/>
                    </a:lnTo>
                    <a:lnTo>
                      <a:pt x="1627" y="1372"/>
                    </a:lnTo>
                    <a:lnTo>
                      <a:pt x="1627" y="1370"/>
                    </a:lnTo>
                    <a:lnTo>
                      <a:pt x="1629" y="1372"/>
                    </a:lnTo>
                    <a:lnTo>
                      <a:pt x="1632" y="1372"/>
                    </a:lnTo>
                    <a:lnTo>
                      <a:pt x="1632" y="1345"/>
                    </a:lnTo>
                    <a:lnTo>
                      <a:pt x="1634" y="1372"/>
                    </a:lnTo>
                    <a:lnTo>
                      <a:pt x="1637" y="1372"/>
                    </a:lnTo>
                    <a:lnTo>
                      <a:pt x="1639" y="1372"/>
                    </a:lnTo>
                    <a:lnTo>
                      <a:pt x="1639" y="1370"/>
                    </a:lnTo>
                    <a:lnTo>
                      <a:pt x="1641" y="1370"/>
                    </a:lnTo>
                    <a:lnTo>
                      <a:pt x="1641" y="1372"/>
                    </a:lnTo>
                    <a:lnTo>
                      <a:pt x="1644" y="1372"/>
                    </a:lnTo>
                    <a:lnTo>
                      <a:pt x="1646" y="1372"/>
                    </a:lnTo>
                    <a:lnTo>
                      <a:pt x="1649" y="1372"/>
                    </a:lnTo>
                    <a:lnTo>
                      <a:pt x="1649" y="1370"/>
                    </a:lnTo>
                    <a:lnTo>
                      <a:pt x="1651" y="1370"/>
                    </a:lnTo>
                    <a:lnTo>
                      <a:pt x="1651" y="1372"/>
                    </a:lnTo>
                    <a:lnTo>
                      <a:pt x="1653" y="1370"/>
                    </a:lnTo>
                    <a:lnTo>
                      <a:pt x="1653" y="1372"/>
                    </a:lnTo>
                    <a:lnTo>
                      <a:pt x="1656" y="1372"/>
                    </a:lnTo>
                    <a:lnTo>
                      <a:pt x="1656" y="1370"/>
                    </a:lnTo>
                    <a:lnTo>
                      <a:pt x="1658" y="1370"/>
                    </a:lnTo>
                    <a:lnTo>
                      <a:pt x="1658" y="1372"/>
                    </a:lnTo>
                    <a:lnTo>
                      <a:pt x="1661" y="1372"/>
                    </a:lnTo>
                    <a:lnTo>
                      <a:pt x="1663" y="1372"/>
                    </a:lnTo>
                    <a:lnTo>
                      <a:pt x="1665" y="1372"/>
                    </a:lnTo>
                    <a:lnTo>
                      <a:pt x="1668" y="1372"/>
                    </a:lnTo>
                    <a:lnTo>
                      <a:pt x="1668" y="1370"/>
                    </a:lnTo>
                    <a:lnTo>
                      <a:pt x="1670" y="1372"/>
                    </a:lnTo>
                    <a:lnTo>
                      <a:pt x="1670" y="1370"/>
                    </a:lnTo>
                    <a:lnTo>
                      <a:pt x="1673" y="1372"/>
                    </a:lnTo>
                    <a:lnTo>
                      <a:pt x="1675" y="1372"/>
                    </a:lnTo>
                    <a:lnTo>
                      <a:pt x="1677" y="1372"/>
                    </a:lnTo>
                    <a:lnTo>
                      <a:pt x="1680" y="1372"/>
                    </a:lnTo>
                    <a:lnTo>
                      <a:pt x="1682" y="1372"/>
                    </a:lnTo>
                    <a:lnTo>
                      <a:pt x="1682" y="1370"/>
                    </a:lnTo>
                    <a:lnTo>
                      <a:pt x="1685" y="1372"/>
                    </a:lnTo>
                    <a:lnTo>
                      <a:pt x="1687" y="1372"/>
                    </a:lnTo>
                    <a:lnTo>
                      <a:pt x="1687" y="1370"/>
                    </a:lnTo>
                    <a:lnTo>
                      <a:pt x="1689" y="1372"/>
                    </a:lnTo>
                    <a:lnTo>
                      <a:pt x="1689" y="1370"/>
                    </a:lnTo>
                    <a:lnTo>
                      <a:pt x="1692" y="1370"/>
                    </a:lnTo>
                    <a:lnTo>
                      <a:pt x="1692" y="1372"/>
                    </a:lnTo>
                    <a:lnTo>
                      <a:pt x="1694" y="1370"/>
                    </a:lnTo>
                    <a:lnTo>
                      <a:pt x="1694" y="1372"/>
                    </a:lnTo>
                    <a:lnTo>
                      <a:pt x="1697" y="1370"/>
                    </a:lnTo>
                    <a:lnTo>
                      <a:pt x="1697" y="1372"/>
                    </a:lnTo>
                    <a:lnTo>
                      <a:pt x="1699" y="1372"/>
                    </a:lnTo>
                    <a:lnTo>
                      <a:pt x="1701" y="1372"/>
                    </a:lnTo>
                    <a:lnTo>
                      <a:pt x="1701" y="1354"/>
                    </a:lnTo>
                    <a:lnTo>
                      <a:pt x="1704" y="1354"/>
                    </a:lnTo>
                    <a:lnTo>
                      <a:pt x="1704" y="1372"/>
                    </a:lnTo>
                    <a:lnTo>
                      <a:pt x="1706" y="1372"/>
                    </a:lnTo>
                    <a:lnTo>
                      <a:pt x="1709" y="1372"/>
                    </a:lnTo>
                    <a:lnTo>
                      <a:pt x="1711" y="1372"/>
                    </a:lnTo>
                    <a:lnTo>
                      <a:pt x="1713" y="1372"/>
                    </a:lnTo>
                    <a:lnTo>
                      <a:pt x="1716" y="1372"/>
                    </a:lnTo>
                    <a:lnTo>
                      <a:pt x="1718" y="1372"/>
                    </a:lnTo>
                    <a:lnTo>
                      <a:pt x="1718" y="1370"/>
                    </a:lnTo>
                    <a:lnTo>
                      <a:pt x="1721" y="1372"/>
                    </a:lnTo>
                    <a:lnTo>
                      <a:pt x="1721" y="1368"/>
                    </a:lnTo>
                    <a:lnTo>
                      <a:pt x="1723" y="1372"/>
                    </a:lnTo>
                    <a:lnTo>
                      <a:pt x="1723" y="1370"/>
                    </a:lnTo>
                    <a:lnTo>
                      <a:pt x="1725" y="1372"/>
                    </a:lnTo>
                    <a:lnTo>
                      <a:pt x="1725" y="1370"/>
                    </a:lnTo>
                    <a:lnTo>
                      <a:pt x="1728" y="1372"/>
                    </a:lnTo>
                    <a:lnTo>
                      <a:pt x="1730" y="1372"/>
                    </a:lnTo>
                    <a:lnTo>
                      <a:pt x="1733" y="1372"/>
                    </a:lnTo>
                    <a:lnTo>
                      <a:pt x="1735" y="1372"/>
                    </a:lnTo>
                    <a:lnTo>
                      <a:pt x="1737" y="1372"/>
                    </a:lnTo>
                    <a:lnTo>
                      <a:pt x="1740" y="1372"/>
                    </a:lnTo>
                    <a:lnTo>
                      <a:pt x="1742" y="1372"/>
                    </a:lnTo>
                    <a:lnTo>
                      <a:pt x="1745" y="1372"/>
                    </a:lnTo>
                    <a:lnTo>
                      <a:pt x="1747" y="1372"/>
                    </a:lnTo>
                    <a:lnTo>
                      <a:pt x="1749" y="1372"/>
                    </a:lnTo>
                    <a:lnTo>
                      <a:pt x="1752" y="1372"/>
                    </a:lnTo>
                    <a:lnTo>
                      <a:pt x="1754" y="1372"/>
                    </a:lnTo>
                    <a:lnTo>
                      <a:pt x="1754" y="1370"/>
                    </a:lnTo>
                    <a:lnTo>
                      <a:pt x="1757" y="1372"/>
                    </a:lnTo>
                    <a:lnTo>
                      <a:pt x="1759" y="1372"/>
                    </a:lnTo>
                    <a:lnTo>
                      <a:pt x="1761" y="1372"/>
                    </a:lnTo>
                    <a:lnTo>
                      <a:pt x="1764" y="1372"/>
                    </a:lnTo>
                    <a:lnTo>
                      <a:pt x="1766" y="1372"/>
                    </a:lnTo>
                    <a:lnTo>
                      <a:pt x="1766" y="1370"/>
                    </a:lnTo>
                    <a:lnTo>
                      <a:pt x="1769" y="1370"/>
                    </a:lnTo>
                    <a:lnTo>
                      <a:pt x="1769" y="1372"/>
                    </a:lnTo>
                    <a:lnTo>
                      <a:pt x="1771" y="1372"/>
                    </a:lnTo>
                    <a:lnTo>
                      <a:pt x="1773" y="1372"/>
                    </a:lnTo>
                    <a:lnTo>
                      <a:pt x="1776" y="1372"/>
                    </a:lnTo>
                    <a:lnTo>
                      <a:pt x="1778" y="1372"/>
                    </a:lnTo>
                    <a:lnTo>
                      <a:pt x="1778" y="1370"/>
                    </a:lnTo>
                    <a:lnTo>
                      <a:pt x="1781" y="1372"/>
                    </a:lnTo>
                    <a:lnTo>
                      <a:pt x="1783" y="1372"/>
                    </a:lnTo>
                    <a:lnTo>
                      <a:pt x="1785" y="1372"/>
                    </a:lnTo>
                    <a:lnTo>
                      <a:pt x="1788" y="1372"/>
                    </a:lnTo>
                    <a:lnTo>
                      <a:pt x="1790" y="1372"/>
                    </a:lnTo>
                    <a:lnTo>
                      <a:pt x="1793" y="1372"/>
                    </a:lnTo>
                    <a:lnTo>
                      <a:pt x="1795" y="1372"/>
                    </a:lnTo>
                    <a:lnTo>
                      <a:pt x="1795" y="1370"/>
                    </a:lnTo>
                    <a:lnTo>
                      <a:pt x="1797" y="1372"/>
                    </a:lnTo>
                    <a:lnTo>
                      <a:pt x="1800" y="1372"/>
                    </a:lnTo>
                    <a:lnTo>
                      <a:pt x="1800" y="1370"/>
                    </a:lnTo>
                    <a:lnTo>
                      <a:pt x="1802" y="1372"/>
                    </a:lnTo>
                    <a:lnTo>
                      <a:pt x="1802" y="1370"/>
                    </a:lnTo>
                    <a:lnTo>
                      <a:pt x="1805" y="1372"/>
                    </a:lnTo>
                    <a:lnTo>
                      <a:pt x="1807" y="1372"/>
                    </a:lnTo>
                    <a:lnTo>
                      <a:pt x="1809" y="1372"/>
                    </a:lnTo>
                    <a:lnTo>
                      <a:pt x="1812" y="1372"/>
                    </a:lnTo>
                    <a:lnTo>
                      <a:pt x="1814" y="1372"/>
                    </a:lnTo>
                    <a:lnTo>
                      <a:pt x="1817" y="1372"/>
                    </a:lnTo>
                    <a:lnTo>
                      <a:pt x="1819" y="1372"/>
                    </a:lnTo>
                    <a:lnTo>
                      <a:pt x="1821" y="1372"/>
                    </a:lnTo>
                    <a:lnTo>
                      <a:pt x="1824" y="1372"/>
                    </a:lnTo>
                    <a:lnTo>
                      <a:pt x="1826" y="1372"/>
                    </a:lnTo>
                    <a:lnTo>
                      <a:pt x="1829" y="1372"/>
                    </a:lnTo>
                    <a:lnTo>
                      <a:pt x="1831" y="1372"/>
                    </a:lnTo>
                    <a:lnTo>
                      <a:pt x="1833" y="1372"/>
                    </a:lnTo>
                    <a:lnTo>
                      <a:pt x="1836" y="1372"/>
                    </a:lnTo>
                    <a:lnTo>
                      <a:pt x="1838" y="1372"/>
                    </a:lnTo>
                    <a:lnTo>
                      <a:pt x="1838" y="1368"/>
                    </a:lnTo>
                    <a:lnTo>
                      <a:pt x="1841" y="1366"/>
                    </a:lnTo>
                    <a:lnTo>
                      <a:pt x="1841" y="1372"/>
                    </a:lnTo>
                    <a:lnTo>
                      <a:pt x="1843" y="1372"/>
                    </a:lnTo>
                    <a:lnTo>
                      <a:pt x="1843" y="1370"/>
                    </a:lnTo>
                    <a:lnTo>
                      <a:pt x="1845" y="1372"/>
                    </a:lnTo>
                    <a:lnTo>
                      <a:pt x="1848" y="1372"/>
                    </a:lnTo>
                    <a:lnTo>
                      <a:pt x="1850" y="1372"/>
                    </a:lnTo>
                    <a:lnTo>
                      <a:pt x="1853" y="1372"/>
                    </a:lnTo>
                    <a:lnTo>
                      <a:pt x="1855" y="1372"/>
                    </a:lnTo>
                    <a:lnTo>
                      <a:pt x="1855" y="1370"/>
                    </a:lnTo>
                    <a:lnTo>
                      <a:pt x="1857" y="1372"/>
                    </a:lnTo>
                    <a:lnTo>
                      <a:pt x="1860" y="1372"/>
                    </a:lnTo>
                    <a:lnTo>
                      <a:pt x="1862" y="1372"/>
                    </a:lnTo>
                    <a:lnTo>
                      <a:pt x="1865" y="1372"/>
                    </a:lnTo>
                    <a:lnTo>
                      <a:pt x="1867" y="1372"/>
                    </a:lnTo>
                    <a:lnTo>
                      <a:pt x="1869" y="1372"/>
                    </a:lnTo>
                    <a:lnTo>
                      <a:pt x="1872" y="1372"/>
                    </a:lnTo>
                    <a:lnTo>
                      <a:pt x="1872" y="1370"/>
                    </a:lnTo>
                    <a:lnTo>
                      <a:pt x="1874" y="1366"/>
                    </a:lnTo>
                    <a:lnTo>
                      <a:pt x="1874" y="1372"/>
                    </a:lnTo>
                    <a:lnTo>
                      <a:pt x="1877" y="1370"/>
                    </a:lnTo>
                    <a:lnTo>
                      <a:pt x="1877" y="1372"/>
                    </a:lnTo>
                    <a:lnTo>
                      <a:pt x="1879" y="1372"/>
                    </a:lnTo>
                    <a:lnTo>
                      <a:pt x="1879" y="1370"/>
                    </a:lnTo>
                    <a:lnTo>
                      <a:pt x="1881" y="1372"/>
                    </a:lnTo>
                    <a:lnTo>
                      <a:pt x="1884" y="1372"/>
                    </a:lnTo>
                    <a:lnTo>
                      <a:pt x="1886" y="1372"/>
                    </a:lnTo>
                    <a:lnTo>
                      <a:pt x="1889" y="1372"/>
                    </a:lnTo>
                    <a:lnTo>
                      <a:pt x="1891" y="1372"/>
                    </a:lnTo>
                    <a:lnTo>
                      <a:pt x="1893" y="1372"/>
                    </a:lnTo>
                    <a:lnTo>
                      <a:pt x="1896" y="1372"/>
                    </a:lnTo>
                    <a:lnTo>
                      <a:pt x="1898" y="1372"/>
                    </a:lnTo>
                    <a:lnTo>
                      <a:pt x="1898" y="1370"/>
                    </a:lnTo>
                    <a:lnTo>
                      <a:pt x="1901" y="1370"/>
                    </a:lnTo>
                    <a:lnTo>
                      <a:pt x="1901" y="1372"/>
                    </a:lnTo>
                    <a:lnTo>
                      <a:pt x="1903" y="1372"/>
                    </a:lnTo>
                    <a:lnTo>
                      <a:pt x="1905" y="1372"/>
                    </a:lnTo>
                    <a:lnTo>
                      <a:pt x="1908" y="1372"/>
                    </a:lnTo>
                    <a:lnTo>
                      <a:pt x="1910" y="1372"/>
                    </a:lnTo>
                    <a:lnTo>
                      <a:pt x="1910" y="1370"/>
                    </a:lnTo>
                    <a:lnTo>
                      <a:pt x="1913" y="1372"/>
                    </a:lnTo>
                    <a:lnTo>
                      <a:pt x="1915" y="1372"/>
                    </a:lnTo>
                    <a:lnTo>
                      <a:pt x="1917" y="1372"/>
                    </a:lnTo>
                    <a:lnTo>
                      <a:pt x="1920" y="1372"/>
                    </a:lnTo>
                    <a:lnTo>
                      <a:pt x="1922" y="1372"/>
                    </a:lnTo>
                    <a:lnTo>
                      <a:pt x="1925" y="1372"/>
                    </a:lnTo>
                    <a:lnTo>
                      <a:pt x="1927" y="1372"/>
                    </a:lnTo>
                    <a:lnTo>
                      <a:pt x="1929" y="1372"/>
                    </a:lnTo>
                    <a:lnTo>
                      <a:pt x="1929" y="1370"/>
                    </a:lnTo>
                    <a:lnTo>
                      <a:pt x="1932" y="1372"/>
                    </a:lnTo>
                    <a:lnTo>
                      <a:pt x="1934" y="1372"/>
                    </a:lnTo>
                    <a:lnTo>
                      <a:pt x="1934" y="1370"/>
                    </a:lnTo>
                    <a:lnTo>
                      <a:pt x="1937" y="1372"/>
                    </a:lnTo>
                    <a:lnTo>
                      <a:pt x="1939" y="1372"/>
                    </a:lnTo>
                    <a:lnTo>
                      <a:pt x="1941" y="1372"/>
                    </a:lnTo>
                    <a:lnTo>
                      <a:pt x="1944" y="1372"/>
                    </a:lnTo>
                    <a:lnTo>
                      <a:pt x="1946" y="1372"/>
                    </a:lnTo>
                    <a:lnTo>
                      <a:pt x="1949" y="1372"/>
                    </a:lnTo>
                    <a:lnTo>
                      <a:pt x="1949" y="1366"/>
                    </a:lnTo>
                    <a:lnTo>
                      <a:pt x="1951" y="1370"/>
                    </a:lnTo>
                    <a:lnTo>
                      <a:pt x="1951" y="1372"/>
                    </a:lnTo>
                    <a:lnTo>
                      <a:pt x="1953" y="1372"/>
                    </a:lnTo>
                    <a:lnTo>
                      <a:pt x="1956" y="1372"/>
                    </a:lnTo>
                    <a:lnTo>
                      <a:pt x="1958" y="1372"/>
                    </a:lnTo>
                    <a:lnTo>
                      <a:pt x="1961" y="1372"/>
                    </a:lnTo>
                    <a:lnTo>
                      <a:pt x="1963" y="1372"/>
                    </a:lnTo>
                    <a:lnTo>
                      <a:pt x="1965" y="1372"/>
                    </a:lnTo>
                    <a:lnTo>
                      <a:pt x="1968" y="1372"/>
                    </a:lnTo>
                    <a:lnTo>
                      <a:pt x="1970" y="1372"/>
                    </a:lnTo>
                    <a:lnTo>
                      <a:pt x="1973" y="1372"/>
                    </a:lnTo>
                    <a:lnTo>
                      <a:pt x="1975" y="1372"/>
                    </a:lnTo>
                    <a:lnTo>
                      <a:pt x="1977" y="1372"/>
                    </a:lnTo>
                    <a:lnTo>
                      <a:pt x="1980" y="1372"/>
                    </a:lnTo>
                    <a:lnTo>
                      <a:pt x="1982" y="1372"/>
                    </a:lnTo>
                    <a:lnTo>
                      <a:pt x="1985" y="1372"/>
                    </a:lnTo>
                    <a:lnTo>
                      <a:pt x="1987" y="1372"/>
                    </a:lnTo>
                    <a:lnTo>
                      <a:pt x="1989" y="1372"/>
                    </a:lnTo>
                    <a:lnTo>
                      <a:pt x="1989" y="1370"/>
                    </a:lnTo>
                    <a:lnTo>
                      <a:pt x="1992" y="1372"/>
                    </a:lnTo>
                    <a:lnTo>
                      <a:pt x="1994" y="1372"/>
                    </a:lnTo>
                    <a:lnTo>
                      <a:pt x="1997" y="1372"/>
                    </a:lnTo>
                    <a:lnTo>
                      <a:pt x="1999" y="1372"/>
                    </a:lnTo>
                    <a:lnTo>
                      <a:pt x="2001" y="1372"/>
                    </a:lnTo>
                    <a:lnTo>
                      <a:pt x="2001" y="1370"/>
                    </a:lnTo>
                    <a:lnTo>
                      <a:pt x="2004" y="1370"/>
                    </a:lnTo>
                    <a:lnTo>
                      <a:pt x="2004" y="1372"/>
                    </a:lnTo>
                    <a:lnTo>
                      <a:pt x="2006" y="1372"/>
                    </a:lnTo>
                    <a:lnTo>
                      <a:pt x="2006" y="1309"/>
                    </a:lnTo>
                    <a:lnTo>
                      <a:pt x="2009" y="1372"/>
                    </a:lnTo>
                    <a:lnTo>
                      <a:pt x="2011" y="1370"/>
                    </a:lnTo>
                    <a:lnTo>
                      <a:pt x="2011" y="1372"/>
                    </a:lnTo>
                    <a:lnTo>
                      <a:pt x="2013" y="1372"/>
                    </a:lnTo>
                    <a:lnTo>
                      <a:pt x="2016" y="1372"/>
                    </a:lnTo>
                    <a:lnTo>
                      <a:pt x="2018" y="1372"/>
                    </a:lnTo>
                    <a:lnTo>
                      <a:pt x="2021" y="1372"/>
                    </a:lnTo>
                    <a:lnTo>
                      <a:pt x="2023" y="1372"/>
                    </a:lnTo>
                    <a:lnTo>
                      <a:pt x="2023" y="1370"/>
                    </a:lnTo>
                    <a:lnTo>
                      <a:pt x="2025" y="1370"/>
                    </a:lnTo>
                    <a:lnTo>
                      <a:pt x="2025" y="1372"/>
                    </a:lnTo>
                    <a:lnTo>
                      <a:pt x="2028" y="1372"/>
                    </a:lnTo>
                    <a:lnTo>
                      <a:pt x="2028" y="1370"/>
                    </a:lnTo>
                    <a:lnTo>
                      <a:pt x="2030" y="1372"/>
                    </a:lnTo>
                    <a:lnTo>
                      <a:pt x="2030" y="1370"/>
                    </a:lnTo>
                    <a:lnTo>
                      <a:pt x="2033" y="1372"/>
                    </a:lnTo>
                    <a:lnTo>
                      <a:pt x="2035" y="1372"/>
                    </a:lnTo>
                    <a:lnTo>
                      <a:pt x="2037" y="1372"/>
                    </a:lnTo>
                    <a:lnTo>
                      <a:pt x="2040" y="1372"/>
                    </a:lnTo>
                    <a:lnTo>
                      <a:pt x="2040" y="1363"/>
                    </a:lnTo>
                    <a:lnTo>
                      <a:pt x="2042" y="1372"/>
                    </a:lnTo>
                    <a:lnTo>
                      <a:pt x="2045" y="1372"/>
                    </a:lnTo>
                    <a:lnTo>
                      <a:pt x="2047" y="1372"/>
                    </a:lnTo>
                    <a:lnTo>
                      <a:pt x="2049" y="1372"/>
                    </a:lnTo>
                    <a:lnTo>
                      <a:pt x="2052" y="1372"/>
                    </a:lnTo>
                    <a:lnTo>
                      <a:pt x="2054" y="1372"/>
                    </a:lnTo>
                    <a:lnTo>
                      <a:pt x="2054" y="1370"/>
                    </a:lnTo>
                    <a:lnTo>
                      <a:pt x="2057" y="1265"/>
                    </a:lnTo>
                    <a:lnTo>
                      <a:pt x="2057" y="1370"/>
                    </a:lnTo>
                    <a:lnTo>
                      <a:pt x="2059" y="1309"/>
                    </a:lnTo>
                    <a:lnTo>
                      <a:pt x="2059" y="1370"/>
                    </a:lnTo>
                    <a:lnTo>
                      <a:pt x="2061" y="1361"/>
                    </a:lnTo>
                    <a:lnTo>
                      <a:pt x="2061" y="1370"/>
                    </a:lnTo>
                    <a:lnTo>
                      <a:pt x="2064" y="1368"/>
                    </a:lnTo>
                    <a:lnTo>
                      <a:pt x="2064" y="1372"/>
                    </a:lnTo>
                    <a:lnTo>
                      <a:pt x="2066" y="1370"/>
                    </a:lnTo>
                    <a:lnTo>
                      <a:pt x="2066" y="1372"/>
                    </a:lnTo>
                    <a:lnTo>
                      <a:pt x="2069" y="1372"/>
                    </a:lnTo>
                    <a:lnTo>
                      <a:pt x="2071" y="1372"/>
                    </a:lnTo>
                    <a:lnTo>
                      <a:pt x="2073" y="1372"/>
                    </a:lnTo>
                    <a:lnTo>
                      <a:pt x="2076" y="1372"/>
                    </a:lnTo>
                    <a:lnTo>
                      <a:pt x="2078" y="1372"/>
                    </a:lnTo>
                    <a:lnTo>
                      <a:pt x="2081" y="1372"/>
                    </a:lnTo>
                    <a:lnTo>
                      <a:pt x="2083" y="1372"/>
                    </a:lnTo>
                    <a:lnTo>
                      <a:pt x="2085" y="1372"/>
                    </a:lnTo>
                    <a:lnTo>
                      <a:pt x="2088" y="1372"/>
                    </a:lnTo>
                    <a:lnTo>
                      <a:pt x="2088" y="1370"/>
                    </a:lnTo>
                    <a:lnTo>
                      <a:pt x="2090" y="1372"/>
                    </a:lnTo>
                    <a:lnTo>
                      <a:pt x="2093" y="1372"/>
                    </a:lnTo>
                    <a:lnTo>
                      <a:pt x="2095" y="1372"/>
                    </a:lnTo>
                    <a:lnTo>
                      <a:pt x="2097" y="1372"/>
                    </a:lnTo>
                    <a:lnTo>
                      <a:pt x="2100" y="1372"/>
                    </a:lnTo>
                    <a:lnTo>
                      <a:pt x="2102" y="1372"/>
                    </a:lnTo>
                    <a:lnTo>
                      <a:pt x="2105" y="1372"/>
                    </a:lnTo>
                    <a:lnTo>
                      <a:pt x="2107" y="1372"/>
                    </a:lnTo>
                    <a:lnTo>
                      <a:pt x="2109" y="1372"/>
                    </a:lnTo>
                    <a:lnTo>
                      <a:pt x="2112" y="1372"/>
                    </a:lnTo>
                    <a:lnTo>
                      <a:pt x="2114" y="1372"/>
                    </a:lnTo>
                    <a:lnTo>
                      <a:pt x="2114" y="1370"/>
                    </a:lnTo>
                    <a:lnTo>
                      <a:pt x="2117" y="1372"/>
                    </a:lnTo>
                    <a:lnTo>
                      <a:pt x="2117" y="1329"/>
                    </a:lnTo>
                    <a:lnTo>
                      <a:pt x="2119" y="1372"/>
                    </a:lnTo>
                    <a:lnTo>
                      <a:pt x="2121" y="1372"/>
                    </a:lnTo>
                    <a:lnTo>
                      <a:pt x="2124" y="1372"/>
                    </a:lnTo>
                    <a:lnTo>
                      <a:pt x="2126" y="1372"/>
                    </a:lnTo>
                    <a:lnTo>
                      <a:pt x="2126" y="1370"/>
                    </a:lnTo>
                    <a:lnTo>
                      <a:pt x="2129" y="1372"/>
                    </a:lnTo>
                    <a:lnTo>
                      <a:pt x="2129" y="1320"/>
                    </a:lnTo>
                    <a:lnTo>
                      <a:pt x="2131" y="1368"/>
                    </a:lnTo>
                    <a:lnTo>
                      <a:pt x="2131" y="1372"/>
                    </a:lnTo>
                    <a:lnTo>
                      <a:pt x="2133" y="1372"/>
                    </a:lnTo>
                    <a:lnTo>
                      <a:pt x="2133" y="1370"/>
                    </a:lnTo>
                    <a:lnTo>
                      <a:pt x="2136" y="1372"/>
                    </a:lnTo>
                    <a:lnTo>
                      <a:pt x="2138" y="1372"/>
                    </a:lnTo>
                    <a:lnTo>
                      <a:pt x="2141" y="1372"/>
                    </a:lnTo>
                    <a:lnTo>
                      <a:pt x="2141" y="1370"/>
                    </a:lnTo>
                    <a:lnTo>
                      <a:pt x="2143" y="1372"/>
                    </a:lnTo>
                    <a:lnTo>
                      <a:pt x="2143" y="1370"/>
                    </a:lnTo>
                    <a:lnTo>
                      <a:pt x="2145" y="1372"/>
                    </a:lnTo>
                    <a:lnTo>
                      <a:pt x="2145" y="1370"/>
                    </a:lnTo>
                    <a:lnTo>
                      <a:pt x="2148" y="1370"/>
                    </a:lnTo>
                    <a:lnTo>
                      <a:pt x="2150" y="1372"/>
                    </a:lnTo>
                    <a:lnTo>
                      <a:pt x="2150" y="1354"/>
                    </a:lnTo>
                    <a:lnTo>
                      <a:pt x="2153" y="1370"/>
                    </a:lnTo>
                    <a:lnTo>
                      <a:pt x="2153" y="1372"/>
                    </a:lnTo>
                    <a:lnTo>
                      <a:pt x="2155" y="1368"/>
                    </a:lnTo>
                    <a:lnTo>
                      <a:pt x="2155" y="1372"/>
                    </a:lnTo>
                    <a:lnTo>
                      <a:pt x="2157" y="1372"/>
                    </a:lnTo>
                    <a:lnTo>
                      <a:pt x="2160" y="1372"/>
                    </a:lnTo>
                    <a:lnTo>
                      <a:pt x="2162" y="1372"/>
                    </a:lnTo>
                    <a:lnTo>
                      <a:pt x="2165" y="1372"/>
                    </a:lnTo>
                    <a:lnTo>
                      <a:pt x="2167" y="1372"/>
                    </a:lnTo>
                    <a:lnTo>
                      <a:pt x="2167" y="1370"/>
                    </a:lnTo>
                    <a:lnTo>
                      <a:pt x="2169" y="1370"/>
                    </a:lnTo>
                    <a:lnTo>
                      <a:pt x="2169" y="1372"/>
                    </a:lnTo>
                    <a:lnTo>
                      <a:pt x="2172" y="1372"/>
                    </a:lnTo>
                    <a:lnTo>
                      <a:pt x="2174" y="1372"/>
                    </a:lnTo>
                    <a:lnTo>
                      <a:pt x="2177" y="1372"/>
                    </a:lnTo>
                    <a:lnTo>
                      <a:pt x="2177" y="1370"/>
                    </a:lnTo>
                    <a:lnTo>
                      <a:pt x="2179" y="1370"/>
                    </a:lnTo>
                    <a:lnTo>
                      <a:pt x="2179" y="1372"/>
                    </a:lnTo>
                    <a:lnTo>
                      <a:pt x="2181" y="1372"/>
                    </a:lnTo>
                    <a:lnTo>
                      <a:pt x="2184" y="1372"/>
                    </a:lnTo>
                    <a:lnTo>
                      <a:pt x="2184" y="1370"/>
                    </a:lnTo>
                    <a:lnTo>
                      <a:pt x="2186" y="1372"/>
                    </a:lnTo>
                    <a:lnTo>
                      <a:pt x="2189" y="1372"/>
                    </a:lnTo>
                    <a:lnTo>
                      <a:pt x="2191" y="1372"/>
                    </a:lnTo>
                    <a:lnTo>
                      <a:pt x="2193" y="1372"/>
                    </a:lnTo>
                    <a:lnTo>
                      <a:pt x="2196" y="1372"/>
                    </a:lnTo>
                    <a:lnTo>
                      <a:pt x="2196" y="1370"/>
                    </a:lnTo>
                    <a:lnTo>
                      <a:pt x="2198" y="1372"/>
                    </a:lnTo>
                    <a:lnTo>
                      <a:pt x="2201" y="1372"/>
                    </a:lnTo>
                    <a:lnTo>
                      <a:pt x="2201" y="1370"/>
                    </a:lnTo>
                    <a:lnTo>
                      <a:pt x="2203" y="1372"/>
                    </a:lnTo>
                    <a:lnTo>
                      <a:pt x="2203" y="1352"/>
                    </a:lnTo>
                    <a:lnTo>
                      <a:pt x="2205" y="1370"/>
                    </a:lnTo>
                    <a:lnTo>
                      <a:pt x="2205" y="1372"/>
                    </a:lnTo>
                    <a:lnTo>
                      <a:pt x="2208" y="1372"/>
                    </a:lnTo>
                    <a:lnTo>
                      <a:pt x="2210" y="1372"/>
                    </a:lnTo>
                    <a:lnTo>
                      <a:pt x="2213" y="1372"/>
                    </a:lnTo>
                    <a:lnTo>
                      <a:pt x="2215" y="1372"/>
                    </a:lnTo>
                    <a:lnTo>
                      <a:pt x="2215" y="1370"/>
                    </a:lnTo>
                    <a:lnTo>
                      <a:pt x="2217" y="1372"/>
                    </a:lnTo>
                    <a:lnTo>
                      <a:pt x="2220" y="1372"/>
                    </a:lnTo>
                    <a:lnTo>
                      <a:pt x="2222" y="1372"/>
                    </a:lnTo>
                    <a:lnTo>
                      <a:pt x="2222" y="1361"/>
                    </a:lnTo>
                    <a:lnTo>
                      <a:pt x="2225" y="1359"/>
                    </a:lnTo>
                    <a:lnTo>
                      <a:pt x="2225" y="1372"/>
                    </a:lnTo>
                    <a:lnTo>
                      <a:pt x="2227" y="1372"/>
                    </a:lnTo>
                  </a:path>
                </a:pathLst>
              </a:custGeom>
              <a:noFill/>
              <a:ln w="3175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62" name="Rectangle 174"/>
              <p:cNvSpPr>
                <a:spLocks noChangeArrowheads="1"/>
              </p:cNvSpPr>
              <p:nvPr/>
            </p:nvSpPr>
            <p:spPr bwMode="auto">
              <a:xfrm>
                <a:off x="3354" y="2342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165.0</a:t>
                </a:r>
                <a:endParaRPr lang="cs-CZ" altLang="cs-CZ"/>
              </a:p>
            </p:txBody>
          </p:sp>
          <p:sp>
            <p:nvSpPr>
              <p:cNvPr id="12463" name="Rectangle 175"/>
              <p:cNvSpPr>
                <a:spLocks noChangeArrowheads="1"/>
              </p:cNvSpPr>
              <p:nvPr/>
            </p:nvSpPr>
            <p:spPr bwMode="auto">
              <a:xfrm>
                <a:off x="3460" y="2346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221.9</a:t>
                </a:r>
                <a:endParaRPr lang="cs-CZ" altLang="cs-CZ"/>
              </a:p>
            </p:txBody>
          </p:sp>
          <p:sp>
            <p:nvSpPr>
              <p:cNvPr id="12464" name="Rectangle 176"/>
              <p:cNvSpPr>
                <a:spLocks noChangeArrowheads="1"/>
              </p:cNvSpPr>
              <p:nvPr/>
            </p:nvSpPr>
            <p:spPr bwMode="auto">
              <a:xfrm>
                <a:off x="3654" y="2324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325.7</a:t>
                </a:r>
                <a:endParaRPr lang="cs-CZ" altLang="cs-CZ"/>
              </a:p>
            </p:txBody>
          </p:sp>
          <p:sp>
            <p:nvSpPr>
              <p:cNvPr id="12465" name="Rectangle 177"/>
              <p:cNvSpPr>
                <a:spLocks noChangeArrowheads="1"/>
              </p:cNvSpPr>
              <p:nvPr/>
            </p:nvSpPr>
            <p:spPr bwMode="auto">
              <a:xfrm>
                <a:off x="3805" y="2294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408.0</a:t>
                </a:r>
                <a:endParaRPr lang="cs-CZ" altLang="cs-CZ"/>
              </a:p>
            </p:txBody>
          </p:sp>
          <p:sp>
            <p:nvSpPr>
              <p:cNvPr id="12466" name="Rectangle 178"/>
              <p:cNvSpPr>
                <a:spLocks noChangeArrowheads="1"/>
              </p:cNvSpPr>
              <p:nvPr/>
            </p:nvSpPr>
            <p:spPr bwMode="auto">
              <a:xfrm>
                <a:off x="3954" y="2151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487.7</a:t>
                </a:r>
                <a:endParaRPr lang="cs-CZ" altLang="cs-CZ"/>
              </a:p>
            </p:txBody>
          </p:sp>
          <p:sp>
            <p:nvSpPr>
              <p:cNvPr id="12467" name="Rectangle 179"/>
              <p:cNvSpPr>
                <a:spLocks noChangeArrowheads="1"/>
              </p:cNvSpPr>
              <p:nvPr/>
            </p:nvSpPr>
            <p:spPr bwMode="auto">
              <a:xfrm>
                <a:off x="4031" y="2285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528.2</a:t>
                </a:r>
                <a:endParaRPr lang="cs-CZ" altLang="cs-CZ"/>
              </a:p>
            </p:txBody>
          </p:sp>
          <p:sp>
            <p:nvSpPr>
              <p:cNvPr id="12468" name="Rectangle 180"/>
              <p:cNvSpPr>
                <a:spLocks noChangeArrowheads="1"/>
              </p:cNvSpPr>
              <p:nvPr/>
            </p:nvSpPr>
            <p:spPr bwMode="auto">
              <a:xfrm>
                <a:off x="4122" y="1006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578.3</a:t>
                </a:r>
                <a:endParaRPr lang="cs-CZ" altLang="cs-CZ"/>
              </a:p>
            </p:txBody>
          </p:sp>
          <p:sp>
            <p:nvSpPr>
              <p:cNvPr id="12469" name="Rectangle 181"/>
              <p:cNvSpPr>
                <a:spLocks noChangeArrowheads="1"/>
              </p:cNvSpPr>
              <p:nvPr/>
            </p:nvSpPr>
            <p:spPr bwMode="auto">
              <a:xfrm>
                <a:off x="4192" y="2264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615.6</a:t>
                </a:r>
                <a:endParaRPr lang="cs-CZ" altLang="cs-CZ"/>
              </a:p>
            </p:txBody>
          </p:sp>
          <p:sp>
            <p:nvSpPr>
              <p:cNvPr id="12470" name="Rectangle 182"/>
              <p:cNvSpPr>
                <a:spLocks noChangeArrowheads="1"/>
              </p:cNvSpPr>
              <p:nvPr/>
            </p:nvSpPr>
            <p:spPr bwMode="auto">
              <a:xfrm>
                <a:off x="4278" y="2321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661.3</a:t>
                </a:r>
                <a:endParaRPr lang="cs-CZ" altLang="cs-CZ"/>
              </a:p>
            </p:txBody>
          </p:sp>
          <p:sp>
            <p:nvSpPr>
              <p:cNvPr id="12471" name="Rectangle 183"/>
              <p:cNvSpPr>
                <a:spLocks noChangeArrowheads="1"/>
              </p:cNvSpPr>
              <p:nvPr/>
            </p:nvSpPr>
            <p:spPr bwMode="auto">
              <a:xfrm>
                <a:off x="4760" y="2335"/>
                <a:ext cx="5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920.9</a:t>
                </a:r>
                <a:endParaRPr lang="cs-CZ" altLang="cs-CZ"/>
              </a:p>
            </p:txBody>
          </p:sp>
          <p:sp>
            <p:nvSpPr>
              <p:cNvPr id="12472" name="Rectangle 184"/>
              <p:cNvSpPr>
                <a:spLocks noChangeArrowheads="1"/>
              </p:cNvSpPr>
              <p:nvPr/>
            </p:nvSpPr>
            <p:spPr bwMode="auto">
              <a:xfrm>
                <a:off x="5191" y="2271"/>
                <a:ext cx="7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1155.4</a:t>
                </a:r>
                <a:endParaRPr lang="cs-CZ" altLang="cs-CZ"/>
              </a:p>
            </p:txBody>
          </p:sp>
          <p:sp>
            <p:nvSpPr>
              <p:cNvPr id="12473" name="Line 185"/>
              <p:cNvSpPr>
                <a:spLocks noChangeShapeType="1"/>
              </p:cNvSpPr>
              <p:nvPr/>
            </p:nvSpPr>
            <p:spPr bwMode="auto">
              <a:xfrm>
                <a:off x="3266" y="2413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74" name="Line 186"/>
              <p:cNvSpPr>
                <a:spLocks noChangeShapeType="1"/>
              </p:cNvSpPr>
              <p:nvPr/>
            </p:nvSpPr>
            <p:spPr bwMode="auto">
              <a:xfrm>
                <a:off x="3451" y="2413"/>
                <a:ext cx="1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75" name="Rectangle 187"/>
              <p:cNvSpPr>
                <a:spLocks noChangeArrowheads="1"/>
              </p:cNvSpPr>
              <p:nvPr/>
            </p:nvSpPr>
            <p:spPr bwMode="auto">
              <a:xfrm>
                <a:off x="3431" y="2424"/>
                <a:ext cx="3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200</a:t>
                </a:r>
                <a:endParaRPr lang="cs-CZ" altLang="cs-CZ"/>
              </a:p>
            </p:txBody>
          </p:sp>
          <p:sp>
            <p:nvSpPr>
              <p:cNvPr id="12476" name="Line 188"/>
              <p:cNvSpPr>
                <a:spLocks noChangeShapeType="1"/>
              </p:cNvSpPr>
              <p:nvPr/>
            </p:nvSpPr>
            <p:spPr bwMode="auto">
              <a:xfrm>
                <a:off x="3636" y="2413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77" name="Line 189"/>
              <p:cNvSpPr>
                <a:spLocks noChangeShapeType="1"/>
              </p:cNvSpPr>
              <p:nvPr/>
            </p:nvSpPr>
            <p:spPr bwMode="auto">
              <a:xfrm>
                <a:off x="3821" y="2413"/>
                <a:ext cx="1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78" name="Rectangle 190"/>
              <p:cNvSpPr>
                <a:spLocks noChangeArrowheads="1"/>
              </p:cNvSpPr>
              <p:nvPr/>
            </p:nvSpPr>
            <p:spPr bwMode="auto">
              <a:xfrm>
                <a:off x="3801" y="2424"/>
                <a:ext cx="3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400</a:t>
                </a:r>
                <a:endParaRPr lang="cs-CZ" altLang="cs-CZ"/>
              </a:p>
            </p:txBody>
          </p:sp>
          <p:sp>
            <p:nvSpPr>
              <p:cNvPr id="12479" name="Line 191"/>
              <p:cNvSpPr>
                <a:spLocks noChangeShapeType="1"/>
              </p:cNvSpPr>
              <p:nvPr/>
            </p:nvSpPr>
            <p:spPr bwMode="auto">
              <a:xfrm>
                <a:off x="4006" y="2413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0" name="Line 192"/>
              <p:cNvSpPr>
                <a:spLocks noChangeShapeType="1"/>
              </p:cNvSpPr>
              <p:nvPr/>
            </p:nvSpPr>
            <p:spPr bwMode="auto">
              <a:xfrm>
                <a:off x="4190" y="2413"/>
                <a:ext cx="1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1" name="Rectangle 193"/>
              <p:cNvSpPr>
                <a:spLocks noChangeArrowheads="1"/>
              </p:cNvSpPr>
              <p:nvPr/>
            </p:nvSpPr>
            <p:spPr bwMode="auto">
              <a:xfrm>
                <a:off x="4170" y="2424"/>
                <a:ext cx="3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600</a:t>
                </a:r>
                <a:endParaRPr lang="cs-CZ" altLang="cs-CZ"/>
              </a:p>
            </p:txBody>
          </p:sp>
          <p:sp>
            <p:nvSpPr>
              <p:cNvPr id="12482" name="Line 194"/>
              <p:cNvSpPr>
                <a:spLocks noChangeShapeType="1"/>
              </p:cNvSpPr>
              <p:nvPr/>
            </p:nvSpPr>
            <p:spPr bwMode="auto">
              <a:xfrm>
                <a:off x="4377" y="2413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3" name="Line 195"/>
              <p:cNvSpPr>
                <a:spLocks noChangeShapeType="1"/>
              </p:cNvSpPr>
              <p:nvPr/>
            </p:nvSpPr>
            <p:spPr bwMode="auto">
              <a:xfrm>
                <a:off x="4562" y="2413"/>
                <a:ext cx="1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4" name="Rectangle 196"/>
              <p:cNvSpPr>
                <a:spLocks noChangeArrowheads="1"/>
              </p:cNvSpPr>
              <p:nvPr/>
            </p:nvSpPr>
            <p:spPr bwMode="auto">
              <a:xfrm>
                <a:off x="4542" y="2424"/>
                <a:ext cx="3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800</a:t>
                </a:r>
                <a:endParaRPr lang="cs-CZ" altLang="cs-CZ"/>
              </a:p>
            </p:txBody>
          </p:sp>
          <p:sp>
            <p:nvSpPr>
              <p:cNvPr id="12485" name="Line 197"/>
              <p:cNvSpPr>
                <a:spLocks noChangeShapeType="1"/>
              </p:cNvSpPr>
              <p:nvPr/>
            </p:nvSpPr>
            <p:spPr bwMode="auto">
              <a:xfrm>
                <a:off x="4747" y="2413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6" name="Line 198"/>
              <p:cNvSpPr>
                <a:spLocks noChangeShapeType="1"/>
              </p:cNvSpPr>
              <p:nvPr/>
            </p:nvSpPr>
            <p:spPr bwMode="auto">
              <a:xfrm>
                <a:off x="4932" y="2413"/>
                <a:ext cx="1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7" name="Rectangle 199"/>
              <p:cNvSpPr>
                <a:spLocks noChangeArrowheads="1"/>
              </p:cNvSpPr>
              <p:nvPr/>
            </p:nvSpPr>
            <p:spPr bwMode="auto">
              <a:xfrm>
                <a:off x="4906" y="2424"/>
                <a:ext cx="5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1000</a:t>
                </a:r>
                <a:endParaRPr lang="cs-CZ" altLang="cs-CZ"/>
              </a:p>
            </p:txBody>
          </p:sp>
          <p:sp>
            <p:nvSpPr>
              <p:cNvPr id="12488" name="Line 200"/>
              <p:cNvSpPr>
                <a:spLocks noChangeShapeType="1"/>
              </p:cNvSpPr>
              <p:nvPr/>
            </p:nvSpPr>
            <p:spPr bwMode="auto">
              <a:xfrm>
                <a:off x="5117" y="2413"/>
                <a:ext cx="1" cy="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89" name="Line 201"/>
              <p:cNvSpPr>
                <a:spLocks noChangeShapeType="1"/>
              </p:cNvSpPr>
              <p:nvPr/>
            </p:nvSpPr>
            <p:spPr bwMode="auto">
              <a:xfrm>
                <a:off x="5304" y="2413"/>
                <a:ext cx="1" cy="1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0" name="Rectangle 202"/>
              <p:cNvSpPr>
                <a:spLocks noChangeArrowheads="1"/>
              </p:cNvSpPr>
              <p:nvPr/>
            </p:nvSpPr>
            <p:spPr bwMode="auto">
              <a:xfrm>
                <a:off x="5278" y="2424"/>
                <a:ext cx="5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1200</a:t>
                </a:r>
                <a:endParaRPr lang="cs-CZ" altLang="cs-CZ"/>
              </a:p>
            </p:txBody>
          </p:sp>
          <p:sp>
            <p:nvSpPr>
              <p:cNvPr id="12491" name="Rectangle 203"/>
              <p:cNvSpPr>
                <a:spLocks noChangeArrowheads="1"/>
              </p:cNvSpPr>
              <p:nvPr/>
            </p:nvSpPr>
            <p:spPr bwMode="auto">
              <a:xfrm>
                <a:off x="5344" y="2424"/>
                <a:ext cx="3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m/z</a:t>
                </a:r>
                <a:endParaRPr lang="cs-CZ" altLang="cs-CZ"/>
              </a:p>
            </p:txBody>
          </p:sp>
          <p:sp>
            <p:nvSpPr>
              <p:cNvPr id="12492" name="Line 204"/>
              <p:cNvSpPr>
                <a:spLocks noChangeShapeType="1"/>
              </p:cNvSpPr>
              <p:nvPr/>
            </p:nvSpPr>
            <p:spPr bwMode="auto">
              <a:xfrm>
                <a:off x="3151" y="2406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3" name="Rectangle 205"/>
              <p:cNvSpPr>
                <a:spLocks noChangeArrowheads="1"/>
              </p:cNvSpPr>
              <p:nvPr/>
            </p:nvSpPr>
            <p:spPr bwMode="auto">
              <a:xfrm>
                <a:off x="3090" y="2392"/>
                <a:ext cx="4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0.00</a:t>
                </a:r>
                <a:endParaRPr lang="cs-CZ" altLang="cs-CZ"/>
              </a:p>
            </p:txBody>
          </p:sp>
          <p:sp>
            <p:nvSpPr>
              <p:cNvPr id="12494" name="Line 206"/>
              <p:cNvSpPr>
                <a:spLocks noChangeShapeType="1"/>
              </p:cNvSpPr>
              <p:nvPr/>
            </p:nvSpPr>
            <p:spPr bwMode="auto">
              <a:xfrm>
                <a:off x="3156" y="2358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5" name="Line 207"/>
              <p:cNvSpPr>
                <a:spLocks noChangeShapeType="1"/>
              </p:cNvSpPr>
              <p:nvPr/>
            </p:nvSpPr>
            <p:spPr bwMode="auto">
              <a:xfrm>
                <a:off x="3156" y="2308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6" name="Line 208"/>
              <p:cNvSpPr>
                <a:spLocks noChangeShapeType="1"/>
              </p:cNvSpPr>
              <p:nvPr/>
            </p:nvSpPr>
            <p:spPr bwMode="auto">
              <a:xfrm>
                <a:off x="3156" y="2260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7" name="Line 209"/>
              <p:cNvSpPr>
                <a:spLocks noChangeShapeType="1"/>
              </p:cNvSpPr>
              <p:nvPr/>
            </p:nvSpPr>
            <p:spPr bwMode="auto">
              <a:xfrm>
                <a:off x="3156" y="2212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8" name="Line 210"/>
              <p:cNvSpPr>
                <a:spLocks noChangeShapeType="1"/>
              </p:cNvSpPr>
              <p:nvPr/>
            </p:nvSpPr>
            <p:spPr bwMode="auto">
              <a:xfrm>
                <a:off x="3151" y="2162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499" name="Rectangle 211"/>
              <p:cNvSpPr>
                <a:spLocks noChangeArrowheads="1"/>
              </p:cNvSpPr>
              <p:nvPr/>
            </p:nvSpPr>
            <p:spPr bwMode="auto">
              <a:xfrm>
                <a:off x="3090" y="2149"/>
                <a:ext cx="4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0.25</a:t>
                </a:r>
                <a:endParaRPr lang="cs-CZ" altLang="cs-CZ"/>
              </a:p>
            </p:txBody>
          </p:sp>
          <p:sp>
            <p:nvSpPr>
              <p:cNvPr id="12500" name="Line 212"/>
              <p:cNvSpPr>
                <a:spLocks noChangeShapeType="1"/>
              </p:cNvSpPr>
              <p:nvPr/>
            </p:nvSpPr>
            <p:spPr bwMode="auto">
              <a:xfrm>
                <a:off x="3156" y="2115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1" name="Line 213"/>
              <p:cNvSpPr>
                <a:spLocks noChangeShapeType="1"/>
              </p:cNvSpPr>
              <p:nvPr/>
            </p:nvSpPr>
            <p:spPr bwMode="auto">
              <a:xfrm>
                <a:off x="3156" y="2067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2" name="Line 214"/>
              <p:cNvSpPr>
                <a:spLocks noChangeShapeType="1"/>
              </p:cNvSpPr>
              <p:nvPr/>
            </p:nvSpPr>
            <p:spPr bwMode="auto">
              <a:xfrm>
                <a:off x="3156" y="2017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3" name="Line 215"/>
              <p:cNvSpPr>
                <a:spLocks noChangeShapeType="1"/>
              </p:cNvSpPr>
              <p:nvPr/>
            </p:nvSpPr>
            <p:spPr bwMode="auto">
              <a:xfrm>
                <a:off x="3156" y="1969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4" name="Line 216"/>
              <p:cNvSpPr>
                <a:spLocks noChangeShapeType="1"/>
              </p:cNvSpPr>
              <p:nvPr/>
            </p:nvSpPr>
            <p:spPr bwMode="auto">
              <a:xfrm>
                <a:off x="3151" y="1919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5" name="Rectangle 217"/>
              <p:cNvSpPr>
                <a:spLocks noChangeArrowheads="1"/>
              </p:cNvSpPr>
              <p:nvPr/>
            </p:nvSpPr>
            <p:spPr bwMode="auto">
              <a:xfrm>
                <a:off x="3090" y="1905"/>
                <a:ext cx="4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0.50</a:t>
                </a:r>
                <a:endParaRPr lang="cs-CZ" altLang="cs-CZ"/>
              </a:p>
            </p:txBody>
          </p:sp>
          <p:sp>
            <p:nvSpPr>
              <p:cNvPr id="12506" name="Line 218"/>
              <p:cNvSpPr>
                <a:spLocks noChangeShapeType="1"/>
              </p:cNvSpPr>
              <p:nvPr/>
            </p:nvSpPr>
            <p:spPr bwMode="auto">
              <a:xfrm>
                <a:off x="3156" y="1871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7" name="Line 219"/>
              <p:cNvSpPr>
                <a:spLocks noChangeShapeType="1"/>
              </p:cNvSpPr>
              <p:nvPr/>
            </p:nvSpPr>
            <p:spPr bwMode="auto">
              <a:xfrm>
                <a:off x="3156" y="1823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8" name="Line 220"/>
              <p:cNvSpPr>
                <a:spLocks noChangeShapeType="1"/>
              </p:cNvSpPr>
              <p:nvPr/>
            </p:nvSpPr>
            <p:spPr bwMode="auto">
              <a:xfrm>
                <a:off x="3156" y="1773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09" name="Line 221"/>
              <p:cNvSpPr>
                <a:spLocks noChangeShapeType="1"/>
              </p:cNvSpPr>
              <p:nvPr/>
            </p:nvSpPr>
            <p:spPr bwMode="auto">
              <a:xfrm>
                <a:off x="3156" y="1725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0" name="Line 222"/>
              <p:cNvSpPr>
                <a:spLocks noChangeShapeType="1"/>
              </p:cNvSpPr>
              <p:nvPr/>
            </p:nvSpPr>
            <p:spPr bwMode="auto">
              <a:xfrm>
                <a:off x="3151" y="1678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1" name="Rectangle 223"/>
              <p:cNvSpPr>
                <a:spLocks noChangeArrowheads="1"/>
              </p:cNvSpPr>
              <p:nvPr/>
            </p:nvSpPr>
            <p:spPr bwMode="auto">
              <a:xfrm>
                <a:off x="3090" y="1664"/>
                <a:ext cx="4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0.75</a:t>
                </a:r>
                <a:endParaRPr lang="cs-CZ" altLang="cs-CZ"/>
              </a:p>
            </p:txBody>
          </p:sp>
          <p:sp>
            <p:nvSpPr>
              <p:cNvPr id="12512" name="Line 224"/>
              <p:cNvSpPr>
                <a:spLocks noChangeShapeType="1"/>
              </p:cNvSpPr>
              <p:nvPr/>
            </p:nvSpPr>
            <p:spPr bwMode="auto">
              <a:xfrm>
                <a:off x="3156" y="1627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3" name="Line 225"/>
              <p:cNvSpPr>
                <a:spLocks noChangeShapeType="1"/>
              </p:cNvSpPr>
              <p:nvPr/>
            </p:nvSpPr>
            <p:spPr bwMode="auto">
              <a:xfrm>
                <a:off x="3156" y="1580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4" name="Line 226"/>
              <p:cNvSpPr>
                <a:spLocks noChangeShapeType="1"/>
              </p:cNvSpPr>
              <p:nvPr/>
            </p:nvSpPr>
            <p:spPr bwMode="auto">
              <a:xfrm>
                <a:off x="3156" y="1532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5" name="Line 227"/>
              <p:cNvSpPr>
                <a:spLocks noChangeShapeType="1"/>
              </p:cNvSpPr>
              <p:nvPr/>
            </p:nvSpPr>
            <p:spPr bwMode="auto">
              <a:xfrm>
                <a:off x="3156" y="1482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6" name="Line 228"/>
              <p:cNvSpPr>
                <a:spLocks noChangeShapeType="1"/>
              </p:cNvSpPr>
              <p:nvPr/>
            </p:nvSpPr>
            <p:spPr bwMode="auto">
              <a:xfrm>
                <a:off x="3151" y="1434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7" name="Rectangle 229"/>
              <p:cNvSpPr>
                <a:spLocks noChangeArrowheads="1"/>
              </p:cNvSpPr>
              <p:nvPr/>
            </p:nvSpPr>
            <p:spPr bwMode="auto">
              <a:xfrm>
                <a:off x="3090" y="1420"/>
                <a:ext cx="4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1.00</a:t>
                </a:r>
                <a:endParaRPr lang="cs-CZ" altLang="cs-CZ"/>
              </a:p>
            </p:txBody>
          </p:sp>
          <p:sp>
            <p:nvSpPr>
              <p:cNvPr id="12518" name="Line 230"/>
              <p:cNvSpPr>
                <a:spLocks noChangeShapeType="1"/>
              </p:cNvSpPr>
              <p:nvPr/>
            </p:nvSpPr>
            <p:spPr bwMode="auto">
              <a:xfrm>
                <a:off x="3156" y="1386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19" name="Line 231"/>
              <p:cNvSpPr>
                <a:spLocks noChangeShapeType="1"/>
              </p:cNvSpPr>
              <p:nvPr/>
            </p:nvSpPr>
            <p:spPr bwMode="auto">
              <a:xfrm>
                <a:off x="3156" y="1336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0" name="Line 232"/>
              <p:cNvSpPr>
                <a:spLocks noChangeShapeType="1"/>
              </p:cNvSpPr>
              <p:nvPr/>
            </p:nvSpPr>
            <p:spPr bwMode="auto">
              <a:xfrm>
                <a:off x="3156" y="1288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1" name="Line 233"/>
              <p:cNvSpPr>
                <a:spLocks noChangeShapeType="1"/>
              </p:cNvSpPr>
              <p:nvPr/>
            </p:nvSpPr>
            <p:spPr bwMode="auto">
              <a:xfrm>
                <a:off x="3156" y="1238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2" name="Line 234"/>
              <p:cNvSpPr>
                <a:spLocks noChangeShapeType="1"/>
              </p:cNvSpPr>
              <p:nvPr/>
            </p:nvSpPr>
            <p:spPr bwMode="auto">
              <a:xfrm>
                <a:off x="3151" y="1190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3" name="Rectangle 235"/>
              <p:cNvSpPr>
                <a:spLocks noChangeArrowheads="1"/>
              </p:cNvSpPr>
              <p:nvPr/>
            </p:nvSpPr>
            <p:spPr bwMode="auto">
              <a:xfrm>
                <a:off x="3090" y="1177"/>
                <a:ext cx="46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1.25</a:t>
                </a:r>
                <a:endParaRPr lang="cs-CZ" altLang="cs-CZ"/>
              </a:p>
            </p:txBody>
          </p:sp>
          <p:sp>
            <p:nvSpPr>
              <p:cNvPr id="12524" name="Line 236"/>
              <p:cNvSpPr>
                <a:spLocks noChangeShapeType="1"/>
              </p:cNvSpPr>
              <p:nvPr/>
            </p:nvSpPr>
            <p:spPr bwMode="auto">
              <a:xfrm>
                <a:off x="3156" y="1143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5" name="Line 237"/>
              <p:cNvSpPr>
                <a:spLocks noChangeShapeType="1"/>
              </p:cNvSpPr>
              <p:nvPr/>
            </p:nvSpPr>
            <p:spPr bwMode="auto">
              <a:xfrm>
                <a:off x="3156" y="1093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6" name="Line 238"/>
              <p:cNvSpPr>
                <a:spLocks noChangeShapeType="1"/>
              </p:cNvSpPr>
              <p:nvPr/>
            </p:nvSpPr>
            <p:spPr bwMode="auto">
              <a:xfrm>
                <a:off x="3156" y="1045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7" name="Line 239"/>
              <p:cNvSpPr>
                <a:spLocks noChangeShapeType="1"/>
              </p:cNvSpPr>
              <p:nvPr/>
            </p:nvSpPr>
            <p:spPr bwMode="auto">
              <a:xfrm>
                <a:off x="3156" y="997"/>
                <a:ext cx="7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8" name="Line 240"/>
              <p:cNvSpPr>
                <a:spLocks noChangeShapeType="1"/>
              </p:cNvSpPr>
              <p:nvPr/>
            </p:nvSpPr>
            <p:spPr bwMode="auto">
              <a:xfrm>
                <a:off x="3151" y="947"/>
                <a:ext cx="12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29" name="Rectangle 241"/>
              <p:cNvSpPr>
                <a:spLocks noChangeArrowheads="1"/>
              </p:cNvSpPr>
              <p:nvPr/>
            </p:nvSpPr>
            <p:spPr bwMode="auto">
              <a:xfrm>
                <a:off x="3129" y="915"/>
                <a:ext cx="13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7</a:t>
                </a:r>
                <a:endParaRPr lang="cs-CZ" altLang="cs-CZ"/>
              </a:p>
            </p:txBody>
          </p:sp>
          <p:sp>
            <p:nvSpPr>
              <p:cNvPr id="12530" name="Rectangle 242"/>
              <p:cNvSpPr>
                <a:spLocks noChangeArrowheads="1"/>
              </p:cNvSpPr>
              <p:nvPr/>
            </p:nvSpPr>
            <p:spPr bwMode="auto">
              <a:xfrm>
                <a:off x="3087" y="922"/>
                <a:ext cx="3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x10</a:t>
                </a:r>
                <a:endParaRPr lang="cs-CZ" altLang="cs-CZ"/>
              </a:p>
            </p:txBody>
          </p:sp>
          <p:sp>
            <p:nvSpPr>
              <p:cNvPr id="12531" name="Rectangle 243"/>
              <p:cNvSpPr>
                <a:spLocks noChangeArrowheads="1"/>
              </p:cNvSpPr>
              <p:nvPr/>
            </p:nvSpPr>
            <p:spPr bwMode="auto">
              <a:xfrm>
                <a:off x="3068" y="892"/>
                <a:ext cx="72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cs-CZ" altLang="cs-CZ" sz="300">
                    <a:solidFill>
                      <a:srgbClr val="000000"/>
                    </a:solidFill>
                    <a:latin typeface="Arial" pitchFamily="34" charset="0"/>
                  </a:rPr>
                  <a:t>Intens.</a:t>
                </a:r>
                <a:endParaRPr lang="cs-CZ" altLang="cs-CZ"/>
              </a:p>
            </p:txBody>
          </p:sp>
        </p:grpSp>
      </p:grpSp>
      <p:sp>
        <p:nvSpPr>
          <p:cNvPr id="12532" name="Text Box 244"/>
          <p:cNvSpPr txBox="1">
            <a:spLocks noChangeArrowheads="1"/>
          </p:cNvSpPr>
          <p:nvPr/>
        </p:nvSpPr>
        <p:spPr bwMode="auto">
          <a:xfrm>
            <a:off x="5762625" y="476250"/>
            <a:ext cx="168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/>
            <a:r>
              <a:rPr lang="en-US" altLang="cs-CZ" b="1">
                <a:solidFill>
                  <a:srgbClr val="006600"/>
                </a:solidFill>
              </a:rPr>
              <a:t>Fosforylace</a:t>
            </a:r>
            <a:endParaRPr lang="cs-CZ" altLang="cs-CZ" b="1">
              <a:solidFill>
                <a:srgbClr val="006600"/>
              </a:solidFill>
            </a:endParaRPr>
          </a:p>
        </p:txBody>
      </p:sp>
      <p:grpSp>
        <p:nvGrpSpPr>
          <p:cNvPr id="12533" name="Group 245"/>
          <p:cNvGrpSpPr>
            <a:grpSpLocks/>
          </p:cNvGrpSpPr>
          <p:nvPr/>
        </p:nvGrpSpPr>
        <p:grpSpPr bwMode="auto">
          <a:xfrm>
            <a:off x="395288" y="404813"/>
            <a:ext cx="3816350" cy="2808287"/>
            <a:chOff x="249" y="255"/>
            <a:chExt cx="2404" cy="1769"/>
          </a:xfrm>
        </p:grpSpPr>
        <p:grpSp>
          <p:nvGrpSpPr>
            <p:cNvPr id="12534" name="Group 246"/>
            <p:cNvGrpSpPr>
              <a:grpSpLocks/>
            </p:cNvGrpSpPr>
            <p:nvPr/>
          </p:nvGrpSpPr>
          <p:grpSpPr bwMode="auto">
            <a:xfrm>
              <a:off x="340" y="377"/>
              <a:ext cx="2132" cy="1602"/>
              <a:chOff x="1474" y="-289"/>
              <a:chExt cx="2589" cy="2060"/>
            </a:xfrm>
          </p:grpSpPr>
          <p:sp>
            <p:nvSpPr>
              <p:cNvPr id="12535" name="Freeform 247"/>
              <p:cNvSpPr>
                <a:spLocks/>
              </p:cNvSpPr>
              <p:nvPr/>
            </p:nvSpPr>
            <p:spPr bwMode="auto">
              <a:xfrm>
                <a:off x="1651" y="20"/>
                <a:ext cx="2340" cy="1610"/>
              </a:xfrm>
              <a:custGeom>
                <a:avLst/>
                <a:gdLst>
                  <a:gd name="T0" fmla="*/ 74 w 5418"/>
                  <a:gd name="T1" fmla="*/ 3480 h 3534"/>
                  <a:gd name="T2" fmla="*/ 150 w 5418"/>
                  <a:gd name="T3" fmla="*/ 3467 h 3534"/>
                  <a:gd name="T4" fmla="*/ 225 w 5418"/>
                  <a:gd name="T5" fmla="*/ 3467 h 3534"/>
                  <a:gd name="T6" fmla="*/ 306 w 5418"/>
                  <a:gd name="T7" fmla="*/ 3480 h 3534"/>
                  <a:gd name="T8" fmla="*/ 397 w 5418"/>
                  <a:gd name="T9" fmla="*/ 3507 h 3534"/>
                  <a:gd name="T10" fmla="*/ 477 w 5418"/>
                  <a:gd name="T11" fmla="*/ 3500 h 3534"/>
                  <a:gd name="T12" fmla="*/ 558 w 5418"/>
                  <a:gd name="T13" fmla="*/ 3480 h 3534"/>
                  <a:gd name="T14" fmla="*/ 638 w 5418"/>
                  <a:gd name="T15" fmla="*/ 3500 h 3534"/>
                  <a:gd name="T16" fmla="*/ 714 w 5418"/>
                  <a:gd name="T17" fmla="*/ 3494 h 3534"/>
                  <a:gd name="T18" fmla="*/ 809 w 5418"/>
                  <a:gd name="T19" fmla="*/ 3507 h 3534"/>
                  <a:gd name="T20" fmla="*/ 891 w 5418"/>
                  <a:gd name="T21" fmla="*/ 3494 h 3534"/>
                  <a:gd name="T22" fmla="*/ 977 w 5418"/>
                  <a:gd name="T23" fmla="*/ 3487 h 3534"/>
                  <a:gd name="T24" fmla="*/ 1060 w 5418"/>
                  <a:gd name="T25" fmla="*/ 3494 h 3534"/>
                  <a:gd name="T26" fmla="*/ 1146 w 5418"/>
                  <a:gd name="T27" fmla="*/ 3507 h 3534"/>
                  <a:gd name="T28" fmla="*/ 1230 w 5418"/>
                  <a:gd name="T29" fmla="*/ 3494 h 3534"/>
                  <a:gd name="T30" fmla="*/ 1326 w 5418"/>
                  <a:gd name="T31" fmla="*/ 3474 h 3534"/>
                  <a:gd name="T32" fmla="*/ 1410 w 5418"/>
                  <a:gd name="T33" fmla="*/ 3520 h 3534"/>
                  <a:gd name="T34" fmla="*/ 1500 w 5418"/>
                  <a:gd name="T35" fmla="*/ 3441 h 3534"/>
                  <a:gd name="T36" fmla="*/ 1605 w 5418"/>
                  <a:gd name="T37" fmla="*/ 3467 h 3534"/>
                  <a:gd name="T38" fmla="*/ 1685 w 5418"/>
                  <a:gd name="T39" fmla="*/ 3500 h 3534"/>
                  <a:gd name="T40" fmla="*/ 1761 w 5418"/>
                  <a:gd name="T41" fmla="*/ 3487 h 3534"/>
                  <a:gd name="T42" fmla="*/ 1842 w 5418"/>
                  <a:gd name="T43" fmla="*/ 3480 h 3534"/>
                  <a:gd name="T44" fmla="*/ 1917 w 5418"/>
                  <a:gd name="T45" fmla="*/ 3494 h 3534"/>
                  <a:gd name="T46" fmla="*/ 2004 w 5418"/>
                  <a:gd name="T47" fmla="*/ 3487 h 3534"/>
                  <a:gd name="T48" fmla="*/ 2089 w 5418"/>
                  <a:gd name="T49" fmla="*/ 3474 h 3534"/>
                  <a:gd name="T50" fmla="*/ 2178 w 5418"/>
                  <a:gd name="T51" fmla="*/ 3507 h 3534"/>
                  <a:gd name="T52" fmla="*/ 2260 w 5418"/>
                  <a:gd name="T53" fmla="*/ 3494 h 3534"/>
                  <a:gd name="T54" fmla="*/ 2337 w 5418"/>
                  <a:gd name="T55" fmla="*/ 3494 h 3534"/>
                  <a:gd name="T56" fmla="*/ 2417 w 5418"/>
                  <a:gd name="T57" fmla="*/ 3494 h 3534"/>
                  <a:gd name="T58" fmla="*/ 2501 w 5418"/>
                  <a:gd name="T59" fmla="*/ 3494 h 3534"/>
                  <a:gd name="T60" fmla="*/ 2577 w 5418"/>
                  <a:gd name="T61" fmla="*/ 3494 h 3534"/>
                  <a:gd name="T62" fmla="*/ 2656 w 5418"/>
                  <a:gd name="T63" fmla="*/ 3507 h 3534"/>
                  <a:gd name="T64" fmla="*/ 2737 w 5418"/>
                  <a:gd name="T65" fmla="*/ 3474 h 3534"/>
                  <a:gd name="T66" fmla="*/ 2832 w 5418"/>
                  <a:gd name="T67" fmla="*/ 3494 h 3534"/>
                  <a:gd name="T68" fmla="*/ 2918 w 5418"/>
                  <a:gd name="T69" fmla="*/ 3480 h 3534"/>
                  <a:gd name="T70" fmla="*/ 3004 w 5418"/>
                  <a:gd name="T71" fmla="*/ 3494 h 3534"/>
                  <a:gd name="T72" fmla="*/ 3087 w 5418"/>
                  <a:gd name="T73" fmla="*/ 3487 h 3534"/>
                  <a:gd name="T74" fmla="*/ 3168 w 5418"/>
                  <a:gd name="T75" fmla="*/ 3474 h 3534"/>
                  <a:gd name="T76" fmla="*/ 3260 w 5418"/>
                  <a:gd name="T77" fmla="*/ 3474 h 3534"/>
                  <a:gd name="T78" fmla="*/ 3354 w 5418"/>
                  <a:gd name="T79" fmla="*/ 3507 h 3534"/>
                  <a:gd name="T80" fmla="*/ 3447 w 5418"/>
                  <a:gd name="T81" fmla="*/ 3507 h 3534"/>
                  <a:gd name="T82" fmla="*/ 3527 w 5418"/>
                  <a:gd name="T83" fmla="*/ 3494 h 3534"/>
                  <a:gd name="T84" fmla="*/ 3614 w 5418"/>
                  <a:gd name="T85" fmla="*/ 3500 h 3534"/>
                  <a:gd name="T86" fmla="*/ 3709 w 5418"/>
                  <a:gd name="T87" fmla="*/ 3467 h 3534"/>
                  <a:gd name="T88" fmla="*/ 3808 w 5418"/>
                  <a:gd name="T89" fmla="*/ 3494 h 3534"/>
                  <a:gd name="T90" fmla="*/ 3888 w 5418"/>
                  <a:gd name="T91" fmla="*/ 3487 h 3534"/>
                  <a:gd name="T92" fmla="*/ 3980 w 5418"/>
                  <a:gd name="T93" fmla="*/ 3500 h 3534"/>
                  <a:gd name="T94" fmla="*/ 4069 w 5418"/>
                  <a:gd name="T95" fmla="*/ 3500 h 3534"/>
                  <a:gd name="T96" fmla="*/ 4151 w 5418"/>
                  <a:gd name="T97" fmla="*/ 3467 h 3534"/>
                  <a:gd name="T98" fmla="*/ 4234 w 5418"/>
                  <a:gd name="T99" fmla="*/ 3474 h 3534"/>
                  <a:gd name="T100" fmla="*/ 4322 w 5418"/>
                  <a:gd name="T101" fmla="*/ 3454 h 3534"/>
                  <a:gd name="T102" fmla="*/ 4420 w 5418"/>
                  <a:gd name="T103" fmla="*/ 3460 h 3534"/>
                  <a:gd name="T104" fmla="*/ 4501 w 5418"/>
                  <a:gd name="T105" fmla="*/ 3454 h 3534"/>
                  <a:gd name="T106" fmla="*/ 4593 w 5418"/>
                  <a:gd name="T107" fmla="*/ 3467 h 3534"/>
                  <a:gd name="T108" fmla="*/ 4685 w 5418"/>
                  <a:gd name="T109" fmla="*/ 3460 h 3534"/>
                  <a:gd name="T110" fmla="*/ 4771 w 5418"/>
                  <a:gd name="T111" fmla="*/ 3454 h 3534"/>
                  <a:gd name="T112" fmla="*/ 4859 w 5418"/>
                  <a:gd name="T113" fmla="*/ 3454 h 3534"/>
                  <a:gd name="T114" fmla="*/ 4934 w 5418"/>
                  <a:gd name="T115" fmla="*/ 3494 h 3534"/>
                  <a:gd name="T116" fmla="*/ 5021 w 5418"/>
                  <a:gd name="T117" fmla="*/ 3487 h 3534"/>
                  <a:gd name="T118" fmla="*/ 5106 w 5418"/>
                  <a:gd name="T119" fmla="*/ 3494 h 3534"/>
                  <a:gd name="T120" fmla="*/ 5188 w 5418"/>
                  <a:gd name="T121" fmla="*/ 3520 h 3534"/>
                  <a:gd name="T122" fmla="*/ 5278 w 5418"/>
                  <a:gd name="T123" fmla="*/ 3494 h 3534"/>
                  <a:gd name="T124" fmla="*/ 5369 w 5418"/>
                  <a:gd name="T125" fmla="*/ 3494 h 3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418" h="3534">
                    <a:moveTo>
                      <a:pt x="0" y="3494"/>
                    </a:moveTo>
                    <a:lnTo>
                      <a:pt x="0" y="3487"/>
                    </a:lnTo>
                    <a:lnTo>
                      <a:pt x="2" y="3500"/>
                    </a:lnTo>
                    <a:lnTo>
                      <a:pt x="2" y="3480"/>
                    </a:lnTo>
                    <a:lnTo>
                      <a:pt x="4" y="3500"/>
                    </a:lnTo>
                    <a:lnTo>
                      <a:pt x="6" y="3474"/>
                    </a:lnTo>
                    <a:lnTo>
                      <a:pt x="6" y="3507"/>
                    </a:lnTo>
                    <a:lnTo>
                      <a:pt x="8" y="3480"/>
                    </a:lnTo>
                    <a:lnTo>
                      <a:pt x="8" y="3507"/>
                    </a:lnTo>
                    <a:lnTo>
                      <a:pt x="10" y="3467"/>
                    </a:lnTo>
                    <a:lnTo>
                      <a:pt x="10" y="3487"/>
                    </a:lnTo>
                    <a:lnTo>
                      <a:pt x="12" y="3474"/>
                    </a:lnTo>
                    <a:lnTo>
                      <a:pt x="12" y="3507"/>
                    </a:lnTo>
                    <a:lnTo>
                      <a:pt x="12" y="3474"/>
                    </a:lnTo>
                    <a:lnTo>
                      <a:pt x="14" y="3494"/>
                    </a:lnTo>
                    <a:lnTo>
                      <a:pt x="14" y="3467"/>
                    </a:lnTo>
                    <a:lnTo>
                      <a:pt x="14" y="3500"/>
                    </a:lnTo>
                    <a:lnTo>
                      <a:pt x="16" y="3480"/>
                    </a:lnTo>
                    <a:lnTo>
                      <a:pt x="18" y="3500"/>
                    </a:lnTo>
                    <a:lnTo>
                      <a:pt x="18" y="3487"/>
                    </a:lnTo>
                    <a:lnTo>
                      <a:pt x="20" y="3514"/>
                    </a:lnTo>
                    <a:lnTo>
                      <a:pt x="22" y="3474"/>
                    </a:lnTo>
                    <a:lnTo>
                      <a:pt x="22" y="3494"/>
                    </a:lnTo>
                    <a:lnTo>
                      <a:pt x="23" y="3474"/>
                    </a:lnTo>
                    <a:lnTo>
                      <a:pt x="24" y="3520"/>
                    </a:lnTo>
                    <a:lnTo>
                      <a:pt x="25" y="3474"/>
                    </a:lnTo>
                    <a:lnTo>
                      <a:pt x="25" y="3527"/>
                    </a:lnTo>
                    <a:lnTo>
                      <a:pt x="27" y="3487"/>
                    </a:lnTo>
                    <a:lnTo>
                      <a:pt x="28" y="3494"/>
                    </a:lnTo>
                    <a:lnTo>
                      <a:pt x="30" y="3460"/>
                    </a:lnTo>
                    <a:lnTo>
                      <a:pt x="31" y="3500"/>
                    </a:lnTo>
                    <a:lnTo>
                      <a:pt x="32" y="3480"/>
                    </a:lnTo>
                    <a:lnTo>
                      <a:pt x="33" y="3487"/>
                    </a:lnTo>
                    <a:lnTo>
                      <a:pt x="34" y="3474"/>
                    </a:lnTo>
                    <a:lnTo>
                      <a:pt x="35" y="3487"/>
                    </a:lnTo>
                    <a:lnTo>
                      <a:pt x="36" y="3474"/>
                    </a:lnTo>
                    <a:lnTo>
                      <a:pt x="37" y="3507"/>
                    </a:lnTo>
                    <a:lnTo>
                      <a:pt x="37" y="3460"/>
                    </a:lnTo>
                    <a:lnTo>
                      <a:pt x="39" y="3487"/>
                    </a:lnTo>
                    <a:lnTo>
                      <a:pt x="40" y="3460"/>
                    </a:lnTo>
                    <a:lnTo>
                      <a:pt x="41" y="3507"/>
                    </a:lnTo>
                    <a:lnTo>
                      <a:pt x="41" y="3487"/>
                    </a:lnTo>
                    <a:lnTo>
                      <a:pt x="42" y="3507"/>
                    </a:lnTo>
                    <a:lnTo>
                      <a:pt x="43" y="3480"/>
                    </a:lnTo>
                    <a:lnTo>
                      <a:pt x="43" y="3500"/>
                    </a:lnTo>
                    <a:lnTo>
                      <a:pt x="45" y="3474"/>
                    </a:lnTo>
                    <a:lnTo>
                      <a:pt x="45" y="3500"/>
                    </a:lnTo>
                    <a:lnTo>
                      <a:pt x="47" y="3474"/>
                    </a:lnTo>
                    <a:lnTo>
                      <a:pt x="49" y="3487"/>
                    </a:lnTo>
                    <a:lnTo>
                      <a:pt x="49" y="3460"/>
                    </a:lnTo>
                    <a:lnTo>
                      <a:pt x="51" y="3494"/>
                    </a:lnTo>
                    <a:lnTo>
                      <a:pt x="51" y="3474"/>
                    </a:lnTo>
                    <a:lnTo>
                      <a:pt x="53" y="3480"/>
                    </a:lnTo>
                    <a:lnTo>
                      <a:pt x="53" y="3474"/>
                    </a:lnTo>
                    <a:lnTo>
                      <a:pt x="55" y="3514"/>
                    </a:lnTo>
                    <a:lnTo>
                      <a:pt x="55" y="3480"/>
                    </a:lnTo>
                    <a:lnTo>
                      <a:pt x="57" y="3507"/>
                    </a:lnTo>
                    <a:lnTo>
                      <a:pt x="57" y="3474"/>
                    </a:lnTo>
                    <a:lnTo>
                      <a:pt x="59" y="3487"/>
                    </a:lnTo>
                    <a:lnTo>
                      <a:pt x="61" y="3474"/>
                    </a:lnTo>
                    <a:lnTo>
                      <a:pt x="63" y="3480"/>
                    </a:lnTo>
                    <a:lnTo>
                      <a:pt x="63" y="3467"/>
                    </a:lnTo>
                    <a:lnTo>
                      <a:pt x="65" y="3507"/>
                    </a:lnTo>
                    <a:lnTo>
                      <a:pt x="65" y="3480"/>
                    </a:lnTo>
                    <a:lnTo>
                      <a:pt x="67" y="3520"/>
                    </a:lnTo>
                    <a:lnTo>
                      <a:pt x="69" y="3474"/>
                    </a:lnTo>
                    <a:lnTo>
                      <a:pt x="69" y="3500"/>
                    </a:lnTo>
                    <a:lnTo>
                      <a:pt x="69" y="3474"/>
                    </a:lnTo>
                    <a:lnTo>
                      <a:pt x="71" y="3480"/>
                    </a:lnTo>
                    <a:lnTo>
                      <a:pt x="71" y="3467"/>
                    </a:lnTo>
                    <a:lnTo>
                      <a:pt x="73" y="3507"/>
                    </a:lnTo>
                    <a:lnTo>
                      <a:pt x="73" y="3500"/>
                    </a:lnTo>
                    <a:lnTo>
                      <a:pt x="73" y="3520"/>
                    </a:lnTo>
                    <a:lnTo>
                      <a:pt x="74" y="3480"/>
                    </a:lnTo>
                    <a:lnTo>
                      <a:pt x="75" y="3514"/>
                    </a:lnTo>
                    <a:lnTo>
                      <a:pt x="76" y="3480"/>
                    </a:lnTo>
                    <a:lnTo>
                      <a:pt x="77" y="3487"/>
                    </a:lnTo>
                    <a:lnTo>
                      <a:pt x="78" y="3467"/>
                    </a:lnTo>
                    <a:lnTo>
                      <a:pt x="79" y="3500"/>
                    </a:lnTo>
                    <a:lnTo>
                      <a:pt x="80" y="3474"/>
                    </a:lnTo>
                    <a:lnTo>
                      <a:pt x="80" y="3487"/>
                    </a:lnTo>
                    <a:lnTo>
                      <a:pt x="81" y="3474"/>
                    </a:lnTo>
                    <a:lnTo>
                      <a:pt x="82" y="3507"/>
                    </a:lnTo>
                    <a:lnTo>
                      <a:pt x="82" y="3480"/>
                    </a:lnTo>
                    <a:lnTo>
                      <a:pt x="84" y="3514"/>
                    </a:lnTo>
                    <a:lnTo>
                      <a:pt x="84" y="3487"/>
                    </a:lnTo>
                    <a:lnTo>
                      <a:pt x="85" y="3507"/>
                    </a:lnTo>
                    <a:lnTo>
                      <a:pt x="86" y="3474"/>
                    </a:lnTo>
                    <a:lnTo>
                      <a:pt x="86" y="3494"/>
                    </a:lnTo>
                    <a:lnTo>
                      <a:pt x="88" y="3467"/>
                    </a:lnTo>
                    <a:lnTo>
                      <a:pt x="88" y="3507"/>
                    </a:lnTo>
                    <a:lnTo>
                      <a:pt x="91" y="3487"/>
                    </a:lnTo>
                    <a:lnTo>
                      <a:pt x="92" y="3494"/>
                    </a:lnTo>
                    <a:lnTo>
                      <a:pt x="94" y="3474"/>
                    </a:lnTo>
                    <a:lnTo>
                      <a:pt x="94" y="3494"/>
                    </a:lnTo>
                    <a:lnTo>
                      <a:pt x="95" y="3474"/>
                    </a:lnTo>
                    <a:lnTo>
                      <a:pt x="96" y="3514"/>
                    </a:lnTo>
                    <a:lnTo>
                      <a:pt x="96" y="3467"/>
                    </a:lnTo>
                    <a:lnTo>
                      <a:pt x="97" y="3487"/>
                    </a:lnTo>
                    <a:lnTo>
                      <a:pt x="98" y="3480"/>
                    </a:lnTo>
                    <a:lnTo>
                      <a:pt x="98" y="3500"/>
                    </a:lnTo>
                    <a:lnTo>
                      <a:pt x="99" y="3487"/>
                    </a:lnTo>
                    <a:lnTo>
                      <a:pt x="100" y="3494"/>
                    </a:lnTo>
                    <a:lnTo>
                      <a:pt x="100" y="3467"/>
                    </a:lnTo>
                    <a:lnTo>
                      <a:pt x="102" y="3494"/>
                    </a:lnTo>
                    <a:lnTo>
                      <a:pt x="104" y="3487"/>
                    </a:lnTo>
                    <a:lnTo>
                      <a:pt x="104" y="3507"/>
                    </a:lnTo>
                    <a:lnTo>
                      <a:pt x="106" y="3474"/>
                    </a:lnTo>
                    <a:lnTo>
                      <a:pt x="106" y="3500"/>
                    </a:lnTo>
                    <a:lnTo>
                      <a:pt x="108" y="3480"/>
                    </a:lnTo>
                    <a:lnTo>
                      <a:pt x="110" y="3494"/>
                    </a:lnTo>
                    <a:lnTo>
                      <a:pt x="112" y="3467"/>
                    </a:lnTo>
                    <a:lnTo>
                      <a:pt x="112" y="3507"/>
                    </a:lnTo>
                    <a:lnTo>
                      <a:pt x="112" y="3480"/>
                    </a:lnTo>
                    <a:lnTo>
                      <a:pt x="114" y="3500"/>
                    </a:lnTo>
                    <a:lnTo>
                      <a:pt x="114" y="3467"/>
                    </a:lnTo>
                    <a:lnTo>
                      <a:pt x="116" y="3480"/>
                    </a:lnTo>
                    <a:lnTo>
                      <a:pt x="116" y="3460"/>
                    </a:lnTo>
                    <a:lnTo>
                      <a:pt x="118" y="3480"/>
                    </a:lnTo>
                    <a:lnTo>
                      <a:pt x="118" y="3467"/>
                    </a:lnTo>
                    <a:lnTo>
                      <a:pt x="120" y="3487"/>
                    </a:lnTo>
                    <a:lnTo>
                      <a:pt x="120" y="3454"/>
                    </a:lnTo>
                    <a:lnTo>
                      <a:pt x="122" y="3494"/>
                    </a:lnTo>
                    <a:lnTo>
                      <a:pt x="124" y="3467"/>
                    </a:lnTo>
                    <a:lnTo>
                      <a:pt x="124" y="3480"/>
                    </a:lnTo>
                    <a:lnTo>
                      <a:pt x="126" y="3460"/>
                    </a:lnTo>
                    <a:lnTo>
                      <a:pt x="126" y="3494"/>
                    </a:lnTo>
                    <a:lnTo>
                      <a:pt x="126" y="3467"/>
                    </a:lnTo>
                    <a:lnTo>
                      <a:pt x="128" y="3487"/>
                    </a:lnTo>
                    <a:lnTo>
                      <a:pt x="128" y="3474"/>
                    </a:lnTo>
                    <a:lnTo>
                      <a:pt x="130" y="3487"/>
                    </a:lnTo>
                    <a:lnTo>
                      <a:pt x="130" y="3480"/>
                    </a:lnTo>
                    <a:lnTo>
                      <a:pt x="132" y="3500"/>
                    </a:lnTo>
                    <a:lnTo>
                      <a:pt x="134" y="3454"/>
                    </a:lnTo>
                    <a:lnTo>
                      <a:pt x="137" y="3500"/>
                    </a:lnTo>
                    <a:lnTo>
                      <a:pt x="137" y="3487"/>
                    </a:lnTo>
                    <a:lnTo>
                      <a:pt x="139" y="3507"/>
                    </a:lnTo>
                    <a:lnTo>
                      <a:pt x="141" y="3460"/>
                    </a:lnTo>
                    <a:lnTo>
                      <a:pt x="141" y="3480"/>
                    </a:lnTo>
                    <a:lnTo>
                      <a:pt x="142" y="3467"/>
                    </a:lnTo>
                    <a:lnTo>
                      <a:pt x="143" y="3480"/>
                    </a:lnTo>
                    <a:lnTo>
                      <a:pt x="144" y="3467"/>
                    </a:lnTo>
                    <a:lnTo>
                      <a:pt x="145" y="3514"/>
                    </a:lnTo>
                    <a:lnTo>
                      <a:pt x="146" y="3480"/>
                    </a:lnTo>
                    <a:lnTo>
                      <a:pt x="147" y="3507"/>
                    </a:lnTo>
                    <a:lnTo>
                      <a:pt x="147" y="3494"/>
                    </a:lnTo>
                    <a:lnTo>
                      <a:pt x="149" y="3507"/>
                    </a:lnTo>
                    <a:lnTo>
                      <a:pt x="150" y="3467"/>
                    </a:lnTo>
                    <a:lnTo>
                      <a:pt x="151" y="3494"/>
                    </a:lnTo>
                    <a:lnTo>
                      <a:pt x="152" y="3480"/>
                    </a:lnTo>
                    <a:lnTo>
                      <a:pt x="153" y="3487"/>
                    </a:lnTo>
                    <a:lnTo>
                      <a:pt x="154" y="3474"/>
                    </a:lnTo>
                    <a:lnTo>
                      <a:pt x="155" y="3507"/>
                    </a:lnTo>
                    <a:lnTo>
                      <a:pt x="156" y="3494"/>
                    </a:lnTo>
                    <a:lnTo>
                      <a:pt x="157" y="3507"/>
                    </a:lnTo>
                    <a:lnTo>
                      <a:pt x="159" y="3480"/>
                    </a:lnTo>
                    <a:lnTo>
                      <a:pt x="160" y="3487"/>
                    </a:lnTo>
                    <a:lnTo>
                      <a:pt x="161" y="3474"/>
                    </a:lnTo>
                    <a:lnTo>
                      <a:pt x="162" y="3494"/>
                    </a:lnTo>
                    <a:lnTo>
                      <a:pt x="163" y="3487"/>
                    </a:lnTo>
                    <a:lnTo>
                      <a:pt x="163" y="3494"/>
                    </a:lnTo>
                    <a:lnTo>
                      <a:pt x="163" y="3474"/>
                    </a:lnTo>
                    <a:lnTo>
                      <a:pt x="165" y="3500"/>
                    </a:lnTo>
                    <a:lnTo>
                      <a:pt x="165" y="3467"/>
                    </a:lnTo>
                    <a:lnTo>
                      <a:pt x="169" y="3500"/>
                    </a:lnTo>
                    <a:lnTo>
                      <a:pt x="169" y="3480"/>
                    </a:lnTo>
                    <a:lnTo>
                      <a:pt x="171" y="3487"/>
                    </a:lnTo>
                    <a:lnTo>
                      <a:pt x="173" y="3474"/>
                    </a:lnTo>
                    <a:lnTo>
                      <a:pt x="173" y="3514"/>
                    </a:lnTo>
                    <a:lnTo>
                      <a:pt x="175" y="3480"/>
                    </a:lnTo>
                    <a:lnTo>
                      <a:pt x="175" y="3494"/>
                    </a:lnTo>
                    <a:lnTo>
                      <a:pt x="177" y="3467"/>
                    </a:lnTo>
                    <a:lnTo>
                      <a:pt x="177" y="3480"/>
                    </a:lnTo>
                    <a:lnTo>
                      <a:pt x="177" y="3467"/>
                    </a:lnTo>
                    <a:lnTo>
                      <a:pt x="179" y="3494"/>
                    </a:lnTo>
                    <a:lnTo>
                      <a:pt x="179" y="3467"/>
                    </a:lnTo>
                    <a:lnTo>
                      <a:pt x="181" y="3474"/>
                    </a:lnTo>
                    <a:lnTo>
                      <a:pt x="181" y="3447"/>
                    </a:lnTo>
                    <a:lnTo>
                      <a:pt x="183" y="3474"/>
                    </a:lnTo>
                    <a:lnTo>
                      <a:pt x="183" y="3460"/>
                    </a:lnTo>
                    <a:lnTo>
                      <a:pt x="183" y="3500"/>
                    </a:lnTo>
                    <a:lnTo>
                      <a:pt x="185" y="3474"/>
                    </a:lnTo>
                    <a:lnTo>
                      <a:pt x="185" y="3480"/>
                    </a:lnTo>
                    <a:lnTo>
                      <a:pt x="185" y="3460"/>
                    </a:lnTo>
                    <a:lnTo>
                      <a:pt x="187" y="3494"/>
                    </a:lnTo>
                    <a:lnTo>
                      <a:pt x="187" y="3467"/>
                    </a:lnTo>
                    <a:lnTo>
                      <a:pt x="189" y="3480"/>
                    </a:lnTo>
                    <a:lnTo>
                      <a:pt x="189" y="3467"/>
                    </a:lnTo>
                    <a:lnTo>
                      <a:pt x="189" y="3474"/>
                    </a:lnTo>
                    <a:lnTo>
                      <a:pt x="191" y="3447"/>
                    </a:lnTo>
                    <a:lnTo>
                      <a:pt x="191" y="3467"/>
                    </a:lnTo>
                    <a:lnTo>
                      <a:pt x="191" y="3460"/>
                    </a:lnTo>
                    <a:lnTo>
                      <a:pt x="193" y="3480"/>
                    </a:lnTo>
                    <a:lnTo>
                      <a:pt x="193" y="3467"/>
                    </a:lnTo>
                    <a:lnTo>
                      <a:pt x="195" y="3514"/>
                    </a:lnTo>
                    <a:lnTo>
                      <a:pt x="195" y="3480"/>
                    </a:lnTo>
                    <a:lnTo>
                      <a:pt x="197" y="3494"/>
                    </a:lnTo>
                    <a:lnTo>
                      <a:pt x="197" y="3480"/>
                    </a:lnTo>
                    <a:lnTo>
                      <a:pt x="199" y="3494"/>
                    </a:lnTo>
                    <a:lnTo>
                      <a:pt x="199" y="3467"/>
                    </a:lnTo>
                    <a:lnTo>
                      <a:pt x="199" y="3480"/>
                    </a:lnTo>
                    <a:lnTo>
                      <a:pt x="201" y="3474"/>
                    </a:lnTo>
                    <a:lnTo>
                      <a:pt x="201" y="3487"/>
                    </a:lnTo>
                    <a:lnTo>
                      <a:pt x="201" y="3474"/>
                    </a:lnTo>
                    <a:lnTo>
                      <a:pt x="204" y="3500"/>
                    </a:lnTo>
                    <a:lnTo>
                      <a:pt x="205" y="3487"/>
                    </a:lnTo>
                    <a:lnTo>
                      <a:pt x="206" y="3500"/>
                    </a:lnTo>
                    <a:lnTo>
                      <a:pt x="206" y="3460"/>
                    </a:lnTo>
                    <a:lnTo>
                      <a:pt x="207" y="3487"/>
                    </a:lnTo>
                    <a:lnTo>
                      <a:pt x="208" y="3460"/>
                    </a:lnTo>
                    <a:lnTo>
                      <a:pt x="208" y="3480"/>
                    </a:lnTo>
                    <a:lnTo>
                      <a:pt x="210" y="3467"/>
                    </a:lnTo>
                    <a:lnTo>
                      <a:pt x="210" y="3474"/>
                    </a:lnTo>
                    <a:lnTo>
                      <a:pt x="211" y="3454"/>
                    </a:lnTo>
                    <a:lnTo>
                      <a:pt x="212" y="3494"/>
                    </a:lnTo>
                    <a:lnTo>
                      <a:pt x="214" y="3480"/>
                    </a:lnTo>
                    <a:lnTo>
                      <a:pt x="216" y="3487"/>
                    </a:lnTo>
                    <a:lnTo>
                      <a:pt x="217" y="3460"/>
                    </a:lnTo>
                    <a:lnTo>
                      <a:pt x="222" y="3494"/>
                    </a:lnTo>
                    <a:lnTo>
                      <a:pt x="224" y="3474"/>
                    </a:lnTo>
                    <a:lnTo>
                      <a:pt x="224" y="3480"/>
                    </a:lnTo>
                    <a:lnTo>
                      <a:pt x="225" y="3467"/>
                    </a:lnTo>
                    <a:lnTo>
                      <a:pt x="226" y="3507"/>
                    </a:lnTo>
                    <a:lnTo>
                      <a:pt x="228" y="3480"/>
                    </a:lnTo>
                    <a:lnTo>
                      <a:pt x="229" y="3487"/>
                    </a:lnTo>
                    <a:lnTo>
                      <a:pt x="230" y="3467"/>
                    </a:lnTo>
                    <a:lnTo>
                      <a:pt x="230" y="3474"/>
                    </a:lnTo>
                    <a:lnTo>
                      <a:pt x="231" y="3441"/>
                    </a:lnTo>
                    <a:lnTo>
                      <a:pt x="232" y="3487"/>
                    </a:lnTo>
                    <a:lnTo>
                      <a:pt x="233" y="3474"/>
                    </a:lnTo>
                    <a:lnTo>
                      <a:pt x="234" y="3507"/>
                    </a:lnTo>
                    <a:lnTo>
                      <a:pt x="236" y="3454"/>
                    </a:lnTo>
                    <a:lnTo>
                      <a:pt x="236" y="3474"/>
                    </a:lnTo>
                    <a:lnTo>
                      <a:pt x="238" y="3460"/>
                    </a:lnTo>
                    <a:lnTo>
                      <a:pt x="240" y="3487"/>
                    </a:lnTo>
                    <a:lnTo>
                      <a:pt x="241" y="3474"/>
                    </a:lnTo>
                    <a:lnTo>
                      <a:pt x="242" y="3480"/>
                    </a:lnTo>
                    <a:lnTo>
                      <a:pt x="244" y="3467"/>
                    </a:lnTo>
                    <a:lnTo>
                      <a:pt x="245" y="3507"/>
                    </a:lnTo>
                    <a:lnTo>
                      <a:pt x="246" y="3460"/>
                    </a:lnTo>
                    <a:lnTo>
                      <a:pt x="248" y="3500"/>
                    </a:lnTo>
                    <a:lnTo>
                      <a:pt x="248" y="3487"/>
                    </a:lnTo>
                    <a:lnTo>
                      <a:pt x="248" y="3500"/>
                    </a:lnTo>
                    <a:lnTo>
                      <a:pt x="250" y="3487"/>
                    </a:lnTo>
                    <a:lnTo>
                      <a:pt x="252" y="3494"/>
                    </a:lnTo>
                    <a:lnTo>
                      <a:pt x="252" y="3474"/>
                    </a:lnTo>
                    <a:lnTo>
                      <a:pt x="254" y="3494"/>
                    </a:lnTo>
                    <a:lnTo>
                      <a:pt x="254" y="3460"/>
                    </a:lnTo>
                    <a:lnTo>
                      <a:pt x="256" y="3494"/>
                    </a:lnTo>
                    <a:lnTo>
                      <a:pt x="258" y="3474"/>
                    </a:lnTo>
                    <a:lnTo>
                      <a:pt x="258" y="3500"/>
                    </a:lnTo>
                    <a:lnTo>
                      <a:pt x="258" y="3460"/>
                    </a:lnTo>
                    <a:lnTo>
                      <a:pt x="260" y="3487"/>
                    </a:lnTo>
                    <a:lnTo>
                      <a:pt x="260" y="3474"/>
                    </a:lnTo>
                    <a:lnTo>
                      <a:pt x="262" y="3494"/>
                    </a:lnTo>
                    <a:lnTo>
                      <a:pt x="262" y="3474"/>
                    </a:lnTo>
                    <a:lnTo>
                      <a:pt x="262" y="3480"/>
                    </a:lnTo>
                    <a:lnTo>
                      <a:pt x="264" y="3441"/>
                    </a:lnTo>
                    <a:lnTo>
                      <a:pt x="266" y="3467"/>
                    </a:lnTo>
                    <a:lnTo>
                      <a:pt x="266" y="3454"/>
                    </a:lnTo>
                    <a:lnTo>
                      <a:pt x="268" y="3500"/>
                    </a:lnTo>
                    <a:lnTo>
                      <a:pt x="270" y="3460"/>
                    </a:lnTo>
                    <a:lnTo>
                      <a:pt x="270" y="3487"/>
                    </a:lnTo>
                    <a:lnTo>
                      <a:pt x="272" y="3474"/>
                    </a:lnTo>
                    <a:lnTo>
                      <a:pt x="272" y="3487"/>
                    </a:lnTo>
                    <a:lnTo>
                      <a:pt x="274" y="3467"/>
                    </a:lnTo>
                    <a:lnTo>
                      <a:pt x="276" y="3520"/>
                    </a:lnTo>
                    <a:lnTo>
                      <a:pt x="276" y="3474"/>
                    </a:lnTo>
                    <a:lnTo>
                      <a:pt x="278" y="3500"/>
                    </a:lnTo>
                    <a:lnTo>
                      <a:pt x="280" y="3467"/>
                    </a:lnTo>
                    <a:lnTo>
                      <a:pt x="280" y="3514"/>
                    </a:lnTo>
                    <a:lnTo>
                      <a:pt x="282" y="3454"/>
                    </a:lnTo>
                    <a:lnTo>
                      <a:pt x="282" y="3500"/>
                    </a:lnTo>
                    <a:lnTo>
                      <a:pt x="286" y="3467"/>
                    </a:lnTo>
                    <a:lnTo>
                      <a:pt x="286" y="3507"/>
                    </a:lnTo>
                    <a:lnTo>
                      <a:pt x="286" y="3487"/>
                    </a:lnTo>
                    <a:lnTo>
                      <a:pt x="288" y="3500"/>
                    </a:lnTo>
                    <a:lnTo>
                      <a:pt x="288" y="3467"/>
                    </a:lnTo>
                    <a:lnTo>
                      <a:pt x="288" y="3480"/>
                    </a:lnTo>
                    <a:lnTo>
                      <a:pt x="290" y="3454"/>
                    </a:lnTo>
                    <a:lnTo>
                      <a:pt x="290" y="3500"/>
                    </a:lnTo>
                    <a:lnTo>
                      <a:pt x="292" y="3447"/>
                    </a:lnTo>
                    <a:lnTo>
                      <a:pt x="294" y="3494"/>
                    </a:lnTo>
                    <a:lnTo>
                      <a:pt x="296" y="3480"/>
                    </a:lnTo>
                    <a:lnTo>
                      <a:pt x="296" y="3487"/>
                    </a:lnTo>
                    <a:lnTo>
                      <a:pt x="298" y="3480"/>
                    </a:lnTo>
                    <a:lnTo>
                      <a:pt x="300" y="3454"/>
                    </a:lnTo>
                    <a:lnTo>
                      <a:pt x="300" y="3487"/>
                    </a:lnTo>
                    <a:lnTo>
                      <a:pt x="302" y="3467"/>
                    </a:lnTo>
                    <a:lnTo>
                      <a:pt x="302" y="3487"/>
                    </a:lnTo>
                    <a:lnTo>
                      <a:pt x="304" y="3480"/>
                    </a:lnTo>
                    <a:lnTo>
                      <a:pt x="304" y="3500"/>
                    </a:lnTo>
                    <a:lnTo>
                      <a:pt x="304" y="3474"/>
                    </a:lnTo>
                    <a:lnTo>
                      <a:pt x="306" y="3487"/>
                    </a:lnTo>
                    <a:lnTo>
                      <a:pt x="306" y="3474"/>
                    </a:lnTo>
                    <a:lnTo>
                      <a:pt x="306" y="3480"/>
                    </a:lnTo>
                    <a:lnTo>
                      <a:pt x="308" y="3454"/>
                    </a:lnTo>
                    <a:lnTo>
                      <a:pt x="310" y="3494"/>
                    </a:lnTo>
                    <a:lnTo>
                      <a:pt x="314" y="3460"/>
                    </a:lnTo>
                    <a:lnTo>
                      <a:pt x="315" y="3487"/>
                    </a:lnTo>
                    <a:lnTo>
                      <a:pt x="316" y="3474"/>
                    </a:lnTo>
                    <a:lnTo>
                      <a:pt x="317" y="3487"/>
                    </a:lnTo>
                    <a:lnTo>
                      <a:pt x="319" y="3460"/>
                    </a:lnTo>
                    <a:lnTo>
                      <a:pt x="321" y="3474"/>
                    </a:lnTo>
                    <a:lnTo>
                      <a:pt x="322" y="3467"/>
                    </a:lnTo>
                    <a:lnTo>
                      <a:pt x="323" y="3480"/>
                    </a:lnTo>
                    <a:lnTo>
                      <a:pt x="323" y="3467"/>
                    </a:lnTo>
                    <a:lnTo>
                      <a:pt x="324" y="3500"/>
                    </a:lnTo>
                    <a:lnTo>
                      <a:pt x="325" y="3474"/>
                    </a:lnTo>
                    <a:lnTo>
                      <a:pt x="325" y="3487"/>
                    </a:lnTo>
                    <a:lnTo>
                      <a:pt x="327" y="3467"/>
                    </a:lnTo>
                    <a:lnTo>
                      <a:pt x="327" y="3487"/>
                    </a:lnTo>
                    <a:lnTo>
                      <a:pt x="328" y="3480"/>
                    </a:lnTo>
                    <a:lnTo>
                      <a:pt x="329" y="3494"/>
                    </a:lnTo>
                    <a:lnTo>
                      <a:pt x="333" y="3467"/>
                    </a:lnTo>
                    <a:lnTo>
                      <a:pt x="335" y="3507"/>
                    </a:lnTo>
                    <a:lnTo>
                      <a:pt x="337" y="3447"/>
                    </a:lnTo>
                    <a:lnTo>
                      <a:pt x="339" y="3527"/>
                    </a:lnTo>
                    <a:lnTo>
                      <a:pt x="340" y="3474"/>
                    </a:lnTo>
                    <a:lnTo>
                      <a:pt x="341" y="3507"/>
                    </a:lnTo>
                    <a:lnTo>
                      <a:pt x="341" y="3487"/>
                    </a:lnTo>
                    <a:lnTo>
                      <a:pt x="342" y="3500"/>
                    </a:lnTo>
                    <a:lnTo>
                      <a:pt x="343" y="3494"/>
                    </a:lnTo>
                    <a:lnTo>
                      <a:pt x="344" y="3500"/>
                    </a:lnTo>
                    <a:lnTo>
                      <a:pt x="347" y="3454"/>
                    </a:lnTo>
                    <a:lnTo>
                      <a:pt x="348" y="3487"/>
                    </a:lnTo>
                    <a:lnTo>
                      <a:pt x="350" y="3460"/>
                    </a:lnTo>
                    <a:lnTo>
                      <a:pt x="351" y="3514"/>
                    </a:lnTo>
                    <a:lnTo>
                      <a:pt x="353" y="3480"/>
                    </a:lnTo>
                    <a:lnTo>
                      <a:pt x="353" y="3494"/>
                    </a:lnTo>
                    <a:lnTo>
                      <a:pt x="354" y="3474"/>
                    </a:lnTo>
                    <a:lnTo>
                      <a:pt x="355" y="3500"/>
                    </a:lnTo>
                    <a:lnTo>
                      <a:pt x="355" y="3460"/>
                    </a:lnTo>
                    <a:lnTo>
                      <a:pt x="357" y="3494"/>
                    </a:lnTo>
                    <a:lnTo>
                      <a:pt x="358" y="3460"/>
                    </a:lnTo>
                    <a:lnTo>
                      <a:pt x="360" y="3494"/>
                    </a:lnTo>
                    <a:lnTo>
                      <a:pt x="361" y="3487"/>
                    </a:lnTo>
                    <a:lnTo>
                      <a:pt x="361" y="3494"/>
                    </a:lnTo>
                    <a:lnTo>
                      <a:pt x="362" y="3460"/>
                    </a:lnTo>
                    <a:lnTo>
                      <a:pt x="363" y="3480"/>
                    </a:lnTo>
                    <a:lnTo>
                      <a:pt x="363" y="3460"/>
                    </a:lnTo>
                    <a:lnTo>
                      <a:pt x="364" y="3507"/>
                    </a:lnTo>
                    <a:lnTo>
                      <a:pt x="365" y="3480"/>
                    </a:lnTo>
                    <a:lnTo>
                      <a:pt x="365" y="3507"/>
                    </a:lnTo>
                    <a:lnTo>
                      <a:pt x="366" y="3460"/>
                    </a:lnTo>
                    <a:lnTo>
                      <a:pt x="367" y="3494"/>
                    </a:lnTo>
                    <a:lnTo>
                      <a:pt x="367" y="3480"/>
                    </a:lnTo>
                    <a:lnTo>
                      <a:pt x="369" y="3520"/>
                    </a:lnTo>
                    <a:lnTo>
                      <a:pt x="370" y="3494"/>
                    </a:lnTo>
                    <a:lnTo>
                      <a:pt x="371" y="3507"/>
                    </a:lnTo>
                    <a:lnTo>
                      <a:pt x="371" y="3467"/>
                    </a:lnTo>
                    <a:lnTo>
                      <a:pt x="372" y="3487"/>
                    </a:lnTo>
                    <a:lnTo>
                      <a:pt x="374" y="3460"/>
                    </a:lnTo>
                    <a:lnTo>
                      <a:pt x="375" y="3500"/>
                    </a:lnTo>
                    <a:lnTo>
                      <a:pt x="379" y="3467"/>
                    </a:lnTo>
                    <a:lnTo>
                      <a:pt x="381" y="3480"/>
                    </a:lnTo>
                    <a:lnTo>
                      <a:pt x="381" y="3460"/>
                    </a:lnTo>
                    <a:lnTo>
                      <a:pt x="383" y="3480"/>
                    </a:lnTo>
                    <a:lnTo>
                      <a:pt x="384" y="3460"/>
                    </a:lnTo>
                    <a:lnTo>
                      <a:pt x="387" y="3507"/>
                    </a:lnTo>
                    <a:lnTo>
                      <a:pt x="387" y="3474"/>
                    </a:lnTo>
                    <a:lnTo>
                      <a:pt x="389" y="3520"/>
                    </a:lnTo>
                    <a:lnTo>
                      <a:pt x="390" y="3467"/>
                    </a:lnTo>
                    <a:lnTo>
                      <a:pt x="391" y="3500"/>
                    </a:lnTo>
                    <a:lnTo>
                      <a:pt x="393" y="3460"/>
                    </a:lnTo>
                    <a:lnTo>
                      <a:pt x="393" y="3480"/>
                    </a:lnTo>
                    <a:lnTo>
                      <a:pt x="394" y="3474"/>
                    </a:lnTo>
                    <a:lnTo>
                      <a:pt x="395" y="3507"/>
                    </a:lnTo>
                    <a:lnTo>
                      <a:pt x="395" y="3480"/>
                    </a:lnTo>
                    <a:lnTo>
                      <a:pt x="397" y="3507"/>
                    </a:lnTo>
                    <a:lnTo>
                      <a:pt x="398" y="3467"/>
                    </a:lnTo>
                    <a:lnTo>
                      <a:pt x="399" y="3514"/>
                    </a:lnTo>
                    <a:lnTo>
                      <a:pt x="401" y="3467"/>
                    </a:lnTo>
                    <a:lnTo>
                      <a:pt x="402" y="3520"/>
                    </a:lnTo>
                    <a:lnTo>
                      <a:pt x="403" y="3487"/>
                    </a:lnTo>
                    <a:lnTo>
                      <a:pt x="403" y="3507"/>
                    </a:lnTo>
                    <a:lnTo>
                      <a:pt x="405" y="3474"/>
                    </a:lnTo>
                    <a:lnTo>
                      <a:pt x="405" y="3500"/>
                    </a:lnTo>
                    <a:lnTo>
                      <a:pt x="407" y="3474"/>
                    </a:lnTo>
                    <a:lnTo>
                      <a:pt x="408" y="3487"/>
                    </a:lnTo>
                    <a:lnTo>
                      <a:pt x="409" y="3480"/>
                    </a:lnTo>
                    <a:lnTo>
                      <a:pt x="409" y="3487"/>
                    </a:lnTo>
                    <a:lnTo>
                      <a:pt x="412" y="3467"/>
                    </a:lnTo>
                    <a:lnTo>
                      <a:pt x="413" y="3494"/>
                    </a:lnTo>
                    <a:lnTo>
                      <a:pt x="414" y="3480"/>
                    </a:lnTo>
                    <a:lnTo>
                      <a:pt x="415" y="3507"/>
                    </a:lnTo>
                    <a:lnTo>
                      <a:pt x="416" y="3460"/>
                    </a:lnTo>
                    <a:lnTo>
                      <a:pt x="418" y="3514"/>
                    </a:lnTo>
                    <a:lnTo>
                      <a:pt x="419" y="3467"/>
                    </a:lnTo>
                    <a:lnTo>
                      <a:pt x="419" y="3487"/>
                    </a:lnTo>
                    <a:lnTo>
                      <a:pt x="420" y="3474"/>
                    </a:lnTo>
                    <a:lnTo>
                      <a:pt x="422" y="3514"/>
                    </a:lnTo>
                    <a:lnTo>
                      <a:pt x="425" y="3487"/>
                    </a:lnTo>
                    <a:lnTo>
                      <a:pt x="425" y="3507"/>
                    </a:lnTo>
                    <a:lnTo>
                      <a:pt x="427" y="3467"/>
                    </a:lnTo>
                    <a:lnTo>
                      <a:pt x="427" y="3500"/>
                    </a:lnTo>
                    <a:lnTo>
                      <a:pt x="429" y="3474"/>
                    </a:lnTo>
                    <a:lnTo>
                      <a:pt x="430" y="3500"/>
                    </a:lnTo>
                    <a:lnTo>
                      <a:pt x="432" y="3467"/>
                    </a:lnTo>
                    <a:lnTo>
                      <a:pt x="433" y="3494"/>
                    </a:lnTo>
                    <a:lnTo>
                      <a:pt x="434" y="3467"/>
                    </a:lnTo>
                    <a:lnTo>
                      <a:pt x="435" y="3507"/>
                    </a:lnTo>
                    <a:lnTo>
                      <a:pt x="437" y="3474"/>
                    </a:lnTo>
                    <a:lnTo>
                      <a:pt x="438" y="3494"/>
                    </a:lnTo>
                    <a:lnTo>
                      <a:pt x="439" y="3474"/>
                    </a:lnTo>
                    <a:lnTo>
                      <a:pt x="439" y="3494"/>
                    </a:lnTo>
                    <a:lnTo>
                      <a:pt x="440" y="3487"/>
                    </a:lnTo>
                    <a:lnTo>
                      <a:pt x="441" y="3520"/>
                    </a:lnTo>
                    <a:lnTo>
                      <a:pt x="441" y="3487"/>
                    </a:lnTo>
                    <a:lnTo>
                      <a:pt x="442" y="3494"/>
                    </a:lnTo>
                    <a:lnTo>
                      <a:pt x="443" y="3480"/>
                    </a:lnTo>
                    <a:lnTo>
                      <a:pt x="443" y="3487"/>
                    </a:lnTo>
                    <a:lnTo>
                      <a:pt x="444" y="3454"/>
                    </a:lnTo>
                    <a:lnTo>
                      <a:pt x="445" y="3480"/>
                    </a:lnTo>
                    <a:lnTo>
                      <a:pt x="445" y="3474"/>
                    </a:lnTo>
                    <a:lnTo>
                      <a:pt x="446" y="3487"/>
                    </a:lnTo>
                    <a:lnTo>
                      <a:pt x="447" y="3454"/>
                    </a:lnTo>
                    <a:lnTo>
                      <a:pt x="447" y="3494"/>
                    </a:lnTo>
                    <a:lnTo>
                      <a:pt x="449" y="3474"/>
                    </a:lnTo>
                    <a:lnTo>
                      <a:pt x="450" y="3480"/>
                    </a:lnTo>
                    <a:lnTo>
                      <a:pt x="452" y="3460"/>
                    </a:lnTo>
                    <a:lnTo>
                      <a:pt x="453" y="3487"/>
                    </a:lnTo>
                    <a:lnTo>
                      <a:pt x="456" y="3447"/>
                    </a:lnTo>
                    <a:lnTo>
                      <a:pt x="457" y="3474"/>
                    </a:lnTo>
                    <a:lnTo>
                      <a:pt x="458" y="3447"/>
                    </a:lnTo>
                    <a:lnTo>
                      <a:pt x="459" y="3487"/>
                    </a:lnTo>
                    <a:lnTo>
                      <a:pt x="460" y="3474"/>
                    </a:lnTo>
                    <a:lnTo>
                      <a:pt x="461" y="3480"/>
                    </a:lnTo>
                    <a:lnTo>
                      <a:pt x="463" y="3467"/>
                    </a:lnTo>
                    <a:lnTo>
                      <a:pt x="464" y="3500"/>
                    </a:lnTo>
                    <a:lnTo>
                      <a:pt x="465" y="3467"/>
                    </a:lnTo>
                    <a:lnTo>
                      <a:pt x="465" y="3514"/>
                    </a:lnTo>
                    <a:lnTo>
                      <a:pt x="466" y="3474"/>
                    </a:lnTo>
                    <a:lnTo>
                      <a:pt x="467" y="3494"/>
                    </a:lnTo>
                    <a:lnTo>
                      <a:pt x="467" y="3467"/>
                    </a:lnTo>
                    <a:lnTo>
                      <a:pt x="468" y="3487"/>
                    </a:lnTo>
                    <a:lnTo>
                      <a:pt x="469" y="3474"/>
                    </a:lnTo>
                    <a:lnTo>
                      <a:pt x="471" y="3500"/>
                    </a:lnTo>
                    <a:lnTo>
                      <a:pt x="472" y="3480"/>
                    </a:lnTo>
                    <a:lnTo>
                      <a:pt x="473" y="3500"/>
                    </a:lnTo>
                    <a:lnTo>
                      <a:pt x="473" y="3454"/>
                    </a:lnTo>
                    <a:lnTo>
                      <a:pt x="475" y="3500"/>
                    </a:lnTo>
                    <a:lnTo>
                      <a:pt x="476" y="3480"/>
                    </a:lnTo>
                    <a:lnTo>
                      <a:pt x="477" y="3500"/>
                    </a:lnTo>
                    <a:lnTo>
                      <a:pt x="478" y="3460"/>
                    </a:lnTo>
                    <a:lnTo>
                      <a:pt x="479" y="3487"/>
                    </a:lnTo>
                    <a:lnTo>
                      <a:pt x="479" y="3454"/>
                    </a:lnTo>
                    <a:lnTo>
                      <a:pt x="480" y="3487"/>
                    </a:lnTo>
                    <a:lnTo>
                      <a:pt x="481" y="3480"/>
                    </a:lnTo>
                    <a:lnTo>
                      <a:pt x="481" y="3487"/>
                    </a:lnTo>
                    <a:lnTo>
                      <a:pt x="482" y="3474"/>
                    </a:lnTo>
                    <a:lnTo>
                      <a:pt x="483" y="3500"/>
                    </a:lnTo>
                    <a:lnTo>
                      <a:pt x="484" y="3480"/>
                    </a:lnTo>
                    <a:lnTo>
                      <a:pt x="485" y="3507"/>
                    </a:lnTo>
                    <a:lnTo>
                      <a:pt x="486" y="3467"/>
                    </a:lnTo>
                    <a:lnTo>
                      <a:pt x="487" y="3494"/>
                    </a:lnTo>
                    <a:lnTo>
                      <a:pt x="487" y="3474"/>
                    </a:lnTo>
                    <a:lnTo>
                      <a:pt x="489" y="3507"/>
                    </a:lnTo>
                    <a:lnTo>
                      <a:pt x="489" y="3487"/>
                    </a:lnTo>
                    <a:lnTo>
                      <a:pt x="490" y="3494"/>
                    </a:lnTo>
                    <a:lnTo>
                      <a:pt x="491" y="3480"/>
                    </a:lnTo>
                    <a:lnTo>
                      <a:pt x="491" y="3500"/>
                    </a:lnTo>
                    <a:lnTo>
                      <a:pt x="492" y="3480"/>
                    </a:lnTo>
                    <a:lnTo>
                      <a:pt x="493" y="3507"/>
                    </a:lnTo>
                    <a:lnTo>
                      <a:pt x="494" y="3474"/>
                    </a:lnTo>
                    <a:lnTo>
                      <a:pt x="495" y="3527"/>
                    </a:lnTo>
                    <a:lnTo>
                      <a:pt x="496" y="3467"/>
                    </a:lnTo>
                    <a:lnTo>
                      <a:pt x="497" y="3494"/>
                    </a:lnTo>
                    <a:lnTo>
                      <a:pt x="498" y="3467"/>
                    </a:lnTo>
                    <a:lnTo>
                      <a:pt x="499" y="3500"/>
                    </a:lnTo>
                    <a:lnTo>
                      <a:pt x="500" y="3480"/>
                    </a:lnTo>
                    <a:lnTo>
                      <a:pt x="501" y="3507"/>
                    </a:lnTo>
                    <a:lnTo>
                      <a:pt x="505" y="3467"/>
                    </a:lnTo>
                    <a:lnTo>
                      <a:pt x="507" y="3500"/>
                    </a:lnTo>
                    <a:lnTo>
                      <a:pt x="507" y="3460"/>
                    </a:lnTo>
                    <a:lnTo>
                      <a:pt x="508" y="3494"/>
                    </a:lnTo>
                    <a:lnTo>
                      <a:pt x="509" y="3474"/>
                    </a:lnTo>
                    <a:lnTo>
                      <a:pt x="509" y="3487"/>
                    </a:lnTo>
                    <a:lnTo>
                      <a:pt x="511" y="3474"/>
                    </a:lnTo>
                    <a:lnTo>
                      <a:pt x="511" y="3487"/>
                    </a:lnTo>
                    <a:lnTo>
                      <a:pt x="512" y="3467"/>
                    </a:lnTo>
                    <a:lnTo>
                      <a:pt x="513" y="3480"/>
                    </a:lnTo>
                    <a:lnTo>
                      <a:pt x="516" y="3447"/>
                    </a:lnTo>
                    <a:lnTo>
                      <a:pt x="517" y="3480"/>
                    </a:lnTo>
                    <a:lnTo>
                      <a:pt x="517" y="3467"/>
                    </a:lnTo>
                    <a:lnTo>
                      <a:pt x="518" y="3487"/>
                    </a:lnTo>
                    <a:lnTo>
                      <a:pt x="519" y="3454"/>
                    </a:lnTo>
                    <a:lnTo>
                      <a:pt x="519" y="3467"/>
                    </a:lnTo>
                    <a:lnTo>
                      <a:pt x="520" y="3460"/>
                    </a:lnTo>
                    <a:lnTo>
                      <a:pt x="521" y="3487"/>
                    </a:lnTo>
                    <a:lnTo>
                      <a:pt x="522" y="3454"/>
                    </a:lnTo>
                    <a:lnTo>
                      <a:pt x="523" y="3514"/>
                    </a:lnTo>
                    <a:lnTo>
                      <a:pt x="524" y="3480"/>
                    </a:lnTo>
                    <a:lnTo>
                      <a:pt x="525" y="3487"/>
                    </a:lnTo>
                    <a:lnTo>
                      <a:pt x="527" y="3480"/>
                    </a:lnTo>
                    <a:lnTo>
                      <a:pt x="527" y="3500"/>
                    </a:lnTo>
                    <a:lnTo>
                      <a:pt x="528" y="3474"/>
                    </a:lnTo>
                    <a:lnTo>
                      <a:pt x="529" y="3500"/>
                    </a:lnTo>
                    <a:lnTo>
                      <a:pt x="532" y="3467"/>
                    </a:lnTo>
                    <a:lnTo>
                      <a:pt x="534" y="3487"/>
                    </a:lnTo>
                    <a:lnTo>
                      <a:pt x="535" y="3467"/>
                    </a:lnTo>
                    <a:lnTo>
                      <a:pt x="536" y="3487"/>
                    </a:lnTo>
                    <a:lnTo>
                      <a:pt x="537" y="3467"/>
                    </a:lnTo>
                    <a:lnTo>
                      <a:pt x="539" y="3520"/>
                    </a:lnTo>
                    <a:lnTo>
                      <a:pt x="539" y="3474"/>
                    </a:lnTo>
                    <a:lnTo>
                      <a:pt x="540" y="3480"/>
                    </a:lnTo>
                    <a:lnTo>
                      <a:pt x="541" y="3474"/>
                    </a:lnTo>
                    <a:lnTo>
                      <a:pt x="543" y="3514"/>
                    </a:lnTo>
                    <a:lnTo>
                      <a:pt x="545" y="3474"/>
                    </a:lnTo>
                    <a:lnTo>
                      <a:pt x="546" y="3494"/>
                    </a:lnTo>
                    <a:lnTo>
                      <a:pt x="547" y="3467"/>
                    </a:lnTo>
                    <a:lnTo>
                      <a:pt x="552" y="3494"/>
                    </a:lnTo>
                    <a:lnTo>
                      <a:pt x="554" y="3480"/>
                    </a:lnTo>
                    <a:lnTo>
                      <a:pt x="554" y="3494"/>
                    </a:lnTo>
                    <a:lnTo>
                      <a:pt x="554" y="3487"/>
                    </a:lnTo>
                    <a:lnTo>
                      <a:pt x="556" y="3494"/>
                    </a:lnTo>
                    <a:lnTo>
                      <a:pt x="558" y="3467"/>
                    </a:lnTo>
                    <a:lnTo>
                      <a:pt x="558" y="3480"/>
                    </a:lnTo>
                    <a:lnTo>
                      <a:pt x="558" y="3460"/>
                    </a:lnTo>
                    <a:lnTo>
                      <a:pt x="560" y="3500"/>
                    </a:lnTo>
                    <a:lnTo>
                      <a:pt x="560" y="3460"/>
                    </a:lnTo>
                    <a:lnTo>
                      <a:pt x="560" y="3487"/>
                    </a:lnTo>
                    <a:lnTo>
                      <a:pt x="562" y="3474"/>
                    </a:lnTo>
                    <a:lnTo>
                      <a:pt x="562" y="3500"/>
                    </a:lnTo>
                    <a:lnTo>
                      <a:pt x="562" y="3467"/>
                    </a:lnTo>
                    <a:lnTo>
                      <a:pt x="564" y="3500"/>
                    </a:lnTo>
                    <a:lnTo>
                      <a:pt x="564" y="3480"/>
                    </a:lnTo>
                    <a:lnTo>
                      <a:pt x="566" y="3514"/>
                    </a:lnTo>
                    <a:lnTo>
                      <a:pt x="568" y="3467"/>
                    </a:lnTo>
                    <a:lnTo>
                      <a:pt x="568" y="3500"/>
                    </a:lnTo>
                    <a:lnTo>
                      <a:pt x="570" y="3480"/>
                    </a:lnTo>
                    <a:lnTo>
                      <a:pt x="570" y="3487"/>
                    </a:lnTo>
                    <a:lnTo>
                      <a:pt x="570" y="3467"/>
                    </a:lnTo>
                    <a:lnTo>
                      <a:pt x="572" y="3494"/>
                    </a:lnTo>
                    <a:lnTo>
                      <a:pt x="572" y="3454"/>
                    </a:lnTo>
                    <a:lnTo>
                      <a:pt x="572" y="3514"/>
                    </a:lnTo>
                    <a:lnTo>
                      <a:pt x="574" y="3467"/>
                    </a:lnTo>
                    <a:lnTo>
                      <a:pt x="574" y="3487"/>
                    </a:lnTo>
                    <a:lnTo>
                      <a:pt x="576" y="3460"/>
                    </a:lnTo>
                    <a:lnTo>
                      <a:pt x="578" y="3494"/>
                    </a:lnTo>
                    <a:lnTo>
                      <a:pt x="578" y="3480"/>
                    </a:lnTo>
                    <a:lnTo>
                      <a:pt x="580" y="3487"/>
                    </a:lnTo>
                    <a:lnTo>
                      <a:pt x="580" y="3467"/>
                    </a:lnTo>
                    <a:lnTo>
                      <a:pt x="582" y="3500"/>
                    </a:lnTo>
                    <a:lnTo>
                      <a:pt x="582" y="3467"/>
                    </a:lnTo>
                    <a:lnTo>
                      <a:pt x="582" y="3480"/>
                    </a:lnTo>
                    <a:lnTo>
                      <a:pt x="584" y="3474"/>
                    </a:lnTo>
                    <a:lnTo>
                      <a:pt x="584" y="3494"/>
                    </a:lnTo>
                    <a:lnTo>
                      <a:pt x="586" y="3454"/>
                    </a:lnTo>
                    <a:lnTo>
                      <a:pt x="588" y="3500"/>
                    </a:lnTo>
                    <a:lnTo>
                      <a:pt x="588" y="3480"/>
                    </a:lnTo>
                    <a:lnTo>
                      <a:pt x="590" y="3514"/>
                    </a:lnTo>
                    <a:lnTo>
                      <a:pt x="590" y="3480"/>
                    </a:lnTo>
                    <a:lnTo>
                      <a:pt x="592" y="3500"/>
                    </a:lnTo>
                    <a:lnTo>
                      <a:pt x="592" y="3474"/>
                    </a:lnTo>
                    <a:lnTo>
                      <a:pt x="592" y="3494"/>
                    </a:lnTo>
                    <a:lnTo>
                      <a:pt x="594" y="3474"/>
                    </a:lnTo>
                    <a:lnTo>
                      <a:pt x="596" y="3494"/>
                    </a:lnTo>
                    <a:lnTo>
                      <a:pt x="598" y="3460"/>
                    </a:lnTo>
                    <a:lnTo>
                      <a:pt x="598" y="3494"/>
                    </a:lnTo>
                    <a:lnTo>
                      <a:pt x="600" y="3487"/>
                    </a:lnTo>
                    <a:lnTo>
                      <a:pt x="600" y="3500"/>
                    </a:lnTo>
                    <a:lnTo>
                      <a:pt x="602" y="3494"/>
                    </a:lnTo>
                    <a:lnTo>
                      <a:pt x="602" y="3507"/>
                    </a:lnTo>
                    <a:lnTo>
                      <a:pt x="604" y="3460"/>
                    </a:lnTo>
                    <a:lnTo>
                      <a:pt x="606" y="3494"/>
                    </a:lnTo>
                    <a:lnTo>
                      <a:pt x="606" y="3474"/>
                    </a:lnTo>
                    <a:lnTo>
                      <a:pt x="608" y="3487"/>
                    </a:lnTo>
                    <a:lnTo>
                      <a:pt x="608" y="3474"/>
                    </a:lnTo>
                    <a:lnTo>
                      <a:pt x="610" y="3507"/>
                    </a:lnTo>
                    <a:lnTo>
                      <a:pt x="612" y="3460"/>
                    </a:lnTo>
                    <a:lnTo>
                      <a:pt x="614" y="3500"/>
                    </a:lnTo>
                    <a:lnTo>
                      <a:pt x="615" y="3460"/>
                    </a:lnTo>
                    <a:lnTo>
                      <a:pt x="616" y="3480"/>
                    </a:lnTo>
                    <a:lnTo>
                      <a:pt x="617" y="3474"/>
                    </a:lnTo>
                    <a:lnTo>
                      <a:pt x="618" y="3480"/>
                    </a:lnTo>
                    <a:lnTo>
                      <a:pt x="618" y="3474"/>
                    </a:lnTo>
                    <a:lnTo>
                      <a:pt x="619" y="3487"/>
                    </a:lnTo>
                    <a:lnTo>
                      <a:pt x="620" y="3460"/>
                    </a:lnTo>
                    <a:lnTo>
                      <a:pt x="620" y="3480"/>
                    </a:lnTo>
                    <a:lnTo>
                      <a:pt x="621" y="3460"/>
                    </a:lnTo>
                    <a:lnTo>
                      <a:pt x="623" y="3494"/>
                    </a:lnTo>
                    <a:lnTo>
                      <a:pt x="625" y="3467"/>
                    </a:lnTo>
                    <a:lnTo>
                      <a:pt x="628" y="3500"/>
                    </a:lnTo>
                    <a:lnTo>
                      <a:pt x="628" y="3467"/>
                    </a:lnTo>
                    <a:lnTo>
                      <a:pt x="629" y="3487"/>
                    </a:lnTo>
                    <a:lnTo>
                      <a:pt x="630" y="3467"/>
                    </a:lnTo>
                    <a:lnTo>
                      <a:pt x="633" y="3480"/>
                    </a:lnTo>
                    <a:lnTo>
                      <a:pt x="634" y="3454"/>
                    </a:lnTo>
                    <a:lnTo>
                      <a:pt x="636" y="3494"/>
                    </a:lnTo>
                    <a:lnTo>
                      <a:pt x="638" y="3474"/>
                    </a:lnTo>
                    <a:lnTo>
                      <a:pt x="638" y="3500"/>
                    </a:lnTo>
                    <a:lnTo>
                      <a:pt x="639" y="3480"/>
                    </a:lnTo>
                    <a:lnTo>
                      <a:pt x="641" y="3520"/>
                    </a:lnTo>
                    <a:lnTo>
                      <a:pt x="644" y="3467"/>
                    </a:lnTo>
                    <a:lnTo>
                      <a:pt x="645" y="3494"/>
                    </a:lnTo>
                    <a:lnTo>
                      <a:pt x="646" y="3454"/>
                    </a:lnTo>
                    <a:lnTo>
                      <a:pt x="647" y="3487"/>
                    </a:lnTo>
                    <a:lnTo>
                      <a:pt x="648" y="3460"/>
                    </a:lnTo>
                    <a:lnTo>
                      <a:pt x="650" y="3487"/>
                    </a:lnTo>
                    <a:lnTo>
                      <a:pt x="652" y="3454"/>
                    </a:lnTo>
                    <a:lnTo>
                      <a:pt x="652" y="3487"/>
                    </a:lnTo>
                    <a:lnTo>
                      <a:pt x="653" y="3454"/>
                    </a:lnTo>
                    <a:lnTo>
                      <a:pt x="654" y="3480"/>
                    </a:lnTo>
                    <a:lnTo>
                      <a:pt x="655" y="3454"/>
                    </a:lnTo>
                    <a:lnTo>
                      <a:pt x="656" y="3487"/>
                    </a:lnTo>
                    <a:lnTo>
                      <a:pt x="657" y="3474"/>
                    </a:lnTo>
                    <a:lnTo>
                      <a:pt x="658" y="3487"/>
                    </a:lnTo>
                    <a:lnTo>
                      <a:pt x="659" y="3447"/>
                    </a:lnTo>
                    <a:lnTo>
                      <a:pt x="660" y="3507"/>
                    </a:lnTo>
                    <a:lnTo>
                      <a:pt x="661" y="3474"/>
                    </a:lnTo>
                    <a:lnTo>
                      <a:pt x="662" y="3480"/>
                    </a:lnTo>
                    <a:lnTo>
                      <a:pt x="663" y="3474"/>
                    </a:lnTo>
                    <a:lnTo>
                      <a:pt x="663" y="3480"/>
                    </a:lnTo>
                    <a:lnTo>
                      <a:pt x="665" y="3447"/>
                    </a:lnTo>
                    <a:lnTo>
                      <a:pt x="665" y="3494"/>
                    </a:lnTo>
                    <a:lnTo>
                      <a:pt x="667" y="3460"/>
                    </a:lnTo>
                    <a:lnTo>
                      <a:pt x="667" y="3467"/>
                    </a:lnTo>
                    <a:lnTo>
                      <a:pt x="669" y="3460"/>
                    </a:lnTo>
                    <a:lnTo>
                      <a:pt x="669" y="3480"/>
                    </a:lnTo>
                    <a:lnTo>
                      <a:pt x="669" y="3467"/>
                    </a:lnTo>
                    <a:lnTo>
                      <a:pt x="671" y="3494"/>
                    </a:lnTo>
                    <a:lnTo>
                      <a:pt x="671" y="3474"/>
                    </a:lnTo>
                    <a:lnTo>
                      <a:pt x="675" y="3507"/>
                    </a:lnTo>
                    <a:lnTo>
                      <a:pt x="677" y="3467"/>
                    </a:lnTo>
                    <a:lnTo>
                      <a:pt x="677" y="3500"/>
                    </a:lnTo>
                    <a:lnTo>
                      <a:pt x="677" y="3474"/>
                    </a:lnTo>
                    <a:lnTo>
                      <a:pt x="679" y="3494"/>
                    </a:lnTo>
                    <a:lnTo>
                      <a:pt x="679" y="3467"/>
                    </a:lnTo>
                    <a:lnTo>
                      <a:pt x="679" y="3514"/>
                    </a:lnTo>
                    <a:lnTo>
                      <a:pt x="681" y="3474"/>
                    </a:lnTo>
                    <a:lnTo>
                      <a:pt x="683" y="3507"/>
                    </a:lnTo>
                    <a:lnTo>
                      <a:pt x="683" y="3474"/>
                    </a:lnTo>
                    <a:lnTo>
                      <a:pt x="685" y="3494"/>
                    </a:lnTo>
                    <a:lnTo>
                      <a:pt x="685" y="3480"/>
                    </a:lnTo>
                    <a:lnTo>
                      <a:pt x="687" y="3500"/>
                    </a:lnTo>
                    <a:lnTo>
                      <a:pt x="687" y="3467"/>
                    </a:lnTo>
                    <a:lnTo>
                      <a:pt x="689" y="3474"/>
                    </a:lnTo>
                    <a:lnTo>
                      <a:pt x="689" y="3467"/>
                    </a:lnTo>
                    <a:lnTo>
                      <a:pt x="691" y="3487"/>
                    </a:lnTo>
                    <a:lnTo>
                      <a:pt x="691" y="3474"/>
                    </a:lnTo>
                    <a:lnTo>
                      <a:pt x="691" y="3494"/>
                    </a:lnTo>
                    <a:lnTo>
                      <a:pt x="693" y="3460"/>
                    </a:lnTo>
                    <a:lnTo>
                      <a:pt x="693" y="3514"/>
                    </a:lnTo>
                    <a:lnTo>
                      <a:pt x="695" y="3467"/>
                    </a:lnTo>
                    <a:lnTo>
                      <a:pt x="695" y="3487"/>
                    </a:lnTo>
                    <a:lnTo>
                      <a:pt x="695" y="3474"/>
                    </a:lnTo>
                    <a:lnTo>
                      <a:pt x="697" y="3500"/>
                    </a:lnTo>
                    <a:lnTo>
                      <a:pt x="699" y="3480"/>
                    </a:lnTo>
                    <a:lnTo>
                      <a:pt x="699" y="3487"/>
                    </a:lnTo>
                    <a:lnTo>
                      <a:pt x="700" y="3460"/>
                    </a:lnTo>
                    <a:lnTo>
                      <a:pt x="701" y="3487"/>
                    </a:lnTo>
                    <a:lnTo>
                      <a:pt x="701" y="3474"/>
                    </a:lnTo>
                    <a:lnTo>
                      <a:pt x="702" y="3500"/>
                    </a:lnTo>
                    <a:lnTo>
                      <a:pt x="703" y="3480"/>
                    </a:lnTo>
                    <a:lnTo>
                      <a:pt x="704" y="3487"/>
                    </a:lnTo>
                    <a:lnTo>
                      <a:pt x="705" y="3460"/>
                    </a:lnTo>
                    <a:lnTo>
                      <a:pt x="706" y="3494"/>
                    </a:lnTo>
                    <a:lnTo>
                      <a:pt x="707" y="3467"/>
                    </a:lnTo>
                    <a:lnTo>
                      <a:pt x="708" y="3494"/>
                    </a:lnTo>
                    <a:lnTo>
                      <a:pt x="709" y="3480"/>
                    </a:lnTo>
                    <a:lnTo>
                      <a:pt x="709" y="3514"/>
                    </a:lnTo>
                    <a:lnTo>
                      <a:pt x="711" y="3467"/>
                    </a:lnTo>
                    <a:lnTo>
                      <a:pt x="711" y="3480"/>
                    </a:lnTo>
                    <a:lnTo>
                      <a:pt x="712" y="3467"/>
                    </a:lnTo>
                    <a:lnTo>
                      <a:pt x="714" y="3494"/>
                    </a:lnTo>
                    <a:lnTo>
                      <a:pt x="716" y="3460"/>
                    </a:lnTo>
                    <a:lnTo>
                      <a:pt x="717" y="3507"/>
                    </a:lnTo>
                    <a:lnTo>
                      <a:pt x="718" y="3467"/>
                    </a:lnTo>
                    <a:lnTo>
                      <a:pt x="720" y="3507"/>
                    </a:lnTo>
                    <a:lnTo>
                      <a:pt x="721" y="3494"/>
                    </a:lnTo>
                    <a:lnTo>
                      <a:pt x="721" y="3500"/>
                    </a:lnTo>
                    <a:lnTo>
                      <a:pt x="724" y="3467"/>
                    </a:lnTo>
                    <a:lnTo>
                      <a:pt x="725" y="3494"/>
                    </a:lnTo>
                    <a:lnTo>
                      <a:pt x="727" y="3460"/>
                    </a:lnTo>
                    <a:lnTo>
                      <a:pt x="731" y="3500"/>
                    </a:lnTo>
                    <a:lnTo>
                      <a:pt x="734" y="3487"/>
                    </a:lnTo>
                    <a:lnTo>
                      <a:pt x="734" y="3507"/>
                    </a:lnTo>
                    <a:lnTo>
                      <a:pt x="736" y="3467"/>
                    </a:lnTo>
                    <a:lnTo>
                      <a:pt x="736" y="3494"/>
                    </a:lnTo>
                    <a:lnTo>
                      <a:pt x="738" y="3460"/>
                    </a:lnTo>
                    <a:lnTo>
                      <a:pt x="738" y="3494"/>
                    </a:lnTo>
                    <a:lnTo>
                      <a:pt x="742" y="3467"/>
                    </a:lnTo>
                    <a:lnTo>
                      <a:pt x="742" y="3500"/>
                    </a:lnTo>
                    <a:lnTo>
                      <a:pt x="744" y="3460"/>
                    </a:lnTo>
                    <a:lnTo>
                      <a:pt x="744" y="3500"/>
                    </a:lnTo>
                    <a:lnTo>
                      <a:pt x="746" y="3467"/>
                    </a:lnTo>
                    <a:lnTo>
                      <a:pt x="746" y="3480"/>
                    </a:lnTo>
                    <a:lnTo>
                      <a:pt x="748" y="3467"/>
                    </a:lnTo>
                    <a:lnTo>
                      <a:pt x="750" y="3500"/>
                    </a:lnTo>
                    <a:lnTo>
                      <a:pt x="750" y="3460"/>
                    </a:lnTo>
                    <a:lnTo>
                      <a:pt x="752" y="3480"/>
                    </a:lnTo>
                    <a:lnTo>
                      <a:pt x="754" y="3474"/>
                    </a:lnTo>
                    <a:lnTo>
                      <a:pt x="754" y="3480"/>
                    </a:lnTo>
                    <a:lnTo>
                      <a:pt x="754" y="3474"/>
                    </a:lnTo>
                    <a:lnTo>
                      <a:pt x="756" y="3487"/>
                    </a:lnTo>
                    <a:lnTo>
                      <a:pt x="756" y="3474"/>
                    </a:lnTo>
                    <a:lnTo>
                      <a:pt x="760" y="3514"/>
                    </a:lnTo>
                    <a:lnTo>
                      <a:pt x="760" y="3487"/>
                    </a:lnTo>
                    <a:lnTo>
                      <a:pt x="762" y="3494"/>
                    </a:lnTo>
                    <a:lnTo>
                      <a:pt x="762" y="3480"/>
                    </a:lnTo>
                    <a:lnTo>
                      <a:pt x="764" y="3527"/>
                    </a:lnTo>
                    <a:lnTo>
                      <a:pt x="764" y="3480"/>
                    </a:lnTo>
                    <a:lnTo>
                      <a:pt x="765" y="3507"/>
                    </a:lnTo>
                    <a:lnTo>
                      <a:pt x="766" y="3480"/>
                    </a:lnTo>
                    <a:lnTo>
                      <a:pt x="768" y="3494"/>
                    </a:lnTo>
                    <a:lnTo>
                      <a:pt x="768" y="3480"/>
                    </a:lnTo>
                    <a:lnTo>
                      <a:pt x="769" y="3500"/>
                    </a:lnTo>
                    <a:lnTo>
                      <a:pt x="770" y="3474"/>
                    </a:lnTo>
                    <a:lnTo>
                      <a:pt x="770" y="3500"/>
                    </a:lnTo>
                    <a:lnTo>
                      <a:pt x="772" y="3467"/>
                    </a:lnTo>
                    <a:lnTo>
                      <a:pt x="774" y="3487"/>
                    </a:lnTo>
                    <a:lnTo>
                      <a:pt x="776" y="3460"/>
                    </a:lnTo>
                    <a:lnTo>
                      <a:pt x="777" y="3487"/>
                    </a:lnTo>
                    <a:lnTo>
                      <a:pt x="779" y="3467"/>
                    </a:lnTo>
                    <a:lnTo>
                      <a:pt x="780" y="3480"/>
                    </a:lnTo>
                    <a:lnTo>
                      <a:pt x="780" y="3474"/>
                    </a:lnTo>
                    <a:lnTo>
                      <a:pt x="781" y="3500"/>
                    </a:lnTo>
                    <a:lnTo>
                      <a:pt x="782" y="3467"/>
                    </a:lnTo>
                    <a:lnTo>
                      <a:pt x="782" y="3487"/>
                    </a:lnTo>
                    <a:lnTo>
                      <a:pt x="783" y="3474"/>
                    </a:lnTo>
                    <a:lnTo>
                      <a:pt x="784" y="3494"/>
                    </a:lnTo>
                    <a:lnTo>
                      <a:pt x="786" y="3467"/>
                    </a:lnTo>
                    <a:lnTo>
                      <a:pt x="787" y="3507"/>
                    </a:lnTo>
                    <a:lnTo>
                      <a:pt x="788" y="3474"/>
                    </a:lnTo>
                    <a:lnTo>
                      <a:pt x="790" y="3507"/>
                    </a:lnTo>
                    <a:lnTo>
                      <a:pt x="791" y="3447"/>
                    </a:lnTo>
                    <a:lnTo>
                      <a:pt x="793" y="3507"/>
                    </a:lnTo>
                    <a:lnTo>
                      <a:pt x="795" y="3480"/>
                    </a:lnTo>
                    <a:lnTo>
                      <a:pt x="795" y="3507"/>
                    </a:lnTo>
                    <a:lnTo>
                      <a:pt x="797" y="3480"/>
                    </a:lnTo>
                    <a:lnTo>
                      <a:pt x="799" y="3500"/>
                    </a:lnTo>
                    <a:lnTo>
                      <a:pt x="799" y="3487"/>
                    </a:lnTo>
                    <a:lnTo>
                      <a:pt x="801" y="3500"/>
                    </a:lnTo>
                    <a:lnTo>
                      <a:pt x="801" y="3487"/>
                    </a:lnTo>
                    <a:lnTo>
                      <a:pt x="801" y="3500"/>
                    </a:lnTo>
                    <a:lnTo>
                      <a:pt x="803" y="3474"/>
                    </a:lnTo>
                    <a:lnTo>
                      <a:pt x="807" y="3534"/>
                    </a:lnTo>
                    <a:lnTo>
                      <a:pt x="807" y="3474"/>
                    </a:lnTo>
                    <a:lnTo>
                      <a:pt x="809" y="3507"/>
                    </a:lnTo>
                    <a:lnTo>
                      <a:pt x="809" y="3474"/>
                    </a:lnTo>
                    <a:lnTo>
                      <a:pt x="809" y="3487"/>
                    </a:lnTo>
                    <a:lnTo>
                      <a:pt x="811" y="3467"/>
                    </a:lnTo>
                    <a:lnTo>
                      <a:pt x="811" y="3500"/>
                    </a:lnTo>
                    <a:lnTo>
                      <a:pt x="813" y="3474"/>
                    </a:lnTo>
                    <a:lnTo>
                      <a:pt x="813" y="3487"/>
                    </a:lnTo>
                    <a:lnTo>
                      <a:pt x="815" y="3467"/>
                    </a:lnTo>
                    <a:lnTo>
                      <a:pt x="817" y="3520"/>
                    </a:lnTo>
                    <a:lnTo>
                      <a:pt x="819" y="3467"/>
                    </a:lnTo>
                    <a:lnTo>
                      <a:pt x="819" y="3494"/>
                    </a:lnTo>
                    <a:lnTo>
                      <a:pt x="821" y="3474"/>
                    </a:lnTo>
                    <a:lnTo>
                      <a:pt x="821" y="3494"/>
                    </a:lnTo>
                    <a:lnTo>
                      <a:pt x="822" y="3487"/>
                    </a:lnTo>
                    <a:lnTo>
                      <a:pt x="823" y="3507"/>
                    </a:lnTo>
                    <a:lnTo>
                      <a:pt x="823" y="3474"/>
                    </a:lnTo>
                    <a:lnTo>
                      <a:pt x="824" y="3500"/>
                    </a:lnTo>
                    <a:lnTo>
                      <a:pt x="827" y="3467"/>
                    </a:lnTo>
                    <a:lnTo>
                      <a:pt x="827" y="3507"/>
                    </a:lnTo>
                    <a:lnTo>
                      <a:pt x="828" y="3460"/>
                    </a:lnTo>
                    <a:lnTo>
                      <a:pt x="829" y="3514"/>
                    </a:lnTo>
                    <a:lnTo>
                      <a:pt x="832" y="3474"/>
                    </a:lnTo>
                    <a:lnTo>
                      <a:pt x="833" y="3480"/>
                    </a:lnTo>
                    <a:lnTo>
                      <a:pt x="834" y="3467"/>
                    </a:lnTo>
                    <a:lnTo>
                      <a:pt x="835" y="3500"/>
                    </a:lnTo>
                    <a:lnTo>
                      <a:pt x="837" y="3460"/>
                    </a:lnTo>
                    <a:lnTo>
                      <a:pt x="837" y="3494"/>
                    </a:lnTo>
                    <a:lnTo>
                      <a:pt x="838" y="3480"/>
                    </a:lnTo>
                    <a:lnTo>
                      <a:pt x="839" y="3500"/>
                    </a:lnTo>
                    <a:lnTo>
                      <a:pt x="840" y="3467"/>
                    </a:lnTo>
                    <a:lnTo>
                      <a:pt x="841" y="3500"/>
                    </a:lnTo>
                    <a:lnTo>
                      <a:pt x="842" y="3474"/>
                    </a:lnTo>
                    <a:lnTo>
                      <a:pt x="844" y="3507"/>
                    </a:lnTo>
                    <a:lnTo>
                      <a:pt x="844" y="3480"/>
                    </a:lnTo>
                    <a:lnTo>
                      <a:pt x="846" y="3487"/>
                    </a:lnTo>
                    <a:lnTo>
                      <a:pt x="846" y="3467"/>
                    </a:lnTo>
                    <a:lnTo>
                      <a:pt x="848" y="3480"/>
                    </a:lnTo>
                    <a:lnTo>
                      <a:pt x="848" y="3454"/>
                    </a:lnTo>
                    <a:lnTo>
                      <a:pt x="850" y="3500"/>
                    </a:lnTo>
                    <a:lnTo>
                      <a:pt x="852" y="3474"/>
                    </a:lnTo>
                    <a:lnTo>
                      <a:pt x="852" y="3494"/>
                    </a:lnTo>
                    <a:lnTo>
                      <a:pt x="854" y="3487"/>
                    </a:lnTo>
                    <a:lnTo>
                      <a:pt x="854" y="3494"/>
                    </a:lnTo>
                    <a:lnTo>
                      <a:pt x="854" y="3487"/>
                    </a:lnTo>
                    <a:lnTo>
                      <a:pt x="856" y="3494"/>
                    </a:lnTo>
                    <a:lnTo>
                      <a:pt x="856" y="3480"/>
                    </a:lnTo>
                    <a:lnTo>
                      <a:pt x="858" y="3500"/>
                    </a:lnTo>
                    <a:lnTo>
                      <a:pt x="858" y="3487"/>
                    </a:lnTo>
                    <a:lnTo>
                      <a:pt x="860" y="3507"/>
                    </a:lnTo>
                    <a:lnTo>
                      <a:pt x="860" y="3467"/>
                    </a:lnTo>
                    <a:lnTo>
                      <a:pt x="862" y="3494"/>
                    </a:lnTo>
                    <a:lnTo>
                      <a:pt x="864" y="3487"/>
                    </a:lnTo>
                    <a:lnTo>
                      <a:pt x="864" y="3507"/>
                    </a:lnTo>
                    <a:lnTo>
                      <a:pt x="865" y="3480"/>
                    </a:lnTo>
                    <a:lnTo>
                      <a:pt x="866" y="3500"/>
                    </a:lnTo>
                    <a:lnTo>
                      <a:pt x="866" y="3480"/>
                    </a:lnTo>
                    <a:lnTo>
                      <a:pt x="868" y="3500"/>
                    </a:lnTo>
                    <a:lnTo>
                      <a:pt x="870" y="3474"/>
                    </a:lnTo>
                    <a:lnTo>
                      <a:pt x="872" y="3494"/>
                    </a:lnTo>
                    <a:lnTo>
                      <a:pt x="873" y="3467"/>
                    </a:lnTo>
                    <a:lnTo>
                      <a:pt x="874" y="3494"/>
                    </a:lnTo>
                    <a:lnTo>
                      <a:pt x="875" y="3480"/>
                    </a:lnTo>
                    <a:lnTo>
                      <a:pt x="876" y="3487"/>
                    </a:lnTo>
                    <a:lnTo>
                      <a:pt x="877" y="3467"/>
                    </a:lnTo>
                    <a:lnTo>
                      <a:pt x="878" y="3480"/>
                    </a:lnTo>
                    <a:lnTo>
                      <a:pt x="879" y="3454"/>
                    </a:lnTo>
                    <a:lnTo>
                      <a:pt x="880" y="3514"/>
                    </a:lnTo>
                    <a:lnTo>
                      <a:pt x="882" y="3467"/>
                    </a:lnTo>
                    <a:lnTo>
                      <a:pt x="884" y="3500"/>
                    </a:lnTo>
                    <a:lnTo>
                      <a:pt x="885" y="3474"/>
                    </a:lnTo>
                    <a:lnTo>
                      <a:pt x="887" y="3507"/>
                    </a:lnTo>
                    <a:lnTo>
                      <a:pt x="887" y="3467"/>
                    </a:lnTo>
                    <a:lnTo>
                      <a:pt x="889" y="3507"/>
                    </a:lnTo>
                    <a:lnTo>
                      <a:pt x="891" y="3467"/>
                    </a:lnTo>
                    <a:lnTo>
                      <a:pt x="891" y="3494"/>
                    </a:lnTo>
                    <a:lnTo>
                      <a:pt x="893" y="3460"/>
                    </a:lnTo>
                    <a:lnTo>
                      <a:pt x="893" y="3487"/>
                    </a:lnTo>
                    <a:lnTo>
                      <a:pt x="895" y="3454"/>
                    </a:lnTo>
                    <a:lnTo>
                      <a:pt x="895" y="3500"/>
                    </a:lnTo>
                    <a:lnTo>
                      <a:pt x="899" y="3454"/>
                    </a:lnTo>
                    <a:lnTo>
                      <a:pt x="899" y="3500"/>
                    </a:lnTo>
                    <a:lnTo>
                      <a:pt x="901" y="3474"/>
                    </a:lnTo>
                    <a:lnTo>
                      <a:pt x="901" y="3487"/>
                    </a:lnTo>
                    <a:lnTo>
                      <a:pt x="903" y="3474"/>
                    </a:lnTo>
                    <a:lnTo>
                      <a:pt x="905" y="3480"/>
                    </a:lnTo>
                    <a:lnTo>
                      <a:pt x="907" y="3467"/>
                    </a:lnTo>
                    <a:lnTo>
                      <a:pt x="907" y="3500"/>
                    </a:lnTo>
                    <a:lnTo>
                      <a:pt x="909" y="3474"/>
                    </a:lnTo>
                    <a:lnTo>
                      <a:pt x="909" y="3480"/>
                    </a:lnTo>
                    <a:lnTo>
                      <a:pt x="911" y="3467"/>
                    </a:lnTo>
                    <a:lnTo>
                      <a:pt x="911" y="3494"/>
                    </a:lnTo>
                    <a:lnTo>
                      <a:pt x="912" y="3480"/>
                    </a:lnTo>
                    <a:lnTo>
                      <a:pt x="913" y="3500"/>
                    </a:lnTo>
                    <a:lnTo>
                      <a:pt x="914" y="3467"/>
                    </a:lnTo>
                    <a:lnTo>
                      <a:pt x="915" y="3487"/>
                    </a:lnTo>
                    <a:lnTo>
                      <a:pt x="916" y="3480"/>
                    </a:lnTo>
                    <a:lnTo>
                      <a:pt x="917" y="3507"/>
                    </a:lnTo>
                    <a:lnTo>
                      <a:pt x="919" y="3487"/>
                    </a:lnTo>
                    <a:lnTo>
                      <a:pt x="922" y="3507"/>
                    </a:lnTo>
                    <a:lnTo>
                      <a:pt x="923" y="3500"/>
                    </a:lnTo>
                    <a:lnTo>
                      <a:pt x="923" y="3507"/>
                    </a:lnTo>
                    <a:lnTo>
                      <a:pt x="924" y="3474"/>
                    </a:lnTo>
                    <a:lnTo>
                      <a:pt x="925" y="3494"/>
                    </a:lnTo>
                    <a:lnTo>
                      <a:pt x="925" y="3480"/>
                    </a:lnTo>
                    <a:lnTo>
                      <a:pt x="926" y="3494"/>
                    </a:lnTo>
                    <a:lnTo>
                      <a:pt x="930" y="3288"/>
                    </a:lnTo>
                    <a:lnTo>
                      <a:pt x="932" y="3474"/>
                    </a:lnTo>
                    <a:lnTo>
                      <a:pt x="934" y="3467"/>
                    </a:lnTo>
                    <a:lnTo>
                      <a:pt x="934" y="3487"/>
                    </a:lnTo>
                    <a:lnTo>
                      <a:pt x="934" y="3467"/>
                    </a:lnTo>
                    <a:lnTo>
                      <a:pt x="936" y="3487"/>
                    </a:lnTo>
                    <a:lnTo>
                      <a:pt x="936" y="3467"/>
                    </a:lnTo>
                    <a:lnTo>
                      <a:pt x="936" y="3487"/>
                    </a:lnTo>
                    <a:lnTo>
                      <a:pt x="938" y="3480"/>
                    </a:lnTo>
                    <a:lnTo>
                      <a:pt x="938" y="3494"/>
                    </a:lnTo>
                    <a:lnTo>
                      <a:pt x="938" y="3480"/>
                    </a:lnTo>
                    <a:lnTo>
                      <a:pt x="940" y="3487"/>
                    </a:lnTo>
                    <a:lnTo>
                      <a:pt x="940" y="3467"/>
                    </a:lnTo>
                    <a:lnTo>
                      <a:pt x="940" y="3500"/>
                    </a:lnTo>
                    <a:lnTo>
                      <a:pt x="942" y="3474"/>
                    </a:lnTo>
                    <a:lnTo>
                      <a:pt x="944" y="3520"/>
                    </a:lnTo>
                    <a:lnTo>
                      <a:pt x="944" y="3474"/>
                    </a:lnTo>
                    <a:lnTo>
                      <a:pt x="946" y="3494"/>
                    </a:lnTo>
                    <a:lnTo>
                      <a:pt x="947" y="3460"/>
                    </a:lnTo>
                    <a:lnTo>
                      <a:pt x="949" y="3494"/>
                    </a:lnTo>
                    <a:lnTo>
                      <a:pt x="951" y="3467"/>
                    </a:lnTo>
                    <a:lnTo>
                      <a:pt x="952" y="3474"/>
                    </a:lnTo>
                    <a:lnTo>
                      <a:pt x="952" y="3467"/>
                    </a:lnTo>
                    <a:lnTo>
                      <a:pt x="953" y="3487"/>
                    </a:lnTo>
                    <a:lnTo>
                      <a:pt x="955" y="3454"/>
                    </a:lnTo>
                    <a:lnTo>
                      <a:pt x="956" y="3460"/>
                    </a:lnTo>
                    <a:lnTo>
                      <a:pt x="957" y="3361"/>
                    </a:lnTo>
                    <a:lnTo>
                      <a:pt x="959" y="3447"/>
                    </a:lnTo>
                    <a:lnTo>
                      <a:pt x="960" y="3421"/>
                    </a:lnTo>
                    <a:lnTo>
                      <a:pt x="960" y="3480"/>
                    </a:lnTo>
                    <a:lnTo>
                      <a:pt x="962" y="3460"/>
                    </a:lnTo>
                    <a:lnTo>
                      <a:pt x="962" y="3474"/>
                    </a:lnTo>
                    <a:lnTo>
                      <a:pt x="963" y="3467"/>
                    </a:lnTo>
                    <a:lnTo>
                      <a:pt x="964" y="3487"/>
                    </a:lnTo>
                    <a:lnTo>
                      <a:pt x="965" y="3474"/>
                    </a:lnTo>
                    <a:lnTo>
                      <a:pt x="967" y="3494"/>
                    </a:lnTo>
                    <a:lnTo>
                      <a:pt x="969" y="3467"/>
                    </a:lnTo>
                    <a:lnTo>
                      <a:pt x="971" y="3480"/>
                    </a:lnTo>
                    <a:lnTo>
                      <a:pt x="973" y="3474"/>
                    </a:lnTo>
                    <a:lnTo>
                      <a:pt x="973" y="3507"/>
                    </a:lnTo>
                    <a:lnTo>
                      <a:pt x="975" y="3474"/>
                    </a:lnTo>
                    <a:lnTo>
                      <a:pt x="975" y="3480"/>
                    </a:lnTo>
                    <a:lnTo>
                      <a:pt x="977" y="3467"/>
                    </a:lnTo>
                    <a:lnTo>
                      <a:pt x="977" y="3487"/>
                    </a:lnTo>
                    <a:lnTo>
                      <a:pt x="979" y="3467"/>
                    </a:lnTo>
                    <a:lnTo>
                      <a:pt x="979" y="3480"/>
                    </a:lnTo>
                    <a:lnTo>
                      <a:pt x="979" y="3460"/>
                    </a:lnTo>
                    <a:lnTo>
                      <a:pt x="981" y="3500"/>
                    </a:lnTo>
                    <a:lnTo>
                      <a:pt x="981" y="3467"/>
                    </a:lnTo>
                    <a:lnTo>
                      <a:pt x="981" y="3487"/>
                    </a:lnTo>
                    <a:lnTo>
                      <a:pt x="984" y="3441"/>
                    </a:lnTo>
                    <a:lnTo>
                      <a:pt x="985" y="3447"/>
                    </a:lnTo>
                    <a:lnTo>
                      <a:pt x="985" y="3441"/>
                    </a:lnTo>
                    <a:lnTo>
                      <a:pt x="986" y="3467"/>
                    </a:lnTo>
                    <a:lnTo>
                      <a:pt x="987" y="3434"/>
                    </a:lnTo>
                    <a:lnTo>
                      <a:pt x="989" y="3474"/>
                    </a:lnTo>
                    <a:lnTo>
                      <a:pt x="989" y="3454"/>
                    </a:lnTo>
                    <a:lnTo>
                      <a:pt x="990" y="3487"/>
                    </a:lnTo>
                    <a:lnTo>
                      <a:pt x="991" y="3480"/>
                    </a:lnTo>
                    <a:lnTo>
                      <a:pt x="992" y="3507"/>
                    </a:lnTo>
                    <a:lnTo>
                      <a:pt x="993" y="3467"/>
                    </a:lnTo>
                    <a:lnTo>
                      <a:pt x="993" y="3487"/>
                    </a:lnTo>
                    <a:lnTo>
                      <a:pt x="994" y="3460"/>
                    </a:lnTo>
                    <a:lnTo>
                      <a:pt x="995" y="3474"/>
                    </a:lnTo>
                    <a:lnTo>
                      <a:pt x="996" y="3460"/>
                    </a:lnTo>
                    <a:lnTo>
                      <a:pt x="997" y="3494"/>
                    </a:lnTo>
                    <a:lnTo>
                      <a:pt x="1000" y="3474"/>
                    </a:lnTo>
                    <a:lnTo>
                      <a:pt x="1001" y="3480"/>
                    </a:lnTo>
                    <a:lnTo>
                      <a:pt x="1002" y="3474"/>
                    </a:lnTo>
                    <a:lnTo>
                      <a:pt x="1002" y="3487"/>
                    </a:lnTo>
                    <a:lnTo>
                      <a:pt x="1004" y="3474"/>
                    </a:lnTo>
                    <a:lnTo>
                      <a:pt x="1004" y="3487"/>
                    </a:lnTo>
                    <a:lnTo>
                      <a:pt x="1006" y="3467"/>
                    </a:lnTo>
                    <a:lnTo>
                      <a:pt x="1008" y="3507"/>
                    </a:lnTo>
                    <a:lnTo>
                      <a:pt x="1008" y="3480"/>
                    </a:lnTo>
                    <a:lnTo>
                      <a:pt x="1010" y="3487"/>
                    </a:lnTo>
                    <a:lnTo>
                      <a:pt x="1012" y="3447"/>
                    </a:lnTo>
                    <a:lnTo>
                      <a:pt x="1016" y="3500"/>
                    </a:lnTo>
                    <a:lnTo>
                      <a:pt x="1019" y="3460"/>
                    </a:lnTo>
                    <a:lnTo>
                      <a:pt x="1020" y="3467"/>
                    </a:lnTo>
                    <a:lnTo>
                      <a:pt x="1020" y="3460"/>
                    </a:lnTo>
                    <a:lnTo>
                      <a:pt x="1022" y="3494"/>
                    </a:lnTo>
                    <a:lnTo>
                      <a:pt x="1022" y="3460"/>
                    </a:lnTo>
                    <a:lnTo>
                      <a:pt x="1023" y="3487"/>
                    </a:lnTo>
                    <a:lnTo>
                      <a:pt x="1024" y="3454"/>
                    </a:lnTo>
                    <a:lnTo>
                      <a:pt x="1024" y="3487"/>
                    </a:lnTo>
                    <a:lnTo>
                      <a:pt x="1025" y="3474"/>
                    </a:lnTo>
                    <a:lnTo>
                      <a:pt x="1027" y="3480"/>
                    </a:lnTo>
                    <a:lnTo>
                      <a:pt x="1029" y="3460"/>
                    </a:lnTo>
                    <a:lnTo>
                      <a:pt x="1031" y="3480"/>
                    </a:lnTo>
                    <a:lnTo>
                      <a:pt x="1032" y="3474"/>
                    </a:lnTo>
                    <a:lnTo>
                      <a:pt x="1032" y="3487"/>
                    </a:lnTo>
                    <a:lnTo>
                      <a:pt x="1033" y="3460"/>
                    </a:lnTo>
                    <a:lnTo>
                      <a:pt x="1034" y="3480"/>
                    </a:lnTo>
                    <a:lnTo>
                      <a:pt x="1035" y="3460"/>
                    </a:lnTo>
                    <a:lnTo>
                      <a:pt x="1035" y="3507"/>
                    </a:lnTo>
                    <a:lnTo>
                      <a:pt x="1035" y="3454"/>
                    </a:lnTo>
                    <a:lnTo>
                      <a:pt x="1037" y="3487"/>
                    </a:lnTo>
                    <a:lnTo>
                      <a:pt x="1037" y="3454"/>
                    </a:lnTo>
                    <a:lnTo>
                      <a:pt x="1039" y="3474"/>
                    </a:lnTo>
                    <a:lnTo>
                      <a:pt x="1041" y="3467"/>
                    </a:lnTo>
                    <a:lnTo>
                      <a:pt x="1043" y="3480"/>
                    </a:lnTo>
                    <a:lnTo>
                      <a:pt x="1043" y="3441"/>
                    </a:lnTo>
                    <a:lnTo>
                      <a:pt x="1045" y="3487"/>
                    </a:lnTo>
                    <a:lnTo>
                      <a:pt x="1045" y="3474"/>
                    </a:lnTo>
                    <a:lnTo>
                      <a:pt x="1047" y="3487"/>
                    </a:lnTo>
                    <a:lnTo>
                      <a:pt x="1047" y="3467"/>
                    </a:lnTo>
                    <a:lnTo>
                      <a:pt x="1049" y="3494"/>
                    </a:lnTo>
                    <a:lnTo>
                      <a:pt x="1050" y="3474"/>
                    </a:lnTo>
                    <a:lnTo>
                      <a:pt x="1051" y="3494"/>
                    </a:lnTo>
                    <a:lnTo>
                      <a:pt x="1052" y="3480"/>
                    </a:lnTo>
                    <a:lnTo>
                      <a:pt x="1053" y="3500"/>
                    </a:lnTo>
                    <a:lnTo>
                      <a:pt x="1055" y="3454"/>
                    </a:lnTo>
                    <a:lnTo>
                      <a:pt x="1056" y="3480"/>
                    </a:lnTo>
                    <a:lnTo>
                      <a:pt x="1057" y="3467"/>
                    </a:lnTo>
                    <a:lnTo>
                      <a:pt x="1059" y="3487"/>
                    </a:lnTo>
                    <a:lnTo>
                      <a:pt x="1059" y="3460"/>
                    </a:lnTo>
                    <a:lnTo>
                      <a:pt x="1060" y="3494"/>
                    </a:lnTo>
                    <a:lnTo>
                      <a:pt x="1061" y="3474"/>
                    </a:lnTo>
                    <a:lnTo>
                      <a:pt x="1063" y="3500"/>
                    </a:lnTo>
                    <a:lnTo>
                      <a:pt x="1063" y="3447"/>
                    </a:lnTo>
                    <a:lnTo>
                      <a:pt x="1065" y="3520"/>
                    </a:lnTo>
                    <a:lnTo>
                      <a:pt x="1066" y="3460"/>
                    </a:lnTo>
                    <a:lnTo>
                      <a:pt x="1068" y="3494"/>
                    </a:lnTo>
                    <a:lnTo>
                      <a:pt x="1070" y="3467"/>
                    </a:lnTo>
                    <a:lnTo>
                      <a:pt x="1072" y="3494"/>
                    </a:lnTo>
                    <a:lnTo>
                      <a:pt x="1072" y="3474"/>
                    </a:lnTo>
                    <a:lnTo>
                      <a:pt x="1076" y="3500"/>
                    </a:lnTo>
                    <a:lnTo>
                      <a:pt x="1076" y="3441"/>
                    </a:lnTo>
                    <a:lnTo>
                      <a:pt x="1078" y="3480"/>
                    </a:lnTo>
                    <a:lnTo>
                      <a:pt x="1078" y="3474"/>
                    </a:lnTo>
                    <a:lnTo>
                      <a:pt x="1080" y="3487"/>
                    </a:lnTo>
                    <a:lnTo>
                      <a:pt x="1080" y="3467"/>
                    </a:lnTo>
                    <a:lnTo>
                      <a:pt x="1081" y="3487"/>
                    </a:lnTo>
                    <a:lnTo>
                      <a:pt x="1083" y="3474"/>
                    </a:lnTo>
                    <a:lnTo>
                      <a:pt x="1084" y="3500"/>
                    </a:lnTo>
                    <a:lnTo>
                      <a:pt x="1085" y="3460"/>
                    </a:lnTo>
                    <a:lnTo>
                      <a:pt x="1086" y="3507"/>
                    </a:lnTo>
                    <a:lnTo>
                      <a:pt x="1086" y="3480"/>
                    </a:lnTo>
                    <a:lnTo>
                      <a:pt x="1088" y="3494"/>
                    </a:lnTo>
                    <a:lnTo>
                      <a:pt x="1090" y="3474"/>
                    </a:lnTo>
                    <a:lnTo>
                      <a:pt x="1090" y="3480"/>
                    </a:lnTo>
                    <a:lnTo>
                      <a:pt x="1091" y="3474"/>
                    </a:lnTo>
                    <a:lnTo>
                      <a:pt x="1092" y="3500"/>
                    </a:lnTo>
                    <a:lnTo>
                      <a:pt x="1092" y="3460"/>
                    </a:lnTo>
                    <a:lnTo>
                      <a:pt x="1094" y="3494"/>
                    </a:lnTo>
                    <a:lnTo>
                      <a:pt x="1096" y="3467"/>
                    </a:lnTo>
                    <a:lnTo>
                      <a:pt x="1097" y="3487"/>
                    </a:lnTo>
                    <a:lnTo>
                      <a:pt x="1097" y="3474"/>
                    </a:lnTo>
                    <a:lnTo>
                      <a:pt x="1097" y="3480"/>
                    </a:lnTo>
                    <a:lnTo>
                      <a:pt x="1099" y="3467"/>
                    </a:lnTo>
                    <a:lnTo>
                      <a:pt x="1099" y="3480"/>
                    </a:lnTo>
                    <a:lnTo>
                      <a:pt x="1101" y="3460"/>
                    </a:lnTo>
                    <a:lnTo>
                      <a:pt x="1101" y="3487"/>
                    </a:lnTo>
                    <a:lnTo>
                      <a:pt x="1103" y="3474"/>
                    </a:lnTo>
                    <a:lnTo>
                      <a:pt x="1103" y="3500"/>
                    </a:lnTo>
                    <a:lnTo>
                      <a:pt x="1105" y="3480"/>
                    </a:lnTo>
                    <a:lnTo>
                      <a:pt x="1107" y="3487"/>
                    </a:lnTo>
                    <a:lnTo>
                      <a:pt x="1107" y="3454"/>
                    </a:lnTo>
                    <a:lnTo>
                      <a:pt x="1109" y="3480"/>
                    </a:lnTo>
                    <a:lnTo>
                      <a:pt x="1110" y="3467"/>
                    </a:lnTo>
                    <a:lnTo>
                      <a:pt x="1111" y="3500"/>
                    </a:lnTo>
                    <a:lnTo>
                      <a:pt x="1113" y="3460"/>
                    </a:lnTo>
                    <a:lnTo>
                      <a:pt x="1114" y="3487"/>
                    </a:lnTo>
                    <a:lnTo>
                      <a:pt x="1115" y="3460"/>
                    </a:lnTo>
                    <a:lnTo>
                      <a:pt x="1117" y="3500"/>
                    </a:lnTo>
                    <a:lnTo>
                      <a:pt x="1117" y="3474"/>
                    </a:lnTo>
                    <a:lnTo>
                      <a:pt x="1118" y="3507"/>
                    </a:lnTo>
                    <a:lnTo>
                      <a:pt x="1119" y="3467"/>
                    </a:lnTo>
                    <a:lnTo>
                      <a:pt x="1121" y="3474"/>
                    </a:lnTo>
                    <a:lnTo>
                      <a:pt x="1123" y="3447"/>
                    </a:lnTo>
                    <a:lnTo>
                      <a:pt x="1123" y="3494"/>
                    </a:lnTo>
                    <a:lnTo>
                      <a:pt x="1124" y="3467"/>
                    </a:lnTo>
                    <a:lnTo>
                      <a:pt x="1125" y="3487"/>
                    </a:lnTo>
                    <a:lnTo>
                      <a:pt x="1128" y="3447"/>
                    </a:lnTo>
                    <a:lnTo>
                      <a:pt x="1128" y="3480"/>
                    </a:lnTo>
                    <a:lnTo>
                      <a:pt x="1128" y="3460"/>
                    </a:lnTo>
                    <a:lnTo>
                      <a:pt x="1130" y="3480"/>
                    </a:lnTo>
                    <a:lnTo>
                      <a:pt x="1130" y="3460"/>
                    </a:lnTo>
                    <a:lnTo>
                      <a:pt x="1132" y="3500"/>
                    </a:lnTo>
                    <a:lnTo>
                      <a:pt x="1134" y="3460"/>
                    </a:lnTo>
                    <a:lnTo>
                      <a:pt x="1136" y="3507"/>
                    </a:lnTo>
                    <a:lnTo>
                      <a:pt x="1138" y="3454"/>
                    </a:lnTo>
                    <a:lnTo>
                      <a:pt x="1139" y="3487"/>
                    </a:lnTo>
                    <a:lnTo>
                      <a:pt x="1140" y="3447"/>
                    </a:lnTo>
                    <a:lnTo>
                      <a:pt x="1142" y="3487"/>
                    </a:lnTo>
                    <a:lnTo>
                      <a:pt x="1142" y="3467"/>
                    </a:lnTo>
                    <a:lnTo>
                      <a:pt x="1144" y="3500"/>
                    </a:lnTo>
                    <a:lnTo>
                      <a:pt x="1144" y="3474"/>
                    </a:lnTo>
                    <a:lnTo>
                      <a:pt x="1145" y="3514"/>
                    </a:lnTo>
                    <a:lnTo>
                      <a:pt x="1146" y="3474"/>
                    </a:lnTo>
                    <a:lnTo>
                      <a:pt x="1146" y="3507"/>
                    </a:lnTo>
                    <a:lnTo>
                      <a:pt x="1147" y="3480"/>
                    </a:lnTo>
                    <a:lnTo>
                      <a:pt x="1148" y="3494"/>
                    </a:lnTo>
                    <a:lnTo>
                      <a:pt x="1149" y="3467"/>
                    </a:lnTo>
                    <a:lnTo>
                      <a:pt x="1150" y="3500"/>
                    </a:lnTo>
                    <a:lnTo>
                      <a:pt x="1152" y="3487"/>
                    </a:lnTo>
                    <a:lnTo>
                      <a:pt x="1153" y="3500"/>
                    </a:lnTo>
                    <a:lnTo>
                      <a:pt x="1153" y="3487"/>
                    </a:lnTo>
                    <a:lnTo>
                      <a:pt x="1155" y="3494"/>
                    </a:lnTo>
                    <a:lnTo>
                      <a:pt x="1155" y="3487"/>
                    </a:lnTo>
                    <a:lnTo>
                      <a:pt x="1157" y="3507"/>
                    </a:lnTo>
                    <a:lnTo>
                      <a:pt x="1157" y="3467"/>
                    </a:lnTo>
                    <a:lnTo>
                      <a:pt x="1159" y="3507"/>
                    </a:lnTo>
                    <a:lnTo>
                      <a:pt x="1159" y="3480"/>
                    </a:lnTo>
                    <a:lnTo>
                      <a:pt x="1159" y="3500"/>
                    </a:lnTo>
                    <a:lnTo>
                      <a:pt x="1161" y="3467"/>
                    </a:lnTo>
                    <a:lnTo>
                      <a:pt x="1163" y="3507"/>
                    </a:lnTo>
                    <a:lnTo>
                      <a:pt x="1165" y="3467"/>
                    </a:lnTo>
                    <a:lnTo>
                      <a:pt x="1167" y="3514"/>
                    </a:lnTo>
                    <a:lnTo>
                      <a:pt x="1169" y="3454"/>
                    </a:lnTo>
                    <a:lnTo>
                      <a:pt x="1171" y="3487"/>
                    </a:lnTo>
                    <a:lnTo>
                      <a:pt x="1171" y="3454"/>
                    </a:lnTo>
                    <a:lnTo>
                      <a:pt x="1172" y="3487"/>
                    </a:lnTo>
                    <a:lnTo>
                      <a:pt x="1174" y="3467"/>
                    </a:lnTo>
                    <a:lnTo>
                      <a:pt x="1175" y="3494"/>
                    </a:lnTo>
                    <a:lnTo>
                      <a:pt x="1176" y="3480"/>
                    </a:lnTo>
                    <a:lnTo>
                      <a:pt x="1178" y="3494"/>
                    </a:lnTo>
                    <a:lnTo>
                      <a:pt x="1179" y="3474"/>
                    </a:lnTo>
                    <a:lnTo>
                      <a:pt x="1180" y="3487"/>
                    </a:lnTo>
                    <a:lnTo>
                      <a:pt x="1180" y="3474"/>
                    </a:lnTo>
                    <a:lnTo>
                      <a:pt x="1180" y="3480"/>
                    </a:lnTo>
                    <a:lnTo>
                      <a:pt x="1182" y="3474"/>
                    </a:lnTo>
                    <a:lnTo>
                      <a:pt x="1182" y="3507"/>
                    </a:lnTo>
                    <a:lnTo>
                      <a:pt x="1184" y="3467"/>
                    </a:lnTo>
                    <a:lnTo>
                      <a:pt x="1184" y="3487"/>
                    </a:lnTo>
                    <a:lnTo>
                      <a:pt x="1188" y="3467"/>
                    </a:lnTo>
                    <a:lnTo>
                      <a:pt x="1188" y="3507"/>
                    </a:lnTo>
                    <a:lnTo>
                      <a:pt x="1188" y="3494"/>
                    </a:lnTo>
                    <a:lnTo>
                      <a:pt x="1190" y="3507"/>
                    </a:lnTo>
                    <a:lnTo>
                      <a:pt x="1192" y="3474"/>
                    </a:lnTo>
                    <a:lnTo>
                      <a:pt x="1193" y="3507"/>
                    </a:lnTo>
                    <a:lnTo>
                      <a:pt x="1195" y="3467"/>
                    </a:lnTo>
                    <a:lnTo>
                      <a:pt x="1196" y="3480"/>
                    </a:lnTo>
                    <a:lnTo>
                      <a:pt x="1197" y="3454"/>
                    </a:lnTo>
                    <a:lnTo>
                      <a:pt x="1198" y="3487"/>
                    </a:lnTo>
                    <a:lnTo>
                      <a:pt x="1199" y="3467"/>
                    </a:lnTo>
                    <a:lnTo>
                      <a:pt x="1201" y="3507"/>
                    </a:lnTo>
                    <a:lnTo>
                      <a:pt x="1202" y="3467"/>
                    </a:lnTo>
                    <a:lnTo>
                      <a:pt x="1205" y="3500"/>
                    </a:lnTo>
                    <a:lnTo>
                      <a:pt x="1205" y="3460"/>
                    </a:lnTo>
                    <a:lnTo>
                      <a:pt x="1207" y="3467"/>
                    </a:lnTo>
                    <a:lnTo>
                      <a:pt x="1207" y="3460"/>
                    </a:lnTo>
                    <a:lnTo>
                      <a:pt x="1207" y="3500"/>
                    </a:lnTo>
                    <a:lnTo>
                      <a:pt x="1209" y="3487"/>
                    </a:lnTo>
                    <a:lnTo>
                      <a:pt x="1209" y="3494"/>
                    </a:lnTo>
                    <a:lnTo>
                      <a:pt x="1209" y="3487"/>
                    </a:lnTo>
                    <a:lnTo>
                      <a:pt x="1211" y="3500"/>
                    </a:lnTo>
                    <a:lnTo>
                      <a:pt x="1211" y="3474"/>
                    </a:lnTo>
                    <a:lnTo>
                      <a:pt x="1213" y="3494"/>
                    </a:lnTo>
                    <a:lnTo>
                      <a:pt x="1213" y="3467"/>
                    </a:lnTo>
                    <a:lnTo>
                      <a:pt x="1216" y="3487"/>
                    </a:lnTo>
                    <a:lnTo>
                      <a:pt x="1218" y="3467"/>
                    </a:lnTo>
                    <a:lnTo>
                      <a:pt x="1219" y="3480"/>
                    </a:lnTo>
                    <a:lnTo>
                      <a:pt x="1221" y="3467"/>
                    </a:lnTo>
                    <a:lnTo>
                      <a:pt x="1222" y="3494"/>
                    </a:lnTo>
                    <a:lnTo>
                      <a:pt x="1223" y="3480"/>
                    </a:lnTo>
                    <a:lnTo>
                      <a:pt x="1224" y="3487"/>
                    </a:lnTo>
                    <a:lnTo>
                      <a:pt x="1225" y="3474"/>
                    </a:lnTo>
                    <a:lnTo>
                      <a:pt x="1225" y="3507"/>
                    </a:lnTo>
                    <a:lnTo>
                      <a:pt x="1226" y="3487"/>
                    </a:lnTo>
                    <a:lnTo>
                      <a:pt x="1227" y="3520"/>
                    </a:lnTo>
                    <a:lnTo>
                      <a:pt x="1228" y="3480"/>
                    </a:lnTo>
                    <a:lnTo>
                      <a:pt x="1229" y="3500"/>
                    </a:lnTo>
                    <a:lnTo>
                      <a:pt x="1230" y="3480"/>
                    </a:lnTo>
                    <a:lnTo>
                      <a:pt x="1230" y="3494"/>
                    </a:lnTo>
                    <a:lnTo>
                      <a:pt x="1230" y="3467"/>
                    </a:lnTo>
                    <a:lnTo>
                      <a:pt x="1232" y="3494"/>
                    </a:lnTo>
                    <a:lnTo>
                      <a:pt x="1232" y="3474"/>
                    </a:lnTo>
                    <a:lnTo>
                      <a:pt x="1234" y="3487"/>
                    </a:lnTo>
                    <a:lnTo>
                      <a:pt x="1234" y="3460"/>
                    </a:lnTo>
                    <a:lnTo>
                      <a:pt x="1236" y="3494"/>
                    </a:lnTo>
                    <a:lnTo>
                      <a:pt x="1238" y="3474"/>
                    </a:lnTo>
                    <a:lnTo>
                      <a:pt x="1240" y="3487"/>
                    </a:lnTo>
                    <a:lnTo>
                      <a:pt x="1241" y="3474"/>
                    </a:lnTo>
                    <a:lnTo>
                      <a:pt x="1242" y="3487"/>
                    </a:lnTo>
                    <a:lnTo>
                      <a:pt x="1244" y="3460"/>
                    </a:lnTo>
                    <a:lnTo>
                      <a:pt x="1244" y="3487"/>
                    </a:lnTo>
                    <a:lnTo>
                      <a:pt x="1246" y="3467"/>
                    </a:lnTo>
                    <a:lnTo>
                      <a:pt x="1246" y="3474"/>
                    </a:lnTo>
                    <a:lnTo>
                      <a:pt x="1247" y="3467"/>
                    </a:lnTo>
                    <a:lnTo>
                      <a:pt x="1248" y="3500"/>
                    </a:lnTo>
                    <a:lnTo>
                      <a:pt x="1248" y="3487"/>
                    </a:lnTo>
                    <a:lnTo>
                      <a:pt x="1249" y="3507"/>
                    </a:lnTo>
                    <a:lnTo>
                      <a:pt x="1250" y="3460"/>
                    </a:lnTo>
                    <a:lnTo>
                      <a:pt x="1251" y="3487"/>
                    </a:lnTo>
                    <a:lnTo>
                      <a:pt x="1252" y="3467"/>
                    </a:lnTo>
                    <a:lnTo>
                      <a:pt x="1253" y="3494"/>
                    </a:lnTo>
                    <a:lnTo>
                      <a:pt x="1255" y="3480"/>
                    </a:lnTo>
                    <a:lnTo>
                      <a:pt x="1255" y="3487"/>
                    </a:lnTo>
                    <a:lnTo>
                      <a:pt x="1257" y="3467"/>
                    </a:lnTo>
                    <a:lnTo>
                      <a:pt x="1257" y="3500"/>
                    </a:lnTo>
                    <a:lnTo>
                      <a:pt x="1259" y="3467"/>
                    </a:lnTo>
                    <a:lnTo>
                      <a:pt x="1259" y="3500"/>
                    </a:lnTo>
                    <a:lnTo>
                      <a:pt x="1261" y="3460"/>
                    </a:lnTo>
                    <a:lnTo>
                      <a:pt x="1263" y="3494"/>
                    </a:lnTo>
                    <a:lnTo>
                      <a:pt x="1266" y="3474"/>
                    </a:lnTo>
                    <a:lnTo>
                      <a:pt x="1267" y="3480"/>
                    </a:lnTo>
                    <a:lnTo>
                      <a:pt x="1268" y="3467"/>
                    </a:lnTo>
                    <a:lnTo>
                      <a:pt x="1269" y="3487"/>
                    </a:lnTo>
                    <a:lnTo>
                      <a:pt x="1271" y="3474"/>
                    </a:lnTo>
                    <a:lnTo>
                      <a:pt x="1275" y="3514"/>
                    </a:lnTo>
                    <a:lnTo>
                      <a:pt x="1276" y="3474"/>
                    </a:lnTo>
                    <a:lnTo>
                      <a:pt x="1277" y="3487"/>
                    </a:lnTo>
                    <a:lnTo>
                      <a:pt x="1278" y="3460"/>
                    </a:lnTo>
                    <a:lnTo>
                      <a:pt x="1280" y="3487"/>
                    </a:lnTo>
                    <a:lnTo>
                      <a:pt x="1282" y="3454"/>
                    </a:lnTo>
                    <a:lnTo>
                      <a:pt x="1282" y="3500"/>
                    </a:lnTo>
                    <a:lnTo>
                      <a:pt x="1284" y="3454"/>
                    </a:lnTo>
                    <a:lnTo>
                      <a:pt x="1286" y="3487"/>
                    </a:lnTo>
                    <a:lnTo>
                      <a:pt x="1288" y="3454"/>
                    </a:lnTo>
                    <a:lnTo>
                      <a:pt x="1288" y="3480"/>
                    </a:lnTo>
                    <a:lnTo>
                      <a:pt x="1289" y="3460"/>
                    </a:lnTo>
                    <a:lnTo>
                      <a:pt x="1291" y="3500"/>
                    </a:lnTo>
                    <a:lnTo>
                      <a:pt x="1292" y="3474"/>
                    </a:lnTo>
                    <a:lnTo>
                      <a:pt x="1294" y="3500"/>
                    </a:lnTo>
                    <a:lnTo>
                      <a:pt x="1295" y="3467"/>
                    </a:lnTo>
                    <a:lnTo>
                      <a:pt x="1297" y="3507"/>
                    </a:lnTo>
                    <a:lnTo>
                      <a:pt x="1298" y="3474"/>
                    </a:lnTo>
                    <a:lnTo>
                      <a:pt x="1299" y="3487"/>
                    </a:lnTo>
                    <a:lnTo>
                      <a:pt x="1301" y="3454"/>
                    </a:lnTo>
                    <a:lnTo>
                      <a:pt x="1301" y="3480"/>
                    </a:lnTo>
                    <a:lnTo>
                      <a:pt x="1303" y="3460"/>
                    </a:lnTo>
                    <a:lnTo>
                      <a:pt x="1305" y="3494"/>
                    </a:lnTo>
                    <a:lnTo>
                      <a:pt x="1307" y="3467"/>
                    </a:lnTo>
                    <a:lnTo>
                      <a:pt x="1309" y="3494"/>
                    </a:lnTo>
                    <a:lnTo>
                      <a:pt x="1311" y="3460"/>
                    </a:lnTo>
                    <a:lnTo>
                      <a:pt x="1313" y="3480"/>
                    </a:lnTo>
                    <a:lnTo>
                      <a:pt x="1313" y="3474"/>
                    </a:lnTo>
                    <a:lnTo>
                      <a:pt x="1315" y="3494"/>
                    </a:lnTo>
                    <a:lnTo>
                      <a:pt x="1316" y="3467"/>
                    </a:lnTo>
                    <a:lnTo>
                      <a:pt x="1317" y="3494"/>
                    </a:lnTo>
                    <a:lnTo>
                      <a:pt x="1317" y="3467"/>
                    </a:lnTo>
                    <a:lnTo>
                      <a:pt x="1318" y="3480"/>
                    </a:lnTo>
                    <a:lnTo>
                      <a:pt x="1319" y="3467"/>
                    </a:lnTo>
                    <a:lnTo>
                      <a:pt x="1322" y="3500"/>
                    </a:lnTo>
                    <a:lnTo>
                      <a:pt x="1322" y="3474"/>
                    </a:lnTo>
                    <a:lnTo>
                      <a:pt x="1324" y="3507"/>
                    </a:lnTo>
                    <a:lnTo>
                      <a:pt x="1324" y="3460"/>
                    </a:lnTo>
                    <a:lnTo>
                      <a:pt x="1326" y="3474"/>
                    </a:lnTo>
                    <a:lnTo>
                      <a:pt x="1326" y="3460"/>
                    </a:lnTo>
                    <a:lnTo>
                      <a:pt x="1330" y="3500"/>
                    </a:lnTo>
                    <a:lnTo>
                      <a:pt x="1330" y="3487"/>
                    </a:lnTo>
                    <a:lnTo>
                      <a:pt x="1332" y="3507"/>
                    </a:lnTo>
                    <a:lnTo>
                      <a:pt x="1334" y="3480"/>
                    </a:lnTo>
                    <a:lnTo>
                      <a:pt x="1334" y="3487"/>
                    </a:lnTo>
                    <a:lnTo>
                      <a:pt x="1336" y="3474"/>
                    </a:lnTo>
                    <a:lnTo>
                      <a:pt x="1337" y="3487"/>
                    </a:lnTo>
                    <a:lnTo>
                      <a:pt x="1339" y="3467"/>
                    </a:lnTo>
                    <a:lnTo>
                      <a:pt x="1340" y="3487"/>
                    </a:lnTo>
                    <a:lnTo>
                      <a:pt x="1341" y="3480"/>
                    </a:lnTo>
                    <a:lnTo>
                      <a:pt x="1342" y="3494"/>
                    </a:lnTo>
                    <a:lnTo>
                      <a:pt x="1342" y="3474"/>
                    </a:lnTo>
                    <a:lnTo>
                      <a:pt x="1343" y="3500"/>
                    </a:lnTo>
                    <a:lnTo>
                      <a:pt x="1345" y="3480"/>
                    </a:lnTo>
                    <a:lnTo>
                      <a:pt x="1345" y="3487"/>
                    </a:lnTo>
                    <a:lnTo>
                      <a:pt x="1347" y="3480"/>
                    </a:lnTo>
                    <a:lnTo>
                      <a:pt x="1347" y="3500"/>
                    </a:lnTo>
                    <a:lnTo>
                      <a:pt x="1349" y="3474"/>
                    </a:lnTo>
                    <a:lnTo>
                      <a:pt x="1349" y="3487"/>
                    </a:lnTo>
                    <a:lnTo>
                      <a:pt x="1351" y="3467"/>
                    </a:lnTo>
                    <a:lnTo>
                      <a:pt x="1351" y="3474"/>
                    </a:lnTo>
                    <a:lnTo>
                      <a:pt x="1353" y="3460"/>
                    </a:lnTo>
                    <a:lnTo>
                      <a:pt x="1354" y="3500"/>
                    </a:lnTo>
                    <a:lnTo>
                      <a:pt x="1355" y="3460"/>
                    </a:lnTo>
                    <a:lnTo>
                      <a:pt x="1355" y="3494"/>
                    </a:lnTo>
                    <a:lnTo>
                      <a:pt x="1356" y="3454"/>
                    </a:lnTo>
                    <a:lnTo>
                      <a:pt x="1357" y="3500"/>
                    </a:lnTo>
                    <a:lnTo>
                      <a:pt x="1358" y="3474"/>
                    </a:lnTo>
                    <a:lnTo>
                      <a:pt x="1359" y="3514"/>
                    </a:lnTo>
                    <a:lnTo>
                      <a:pt x="1361" y="3480"/>
                    </a:lnTo>
                    <a:lnTo>
                      <a:pt x="1362" y="3487"/>
                    </a:lnTo>
                    <a:lnTo>
                      <a:pt x="1363" y="3467"/>
                    </a:lnTo>
                    <a:lnTo>
                      <a:pt x="1363" y="3494"/>
                    </a:lnTo>
                    <a:lnTo>
                      <a:pt x="1364" y="3480"/>
                    </a:lnTo>
                    <a:lnTo>
                      <a:pt x="1365" y="3507"/>
                    </a:lnTo>
                    <a:lnTo>
                      <a:pt x="1366" y="3474"/>
                    </a:lnTo>
                    <a:lnTo>
                      <a:pt x="1368" y="3487"/>
                    </a:lnTo>
                    <a:lnTo>
                      <a:pt x="1368" y="3454"/>
                    </a:lnTo>
                    <a:lnTo>
                      <a:pt x="1368" y="3480"/>
                    </a:lnTo>
                    <a:lnTo>
                      <a:pt x="1370" y="3460"/>
                    </a:lnTo>
                    <a:lnTo>
                      <a:pt x="1370" y="3500"/>
                    </a:lnTo>
                    <a:lnTo>
                      <a:pt x="1372" y="3467"/>
                    </a:lnTo>
                    <a:lnTo>
                      <a:pt x="1374" y="3494"/>
                    </a:lnTo>
                    <a:lnTo>
                      <a:pt x="1374" y="3467"/>
                    </a:lnTo>
                    <a:lnTo>
                      <a:pt x="1376" y="3500"/>
                    </a:lnTo>
                    <a:lnTo>
                      <a:pt x="1377" y="3474"/>
                    </a:lnTo>
                    <a:lnTo>
                      <a:pt x="1378" y="3480"/>
                    </a:lnTo>
                    <a:lnTo>
                      <a:pt x="1379" y="3460"/>
                    </a:lnTo>
                    <a:lnTo>
                      <a:pt x="1380" y="3494"/>
                    </a:lnTo>
                    <a:lnTo>
                      <a:pt x="1380" y="3474"/>
                    </a:lnTo>
                    <a:lnTo>
                      <a:pt x="1381" y="3494"/>
                    </a:lnTo>
                    <a:lnTo>
                      <a:pt x="1382" y="3467"/>
                    </a:lnTo>
                    <a:lnTo>
                      <a:pt x="1382" y="3480"/>
                    </a:lnTo>
                    <a:lnTo>
                      <a:pt x="1383" y="3467"/>
                    </a:lnTo>
                    <a:lnTo>
                      <a:pt x="1384" y="3474"/>
                    </a:lnTo>
                    <a:lnTo>
                      <a:pt x="1384" y="3467"/>
                    </a:lnTo>
                    <a:lnTo>
                      <a:pt x="1387" y="3500"/>
                    </a:lnTo>
                    <a:lnTo>
                      <a:pt x="1387" y="3460"/>
                    </a:lnTo>
                    <a:lnTo>
                      <a:pt x="1389" y="3500"/>
                    </a:lnTo>
                    <a:lnTo>
                      <a:pt x="1391" y="3474"/>
                    </a:lnTo>
                    <a:lnTo>
                      <a:pt x="1391" y="3494"/>
                    </a:lnTo>
                    <a:lnTo>
                      <a:pt x="1393" y="3467"/>
                    </a:lnTo>
                    <a:lnTo>
                      <a:pt x="1393" y="3474"/>
                    </a:lnTo>
                    <a:lnTo>
                      <a:pt x="1395" y="3460"/>
                    </a:lnTo>
                    <a:lnTo>
                      <a:pt x="1397" y="3507"/>
                    </a:lnTo>
                    <a:lnTo>
                      <a:pt x="1400" y="3460"/>
                    </a:lnTo>
                    <a:lnTo>
                      <a:pt x="1402" y="3494"/>
                    </a:lnTo>
                    <a:lnTo>
                      <a:pt x="1403" y="3460"/>
                    </a:lnTo>
                    <a:lnTo>
                      <a:pt x="1406" y="3487"/>
                    </a:lnTo>
                    <a:lnTo>
                      <a:pt x="1406" y="3467"/>
                    </a:lnTo>
                    <a:lnTo>
                      <a:pt x="1408" y="3507"/>
                    </a:lnTo>
                    <a:lnTo>
                      <a:pt x="1408" y="3474"/>
                    </a:lnTo>
                    <a:lnTo>
                      <a:pt x="1410" y="3520"/>
                    </a:lnTo>
                    <a:lnTo>
                      <a:pt x="1412" y="3480"/>
                    </a:lnTo>
                    <a:lnTo>
                      <a:pt x="1412" y="3487"/>
                    </a:lnTo>
                    <a:lnTo>
                      <a:pt x="1414" y="3480"/>
                    </a:lnTo>
                    <a:lnTo>
                      <a:pt x="1416" y="3527"/>
                    </a:lnTo>
                    <a:lnTo>
                      <a:pt x="1416" y="3480"/>
                    </a:lnTo>
                    <a:lnTo>
                      <a:pt x="1417" y="3500"/>
                    </a:lnTo>
                    <a:lnTo>
                      <a:pt x="1418" y="3480"/>
                    </a:lnTo>
                    <a:lnTo>
                      <a:pt x="1418" y="3500"/>
                    </a:lnTo>
                    <a:lnTo>
                      <a:pt x="1419" y="3494"/>
                    </a:lnTo>
                    <a:lnTo>
                      <a:pt x="1420" y="3507"/>
                    </a:lnTo>
                    <a:lnTo>
                      <a:pt x="1420" y="3474"/>
                    </a:lnTo>
                    <a:lnTo>
                      <a:pt x="1422" y="3487"/>
                    </a:lnTo>
                    <a:lnTo>
                      <a:pt x="1424" y="3467"/>
                    </a:lnTo>
                    <a:lnTo>
                      <a:pt x="1424" y="3480"/>
                    </a:lnTo>
                    <a:lnTo>
                      <a:pt x="1426" y="3441"/>
                    </a:lnTo>
                    <a:lnTo>
                      <a:pt x="1427" y="3500"/>
                    </a:lnTo>
                    <a:lnTo>
                      <a:pt x="1429" y="3467"/>
                    </a:lnTo>
                    <a:lnTo>
                      <a:pt x="1431" y="3474"/>
                    </a:lnTo>
                    <a:lnTo>
                      <a:pt x="1431" y="3467"/>
                    </a:lnTo>
                    <a:lnTo>
                      <a:pt x="1431" y="3480"/>
                    </a:lnTo>
                    <a:lnTo>
                      <a:pt x="1433" y="3467"/>
                    </a:lnTo>
                    <a:lnTo>
                      <a:pt x="1433" y="3500"/>
                    </a:lnTo>
                    <a:lnTo>
                      <a:pt x="1433" y="3460"/>
                    </a:lnTo>
                    <a:lnTo>
                      <a:pt x="1435" y="3467"/>
                    </a:lnTo>
                    <a:lnTo>
                      <a:pt x="1436" y="3460"/>
                    </a:lnTo>
                    <a:lnTo>
                      <a:pt x="1438" y="3494"/>
                    </a:lnTo>
                    <a:lnTo>
                      <a:pt x="1439" y="3467"/>
                    </a:lnTo>
                    <a:lnTo>
                      <a:pt x="1439" y="3480"/>
                    </a:lnTo>
                    <a:lnTo>
                      <a:pt x="1440" y="3447"/>
                    </a:lnTo>
                    <a:lnTo>
                      <a:pt x="1441" y="3500"/>
                    </a:lnTo>
                    <a:lnTo>
                      <a:pt x="1441" y="3474"/>
                    </a:lnTo>
                    <a:lnTo>
                      <a:pt x="1442" y="3507"/>
                    </a:lnTo>
                    <a:lnTo>
                      <a:pt x="1444" y="3454"/>
                    </a:lnTo>
                    <a:lnTo>
                      <a:pt x="1446" y="3487"/>
                    </a:lnTo>
                    <a:lnTo>
                      <a:pt x="1448" y="3467"/>
                    </a:lnTo>
                    <a:lnTo>
                      <a:pt x="1448" y="3494"/>
                    </a:lnTo>
                    <a:lnTo>
                      <a:pt x="1448" y="3474"/>
                    </a:lnTo>
                    <a:lnTo>
                      <a:pt x="1450" y="3514"/>
                    </a:lnTo>
                    <a:lnTo>
                      <a:pt x="1452" y="3467"/>
                    </a:lnTo>
                    <a:lnTo>
                      <a:pt x="1452" y="3474"/>
                    </a:lnTo>
                    <a:lnTo>
                      <a:pt x="1454" y="3447"/>
                    </a:lnTo>
                    <a:lnTo>
                      <a:pt x="1454" y="3474"/>
                    </a:lnTo>
                    <a:lnTo>
                      <a:pt x="1455" y="3460"/>
                    </a:lnTo>
                    <a:lnTo>
                      <a:pt x="1456" y="3474"/>
                    </a:lnTo>
                    <a:lnTo>
                      <a:pt x="1458" y="3454"/>
                    </a:lnTo>
                    <a:lnTo>
                      <a:pt x="1460" y="3494"/>
                    </a:lnTo>
                    <a:lnTo>
                      <a:pt x="1461" y="3460"/>
                    </a:lnTo>
                    <a:lnTo>
                      <a:pt x="1462" y="3487"/>
                    </a:lnTo>
                    <a:lnTo>
                      <a:pt x="1464" y="3474"/>
                    </a:lnTo>
                    <a:lnTo>
                      <a:pt x="1465" y="3487"/>
                    </a:lnTo>
                    <a:lnTo>
                      <a:pt x="1465" y="3460"/>
                    </a:lnTo>
                    <a:lnTo>
                      <a:pt x="1467" y="3500"/>
                    </a:lnTo>
                    <a:lnTo>
                      <a:pt x="1469" y="3460"/>
                    </a:lnTo>
                    <a:lnTo>
                      <a:pt x="1469" y="3487"/>
                    </a:lnTo>
                    <a:lnTo>
                      <a:pt x="1469" y="3474"/>
                    </a:lnTo>
                    <a:lnTo>
                      <a:pt x="1471" y="3494"/>
                    </a:lnTo>
                    <a:lnTo>
                      <a:pt x="1473" y="3474"/>
                    </a:lnTo>
                    <a:lnTo>
                      <a:pt x="1473" y="3487"/>
                    </a:lnTo>
                    <a:lnTo>
                      <a:pt x="1475" y="3454"/>
                    </a:lnTo>
                    <a:lnTo>
                      <a:pt x="1475" y="3480"/>
                    </a:lnTo>
                    <a:lnTo>
                      <a:pt x="1476" y="3467"/>
                    </a:lnTo>
                    <a:lnTo>
                      <a:pt x="1477" y="3480"/>
                    </a:lnTo>
                    <a:lnTo>
                      <a:pt x="1481" y="0"/>
                    </a:lnTo>
                    <a:lnTo>
                      <a:pt x="1486" y="3361"/>
                    </a:lnTo>
                    <a:lnTo>
                      <a:pt x="1488" y="3387"/>
                    </a:lnTo>
                    <a:lnTo>
                      <a:pt x="1488" y="3367"/>
                    </a:lnTo>
                    <a:lnTo>
                      <a:pt x="1492" y="3454"/>
                    </a:lnTo>
                    <a:lnTo>
                      <a:pt x="1492" y="3434"/>
                    </a:lnTo>
                    <a:lnTo>
                      <a:pt x="1493" y="3447"/>
                    </a:lnTo>
                    <a:lnTo>
                      <a:pt x="1494" y="3434"/>
                    </a:lnTo>
                    <a:lnTo>
                      <a:pt x="1495" y="3460"/>
                    </a:lnTo>
                    <a:lnTo>
                      <a:pt x="1496" y="3454"/>
                    </a:lnTo>
                    <a:lnTo>
                      <a:pt x="1498" y="3474"/>
                    </a:lnTo>
                    <a:lnTo>
                      <a:pt x="1500" y="3441"/>
                    </a:lnTo>
                    <a:lnTo>
                      <a:pt x="1500" y="3467"/>
                    </a:lnTo>
                    <a:lnTo>
                      <a:pt x="1501" y="3460"/>
                    </a:lnTo>
                    <a:lnTo>
                      <a:pt x="1503" y="3467"/>
                    </a:lnTo>
                    <a:lnTo>
                      <a:pt x="1503" y="3441"/>
                    </a:lnTo>
                    <a:lnTo>
                      <a:pt x="1505" y="3474"/>
                    </a:lnTo>
                    <a:lnTo>
                      <a:pt x="1509" y="1415"/>
                    </a:lnTo>
                    <a:lnTo>
                      <a:pt x="1514" y="3374"/>
                    </a:lnTo>
                    <a:lnTo>
                      <a:pt x="1517" y="3441"/>
                    </a:lnTo>
                    <a:lnTo>
                      <a:pt x="1517" y="3434"/>
                    </a:lnTo>
                    <a:lnTo>
                      <a:pt x="1518" y="3447"/>
                    </a:lnTo>
                    <a:lnTo>
                      <a:pt x="1519" y="3401"/>
                    </a:lnTo>
                    <a:lnTo>
                      <a:pt x="1522" y="3467"/>
                    </a:lnTo>
                    <a:lnTo>
                      <a:pt x="1522" y="3434"/>
                    </a:lnTo>
                    <a:lnTo>
                      <a:pt x="1524" y="3454"/>
                    </a:lnTo>
                    <a:lnTo>
                      <a:pt x="1526" y="3434"/>
                    </a:lnTo>
                    <a:lnTo>
                      <a:pt x="1528" y="3467"/>
                    </a:lnTo>
                    <a:lnTo>
                      <a:pt x="1529" y="3434"/>
                    </a:lnTo>
                    <a:lnTo>
                      <a:pt x="1530" y="3454"/>
                    </a:lnTo>
                    <a:lnTo>
                      <a:pt x="1531" y="3441"/>
                    </a:lnTo>
                    <a:lnTo>
                      <a:pt x="1534" y="3474"/>
                    </a:lnTo>
                    <a:lnTo>
                      <a:pt x="1537" y="2823"/>
                    </a:lnTo>
                    <a:lnTo>
                      <a:pt x="1541" y="3427"/>
                    </a:lnTo>
                    <a:lnTo>
                      <a:pt x="1541" y="3414"/>
                    </a:lnTo>
                    <a:lnTo>
                      <a:pt x="1543" y="3460"/>
                    </a:lnTo>
                    <a:lnTo>
                      <a:pt x="1543" y="3454"/>
                    </a:lnTo>
                    <a:lnTo>
                      <a:pt x="1545" y="3480"/>
                    </a:lnTo>
                    <a:lnTo>
                      <a:pt x="1547" y="3474"/>
                    </a:lnTo>
                    <a:lnTo>
                      <a:pt x="1547" y="3500"/>
                    </a:lnTo>
                    <a:lnTo>
                      <a:pt x="1548" y="3454"/>
                    </a:lnTo>
                    <a:lnTo>
                      <a:pt x="1549" y="3460"/>
                    </a:lnTo>
                    <a:lnTo>
                      <a:pt x="1549" y="3414"/>
                    </a:lnTo>
                    <a:lnTo>
                      <a:pt x="1550" y="3460"/>
                    </a:lnTo>
                    <a:lnTo>
                      <a:pt x="1551" y="3441"/>
                    </a:lnTo>
                    <a:lnTo>
                      <a:pt x="1553" y="3487"/>
                    </a:lnTo>
                    <a:lnTo>
                      <a:pt x="1553" y="3460"/>
                    </a:lnTo>
                    <a:lnTo>
                      <a:pt x="1555" y="3474"/>
                    </a:lnTo>
                    <a:lnTo>
                      <a:pt x="1556" y="3421"/>
                    </a:lnTo>
                    <a:lnTo>
                      <a:pt x="1558" y="3460"/>
                    </a:lnTo>
                    <a:lnTo>
                      <a:pt x="1560" y="3454"/>
                    </a:lnTo>
                    <a:lnTo>
                      <a:pt x="1560" y="3487"/>
                    </a:lnTo>
                    <a:lnTo>
                      <a:pt x="1565" y="3348"/>
                    </a:lnTo>
                    <a:lnTo>
                      <a:pt x="1567" y="3474"/>
                    </a:lnTo>
                    <a:lnTo>
                      <a:pt x="1568" y="3447"/>
                    </a:lnTo>
                    <a:lnTo>
                      <a:pt x="1569" y="3487"/>
                    </a:lnTo>
                    <a:lnTo>
                      <a:pt x="1570" y="3447"/>
                    </a:lnTo>
                    <a:lnTo>
                      <a:pt x="1571" y="3474"/>
                    </a:lnTo>
                    <a:lnTo>
                      <a:pt x="1572" y="3454"/>
                    </a:lnTo>
                    <a:lnTo>
                      <a:pt x="1573" y="3467"/>
                    </a:lnTo>
                    <a:lnTo>
                      <a:pt x="1575" y="3454"/>
                    </a:lnTo>
                    <a:lnTo>
                      <a:pt x="1575" y="3467"/>
                    </a:lnTo>
                    <a:lnTo>
                      <a:pt x="1577" y="3460"/>
                    </a:lnTo>
                    <a:lnTo>
                      <a:pt x="1577" y="3467"/>
                    </a:lnTo>
                    <a:lnTo>
                      <a:pt x="1577" y="3447"/>
                    </a:lnTo>
                    <a:lnTo>
                      <a:pt x="1579" y="3487"/>
                    </a:lnTo>
                    <a:lnTo>
                      <a:pt x="1581" y="3480"/>
                    </a:lnTo>
                    <a:lnTo>
                      <a:pt x="1582" y="3500"/>
                    </a:lnTo>
                    <a:lnTo>
                      <a:pt x="1586" y="3441"/>
                    </a:lnTo>
                    <a:lnTo>
                      <a:pt x="1587" y="3494"/>
                    </a:lnTo>
                    <a:lnTo>
                      <a:pt x="1589" y="3474"/>
                    </a:lnTo>
                    <a:lnTo>
                      <a:pt x="1589" y="3507"/>
                    </a:lnTo>
                    <a:lnTo>
                      <a:pt x="1592" y="3454"/>
                    </a:lnTo>
                    <a:lnTo>
                      <a:pt x="1592" y="3467"/>
                    </a:lnTo>
                    <a:lnTo>
                      <a:pt x="1592" y="3460"/>
                    </a:lnTo>
                    <a:lnTo>
                      <a:pt x="1594" y="3494"/>
                    </a:lnTo>
                    <a:lnTo>
                      <a:pt x="1596" y="3447"/>
                    </a:lnTo>
                    <a:lnTo>
                      <a:pt x="1596" y="3467"/>
                    </a:lnTo>
                    <a:lnTo>
                      <a:pt x="1598" y="3447"/>
                    </a:lnTo>
                    <a:lnTo>
                      <a:pt x="1599" y="3460"/>
                    </a:lnTo>
                    <a:lnTo>
                      <a:pt x="1600" y="3447"/>
                    </a:lnTo>
                    <a:lnTo>
                      <a:pt x="1601" y="3494"/>
                    </a:lnTo>
                    <a:lnTo>
                      <a:pt x="1602" y="3474"/>
                    </a:lnTo>
                    <a:lnTo>
                      <a:pt x="1603" y="3507"/>
                    </a:lnTo>
                    <a:lnTo>
                      <a:pt x="1604" y="3447"/>
                    </a:lnTo>
                    <a:lnTo>
                      <a:pt x="1605" y="3467"/>
                    </a:lnTo>
                    <a:lnTo>
                      <a:pt x="1606" y="3460"/>
                    </a:lnTo>
                    <a:lnTo>
                      <a:pt x="1606" y="3494"/>
                    </a:lnTo>
                    <a:lnTo>
                      <a:pt x="1607" y="3460"/>
                    </a:lnTo>
                    <a:lnTo>
                      <a:pt x="1609" y="3494"/>
                    </a:lnTo>
                    <a:lnTo>
                      <a:pt x="1611" y="3447"/>
                    </a:lnTo>
                    <a:lnTo>
                      <a:pt x="1611" y="3500"/>
                    </a:lnTo>
                    <a:lnTo>
                      <a:pt x="1613" y="3467"/>
                    </a:lnTo>
                    <a:lnTo>
                      <a:pt x="1615" y="3514"/>
                    </a:lnTo>
                    <a:lnTo>
                      <a:pt x="1616" y="3487"/>
                    </a:lnTo>
                    <a:lnTo>
                      <a:pt x="1617" y="3507"/>
                    </a:lnTo>
                    <a:lnTo>
                      <a:pt x="1619" y="3474"/>
                    </a:lnTo>
                    <a:lnTo>
                      <a:pt x="1619" y="3487"/>
                    </a:lnTo>
                    <a:lnTo>
                      <a:pt x="1621" y="3474"/>
                    </a:lnTo>
                    <a:lnTo>
                      <a:pt x="1622" y="3507"/>
                    </a:lnTo>
                    <a:lnTo>
                      <a:pt x="1624" y="3474"/>
                    </a:lnTo>
                    <a:lnTo>
                      <a:pt x="1624" y="3500"/>
                    </a:lnTo>
                    <a:lnTo>
                      <a:pt x="1626" y="3454"/>
                    </a:lnTo>
                    <a:lnTo>
                      <a:pt x="1626" y="3467"/>
                    </a:lnTo>
                    <a:lnTo>
                      <a:pt x="1628" y="3447"/>
                    </a:lnTo>
                    <a:lnTo>
                      <a:pt x="1628" y="3494"/>
                    </a:lnTo>
                    <a:lnTo>
                      <a:pt x="1628" y="3460"/>
                    </a:lnTo>
                    <a:lnTo>
                      <a:pt x="1630" y="3494"/>
                    </a:lnTo>
                    <a:lnTo>
                      <a:pt x="1630" y="3474"/>
                    </a:lnTo>
                    <a:lnTo>
                      <a:pt x="1633" y="3507"/>
                    </a:lnTo>
                    <a:lnTo>
                      <a:pt x="1634" y="3480"/>
                    </a:lnTo>
                    <a:lnTo>
                      <a:pt x="1634" y="3500"/>
                    </a:lnTo>
                    <a:lnTo>
                      <a:pt x="1636" y="3474"/>
                    </a:lnTo>
                    <a:lnTo>
                      <a:pt x="1636" y="3507"/>
                    </a:lnTo>
                    <a:lnTo>
                      <a:pt x="1637" y="3487"/>
                    </a:lnTo>
                    <a:lnTo>
                      <a:pt x="1638" y="3494"/>
                    </a:lnTo>
                    <a:lnTo>
                      <a:pt x="1638" y="3474"/>
                    </a:lnTo>
                    <a:lnTo>
                      <a:pt x="1639" y="3487"/>
                    </a:lnTo>
                    <a:lnTo>
                      <a:pt x="1640" y="3460"/>
                    </a:lnTo>
                    <a:lnTo>
                      <a:pt x="1641" y="3487"/>
                    </a:lnTo>
                    <a:lnTo>
                      <a:pt x="1643" y="3460"/>
                    </a:lnTo>
                    <a:lnTo>
                      <a:pt x="1643" y="3474"/>
                    </a:lnTo>
                    <a:lnTo>
                      <a:pt x="1645" y="3460"/>
                    </a:lnTo>
                    <a:lnTo>
                      <a:pt x="1645" y="3467"/>
                    </a:lnTo>
                    <a:lnTo>
                      <a:pt x="1645" y="3460"/>
                    </a:lnTo>
                    <a:lnTo>
                      <a:pt x="1648" y="3494"/>
                    </a:lnTo>
                    <a:lnTo>
                      <a:pt x="1649" y="3480"/>
                    </a:lnTo>
                    <a:lnTo>
                      <a:pt x="1649" y="3487"/>
                    </a:lnTo>
                    <a:lnTo>
                      <a:pt x="1650" y="3467"/>
                    </a:lnTo>
                    <a:lnTo>
                      <a:pt x="1651" y="3487"/>
                    </a:lnTo>
                    <a:lnTo>
                      <a:pt x="1653" y="3441"/>
                    </a:lnTo>
                    <a:lnTo>
                      <a:pt x="1653" y="3467"/>
                    </a:lnTo>
                    <a:lnTo>
                      <a:pt x="1655" y="3447"/>
                    </a:lnTo>
                    <a:lnTo>
                      <a:pt x="1655" y="3474"/>
                    </a:lnTo>
                    <a:lnTo>
                      <a:pt x="1656" y="3467"/>
                    </a:lnTo>
                    <a:lnTo>
                      <a:pt x="1658" y="3494"/>
                    </a:lnTo>
                    <a:lnTo>
                      <a:pt x="1658" y="3460"/>
                    </a:lnTo>
                    <a:lnTo>
                      <a:pt x="1660" y="3480"/>
                    </a:lnTo>
                    <a:lnTo>
                      <a:pt x="1662" y="3474"/>
                    </a:lnTo>
                    <a:lnTo>
                      <a:pt x="1662" y="3494"/>
                    </a:lnTo>
                    <a:lnTo>
                      <a:pt x="1664" y="3454"/>
                    </a:lnTo>
                    <a:lnTo>
                      <a:pt x="1664" y="3467"/>
                    </a:lnTo>
                    <a:lnTo>
                      <a:pt x="1665" y="3454"/>
                    </a:lnTo>
                    <a:lnTo>
                      <a:pt x="1666" y="3480"/>
                    </a:lnTo>
                    <a:lnTo>
                      <a:pt x="1667" y="3460"/>
                    </a:lnTo>
                    <a:lnTo>
                      <a:pt x="1669" y="3487"/>
                    </a:lnTo>
                    <a:lnTo>
                      <a:pt x="1670" y="3474"/>
                    </a:lnTo>
                    <a:lnTo>
                      <a:pt x="1670" y="3500"/>
                    </a:lnTo>
                    <a:lnTo>
                      <a:pt x="1671" y="3474"/>
                    </a:lnTo>
                    <a:lnTo>
                      <a:pt x="1673" y="3487"/>
                    </a:lnTo>
                    <a:lnTo>
                      <a:pt x="1673" y="3454"/>
                    </a:lnTo>
                    <a:lnTo>
                      <a:pt x="1675" y="3487"/>
                    </a:lnTo>
                    <a:lnTo>
                      <a:pt x="1677" y="3467"/>
                    </a:lnTo>
                    <a:lnTo>
                      <a:pt x="1679" y="3507"/>
                    </a:lnTo>
                    <a:lnTo>
                      <a:pt x="1679" y="3474"/>
                    </a:lnTo>
                    <a:lnTo>
                      <a:pt x="1681" y="3480"/>
                    </a:lnTo>
                    <a:lnTo>
                      <a:pt x="1683" y="3474"/>
                    </a:lnTo>
                    <a:lnTo>
                      <a:pt x="1684" y="3507"/>
                    </a:lnTo>
                    <a:lnTo>
                      <a:pt x="1685" y="3494"/>
                    </a:lnTo>
                    <a:lnTo>
                      <a:pt x="1685" y="3500"/>
                    </a:lnTo>
                    <a:lnTo>
                      <a:pt x="1687" y="3474"/>
                    </a:lnTo>
                    <a:lnTo>
                      <a:pt x="1688" y="3500"/>
                    </a:lnTo>
                    <a:lnTo>
                      <a:pt x="1690" y="3480"/>
                    </a:lnTo>
                    <a:lnTo>
                      <a:pt x="1690" y="3487"/>
                    </a:lnTo>
                    <a:lnTo>
                      <a:pt x="1690" y="3467"/>
                    </a:lnTo>
                    <a:lnTo>
                      <a:pt x="1692" y="3500"/>
                    </a:lnTo>
                    <a:lnTo>
                      <a:pt x="1694" y="3480"/>
                    </a:lnTo>
                    <a:lnTo>
                      <a:pt x="1694" y="3500"/>
                    </a:lnTo>
                    <a:lnTo>
                      <a:pt x="1694" y="3467"/>
                    </a:lnTo>
                    <a:lnTo>
                      <a:pt x="1696" y="3480"/>
                    </a:lnTo>
                    <a:lnTo>
                      <a:pt x="1696" y="3474"/>
                    </a:lnTo>
                    <a:lnTo>
                      <a:pt x="1698" y="3487"/>
                    </a:lnTo>
                    <a:lnTo>
                      <a:pt x="1698" y="3454"/>
                    </a:lnTo>
                    <a:lnTo>
                      <a:pt x="1699" y="3480"/>
                    </a:lnTo>
                    <a:lnTo>
                      <a:pt x="1700" y="3460"/>
                    </a:lnTo>
                    <a:lnTo>
                      <a:pt x="1700" y="3494"/>
                    </a:lnTo>
                    <a:lnTo>
                      <a:pt x="1702" y="3474"/>
                    </a:lnTo>
                    <a:lnTo>
                      <a:pt x="1705" y="3500"/>
                    </a:lnTo>
                    <a:lnTo>
                      <a:pt x="1707" y="3474"/>
                    </a:lnTo>
                    <a:lnTo>
                      <a:pt x="1709" y="3514"/>
                    </a:lnTo>
                    <a:lnTo>
                      <a:pt x="1709" y="3494"/>
                    </a:lnTo>
                    <a:lnTo>
                      <a:pt x="1709" y="3500"/>
                    </a:lnTo>
                    <a:lnTo>
                      <a:pt x="1711" y="3480"/>
                    </a:lnTo>
                    <a:lnTo>
                      <a:pt x="1713" y="3507"/>
                    </a:lnTo>
                    <a:lnTo>
                      <a:pt x="1716" y="3460"/>
                    </a:lnTo>
                    <a:lnTo>
                      <a:pt x="1717" y="3494"/>
                    </a:lnTo>
                    <a:lnTo>
                      <a:pt x="1718" y="3474"/>
                    </a:lnTo>
                    <a:lnTo>
                      <a:pt x="1719" y="3487"/>
                    </a:lnTo>
                    <a:lnTo>
                      <a:pt x="1720" y="3480"/>
                    </a:lnTo>
                    <a:lnTo>
                      <a:pt x="1720" y="3487"/>
                    </a:lnTo>
                    <a:lnTo>
                      <a:pt x="1720" y="3474"/>
                    </a:lnTo>
                    <a:lnTo>
                      <a:pt x="1722" y="3500"/>
                    </a:lnTo>
                    <a:lnTo>
                      <a:pt x="1722" y="3460"/>
                    </a:lnTo>
                    <a:lnTo>
                      <a:pt x="1724" y="3494"/>
                    </a:lnTo>
                    <a:lnTo>
                      <a:pt x="1724" y="3467"/>
                    </a:lnTo>
                    <a:lnTo>
                      <a:pt x="1726" y="3500"/>
                    </a:lnTo>
                    <a:lnTo>
                      <a:pt x="1726" y="3474"/>
                    </a:lnTo>
                    <a:lnTo>
                      <a:pt x="1728" y="3500"/>
                    </a:lnTo>
                    <a:lnTo>
                      <a:pt x="1728" y="3474"/>
                    </a:lnTo>
                    <a:lnTo>
                      <a:pt x="1729" y="3480"/>
                    </a:lnTo>
                    <a:lnTo>
                      <a:pt x="1730" y="3467"/>
                    </a:lnTo>
                    <a:lnTo>
                      <a:pt x="1730" y="3487"/>
                    </a:lnTo>
                    <a:lnTo>
                      <a:pt x="1732" y="3460"/>
                    </a:lnTo>
                    <a:lnTo>
                      <a:pt x="1733" y="3500"/>
                    </a:lnTo>
                    <a:lnTo>
                      <a:pt x="1734" y="3480"/>
                    </a:lnTo>
                    <a:lnTo>
                      <a:pt x="1735" y="3487"/>
                    </a:lnTo>
                    <a:lnTo>
                      <a:pt x="1735" y="3467"/>
                    </a:lnTo>
                    <a:lnTo>
                      <a:pt x="1735" y="3500"/>
                    </a:lnTo>
                    <a:lnTo>
                      <a:pt x="1737" y="3460"/>
                    </a:lnTo>
                    <a:lnTo>
                      <a:pt x="1737" y="3494"/>
                    </a:lnTo>
                    <a:lnTo>
                      <a:pt x="1739" y="3454"/>
                    </a:lnTo>
                    <a:lnTo>
                      <a:pt x="1739" y="3520"/>
                    </a:lnTo>
                    <a:lnTo>
                      <a:pt x="1739" y="3480"/>
                    </a:lnTo>
                    <a:lnTo>
                      <a:pt x="1741" y="3500"/>
                    </a:lnTo>
                    <a:lnTo>
                      <a:pt x="1741" y="3467"/>
                    </a:lnTo>
                    <a:lnTo>
                      <a:pt x="1742" y="3474"/>
                    </a:lnTo>
                    <a:lnTo>
                      <a:pt x="1743" y="3460"/>
                    </a:lnTo>
                    <a:lnTo>
                      <a:pt x="1745" y="3520"/>
                    </a:lnTo>
                    <a:lnTo>
                      <a:pt x="1746" y="3474"/>
                    </a:lnTo>
                    <a:lnTo>
                      <a:pt x="1747" y="3487"/>
                    </a:lnTo>
                    <a:lnTo>
                      <a:pt x="1747" y="3460"/>
                    </a:lnTo>
                    <a:lnTo>
                      <a:pt x="1749" y="3474"/>
                    </a:lnTo>
                    <a:lnTo>
                      <a:pt x="1750" y="3454"/>
                    </a:lnTo>
                    <a:lnTo>
                      <a:pt x="1750" y="3487"/>
                    </a:lnTo>
                    <a:lnTo>
                      <a:pt x="1752" y="3474"/>
                    </a:lnTo>
                    <a:lnTo>
                      <a:pt x="1752" y="3507"/>
                    </a:lnTo>
                    <a:lnTo>
                      <a:pt x="1754" y="3500"/>
                    </a:lnTo>
                    <a:lnTo>
                      <a:pt x="1754" y="3507"/>
                    </a:lnTo>
                    <a:lnTo>
                      <a:pt x="1756" y="3474"/>
                    </a:lnTo>
                    <a:lnTo>
                      <a:pt x="1758" y="3500"/>
                    </a:lnTo>
                    <a:lnTo>
                      <a:pt x="1759" y="3474"/>
                    </a:lnTo>
                    <a:lnTo>
                      <a:pt x="1760" y="3487"/>
                    </a:lnTo>
                    <a:lnTo>
                      <a:pt x="1760" y="3474"/>
                    </a:lnTo>
                    <a:lnTo>
                      <a:pt x="1761" y="3487"/>
                    </a:lnTo>
                    <a:lnTo>
                      <a:pt x="1762" y="3480"/>
                    </a:lnTo>
                    <a:lnTo>
                      <a:pt x="1762" y="3500"/>
                    </a:lnTo>
                    <a:lnTo>
                      <a:pt x="1763" y="3474"/>
                    </a:lnTo>
                    <a:lnTo>
                      <a:pt x="1765" y="3500"/>
                    </a:lnTo>
                    <a:lnTo>
                      <a:pt x="1769" y="3467"/>
                    </a:lnTo>
                    <a:lnTo>
                      <a:pt x="1769" y="3494"/>
                    </a:lnTo>
                    <a:lnTo>
                      <a:pt x="1769" y="3474"/>
                    </a:lnTo>
                    <a:lnTo>
                      <a:pt x="1771" y="3500"/>
                    </a:lnTo>
                    <a:lnTo>
                      <a:pt x="1773" y="3474"/>
                    </a:lnTo>
                    <a:lnTo>
                      <a:pt x="1774" y="3480"/>
                    </a:lnTo>
                    <a:lnTo>
                      <a:pt x="1775" y="3474"/>
                    </a:lnTo>
                    <a:lnTo>
                      <a:pt x="1775" y="3487"/>
                    </a:lnTo>
                    <a:lnTo>
                      <a:pt x="1776" y="3467"/>
                    </a:lnTo>
                    <a:lnTo>
                      <a:pt x="1777" y="3494"/>
                    </a:lnTo>
                    <a:lnTo>
                      <a:pt x="1777" y="3460"/>
                    </a:lnTo>
                    <a:lnTo>
                      <a:pt x="1778" y="3487"/>
                    </a:lnTo>
                    <a:lnTo>
                      <a:pt x="1779" y="3474"/>
                    </a:lnTo>
                    <a:lnTo>
                      <a:pt x="1780" y="3494"/>
                    </a:lnTo>
                    <a:lnTo>
                      <a:pt x="1780" y="3480"/>
                    </a:lnTo>
                    <a:lnTo>
                      <a:pt x="1780" y="3494"/>
                    </a:lnTo>
                    <a:lnTo>
                      <a:pt x="1782" y="3454"/>
                    </a:lnTo>
                    <a:lnTo>
                      <a:pt x="1784" y="3487"/>
                    </a:lnTo>
                    <a:lnTo>
                      <a:pt x="1784" y="3467"/>
                    </a:lnTo>
                    <a:lnTo>
                      <a:pt x="1784" y="3487"/>
                    </a:lnTo>
                    <a:lnTo>
                      <a:pt x="1786" y="3467"/>
                    </a:lnTo>
                    <a:lnTo>
                      <a:pt x="1786" y="3487"/>
                    </a:lnTo>
                    <a:lnTo>
                      <a:pt x="1788" y="3454"/>
                    </a:lnTo>
                    <a:lnTo>
                      <a:pt x="1788" y="3467"/>
                    </a:lnTo>
                    <a:lnTo>
                      <a:pt x="1789" y="3460"/>
                    </a:lnTo>
                    <a:lnTo>
                      <a:pt x="1790" y="3480"/>
                    </a:lnTo>
                    <a:lnTo>
                      <a:pt x="1791" y="3474"/>
                    </a:lnTo>
                    <a:lnTo>
                      <a:pt x="1792" y="3507"/>
                    </a:lnTo>
                    <a:lnTo>
                      <a:pt x="1793" y="3460"/>
                    </a:lnTo>
                    <a:lnTo>
                      <a:pt x="1794" y="3494"/>
                    </a:lnTo>
                    <a:lnTo>
                      <a:pt x="1795" y="3467"/>
                    </a:lnTo>
                    <a:lnTo>
                      <a:pt x="1795" y="3494"/>
                    </a:lnTo>
                    <a:lnTo>
                      <a:pt x="1797" y="3474"/>
                    </a:lnTo>
                    <a:lnTo>
                      <a:pt x="1797" y="3487"/>
                    </a:lnTo>
                    <a:lnTo>
                      <a:pt x="1799" y="3460"/>
                    </a:lnTo>
                    <a:lnTo>
                      <a:pt x="1801" y="3487"/>
                    </a:lnTo>
                    <a:lnTo>
                      <a:pt x="1803" y="3467"/>
                    </a:lnTo>
                    <a:lnTo>
                      <a:pt x="1803" y="3487"/>
                    </a:lnTo>
                    <a:lnTo>
                      <a:pt x="1804" y="3467"/>
                    </a:lnTo>
                    <a:lnTo>
                      <a:pt x="1805" y="3507"/>
                    </a:lnTo>
                    <a:lnTo>
                      <a:pt x="1806" y="3480"/>
                    </a:lnTo>
                    <a:lnTo>
                      <a:pt x="1808" y="3514"/>
                    </a:lnTo>
                    <a:lnTo>
                      <a:pt x="1810" y="3460"/>
                    </a:lnTo>
                    <a:lnTo>
                      <a:pt x="1812" y="3480"/>
                    </a:lnTo>
                    <a:lnTo>
                      <a:pt x="1812" y="3447"/>
                    </a:lnTo>
                    <a:lnTo>
                      <a:pt x="1814" y="3494"/>
                    </a:lnTo>
                    <a:lnTo>
                      <a:pt x="1816" y="3467"/>
                    </a:lnTo>
                    <a:lnTo>
                      <a:pt x="1816" y="3480"/>
                    </a:lnTo>
                    <a:lnTo>
                      <a:pt x="1817" y="3460"/>
                    </a:lnTo>
                    <a:lnTo>
                      <a:pt x="1819" y="3507"/>
                    </a:lnTo>
                    <a:lnTo>
                      <a:pt x="1820" y="3480"/>
                    </a:lnTo>
                    <a:lnTo>
                      <a:pt x="1822" y="3507"/>
                    </a:lnTo>
                    <a:lnTo>
                      <a:pt x="1824" y="3474"/>
                    </a:lnTo>
                    <a:lnTo>
                      <a:pt x="1825" y="3487"/>
                    </a:lnTo>
                    <a:lnTo>
                      <a:pt x="1827" y="3467"/>
                    </a:lnTo>
                    <a:lnTo>
                      <a:pt x="1827" y="3494"/>
                    </a:lnTo>
                    <a:lnTo>
                      <a:pt x="1829" y="3460"/>
                    </a:lnTo>
                    <a:lnTo>
                      <a:pt x="1831" y="3500"/>
                    </a:lnTo>
                    <a:lnTo>
                      <a:pt x="1832" y="3480"/>
                    </a:lnTo>
                    <a:lnTo>
                      <a:pt x="1833" y="3494"/>
                    </a:lnTo>
                    <a:lnTo>
                      <a:pt x="1833" y="3474"/>
                    </a:lnTo>
                    <a:lnTo>
                      <a:pt x="1834" y="3507"/>
                    </a:lnTo>
                    <a:lnTo>
                      <a:pt x="1835" y="3460"/>
                    </a:lnTo>
                    <a:lnTo>
                      <a:pt x="1837" y="3487"/>
                    </a:lnTo>
                    <a:lnTo>
                      <a:pt x="1838" y="3467"/>
                    </a:lnTo>
                    <a:lnTo>
                      <a:pt x="1838" y="3480"/>
                    </a:lnTo>
                    <a:lnTo>
                      <a:pt x="1840" y="3467"/>
                    </a:lnTo>
                    <a:lnTo>
                      <a:pt x="1840" y="3474"/>
                    </a:lnTo>
                    <a:lnTo>
                      <a:pt x="1840" y="3454"/>
                    </a:lnTo>
                    <a:lnTo>
                      <a:pt x="1842" y="3480"/>
                    </a:lnTo>
                    <a:lnTo>
                      <a:pt x="1842" y="3467"/>
                    </a:lnTo>
                    <a:lnTo>
                      <a:pt x="1844" y="3474"/>
                    </a:lnTo>
                    <a:lnTo>
                      <a:pt x="1844" y="3467"/>
                    </a:lnTo>
                    <a:lnTo>
                      <a:pt x="1845" y="3487"/>
                    </a:lnTo>
                    <a:lnTo>
                      <a:pt x="1846" y="3474"/>
                    </a:lnTo>
                    <a:lnTo>
                      <a:pt x="1846" y="3487"/>
                    </a:lnTo>
                    <a:lnTo>
                      <a:pt x="1847" y="3480"/>
                    </a:lnTo>
                    <a:lnTo>
                      <a:pt x="1848" y="3500"/>
                    </a:lnTo>
                    <a:lnTo>
                      <a:pt x="1848" y="3460"/>
                    </a:lnTo>
                    <a:lnTo>
                      <a:pt x="1849" y="3500"/>
                    </a:lnTo>
                    <a:lnTo>
                      <a:pt x="1850" y="3480"/>
                    </a:lnTo>
                    <a:lnTo>
                      <a:pt x="1851" y="3500"/>
                    </a:lnTo>
                    <a:lnTo>
                      <a:pt x="1852" y="3494"/>
                    </a:lnTo>
                    <a:lnTo>
                      <a:pt x="1853" y="3500"/>
                    </a:lnTo>
                    <a:lnTo>
                      <a:pt x="1853" y="3487"/>
                    </a:lnTo>
                    <a:lnTo>
                      <a:pt x="1855" y="3494"/>
                    </a:lnTo>
                    <a:lnTo>
                      <a:pt x="1855" y="3480"/>
                    </a:lnTo>
                    <a:lnTo>
                      <a:pt x="1857" y="3507"/>
                    </a:lnTo>
                    <a:lnTo>
                      <a:pt x="1857" y="3474"/>
                    </a:lnTo>
                    <a:lnTo>
                      <a:pt x="1860" y="3480"/>
                    </a:lnTo>
                    <a:lnTo>
                      <a:pt x="1861" y="3447"/>
                    </a:lnTo>
                    <a:lnTo>
                      <a:pt x="1862" y="3480"/>
                    </a:lnTo>
                    <a:lnTo>
                      <a:pt x="1863" y="3460"/>
                    </a:lnTo>
                    <a:lnTo>
                      <a:pt x="1864" y="3494"/>
                    </a:lnTo>
                    <a:lnTo>
                      <a:pt x="1865" y="3480"/>
                    </a:lnTo>
                    <a:lnTo>
                      <a:pt x="1866" y="3487"/>
                    </a:lnTo>
                    <a:lnTo>
                      <a:pt x="1868" y="3474"/>
                    </a:lnTo>
                    <a:lnTo>
                      <a:pt x="1868" y="3480"/>
                    </a:lnTo>
                    <a:lnTo>
                      <a:pt x="1870" y="3474"/>
                    </a:lnTo>
                    <a:lnTo>
                      <a:pt x="1870" y="3514"/>
                    </a:lnTo>
                    <a:lnTo>
                      <a:pt x="1870" y="3460"/>
                    </a:lnTo>
                    <a:lnTo>
                      <a:pt x="1872" y="3487"/>
                    </a:lnTo>
                    <a:lnTo>
                      <a:pt x="1873" y="3474"/>
                    </a:lnTo>
                    <a:lnTo>
                      <a:pt x="1874" y="3500"/>
                    </a:lnTo>
                    <a:lnTo>
                      <a:pt x="1874" y="3487"/>
                    </a:lnTo>
                    <a:lnTo>
                      <a:pt x="1875" y="3507"/>
                    </a:lnTo>
                    <a:lnTo>
                      <a:pt x="1876" y="3460"/>
                    </a:lnTo>
                    <a:lnTo>
                      <a:pt x="1880" y="3487"/>
                    </a:lnTo>
                    <a:lnTo>
                      <a:pt x="1881" y="3467"/>
                    </a:lnTo>
                    <a:lnTo>
                      <a:pt x="1881" y="3500"/>
                    </a:lnTo>
                    <a:lnTo>
                      <a:pt x="1883" y="3480"/>
                    </a:lnTo>
                    <a:lnTo>
                      <a:pt x="1883" y="3487"/>
                    </a:lnTo>
                    <a:lnTo>
                      <a:pt x="1883" y="3480"/>
                    </a:lnTo>
                    <a:lnTo>
                      <a:pt x="1885" y="3487"/>
                    </a:lnTo>
                    <a:lnTo>
                      <a:pt x="1886" y="3480"/>
                    </a:lnTo>
                    <a:lnTo>
                      <a:pt x="1887" y="3507"/>
                    </a:lnTo>
                    <a:lnTo>
                      <a:pt x="1888" y="3494"/>
                    </a:lnTo>
                    <a:lnTo>
                      <a:pt x="1889" y="3500"/>
                    </a:lnTo>
                    <a:lnTo>
                      <a:pt x="1889" y="3494"/>
                    </a:lnTo>
                    <a:lnTo>
                      <a:pt x="1890" y="3500"/>
                    </a:lnTo>
                    <a:lnTo>
                      <a:pt x="1891" y="3474"/>
                    </a:lnTo>
                    <a:lnTo>
                      <a:pt x="1892" y="3514"/>
                    </a:lnTo>
                    <a:lnTo>
                      <a:pt x="1894" y="3460"/>
                    </a:lnTo>
                    <a:lnTo>
                      <a:pt x="1894" y="3494"/>
                    </a:lnTo>
                    <a:lnTo>
                      <a:pt x="1896" y="3480"/>
                    </a:lnTo>
                    <a:lnTo>
                      <a:pt x="1896" y="3494"/>
                    </a:lnTo>
                    <a:lnTo>
                      <a:pt x="1896" y="3447"/>
                    </a:lnTo>
                    <a:lnTo>
                      <a:pt x="1898" y="3500"/>
                    </a:lnTo>
                    <a:lnTo>
                      <a:pt x="1899" y="3487"/>
                    </a:lnTo>
                    <a:lnTo>
                      <a:pt x="1900" y="3507"/>
                    </a:lnTo>
                    <a:lnTo>
                      <a:pt x="1902" y="3454"/>
                    </a:lnTo>
                    <a:lnTo>
                      <a:pt x="1903" y="3487"/>
                    </a:lnTo>
                    <a:lnTo>
                      <a:pt x="1904" y="3474"/>
                    </a:lnTo>
                    <a:lnTo>
                      <a:pt x="1906" y="3507"/>
                    </a:lnTo>
                    <a:lnTo>
                      <a:pt x="1907" y="3474"/>
                    </a:lnTo>
                    <a:lnTo>
                      <a:pt x="1909" y="3500"/>
                    </a:lnTo>
                    <a:lnTo>
                      <a:pt x="1911" y="3460"/>
                    </a:lnTo>
                    <a:lnTo>
                      <a:pt x="1911" y="3480"/>
                    </a:lnTo>
                    <a:lnTo>
                      <a:pt x="1913" y="3467"/>
                    </a:lnTo>
                    <a:lnTo>
                      <a:pt x="1914" y="3487"/>
                    </a:lnTo>
                    <a:lnTo>
                      <a:pt x="1915" y="3467"/>
                    </a:lnTo>
                    <a:lnTo>
                      <a:pt x="1915" y="3494"/>
                    </a:lnTo>
                    <a:lnTo>
                      <a:pt x="1916" y="3487"/>
                    </a:lnTo>
                    <a:lnTo>
                      <a:pt x="1917" y="3494"/>
                    </a:lnTo>
                    <a:lnTo>
                      <a:pt x="1917" y="3454"/>
                    </a:lnTo>
                    <a:lnTo>
                      <a:pt x="1919" y="3494"/>
                    </a:lnTo>
                    <a:lnTo>
                      <a:pt x="1920" y="3474"/>
                    </a:lnTo>
                    <a:lnTo>
                      <a:pt x="1922" y="3487"/>
                    </a:lnTo>
                    <a:lnTo>
                      <a:pt x="1922" y="3474"/>
                    </a:lnTo>
                    <a:lnTo>
                      <a:pt x="1924" y="3480"/>
                    </a:lnTo>
                    <a:lnTo>
                      <a:pt x="1926" y="3467"/>
                    </a:lnTo>
                    <a:lnTo>
                      <a:pt x="1926" y="3474"/>
                    </a:lnTo>
                    <a:lnTo>
                      <a:pt x="1927" y="3460"/>
                    </a:lnTo>
                    <a:lnTo>
                      <a:pt x="1928" y="3487"/>
                    </a:lnTo>
                    <a:lnTo>
                      <a:pt x="1928" y="3474"/>
                    </a:lnTo>
                    <a:lnTo>
                      <a:pt x="1930" y="3500"/>
                    </a:lnTo>
                    <a:lnTo>
                      <a:pt x="1932" y="3460"/>
                    </a:lnTo>
                    <a:lnTo>
                      <a:pt x="1933" y="3494"/>
                    </a:lnTo>
                    <a:lnTo>
                      <a:pt x="1933" y="3467"/>
                    </a:lnTo>
                    <a:lnTo>
                      <a:pt x="1935" y="3480"/>
                    </a:lnTo>
                    <a:lnTo>
                      <a:pt x="1935" y="3474"/>
                    </a:lnTo>
                    <a:lnTo>
                      <a:pt x="1937" y="3500"/>
                    </a:lnTo>
                    <a:lnTo>
                      <a:pt x="1937" y="3467"/>
                    </a:lnTo>
                    <a:lnTo>
                      <a:pt x="1939" y="3494"/>
                    </a:lnTo>
                    <a:lnTo>
                      <a:pt x="1941" y="3460"/>
                    </a:lnTo>
                    <a:lnTo>
                      <a:pt x="1941" y="3487"/>
                    </a:lnTo>
                    <a:lnTo>
                      <a:pt x="1942" y="3480"/>
                    </a:lnTo>
                    <a:lnTo>
                      <a:pt x="1943" y="3500"/>
                    </a:lnTo>
                    <a:lnTo>
                      <a:pt x="1943" y="3454"/>
                    </a:lnTo>
                    <a:lnTo>
                      <a:pt x="1945" y="3480"/>
                    </a:lnTo>
                    <a:lnTo>
                      <a:pt x="1945" y="3474"/>
                    </a:lnTo>
                    <a:lnTo>
                      <a:pt x="1946" y="3494"/>
                    </a:lnTo>
                    <a:lnTo>
                      <a:pt x="1947" y="3467"/>
                    </a:lnTo>
                    <a:lnTo>
                      <a:pt x="1950" y="3507"/>
                    </a:lnTo>
                    <a:lnTo>
                      <a:pt x="1952" y="3460"/>
                    </a:lnTo>
                    <a:lnTo>
                      <a:pt x="1952" y="3474"/>
                    </a:lnTo>
                    <a:lnTo>
                      <a:pt x="1953" y="3467"/>
                    </a:lnTo>
                    <a:lnTo>
                      <a:pt x="1954" y="3494"/>
                    </a:lnTo>
                    <a:lnTo>
                      <a:pt x="1956" y="3474"/>
                    </a:lnTo>
                    <a:lnTo>
                      <a:pt x="1958" y="3480"/>
                    </a:lnTo>
                    <a:lnTo>
                      <a:pt x="1958" y="3467"/>
                    </a:lnTo>
                    <a:lnTo>
                      <a:pt x="1959" y="3500"/>
                    </a:lnTo>
                    <a:lnTo>
                      <a:pt x="1960" y="3494"/>
                    </a:lnTo>
                    <a:lnTo>
                      <a:pt x="1961" y="3500"/>
                    </a:lnTo>
                    <a:lnTo>
                      <a:pt x="1961" y="3460"/>
                    </a:lnTo>
                    <a:lnTo>
                      <a:pt x="1963" y="3487"/>
                    </a:lnTo>
                    <a:lnTo>
                      <a:pt x="1965" y="3480"/>
                    </a:lnTo>
                    <a:lnTo>
                      <a:pt x="1965" y="3500"/>
                    </a:lnTo>
                    <a:lnTo>
                      <a:pt x="1968" y="3467"/>
                    </a:lnTo>
                    <a:lnTo>
                      <a:pt x="1969" y="3474"/>
                    </a:lnTo>
                    <a:lnTo>
                      <a:pt x="1969" y="3460"/>
                    </a:lnTo>
                    <a:lnTo>
                      <a:pt x="1971" y="3494"/>
                    </a:lnTo>
                    <a:lnTo>
                      <a:pt x="1971" y="3460"/>
                    </a:lnTo>
                    <a:lnTo>
                      <a:pt x="1973" y="3487"/>
                    </a:lnTo>
                    <a:lnTo>
                      <a:pt x="1974" y="3480"/>
                    </a:lnTo>
                    <a:lnTo>
                      <a:pt x="1974" y="3500"/>
                    </a:lnTo>
                    <a:lnTo>
                      <a:pt x="1976" y="3460"/>
                    </a:lnTo>
                    <a:lnTo>
                      <a:pt x="1978" y="3500"/>
                    </a:lnTo>
                    <a:lnTo>
                      <a:pt x="1978" y="3480"/>
                    </a:lnTo>
                    <a:lnTo>
                      <a:pt x="1979" y="3487"/>
                    </a:lnTo>
                    <a:lnTo>
                      <a:pt x="1981" y="3467"/>
                    </a:lnTo>
                    <a:lnTo>
                      <a:pt x="1982" y="3494"/>
                    </a:lnTo>
                    <a:lnTo>
                      <a:pt x="1983" y="3474"/>
                    </a:lnTo>
                    <a:lnTo>
                      <a:pt x="1985" y="3500"/>
                    </a:lnTo>
                    <a:lnTo>
                      <a:pt x="1986" y="3467"/>
                    </a:lnTo>
                    <a:lnTo>
                      <a:pt x="1987" y="3494"/>
                    </a:lnTo>
                    <a:lnTo>
                      <a:pt x="1987" y="3474"/>
                    </a:lnTo>
                    <a:lnTo>
                      <a:pt x="1989" y="3480"/>
                    </a:lnTo>
                    <a:lnTo>
                      <a:pt x="1991" y="3467"/>
                    </a:lnTo>
                    <a:lnTo>
                      <a:pt x="1993" y="3500"/>
                    </a:lnTo>
                    <a:lnTo>
                      <a:pt x="1993" y="3454"/>
                    </a:lnTo>
                    <a:lnTo>
                      <a:pt x="1995" y="3487"/>
                    </a:lnTo>
                    <a:lnTo>
                      <a:pt x="1996" y="3454"/>
                    </a:lnTo>
                    <a:lnTo>
                      <a:pt x="2000" y="3487"/>
                    </a:lnTo>
                    <a:lnTo>
                      <a:pt x="2000" y="3480"/>
                    </a:lnTo>
                    <a:lnTo>
                      <a:pt x="2002" y="3494"/>
                    </a:lnTo>
                    <a:lnTo>
                      <a:pt x="2002" y="3480"/>
                    </a:lnTo>
                    <a:lnTo>
                      <a:pt x="2004" y="3487"/>
                    </a:lnTo>
                    <a:lnTo>
                      <a:pt x="2006" y="3460"/>
                    </a:lnTo>
                    <a:lnTo>
                      <a:pt x="2008" y="3500"/>
                    </a:lnTo>
                    <a:lnTo>
                      <a:pt x="2008" y="3447"/>
                    </a:lnTo>
                    <a:lnTo>
                      <a:pt x="2011" y="3494"/>
                    </a:lnTo>
                    <a:lnTo>
                      <a:pt x="2011" y="3474"/>
                    </a:lnTo>
                    <a:lnTo>
                      <a:pt x="2011" y="3480"/>
                    </a:lnTo>
                    <a:lnTo>
                      <a:pt x="2013" y="3474"/>
                    </a:lnTo>
                    <a:lnTo>
                      <a:pt x="2013" y="3480"/>
                    </a:lnTo>
                    <a:lnTo>
                      <a:pt x="2015" y="3467"/>
                    </a:lnTo>
                    <a:lnTo>
                      <a:pt x="2015" y="3494"/>
                    </a:lnTo>
                    <a:lnTo>
                      <a:pt x="2017" y="3480"/>
                    </a:lnTo>
                    <a:lnTo>
                      <a:pt x="2018" y="3494"/>
                    </a:lnTo>
                    <a:lnTo>
                      <a:pt x="2019" y="3480"/>
                    </a:lnTo>
                    <a:lnTo>
                      <a:pt x="2019" y="3494"/>
                    </a:lnTo>
                    <a:lnTo>
                      <a:pt x="2021" y="3480"/>
                    </a:lnTo>
                    <a:lnTo>
                      <a:pt x="2021" y="3514"/>
                    </a:lnTo>
                    <a:lnTo>
                      <a:pt x="2024" y="3487"/>
                    </a:lnTo>
                    <a:lnTo>
                      <a:pt x="2024" y="3494"/>
                    </a:lnTo>
                    <a:lnTo>
                      <a:pt x="2024" y="3460"/>
                    </a:lnTo>
                    <a:lnTo>
                      <a:pt x="2026" y="3507"/>
                    </a:lnTo>
                    <a:lnTo>
                      <a:pt x="2028" y="3480"/>
                    </a:lnTo>
                    <a:lnTo>
                      <a:pt x="2028" y="3500"/>
                    </a:lnTo>
                    <a:lnTo>
                      <a:pt x="2029" y="3494"/>
                    </a:lnTo>
                    <a:lnTo>
                      <a:pt x="2030" y="3507"/>
                    </a:lnTo>
                    <a:lnTo>
                      <a:pt x="2032" y="3474"/>
                    </a:lnTo>
                    <a:lnTo>
                      <a:pt x="2033" y="3487"/>
                    </a:lnTo>
                    <a:lnTo>
                      <a:pt x="2034" y="3474"/>
                    </a:lnTo>
                    <a:lnTo>
                      <a:pt x="2034" y="3500"/>
                    </a:lnTo>
                    <a:lnTo>
                      <a:pt x="2036" y="3460"/>
                    </a:lnTo>
                    <a:lnTo>
                      <a:pt x="2037" y="3500"/>
                    </a:lnTo>
                    <a:lnTo>
                      <a:pt x="2039" y="3487"/>
                    </a:lnTo>
                    <a:lnTo>
                      <a:pt x="2039" y="3507"/>
                    </a:lnTo>
                    <a:lnTo>
                      <a:pt x="2041" y="3480"/>
                    </a:lnTo>
                    <a:lnTo>
                      <a:pt x="2043" y="3494"/>
                    </a:lnTo>
                    <a:lnTo>
                      <a:pt x="2043" y="3460"/>
                    </a:lnTo>
                    <a:lnTo>
                      <a:pt x="2045" y="3480"/>
                    </a:lnTo>
                    <a:lnTo>
                      <a:pt x="2045" y="3467"/>
                    </a:lnTo>
                    <a:lnTo>
                      <a:pt x="2046" y="3494"/>
                    </a:lnTo>
                    <a:lnTo>
                      <a:pt x="2047" y="3480"/>
                    </a:lnTo>
                    <a:lnTo>
                      <a:pt x="2048" y="3494"/>
                    </a:lnTo>
                    <a:lnTo>
                      <a:pt x="2050" y="3454"/>
                    </a:lnTo>
                    <a:lnTo>
                      <a:pt x="2050" y="3487"/>
                    </a:lnTo>
                    <a:lnTo>
                      <a:pt x="2052" y="3454"/>
                    </a:lnTo>
                    <a:lnTo>
                      <a:pt x="2054" y="3500"/>
                    </a:lnTo>
                    <a:lnTo>
                      <a:pt x="2055" y="3460"/>
                    </a:lnTo>
                    <a:lnTo>
                      <a:pt x="2058" y="3494"/>
                    </a:lnTo>
                    <a:lnTo>
                      <a:pt x="2058" y="3480"/>
                    </a:lnTo>
                    <a:lnTo>
                      <a:pt x="2059" y="3494"/>
                    </a:lnTo>
                    <a:lnTo>
                      <a:pt x="2061" y="3474"/>
                    </a:lnTo>
                    <a:lnTo>
                      <a:pt x="2061" y="3500"/>
                    </a:lnTo>
                    <a:lnTo>
                      <a:pt x="2063" y="3467"/>
                    </a:lnTo>
                    <a:lnTo>
                      <a:pt x="2065" y="3480"/>
                    </a:lnTo>
                    <a:lnTo>
                      <a:pt x="2065" y="3474"/>
                    </a:lnTo>
                    <a:lnTo>
                      <a:pt x="2066" y="3480"/>
                    </a:lnTo>
                    <a:lnTo>
                      <a:pt x="2067" y="3467"/>
                    </a:lnTo>
                    <a:lnTo>
                      <a:pt x="2068" y="3487"/>
                    </a:lnTo>
                    <a:lnTo>
                      <a:pt x="2069" y="3474"/>
                    </a:lnTo>
                    <a:lnTo>
                      <a:pt x="2069" y="3487"/>
                    </a:lnTo>
                    <a:lnTo>
                      <a:pt x="2070" y="3480"/>
                    </a:lnTo>
                    <a:lnTo>
                      <a:pt x="2071" y="3507"/>
                    </a:lnTo>
                    <a:lnTo>
                      <a:pt x="2072" y="3480"/>
                    </a:lnTo>
                    <a:lnTo>
                      <a:pt x="2073" y="3507"/>
                    </a:lnTo>
                    <a:lnTo>
                      <a:pt x="2074" y="3467"/>
                    </a:lnTo>
                    <a:lnTo>
                      <a:pt x="2076" y="3487"/>
                    </a:lnTo>
                    <a:lnTo>
                      <a:pt x="2078" y="3474"/>
                    </a:lnTo>
                    <a:lnTo>
                      <a:pt x="2078" y="3480"/>
                    </a:lnTo>
                    <a:lnTo>
                      <a:pt x="2080" y="3467"/>
                    </a:lnTo>
                    <a:lnTo>
                      <a:pt x="2081" y="3487"/>
                    </a:lnTo>
                    <a:lnTo>
                      <a:pt x="2082" y="3460"/>
                    </a:lnTo>
                    <a:lnTo>
                      <a:pt x="2084" y="3507"/>
                    </a:lnTo>
                    <a:lnTo>
                      <a:pt x="2085" y="3474"/>
                    </a:lnTo>
                    <a:lnTo>
                      <a:pt x="2087" y="3494"/>
                    </a:lnTo>
                    <a:lnTo>
                      <a:pt x="2089" y="3454"/>
                    </a:lnTo>
                    <a:lnTo>
                      <a:pt x="2089" y="3474"/>
                    </a:lnTo>
                    <a:lnTo>
                      <a:pt x="2091" y="3467"/>
                    </a:lnTo>
                    <a:lnTo>
                      <a:pt x="2093" y="3494"/>
                    </a:lnTo>
                    <a:lnTo>
                      <a:pt x="2095" y="3467"/>
                    </a:lnTo>
                    <a:lnTo>
                      <a:pt x="2095" y="3500"/>
                    </a:lnTo>
                    <a:lnTo>
                      <a:pt x="2096" y="3480"/>
                    </a:lnTo>
                    <a:lnTo>
                      <a:pt x="2097" y="3494"/>
                    </a:lnTo>
                    <a:lnTo>
                      <a:pt x="2098" y="3480"/>
                    </a:lnTo>
                    <a:lnTo>
                      <a:pt x="2098" y="3487"/>
                    </a:lnTo>
                    <a:lnTo>
                      <a:pt x="2098" y="3460"/>
                    </a:lnTo>
                    <a:lnTo>
                      <a:pt x="2100" y="3487"/>
                    </a:lnTo>
                    <a:lnTo>
                      <a:pt x="2102" y="3467"/>
                    </a:lnTo>
                    <a:lnTo>
                      <a:pt x="2103" y="3494"/>
                    </a:lnTo>
                    <a:lnTo>
                      <a:pt x="2104" y="3467"/>
                    </a:lnTo>
                    <a:lnTo>
                      <a:pt x="2106" y="3500"/>
                    </a:lnTo>
                    <a:lnTo>
                      <a:pt x="2107" y="3474"/>
                    </a:lnTo>
                    <a:lnTo>
                      <a:pt x="2108" y="3527"/>
                    </a:lnTo>
                    <a:lnTo>
                      <a:pt x="2109" y="3467"/>
                    </a:lnTo>
                    <a:lnTo>
                      <a:pt x="2109" y="3474"/>
                    </a:lnTo>
                    <a:lnTo>
                      <a:pt x="2109" y="3460"/>
                    </a:lnTo>
                    <a:lnTo>
                      <a:pt x="2113" y="3487"/>
                    </a:lnTo>
                    <a:lnTo>
                      <a:pt x="2116" y="3454"/>
                    </a:lnTo>
                    <a:lnTo>
                      <a:pt x="2118" y="3480"/>
                    </a:lnTo>
                    <a:lnTo>
                      <a:pt x="2119" y="3467"/>
                    </a:lnTo>
                    <a:lnTo>
                      <a:pt x="2120" y="3487"/>
                    </a:lnTo>
                    <a:lnTo>
                      <a:pt x="2121" y="3467"/>
                    </a:lnTo>
                    <a:lnTo>
                      <a:pt x="2122" y="3480"/>
                    </a:lnTo>
                    <a:lnTo>
                      <a:pt x="2124" y="3474"/>
                    </a:lnTo>
                    <a:lnTo>
                      <a:pt x="2124" y="3494"/>
                    </a:lnTo>
                    <a:lnTo>
                      <a:pt x="2124" y="3474"/>
                    </a:lnTo>
                    <a:lnTo>
                      <a:pt x="2126" y="3480"/>
                    </a:lnTo>
                    <a:lnTo>
                      <a:pt x="2126" y="3474"/>
                    </a:lnTo>
                    <a:lnTo>
                      <a:pt x="2127" y="3487"/>
                    </a:lnTo>
                    <a:lnTo>
                      <a:pt x="2128" y="3460"/>
                    </a:lnTo>
                    <a:lnTo>
                      <a:pt x="2128" y="3480"/>
                    </a:lnTo>
                    <a:lnTo>
                      <a:pt x="2129" y="3474"/>
                    </a:lnTo>
                    <a:lnTo>
                      <a:pt x="2130" y="3487"/>
                    </a:lnTo>
                    <a:lnTo>
                      <a:pt x="2133" y="3447"/>
                    </a:lnTo>
                    <a:lnTo>
                      <a:pt x="2135" y="3480"/>
                    </a:lnTo>
                    <a:lnTo>
                      <a:pt x="2135" y="3467"/>
                    </a:lnTo>
                    <a:lnTo>
                      <a:pt x="2137" y="3474"/>
                    </a:lnTo>
                    <a:lnTo>
                      <a:pt x="2137" y="3467"/>
                    </a:lnTo>
                    <a:lnTo>
                      <a:pt x="2139" y="3480"/>
                    </a:lnTo>
                    <a:lnTo>
                      <a:pt x="2140" y="3474"/>
                    </a:lnTo>
                    <a:lnTo>
                      <a:pt x="2141" y="3480"/>
                    </a:lnTo>
                    <a:lnTo>
                      <a:pt x="2141" y="3460"/>
                    </a:lnTo>
                    <a:lnTo>
                      <a:pt x="2142" y="3487"/>
                    </a:lnTo>
                    <a:lnTo>
                      <a:pt x="2143" y="3474"/>
                    </a:lnTo>
                    <a:lnTo>
                      <a:pt x="2144" y="3494"/>
                    </a:lnTo>
                    <a:lnTo>
                      <a:pt x="2146" y="3441"/>
                    </a:lnTo>
                    <a:lnTo>
                      <a:pt x="2148" y="3480"/>
                    </a:lnTo>
                    <a:lnTo>
                      <a:pt x="2148" y="3454"/>
                    </a:lnTo>
                    <a:lnTo>
                      <a:pt x="2150" y="3500"/>
                    </a:lnTo>
                    <a:lnTo>
                      <a:pt x="2151" y="3480"/>
                    </a:lnTo>
                    <a:lnTo>
                      <a:pt x="2152" y="3500"/>
                    </a:lnTo>
                    <a:lnTo>
                      <a:pt x="2154" y="3454"/>
                    </a:lnTo>
                    <a:lnTo>
                      <a:pt x="2156" y="3487"/>
                    </a:lnTo>
                    <a:lnTo>
                      <a:pt x="2157" y="3467"/>
                    </a:lnTo>
                    <a:lnTo>
                      <a:pt x="2157" y="3500"/>
                    </a:lnTo>
                    <a:lnTo>
                      <a:pt x="2157" y="3487"/>
                    </a:lnTo>
                    <a:lnTo>
                      <a:pt x="2159" y="3494"/>
                    </a:lnTo>
                    <a:lnTo>
                      <a:pt x="2159" y="3480"/>
                    </a:lnTo>
                    <a:lnTo>
                      <a:pt x="2161" y="3494"/>
                    </a:lnTo>
                    <a:lnTo>
                      <a:pt x="2163" y="3474"/>
                    </a:lnTo>
                    <a:lnTo>
                      <a:pt x="2165" y="3500"/>
                    </a:lnTo>
                    <a:lnTo>
                      <a:pt x="2168" y="3467"/>
                    </a:lnTo>
                    <a:lnTo>
                      <a:pt x="2170" y="3514"/>
                    </a:lnTo>
                    <a:lnTo>
                      <a:pt x="2170" y="3467"/>
                    </a:lnTo>
                    <a:lnTo>
                      <a:pt x="2172" y="3480"/>
                    </a:lnTo>
                    <a:lnTo>
                      <a:pt x="2172" y="3474"/>
                    </a:lnTo>
                    <a:lnTo>
                      <a:pt x="2174" y="3500"/>
                    </a:lnTo>
                    <a:lnTo>
                      <a:pt x="2174" y="3467"/>
                    </a:lnTo>
                    <a:lnTo>
                      <a:pt x="2176" y="3487"/>
                    </a:lnTo>
                    <a:lnTo>
                      <a:pt x="2176" y="3467"/>
                    </a:lnTo>
                    <a:lnTo>
                      <a:pt x="2178" y="3507"/>
                    </a:lnTo>
                    <a:lnTo>
                      <a:pt x="2179" y="3474"/>
                    </a:lnTo>
                    <a:lnTo>
                      <a:pt x="2179" y="3507"/>
                    </a:lnTo>
                    <a:lnTo>
                      <a:pt x="2179" y="3487"/>
                    </a:lnTo>
                    <a:lnTo>
                      <a:pt x="2181" y="3494"/>
                    </a:lnTo>
                    <a:lnTo>
                      <a:pt x="2184" y="3467"/>
                    </a:lnTo>
                    <a:lnTo>
                      <a:pt x="2185" y="3474"/>
                    </a:lnTo>
                    <a:lnTo>
                      <a:pt x="2188" y="3460"/>
                    </a:lnTo>
                    <a:lnTo>
                      <a:pt x="2189" y="3467"/>
                    </a:lnTo>
                    <a:lnTo>
                      <a:pt x="2191" y="3460"/>
                    </a:lnTo>
                    <a:lnTo>
                      <a:pt x="2192" y="3500"/>
                    </a:lnTo>
                    <a:lnTo>
                      <a:pt x="2194" y="3474"/>
                    </a:lnTo>
                    <a:lnTo>
                      <a:pt x="2194" y="3480"/>
                    </a:lnTo>
                    <a:lnTo>
                      <a:pt x="2196" y="3467"/>
                    </a:lnTo>
                    <a:lnTo>
                      <a:pt x="2197" y="3494"/>
                    </a:lnTo>
                    <a:lnTo>
                      <a:pt x="2198" y="3474"/>
                    </a:lnTo>
                    <a:lnTo>
                      <a:pt x="2198" y="3480"/>
                    </a:lnTo>
                    <a:lnTo>
                      <a:pt x="2199" y="3460"/>
                    </a:lnTo>
                    <a:lnTo>
                      <a:pt x="2200" y="3474"/>
                    </a:lnTo>
                    <a:lnTo>
                      <a:pt x="2202" y="3454"/>
                    </a:lnTo>
                    <a:lnTo>
                      <a:pt x="2203" y="3487"/>
                    </a:lnTo>
                    <a:lnTo>
                      <a:pt x="2203" y="3460"/>
                    </a:lnTo>
                    <a:lnTo>
                      <a:pt x="2205" y="3494"/>
                    </a:lnTo>
                    <a:lnTo>
                      <a:pt x="2205" y="3487"/>
                    </a:lnTo>
                    <a:lnTo>
                      <a:pt x="2205" y="3494"/>
                    </a:lnTo>
                    <a:lnTo>
                      <a:pt x="2207" y="3454"/>
                    </a:lnTo>
                    <a:lnTo>
                      <a:pt x="2207" y="3480"/>
                    </a:lnTo>
                    <a:lnTo>
                      <a:pt x="2208" y="3474"/>
                    </a:lnTo>
                    <a:lnTo>
                      <a:pt x="2209" y="3507"/>
                    </a:lnTo>
                    <a:lnTo>
                      <a:pt x="2211" y="3474"/>
                    </a:lnTo>
                    <a:lnTo>
                      <a:pt x="2211" y="3494"/>
                    </a:lnTo>
                    <a:lnTo>
                      <a:pt x="2212" y="3474"/>
                    </a:lnTo>
                    <a:lnTo>
                      <a:pt x="2213" y="3480"/>
                    </a:lnTo>
                    <a:lnTo>
                      <a:pt x="2214" y="3467"/>
                    </a:lnTo>
                    <a:lnTo>
                      <a:pt x="2214" y="3474"/>
                    </a:lnTo>
                    <a:lnTo>
                      <a:pt x="2216" y="3460"/>
                    </a:lnTo>
                    <a:lnTo>
                      <a:pt x="2216" y="3494"/>
                    </a:lnTo>
                    <a:lnTo>
                      <a:pt x="2218" y="3480"/>
                    </a:lnTo>
                    <a:lnTo>
                      <a:pt x="2218" y="3500"/>
                    </a:lnTo>
                    <a:lnTo>
                      <a:pt x="2221" y="3467"/>
                    </a:lnTo>
                    <a:lnTo>
                      <a:pt x="2222" y="3480"/>
                    </a:lnTo>
                    <a:lnTo>
                      <a:pt x="2223" y="3454"/>
                    </a:lnTo>
                    <a:lnTo>
                      <a:pt x="2225" y="3487"/>
                    </a:lnTo>
                    <a:lnTo>
                      <a:pt x="2225" y="3474"/>
                    </a:lnTo>
                    <a:lnTo>
                      <a:pt x="2225" y="3494"/>
                    </a:lnTo>
                    <a:lnTo>
                      <a:pt x="2227" y="3454"/>
                    </a:lnTo>
                    <a:lnTo>
                      <a:pt x="2229" y="3507"/>
                    </a:lnTo>
                    <a:lnTo>
                      <a:pt x="2229" y="3454"/>
                    </a:lnTo>
                    <a:lnTo>
                      <a:pt x="2232" y="3500"/>
                    </a:lnTo>
                    <a:lnTo>
                      <a:pt x="2234" y="3460"/>
                    </a:lnTo>
                    <a:lnTo>
                      <a:pt x="2235" y="3507"/>
                    </a:lnTo>
                    <a:lnTo>
                      <a:pt x="2236" y="3460"/>
                    </a:lnTo>
                    <a:lnTo>
                      <a:pt x="2236" y="3480"/>
                    </a:lnTo>
                    <a:lnTo>
                      <a:pt x="2236" y="3474"/>
                    </a:lnTo>
                    <a:lnTo>
                      <a:pt x="2238" y="3487"/>
                    </a:lnTo>
                    <a:lnTo>
                      <a:pt x="2238" y="3474"/>
                    </a:lnTo>
                    <a:lnTo>
                      <a:pt x="2240" y="3500"/>
                    </a:lnTo>
                    <a:lnTo>
                      <a:pt x="2242" y="3460"/>
                    </a:lnTo>
                    <a:lnTo>
                      <a:pt x="2244" y="3494"/>
                    </a:lnTo>
                    <a:lnTo>
                      <a:pt x="2247" y="3447"/>
                    </a:lnTo>
                    <a:lnTo>
                      <a:pt x="2247" y="3494"/>
                    </a:lnTo>
                    <a:lnTo>
                      <a:pt x="2249" y="3480"/>
                    </a:lnTo>
                    <a:lnTo>
                      <a:pt x="2249" y="3507"/>
                    </a:lnTo>
                    <a:lnTo>
                      <a:pt x="2251" y="3467"/>
                    </a:lnTo>
                    <a:lnTo>
                      <a:pt x="2251" y="3480"/>
                    </a:lnTo>
                    <a:lnTo>
                      <a:pt x="2252" y="3454"/>
                    </a:lnTo>
                    <a:lnTo>
                      <a:pt x="2253" y="3474"/>
                    </a:lnTo>
                    <a:lnTo>
                      <a:pt x="2253" y="3460"/>
                    </a:lnTo>
                    <a:lnTo>
                      <a:pt x="2255" y="3487"/>
                    </a:lnTo>
                    <a:lnTo>
                      <a:pt x="2255" y="3441"/>
                    </a:lnTo>
                    <a:lnTo>
                      <a:pt x="2258" y="3487"/>
                    </a:lnTo>
                    <a:lnTo>
                      <a:pt x="2258" y="3480"/>
                    </a:lnTo>
                    <a:lnTo>
                      <a:pt x="2258" y="3514"/>
                    </a:lnTo>
                    <a:lnTo>
                      <a:pt x="2260" y="3474"/>
                    </a:lnTo>
                    <a:lnTo>
                      <a:pt x="2260" y="3494"/>
                    </a:lnTo>
                    <a:lnTo>
                      <a:pt x="2263" y="3454"/>
                    </a:lnTo>
                    <a:lnTo>
                      <a:pt x="2264" y="3467"/>
                    </a:lnTo>
                    <a:lnTo>
                      <a:pt x="2264" y="3460"/>
                    </a:lnTo>
                    <a:lnTo>
                      <a:pt x="2266" y="3474"/>
                    </a:lnTo>
                    <a:lnTo>
                      <a:pt x="2266" y="3460"/>
                    </a:lnTo>
                    <a:lnTo>
                      <a:pt x="2267" y="3494"/>
                    </a:lnTo>
                    <a:lnTo>
                      <a:pt x="2268" y="3467"/>
                    </a:lnTo>
                    <a:lnTo>
                      <a:pt x="2269" y="3487"/>
                    </a:lnTo>
                    <a:lnTo>
                      <a:pt x="2269" y="3454"/>
                    </a:lnTo>
                    <a:lnTo>
                      <a:pt x="2271" y="3494"/>
                    </a:lnTo>
                    <a:lnTo>
                      <a:pt x="2271" y="3454"/>
                    </a:lnTo>
                    <a:lnTo>
                      <a:pt x="2273" y="3480"/>
                    </a:lnTo>
                    <a:lnTo>
                      <a:pt x="2275" y="3467"/>
                    </a:lnTo>
                    <a:lnTo>
                      <a:pt x="2277" y="3487"/>
                    </a:lnTo>
                    <a:lnTo>
                      <a:pt x="2277" y="3467"/>
                    </a:lnTo>
                    <a:lnTo>
                      <a:pt x="2278" y="3494"/>
                    </a:lnTo>
                    <a:lnTo>
                      <a:pt x="2280" y="3460"/>
                    </a:lnTo>
                    <a:lnTo>
                      <a:pt x="2282" y="3474"/>
                    </a:lnTo>
                    <a:lnTo>
                      <a:pt x="2282" y="3460"/>
                    </a:lnTo>
                    <a:lnTo>
                      <a:pt x="2282" y="3474"/>
                    </a:lnTo>
                    <a:lnTo>
                      <a:pt x="2284" y="3460"/>
                    </a:lnTo>
                    <a:lnTo>
                      <a:pt x="2284" y="3487"/>
                    </a:lnTo>
                    <a:lnTo>
                      <a:pt x="2285" y="3467"/>
                    </a:lnTo>
                    <a:lnTo>
                      <a:pt x="2286" y="3480"/>
                    </a:lnTo>
                    <a:lnTo>
                      <a:pt x="2287" y="3460"/>
                    </a:lnTo>
                    <a:lnTo>
                      <a:pt x="2288" y="3487"/>
                    </a:lnTo>
                    <a:lnTo>
                      <a:pt x="2289" y="3474"/>
                    </a:lnTo>
                    <a:lnTo>
                      <a:pt x="2290" y="3487"/>
                    </a:lnTo>
                    <a:lnTo>
                      <a:pt x="2291" y="3474"/>
                    </a:lnTo>
                    <a:lnTo>
                      <a:pt x="2291" y="3494"/>
                    </a:lnTo>
                    <a:lnTo>
                      <a:pt x="2293" y="3467"/>
                    </a:lnTo>
                    <a:lnTo>
                      <a:pt x="2295" y="3480"/>
                    </a:lnTo>
                    <a:lnTo>
                      <a:pt x="2295" y="3474"/>
                    </a:lnTo>
                    <a:lnTo>
                      <a:pt x="2296" y="3487"/>
                    </a:lnTo>
                    <a:lnTo>
                      <a:pt x="2297" y="3480"/>
                    </a:lnTo>
                    <a:lnTo>
                      <a:pt x="2297" y="3494"/>
                    </a:lnTo>
                    <a:lnTo>
                      <a:pt x="2298" y="3487"/>
                    </a:lnTo>
                    <a:lnTo>
                      <a:pt x="2299" y="3494"/>
                    </a:lnTo>
                    <a:lnTo>
                      <a:pt x="2299" y="3467"/>
                    </a:lnTo>
                    <a:lnTo>
                      <a:pt x="2300" y="3494"/>
                    </a:lnTo>
                    <a:lnTo>
                      <a:pt x="2302" y="3467"/>
                    </a:lnTo>
                    <a:lnTo>
                      <a:pt x="2302" y="3494"/>
                    </a:lnTo>
                    <a:lnTo>
                      <a:pt x="2304" y="3474"/>
                    </a:lnTo>
                    <a:lnTo>
                      <a:pt x="2306" y="3494"/>
                    </a:lnTo>
                    <a:lnTo>
                      <a:pt x="2307" y="3474"/>
                    </a:lnTo>
                    <a:lnTo>
                      <a:pt x="2308" y="3494"/>
                    </a:lnTo>
                    <a:lnTo>
                      <a:pt x="2310" y="3467"/>
                    </a:lnTo>
                    <a:lnTo>
                      <a:pt x="2311" y="3480"/>
                    </a:lnTo>
                    <a:lnTo>
                      <a:pt x="2312" y="3454"/>
                    </a:lnTo>
                    <a:lnTo>
                      <a:pt x="2313" y="3474"/>
                    </a:lnTo>
                    <a:lnTo>
                      <a:pt x="2313" y="3460"/>
                    </a:lnTo>
                    <a:lnTo>
                      <a:pt x="2315" y="3494"/>
                    </a:lnTo>
                    <a:lnTo>
                      <a:pt x="2315" y="3474"/>
                    </a:lnTo>
                    <a:lnTo>
                      <a:pt x="2317" y="3507"/>
                    </a:lnTo>
                    <a:lnTo>
                      <a:pt x="2317" y="3487"/>
                    </a:lnTo>
                    <a:lnTo>
                      <a:pt x="2318" y="3494"/>
                    </a:lnTo>
                    <a:lnTo>
                      <a:pt x="2319" y="3480"/>
                    </a:lnTo>
                    <a:lnTo>
                      <a:pt x="2319" y="3494"/>
                    </a:lnTo>
                    <a:lnTo>
                      <a:pt x="2321" y="3454"/>
                    </a:lnTo>
                    <a:lnTo>
                      <a:pt x="2322" y="3487"/>
                    </a:lnTo>
                    <a:lnTo>
                      <a:pt x="2324" y="3467"/>
                    </a:lnTo>
                    <a:lnTo>
                      <a:pt x="2324" y="3480"/>
                    </a:lnTo>
                    <a:lnTo>
                      <a:pt x="2324" y="3467"/>
                    </a:lnTo>
                    <a:lnTo>
                      <a:pt x="2326" y="3487"/>
                    </a:lnTo>
                    <a:lnTo>
                      <a:pt x="2326" y="3467"/>
                    </a:lnTo>
                    <a:lnTo>
                      <a:pt x="2327" y="3514"/>
                    </a:lnTo>
                    <a:lnTo>
                      <a:pt x="2328" y="3474"/>
                    </a:lnTo>
                    <a:lnTo>
                      <a:pt x="2329" y="3494"/>
                    </a:lnTo>
                    <a:lnTo>
                      <a:pt x="2330" y="3474"/>
                    </a:lnTo>
                    <a:lnTo>
                      <a:pt x="2332" y="3500"/>
                    </a:lnTo>
                    <a:lnTo>
                      <a:pt x="2333" y="3467"/>
                    </a:lnTo>
                    <a:lnTo>
                      <a:pt x="2335" y="3494"/>
                    </a:lnTo>
                    <a:lnTo>
                      <a:pt x="2335" y="3447"/>
                    </a:lnTo>
                    <a:lnTo>
                      <a:pt x="2337" y="3494"/>
                    </a:lnTo>
                    <a:lnTo>
                      <a:pt x="2337" y="3460"/>
                    </a:lnTo>
                    <a:lnTo>
                      <a:pt x="2339" y="3500"/>
                    </a:lnTo>
                    <a:lnTo>
                      <a:pt x="2340" y="3467"/>
                    </a:lnTo>
                    <a:lnTo>
                      <a:pt x="2341" y="3474"/>
                    </a:lnTo>
                    <a:lnTo>
                      <a:pt x="2341" y="3467"/>
                    </a:lnTo>
                    <a:lnTo>
                      <a:pt x="2342" y="3480"/>
                    </a:lnTo>
                    <a:lnTo>
                      <a:pt x="2343" y="3441"/>
                    </a:lnTo>
                    <a:lnTo>
                      <a:pt x="2344" y="3474"/>
                    </a:lnTo>
                    <a:lnTo>
                      <a:pt x="2344" y="3460"/>
                    </a:lnTo>
                    <a:lnTo>
                      <a:pt x="2346" y="3487"/>
                    </a:lnTo>
                    <a:lnTo>
                      <a:pt x="2346" y="3474"/>
                    </a:lnTo>
                    <a:lnTo>
                      <a:pt x="2346" y="3494"/>
                    </a:lnTo>
                    <a:lnTo>
                      <a:pt x="2348" y="3480"/>
                    </a:lnTo>
                    <a:lnTo>
                      <a:pt x="2348" y="3500"/>
                    </a:lnTo>
                    <a:lnTo>
                      <a:pt x="2350" y="3474"/>
                    </a:lnTo>
                    <a:lnTo>
                      <a:pt x="2350" y="3494"/>
                    </a:lnTo>
                    <a:lnTo>
                      <a:pt x="2352" y="3467"/>
                    </a:lnTo>
                    <a:lnTo>
                      <a:pt x="2354" y="3500"/>
                    </a:lnTo>
                    <a:lnTo>
                      <a:pt x="2357" y="3460"/>
                    </a:lnTo>
                    <a:lnTo>
                      <a:pt x="2357" y="3480"/>
                    </a:lnTo>
                    <a:lnTo>
                      <a:pt x="2357" y="3474"/>
                    </a:lnTo>
                    <a:lnTo>
                      <a:pt x="2359" y="3487"/>
                    </a:lnTo>
                    <a:lnTo>
                      <a:pt x="2360" y="3460"/>
                    </a:lnTo>
                    <a:lnTo>
                      <a:pt x="2362" y="3494"/>
                    </a:lnTo>
                    <a:lnTo>
                      <a:pt x="2363" y="3460"/>
                    </a:lnTo>
                    <a:lnTo>
                      <a:pt x="2364" y="3467"/>
                    </a:lnTo>
                    <a:lnTo>
                      <a:pt x="2365" y="3460"/>
                    </a:lnTo>
                    <a:lnTo>
                      <a:pt x="2366" y="3507"/>
                    </a:lnTo>
                    <a:lnTo>
                      <a:pt x="2366" y="3467"/>
                    </a:lnTo>
                    <a:lnTo>
                      <a:pt x="2368" y="3487"/>
                    </a:lnTo>
                    <a:lnTo>
                      <a:pt x="2368" y="3474"/>
                    </a:lnTo>
                    <a:lnTo>
                      <a:pt x="2369" y="3480"/>
                    </a:lnTo>
                    <a:lnTo>
                      <a:pt x="2370" y="3474"/>
                    </a:lnTo>
                    <a:lnTo>
                      <a:pt x="2371" y="3500"/>
                    </a:lnTo>
                    <a:lnTo>
                      <a:pt x="2372" y="3487"/>
                    </a:lnTo>
                    <a:lnTo>
                      <a:pt x="2372" y="3500"/>
                    </a:lnTo>
                    <a:lnTo>
                      <a:pt x="2374" y="3460"/>
                    </a:lnTo>
                    <a:lnTo>
                      <a:pt x="2375" y="3500"/>
                    </a:lnTo>
                    <a:lnTo>
                      <a:pt x="2377" y="3474"/>
                    </a:lnTo>
                    <a:lnTo>
                      <a:pt x="2379" y="3494"/>
                    </a:lnTo>
                    <a:lnTo>
                      <a:pt x="2380" y="3474"/>
                    </a:lnTo>
                    <a:lnTo>
                      <a:pt x="2381" y="3494"/>
                    </a:lnTo>
                    <a:lnTo>
                      <a:pt x="2382" y="3480"/>
                    </a:lnTo>
                    <a:lnTo>
                      <a:pt x="2383" y="3494"/>
                    </a:lnTo>
                    <a:lnTo>
                      <a:pt x="2383" y="3480"/>
                    </a:lnTo>
                    <a:lnTo>
                      <a:pt x="2384" y="3500"/>
                    </a:lnTo>
                    <a:lnTo>
                      <a:pt x="2386" y="3454"/>
                    </a:lnTo>
                    <a:lnTo>
                      <a:pt x="2388" y="3494"/>
                    </a:lnTo>
                    <a:lnTo>
                      <a:pt x="2388" y="3467"/>
                    </a:lnTo>
                    <a:lnTo>
                      <a:pt x="2390" y="3474"/>
                    </a:lnTo>
                    <a:lnTo>
                      <a:pt x="2390" y="3460"/>
                    </a:lnTo>
                    <a:lnTo>
                      <a:pt x="2392" y="3474"/>
                    </a:lnTo>
                    <a:lnTo>
                      <a:pt x="2394" y="3454"/>
                    </a:lnTo>
                    <a:lnTo>
                      <a:pt x="2396" y="3480"/>
                    </a:lnTo>
                    <a:lnTo>
                      <a:pt x="2397" y="3474"/>
                    </a:lnTo>
                    <a:lnTo>
                      <a:pt x="2397" y="3487"/>
                    </a:lnTo>
                    <a:lnTo>
                      <a:pt x="2399" y="3460"/>
                    </a:lnTo>
                    <a:lnTo>
                      <a:pt x="2401" y="3480"/>
                    </a:lnTo>
                    <a:lnTo>
                      <a:pt x="2401" y="3460"/>
                    </a:lnTo>
                    <a:lnTo>
                      <a:pt x="2403" y="3494"/>
                    </a:lnTo>
                    <a:lnTo>
                      <a:pt x="2405" y="3474"/>
                    </a:lnTo>
                    <a:lnTo>
                      <a:pt x="2406" y="3487"/>
                    </a:lnTo>
                    <a:lnTo>
                      <a:pt x="2406" y="3460"/>
                    </a:lnTo>
                    <a:lnTo>
                      <a:pt x="2408" y="3487"/>
                    </a:lnTo>
                    <a:lnTo>
                      <a:pt x="2408" y="3467"/>
                    </a:lnTo>
                    <a:lnTo>
                      <a:pt x="2410" y="3480"/>
                    </a:lnTo>
                    <a:lnTo>
                      <a:pt x="2410" y="3474"/>
                    </a:lnTo>
                    <a:lnTo>
                      <a:pt x="2411" y="3487"/>
                    </a:lnTo>
                    <a:lnTo>
                      <a:pt x="2412" y="3460"/>
                    </a:lnTo>
                    <a:lnTo>
                      <a:pt x="2412" y="3507"/>
                    </a:lnTo>
                    <a:lnTo>
                      <a:pt x="2414" y="3474"/>
                    </a:lnTo>
                    <a:lnTo>
                      <a:pt x="2414" y="3494"/>
                    </a:lnTo>
                    <a:lnTo>
                      <a:pt x="2415" y="3460"/>
                    </a:lnTo>
                    <a:lnTo>
                      <a:pt x="2417" y="3494"/>
                    </a:lnTo>
                    <a:lnTo>
                      <a:pt x="2417" y="3474"/>
                    </a:lnTo>
                    <a:lnTo>
                      <a:pt x="2419" y="3494"/>
                    </a:lnTo>
                    <a:lnTo>
                      <a:pt x="2419" y="3467"/>
                    </a:lnTo>
                    <a:lnTo>
                      <a:pt x="2421" y="3474"/>
                    </a:lnTo>
                    <a:lnTo>
                      <a:pt x="2421" y="3467"/>
                    </a:lnTo>
                    <a:lnTo>
                      <a:pt x="2423" y="3494"/>
                    </a:lnTo>
                    <a:lnTo>
                      <a:pt x="2423" y="3460"/>
                    </a:lnTo>
                    <a:lnTo>
                      <a:pt x="2425" y="3500"/>
                    </a:lnTo>
                    <a:lnTo>
                      <a:pt x="2426" y="3480"/>
                    </a:lnTo>
                    <a:lnTo>
                      <a:pt x="2426" y="3487"/>
                    </a:lnTo>
                    <a:lnTo>
                      <a:pt x="2428" y="3474"/>
                    </a:lnTo>
                    <a:lnTo>
                      <a:pt x="2428" y="3480"/>
                    </a:lnTo>
                    <a:lnTo>
                      <a:pt x="2428" y="3454"/>
                    </a:lnTo>
                    <a:lnTo>
                      <a:pt x="2430" y="3487"/>
                    </a:lnTo>
                    <a:lnTo>
                      <a:pt x="2432" y="3460"/>
                    </a:lnTo>
                    <a:lnTo>
                      <a:pt x="2432" y="3480"/>
                    </a:lnTo>
                    <a:lnTo>
                      <a:pt x="2433" y="3467"/>
                    </a:lnTo>
                    <a:lnTo>
                      <a:pt x="2434" y="3514"/>
                    </a:lnTo>
                    <a:lnTo>
                      <a:pt x="2435" y="3467"/>
                    </a:lnTo>
                    <a:lnTo>
                      <a:pt x="2436" y="3514"/>
                    </a:lnTo>
                    <a:lnTo>
                      <a:pt x="2439" y="3480"/>
                    </a:lnTo>
                    <a:lnTo>
                      <a:pt x="2439" y="3494"/>
                    </a:lnTo>
                    <a:lnTo>
                      <a:pt x="2441" y="3474"/>
                    </a:lnTo>
                    <a:lnTo>
                      <a:pt x="2441" y="3500"/>
                    </a:lnTo>
                    <a:lnTo>
                      <a:pt x="2443" y="3480"/>
                    </a:lnTo>
                    <a:lnTo>
                      <a:pt x="2443" y="3494"/>
                    </a:lnTo>
                    <a:lnTo>
                      <a:pt x="2444" y="3454"/>
                    </a:lnTo>
                    <a:lnTo>
                      <a:pt x="2446" y="3494"/>
                    </a:lnTo>
                    <a:lnTo>
                      <a:pt x="2448" y="3467"/>
                    </a:lnTo>
                    <a:lnTo>
                      <a:pt x="2450" y="3487"/>
                    </a:lnTo>
                    <a:lnTo>
                      <a:pt x="2450" y="3480"/>
                    </a:lnTo>
                    <a:lnTo>
                      <a:pt x="2452" y="3500"/>
                    </a:lnTo>
                    <a:lnTo>
                      <a:pt x="2453" y="3494"/>
                    </a:lnTo>
                    <a:lnTo>
                      <a:pt x="2454" y="3500"/>
                    </a:lnTo>
                    <a:lnTo>
                      <a:pt x="2454" y="3487"/>
                    </a:lnTo>
                    <a:lnTo>
                      <a:pt x="2455" y="3507"/>
                    </a:lnTo>
                    <a:lnTo>
                      <a:pt x="2457" y="3460"/>
                    </a:lnTo>
                    <a:lnTo>
                      <a:pt x="2457" y="3480"/>
                    </a:lnTo>
                    <a:lnTo>
                      <a:pt x="2459" y="3447"/>
                    </a:lnTo>
                    <a:lnTo>
                      <a:pt x="2459" y="3480"/>
                    </a:lnTo>
                    <a:lnTo>
                      <a:pt x="2459" y="3467"/>
                    </a:lnTo>
                    <a:lnTo>
                      <a:pt x="2461" y="3494"/>
                    </a:lnTo>
                    <a:lnTo>
                      <a:pt x="2462" y="3467"/>
                    </a:lnTo>
                    <a:lnTo>
                      <a:pt x="2463" y="3494"/>
                    </a:lnTo>
                    <a:lnTo>
                      <a:pt x="2466" y="3474"/>
                    </a:lnTo>
                    <a:lnTo>
                      <a:pt x="2466" y="3500"/>
                    </a:lnTo>
                    <a:lnTo>
                      <a:pt x="2466" y="3474"/>
                    </a:lnTo>
                    <a:lnTo>
                      <a:pt x="2468" y="3500"/>
                    </a:lnTo>
                    <a:lnTo>
                      <a:pt x="2468" y="3454"/>
                    </a:lnTo>
                    <a:lnTo>
                      <a:pt x="2470" y="3494"/>
                    </a:lnTo>
                    <a:lnTo>
                      <a:pt x="2470" y="3474"/>
                    </a:lnTo>
                    <a:lnTo>
                      <a:pt x="2471" y="3480"/>
                    </a:lnTo>
                    <a:lnTo>
                      <a:pt x="2472" y="3467"/>
                    </a:lnTo>
                    <a:lnTo>
                      <a:pt x="2474" y="3507"/>
                    </a:lnTo>
                    <a:lnTo>
                      <a:pt x="2476" y="3447"/>
                    </a:lnTo>
                    <a:lnTo>
                      <a:pt x="2477" y="3474"/>
                    </a:lnTo>
                    <a:lnTo>
                      <a:pt x="2477" y="3441"/>
                    </a:lnTo>
                    <a:lnTo>
                      <a:pt x="2481" y="3500"/>
                    </a:lnTo>
                    <a:lnTo>
                      <a:pt x="2481" y="3467"/>
                    </a:lnTo>
                    <a:lnTo>
                      <a:pt x="2483" y="3487"/>
                    </a:lnTo>
                    <a:lnTo>
                      <a:pt x="2485" y="3447"/>
                    </a:lnTo>
                    <a:lnTo>
                      <a:pt x="2488" y="3480"/>
                    </a:lnTo>
                    <a:lnTo>
                      <a:pt x="2488" y="3460"/>
                    </a:lnTo>
                    <a:lnTo>
                      <a:pt x="2488" y="3494"/>
                    </a:lnTo>
                    <a:lnTo>
                      <a:pt x="2490" y="3474"/>
                    </a:lnTo>
                    <a:lnTo>
                      <a:pt x="2492" y="3500"/>
                    </a:lnTo>
                    <a:lnTo>
                      <a:pt x="2492" y="3474"/>
                    </a:lnTo>
                    <a:lnTo>
                      <a:pt x="2493" y="3480"/>
                    </a:lnTo>
                    <a:lnTo>
                      <a:pt x="2494" y="3474"/>
                    </a:lnTo>
                    <a:lnTo>
                      <a:pt x="2494" y="3500"/>
                    </a:lnTo>
                    <a:lnTo>
                      <a:pt x="2496" y="3460"/>
                    </a:lnTo>
                    <a:lnTo>
                      <a:pt x="2497" y="3480"/>
                    </a:lnTo>
                    <a:lnTo>
                      <a:pt x="2499" y="3474"/>
                    </a:lnTo>
                    <a:lnTo>
                      <a:pt x="2501" y="3494"/>
                    </a:lnTo>
                    <a:lnTo>
                      <a:pt x="2502" y="3454"/>
                    </a:lnTo>
                    <a:lnTo>
                      <a:pt x="2503" y="3474"/>
                    </a:lnTo>
                    <a:lnTo>
                      <a:pt x="2505" y="3454"/>
                    </a:lnTo>
                    <a:lnTo>
                      <a:pt x="2506" y="3474"/>
                    </a:lnTo>
                    <a:lnTo>
                      <a:pt x="2506" y="3467"/>
                    </a:lnTo>
                    <a:lnTo>
                      <a:pt x="2508" y="3507"/>
                    </a:lnTo>
                    <a:lnTo>
                      <a:pt x="2508" y="3460"/>
                    </a:lnTo>
                    <a:lnTo>
                      <a:pt x="2510" y="3500"/>
                    </a:lnTo>
                    <a:lnTo>
                      <a:pt x="2511" y="3467"/>
                    </a:lnTo>
                    <a:lnTo>
                      <a:pt x="2513" y="3500"/>
                    </a:lnTo>
                    <a:lnTo>
                      <a:pt x="2514" y="3494"/>
                    </a:lnTo>
                    <a:lnTo>
                      <a:pt x="2515" y="3500"/>
                    </a:lnTo>
                    <a:lnTo>
                      <a:pt x="2515" y="3447"/>
                    </a:lnTo>
                    <a:lnTo>
                      <a:pt x="2517" y="3500"/>
                    </a:lnTo>
                    <a:lnTo>
                      <a:pt x="2517" y="3467"/>
                    </a:lnTo>
                    <a:lnTo>
                      <a:pt x="2519" y="3507"/>
                    </a:lnTo>
                    <a:lnTo>
                      <a:pt x="2520" y="3487"/>
                    </a:lnTo>
                    <a:lnTo>
                      <a:pt x="2521" y="3494"/>
                    </a:lnTo>
                    <a:lnTo>
                      <a:pt x="2521" y="3467"/>
                    </a:lnTo>
                    <a:lnTo>
                      <a:pt x="2522" y="3494"/>
                    </a:lnTo>
                    <a:lnTo>
                      <a:pt x="2523" y="3480"/>
                    </a:lnTo>
                    <a:lnTo>
                      <a:pt x="2523" y="3500"/>
                    </a:lnTo>
                    <a:lnTo>
                      <a:pt x="2524" y="3480"/>
                    </a:lnTo>
                    <a:lnTo>
                      <a:pt x="2525" y="3507"/>
                    </a:lnTo>
                    <a:lnTo>
                      <a:pt x="2526" y="3480"/>
                    </a:lnTo>
                    <a:lnTo>
                      <a:pt x="2526" y="3487"/>
                    </a:lnTo>
                    <a:lnTo>
                      <a:pt x="2526" y="3480"/>
                    </a:lnTo>
                    <a:lnTo>
                      <a:pt x="2528" y="3487"/>
                    </a:lnTo>
                    <a:lnTo>
                      <a:pt x="2530" y="3460"/>
                    </a:lnTo>
                    <a:lnTo>
                      <a:pt x="2532" y="3494"/>
                    </a:lnTo>
                    <a:lnTo>
                      <a:pt x="2532" y="3474"/>
                    </a:lnTo>
                    <a:lnTo>
                      <a:pt x="2533" y="3500"/>
                    </a:lnTo>
                    <a:lnTo>
                      <a:pt x="2534" y="3460"/>
                    </a:lnTo>
                    <a:lnTo>
                      <a:pt x="2535" y="3500"/>
                    </a:lnTo>
                    <a:lnTo>
                      <a:pt x="2535" y="3487"/>
                    </a:lnTo>
                    <a:lnTo>
                      <a:pt x="2535" y="3494"/>
                    </a:lnTo>
                    <a:lnTo>
                      <a:pt x="2537" y="3480"/>
                    </a:lnTo>
                    <a:lnTo>
                      <a:pt x="2537" y="3494"/>
                    </a:lnTo>
                    <a:lnTo>
                      <a:pt x="2539" y="3480"/>
                    </a:lnTo>
                    <a:lnTo>
                      <a:pt x="2539" y="3500"/>
                    </a:lnTo>
                    <a:lnTo>
                      <a:pt x="2540" y="3487"/>
                    </a:lnTo>
                    <a:lnTo>
                      <a:pt x="2541" y="3494"/>
                    </a:lnTo>
                    <a:lnTo>
                      <a:pt x="2543" y="3460"/>
                    </a:lnTo>
                    <a:lnTo>
                      <a:pt x="2544" y="3520"/>
                    </a:lnTo>
                    <a:lnTo>
                      <a:pt x="2546" y="3460"/>
                    </a:lnTo>
                    <a:lnTo>
                      <a:pt x="2549" y="3487"/>
                    </a:lnTo>
                    <a:lnTo>
                      <a:pt x="2550" y="3467"/>
                    </a:lnTo>
                    <a:lnTo>
                      <a:pt x="2552" y="3480"/>
                    </a:lnTo>
                    <a:lnTo>
                      <a:pt x="2554" y="3467"/>
                    </a:lnTo>
                    <a:lnTo>
                      <a:pt x="2555" y="3507"/>
                    </a:lnTo>
                    <a:lnTo>
                      <a:pt x="2557" y="3480"/>
                    </a:lnTo>
                    <a:lnTo>
                      <a:pt x="2557" y="3500"/>
                    </a:lnTo>
                    <a:lnTo>
                      <a:pt x="2558" y="3447"/>
                    </a:lnTo>
                    <a:lnTo>
                      <a:pt x="2559" y="3487"/>
                    </a:lnTo>
                    <a:lnTo>
                      <a:pt x="2560" y="3467"/>
                    </a:lnTo>
                    <a:lnTo>
                      <a:pt x="2561" y="3480"/>
                    </a:lnTo>
                    <a:lnTo>
                      <a:pt x="2561" y="3454"/>
                    </a:lnTo>
                    <a:lnTo>
                      <a:pt x="2562" y="3487"/>
                    </a:lnTo>
                    <a:lnTo>
                      <a:pt x="2563" y="3480"/>
                    </a:lnTo>
                    <a:lnTo>
                      <a:pt x="2564" y="3487"/>
                    </a:lnTo>
                    <a:lnTo>
                      <a:pt x="2564" y="3447"/>
                    </a:lnTo>
                    <a:lnTo>
                      <a:pt x="2566" y="3487"/>
                    </a:lnTo>
                    <a:lnTo>
                      <a:pt x="2567" y="3454"/>
                    </a:lnTo>
                    <a:lnTo>
                      <a:pt x="2568" y="3474"/>
                    </a:lnTo>
                    <a:lnTo>
                      <a:pt x="2568" y="3454"/>
                    </a:lnTo>
                    <a:lnTo>
                      <a:pt x="2571" y="3474"/>
                    </a:lnTo>
                    <a:lnTo>
                      <a:pt x="2572" y="3454"/>
                    </a:lnTo>
                    <a:lnTo>
                      <a:pt x="2573" y="3487"/>
                    </a:lnTo>
                    <a:lnTo>
                      <a:pt x="2573" y="3480"/>
                    </a:lnTo>
                    <a:lnTo>
                      <a:pt x="2573" y="3487"/>
                    </a:lnTo>
                    <a:lnTo>
                      <a:pt x="2575" y="3474"/>
                    </a:lnTo>
                    <a:lnTo>
                      <a:pt x="2575" y="3494"/>
                    </a:lnTo>
                    <a:lnTo>
                      <a:pt x="2577" y="3480"/>
                    </a:lnTo>
                    <a:lnTo>
                      <a:pt x="2577" y="3494"/>
                    </a:lnTo>
                    <a:lnTo>
                      <a:pt x="2579" y="3487"/>
                    </a:lnTo>
                    <a:lnTo>
                      <a:pt x="2580" y="3494"/>
                    </a:lnTo>
                    <a:lnTo>
                      <a:pt x="2581" y="3454"/>
                    </a:lnTo>
                    <a:lnTo>
                      <a:pt x="2582" y="3480"/>
                    </a:lnTo>
                    <a:lnTo>
                      <a:pt x="2582" y="3474"/>
                    </a:lnTo>
                    <a:lnTo>
                      <a:pt x="2584" y="3500"/>
                    </a:lnTo>
                    <a:lnTo>
                      <a:pt x="2584" y="3460"/>
                    </a:lnTo>
                    <a:lnTo>
                      <a:pt x="2586" y="3514"/>
                    </a:lnTo>
                    <a:lnTo>
                      <a:pt x="2588" y="3480"/>
                    </a:lnTo>
                    <a:lnTo>
                      <a:pt x="2588" y="3500"/>
                    </a:lnTo>
                    <a:lnTo>
                      <a:pt x="2590" y="3480"/>
                    </a:lnTo>
                    <a:lnTo>
                      <a:pt x="2591" y="3494"/>
                    </a:lnTo>
                    <a:lnTo>
                      <a:pt x="2593" y="3474"/>
                    </a:lnTo>
                    <a:lnTo>
                      <a:pt x="2595" y="3500"/>
                    </a:lnTo>
                    <a:lnTo>
                      <a:pt x="2597" y="3480"/>
                    </a:lnTo>
                    <a:lnTo>
                      <a:pt x="2598" y="3487"/>
                    </a:lnTo>
                    <a:lnTo>
                      <a:pt x="2599" y="3467"/>
                    </a:lnTo>
                    <a:lnTo>
                      <a:pt x="2600" y="3507"/>
                    </a:lnTo>
                    <a:lnTo>
                      <a:pt x="2601" y="3480"/>
                    </a:lnTo>
                    <a:lnTo>
                      <a:pt x="2602" y="3494"/>
                    </a:lnTo>
                    <a:lnTo>
                      <a:pt x="2602" y="3474"/>
                    </a:lnTo>
                    <a:lnTo>
                      <a:pt x="2602" y="3480"/>
                    </a:lnTo>
                    <a:lnTo>
                      <a:pt x="2604" y="3474"/>
                    </a:lnTo>
                    <a:lnTo>
                      <a:pt x="2606" y="3507"/>
                    </a:lnTo>
                    <a:lnTo>
                      <a:pt x="2608" y="3474"/>
                    </a:lnTo>
                    <a:lnTo>
                      <a:pt x="2611" y="3487"/>
                    </a:lnTo>
                    <a:lnTo>
                      <a:pt x="2611" y="3480"/>
                    </a:lnTo>
                    <a:lnTo>
                      <a:pt x="2611" y="3487"/>
                    </a:lnTo>
                    <a:lnTo>
                      <a:pt x="2613" y="3474"/>
                    </a:lnTo>
                    <a:lnTo>
                      <a:pt x="2613" y="3480"/>
                    </a:lnTo>
                    <a:lnTo>
                      <a:pt x="2614" y="3460"/>
                    </a:lnTo>
                    <a:lnTo>
                      <a:pt x="2615" y="3500"/>
                    </a:lnTo>
                    <a:lnTo>
                      <a:pt x="2616" y="3467"/>
                    </a:lnTo>
                    <a:lnTo>
                      <a:pt x="2619" y="3494"/>
                    </a:lnTo>
                    <a:lnTo>
                      <a:pt x="2620" y="3460"/>
                    </a:lnTo>
                    <a:lnTo>
                      <a:pt x="2620" y="3494"/>
                    </a:lnTo>
                    <a:lnTo>
                      <a:pt x="2622" y="3460"/>
                    </a:lnTo>
                    <a:lnTo>
                      <a:pt x="2623" y="3494"/>
                    </a:lnTo>
                    <a:lnTo>
                      <a:pt x="2624" y="3474"/>
                    </a:lnTo>
                    <a:lnTo>
                      <a:pt x="2625" y="3487"/>
                    </a:lnTo>
                    <a:lnTo>
                      <a:pt x="2626" y="3467"/>
                    </a:lnTo>
                    <a:lnTo>
                      <a:pt x="2628" y="3480"/>
                    </a:lnTo>
                    <a:lnTo>
                      <a:pt x="2629" y="3447"/>
                    </a:lnTo>
                    <a:lnTo>
                      <a:pt x="2631" y="3480"/>
                    </a:lnTo>
                    <a:lnTo>
                      <a:pt x="2631" y="3474"/>
                    </a:lnTo>
                    <a:lnTo>
                      <a:pt x="2631" y="3480"/>
                    </a:lnTo>
                    <a:lnTo>
                      <a:pt x="2633" y="3467"/>
                    </a:lnTo>
                    <a:lnTo>
                      <a:pt x="2633" y="3487"/>
                    </a:lnTo>
                    <a:lnTo>
                      <a:pt x="2634" y="3460"/>
                    </a:lnTo>
                    <a:lnTo>
                      <a:pt x="2635" y="3500"/>
                    </a:lnTo>
                    <a:lnTo>
                      <a:pt x="2636" y="3480"/>
                    </a:lnTo>
                    <a:lnTo>
                      <a:pt x="2638" y="3494"/>
                    </a:lnTo>
                    <a:lnTo>
                      <a:pt x="2638" y="3460"/>
                    </a:lnTo>
                    <a:lnTo>
                      <a:pt x="2640" y="3480"/>
                    </a:lnTo>
                    <a:lnTo>
                      <a:pt x="2640" y="3467"/>
                    </a:lnTo>
                    <a:lnTo>
                      <a:pt x="2640" y="3507"/>
                    </a:lnTo>
                    <a:lnTo>
                      <a:pt x="2642" y="3460"/>
                    </a:lnTo>
                    <a:lnTo>
                      <a:pt x="2642" y="3494"/>
                    </a:lnTo>
                    <a:lnTo>
                      <a:pt x="2643" y="3474"/>
                    </a:lnTo>
                    <a:lnTo>
                      <a:pt x="2644" y="3494"/>
                    </a:lnTo>
                    <a:lnTo>
                      <a:pt x="2645" y="3474"/>
                    </a:lnTo>
                    <a:lnTo>
                      <a:pt x="2646" y="3487"/>
                    </a:lnTo>
                    <a:lnTo>
                      <a:pt x="2647" y="3480"/>
                    </a:lnTo>
                    <a:lnTo>
                      <a:pt x="2647" y="3500"/>
                    </a:lnTo>
                    <a:lnTo>
                      <a:pt x="2647" y="3460"/>
                    </a:lnTo>
                    <a:lnTo>
                      <a:pt x="2649" y="3487"/>
                    </a:lnTo>
                    <a:lnTo>
                      <a:pt x="2651" y="3460"/>
                    </a:lnTo>
                    <a:lnTo>
                      <a:pt x="2651" y="3480"/>
                    </a:lnTo>
                    <a:lnTo>
                      <a:pt x="2652" y="3460"/>
                    </a:lnTo>
                    <a:lnTo>
                      <a:pt x="2653" y="3467"/>
                    </a:lnTo>
                    <a:lnTo>
                      <a:pt x="2653" y="3460"/>
                    </a:lnTo>
                    <a:lnTo>
                      <a:pt x="2654" y="3494"/>
                    </a:lnTo>
                    <a:lnTo>
                      <a:pt x="2656" y="3480"/>
                    </a:lnTo>
                    <a:lnTo>
                      <a:pt x="2656" y="3507"/>
                    </a:lnTo>
                    <a:lnTo>
                      <a:pt x="2658" y="3487"/>
                    </a:lnTo>
                    <a:lnTo>
                      <a:pt x="2658" y="3500"/>
                    </a:lnTo>
                    <a:lnTo>
                      <a:pt x="2660" y="3474"/>
                    </a:lnTo>
                    <a:lnTo>
                      <a:pt x="2661" y="3494"/>
                    </a:lnTo>
                    <a:lnTo>
                      <a:pt x="2664" y="3474"/>
                    </a:lnTo>
                    <a:lnTo>
                      <a:pt x="2665" y="3494"/>
                    </a:lnTo>
                    <a:lnTo>
                      <a:pt x="2665" y="3487"/>
                    </a:lnTo>
                    <a:lnTo>
                      <a:pt x="2667" y="3507"/>
                    </a:lnTo>
                    <a:lnTo>
                      <a:pt x="2667" y="3487"/>
                    </a:lnTo>
                    <a:lnTo>
                      <a:pt x="2667" y="3494"/>
                    </a:lnTo>
                    <a:lnTo>
                      <a:pt x="2669" y="3460"/>
                    </a:lnTo>
                    <a:lnTo>
                      <a:pt x="2671" y="3480"/>
                    </a:lnTo>
                    <a:lnTo>
                      <a:pt x="2672" y="3454"/>
                    </a:lnTo>
                    <a:lnTo>
                      <a:pt x="2674" y="3494"/>
                    </a:lnTo>
                    <a:lnTo>
                      <a:pt x="2676" y="3474"/>
                    </a:lnTo>
                    <a:lnTo>
                      <a:pt x="2676" y="3500"/>
                    </a:lnTo>
                    <a:lnTo>
                      <a:pt x="2678" y="3467"/>
                    </a:lnTo>
                    <a:lnTo>
                      <a:pt x="2679" y="3494"/>
                    </a:lnTo>
                    <a:lnTo>
                      <a:pt x="2680" y="3474"/>
                    </a:lnTo>
                    <a:lnTo>
                      <a:pt x="2681" y="3500"/>
                    </a:lnTo>
                    <a:lnTo>
                      <a:pt x="2682" y="3487"/>
                    </a:lnTo>
                    <a:lnTo>
                      <a:pt x="2683" y="3494"/>
                    </a:lnTo>
                    <a:lnTo>
                      <a:pt x="2683" y="3460"/>
                    </a:lnTo>
                    <a:lnTo>
                      <a:pt x="2685" y="3494"/>
                    </a:lnTo>
                    <a:lnTo>
                      <a:pt x="2687" y="3474"/>
                    </a:lnTo>
                    <a:lnTo>
                      <a:pt x="2687" y="3500"/>
                    </a:lnTo>
                    <a:lnTo>
                      <a:pt x="2688" y="3494"/>
                    </a:lnTo>
                    <a:lnTo>
                      <a:pt x="2689" y="3500"/>
                    </a:lnTo>
                    <a:lnTo>
                      <a:pt x="2691" y="3460"/>
                    </a:lnTo>
                    <a:lnTo>
                      <a:pt x="2692" y="3487"/>
                    </a:lnTo>
                    <a:lnTo>
                      <a:pt x="2692" y="3467"/>
                    </a:lnTo>
                    <a:lnTo>
                      <a:pt x="2692" y="3474"/>
                    </a:lnTo>
                    <a:lnTo>
                      <a:pt x="2694" y="3460"/>
                    </a:lnTo>
                    <a:lnTo>
                      <a:pt x="2696" y="3500"/>
                    </a:lnTo>
                    <a:lnTo>
                      <a:pt x="2697" y="3474"/>
                    </a:lnTo>
                    <a:lnTo>
                      <a:pt x="2698" y="3500"/>
                    </a:lnTo>
                    <a:lnTo>
                      <a:pt x="2700" y="3474"/>
                    </a:lnTo>
                    <a:lnTo>
                      <a:pt x="2701" y="3480"/>
                    </a:lnTo>
                    <a:lnTo>
                      <a:pt x="2701" y="3474"/>
                    </a:lnTo>
                    <a:lnTo>
                      <a:pt x="2701" y="3494"/>
                    </a:lnTo>
                    <a:lnTo>
                      <a:pt x="2703" y="3467"/>
                    </a:lnTo>
                    <a:lnTo>
                      <a:pt x="2703" y="3494"/>
                    </a:lnTo>
                    <a:lnTo>
                      <a:pt x="2706" y="3441"/>
                    </a:lnTo>
                    <a:lnTo>
                      <a:pt x="2707" y="3474"/>
                    </a:lnTo>
                    <a:lnTo>
                      <a:pt x="2709" y="3454"/>
                    </a:lnTo>
                    <a:lnTo>
                      <a:pt x="2710" y="3500"/>
                    </a:lnTo>
                    <a:lnTo>
                      <a:pt x="2712" y="3474"/>
                    </a:lnTo>
                    <a:lnTo>
                      <a:pt x="2712" y="3487"/>
                    </a:lnTo>
                    <a:lnTo>
                      <a:pt x="2714" y="3460"/>
                    </a:lnTo>
                    <a:lnTo>
                      <a:pt x="2714" y="3474"/>
                    </a:lnTo>
                    <a:lnTo>
                      <a:pt x="2715" y="3454"/>
                    </a:lnTo>
                    <a:lnTo>
                      <a:pt x="2717" y="3520"/>
                    </a:lnTo>
                    <a:lnTo>
                      <a:pt x="2719" y="3467"/>
                    </a:lnTo>
                    <a:lnTo>
                      <a:pt x="2721" y="3494"/>
                    </a:lnTo>
                    <a:lnTo>
                      <a:pt x="2721" y="3474"/>
                    </a:lnTo>
                    <a:lnTo>
                      <a:pt x="2721" y="3487"/>
                    </a:lnTo>
                    <a:lnTo>
                      <a:pt x="2723" y="3480"/>
                    </a:lnTo>
                    <a:lnTo>
                      <a:pt x="2724" y="3494"/>
                    </a:lnTo>
                    <a:lnTo>
                      <a:pt x="2725" y="3467"/>
                    </a:lnTo>
                    <a:lnTo>
                      <a:pt x="2726" y="3520"/>
                    </a:lnTo>
                    <a:lnTo>
                      <a:pt x="2727" y="3494"/>
                    </a:lnTo>
                    <a:lnTo>
                      <a:pt x="2728" y="3500"/>
                    </a:lnTo>
                    <a:lnTo>
                      <a:pt x="2728" y="3460"/>
                    </a:lnTo>
                    <a:lnTo>
                      <a:pt x="2730" y="3480"/>
                    </a:lnTo>
                    <a:lnTo>
                      <a:pt x="2730" y="3467"/>
                    </a:lnTo>
                    <a:lnTo>
                      <a:pt x="2732" y="3494"/>
                    </a:lnTo>
                    <a:lnTo>
                      <a:pt x="2733" y="3460"/>
                    </a:lnTo>
                    <a:lnTo>
                      <a:pt x="2734" y="3480"/>
                    </a:lnTo>
                    <a:lnTo>
                      <a:pt x="2734" y="3474"/>
                    </a:lnTo>
                    <a:lnTo>
                      <a:pt x="2735" y="3487"/>
                    </a:lnTo>
                    <a:lnTo>
                      <a:pt x="2736" y="3467"/>
                    </a:lnTo>
                    <a:lnTo>
                      <a:pt x="2737" y="3480"/>
                    </a:lnTo>
                    <a:lnTo>
                      <a:pt x="2737" y="3467"/>
                    </a:lnTo>
                    <a:lnTo>
                      <a:pt x="2737" y="3474"/>
                    </a:lnTo>
                    <a:lnTo>
                      <a:pt x="2739" y="3454"/>
                    </a:lnTo>
                    <a:lnTo>
                      <a:pt x="2740" y="3474"/>
                    </a:lnTo>
                    <a:lnTo>
                      <a:pt x="2741" y="3467"/>
                    </a:lnTo>
                    <a:lnTo>
                      <a:pt x="2743" y="3494"/>
                    </a:lnTo>
                    <a:lnTo>
                      <a:pt x="2745" y="3460"/>
                    </a:lnTo>
                    <a:lnTo>
                      <a:pt x="2746" y="3494"/>
                    </a:lnTo>
                    <a:lnTo>
                      <a:pt x="2746" y="3460"/>
                    </a:lnTo>
                    <a:lnTo>
                      <a:pt x="2748" y="3487"/>
                    </a:lnTo>
                    <a:lnTo>
                      <a:pt x="2749" y="3467"/>
                    </a:lnTo>
                    <a:lnTo>
                      <a:pt x="2750" y="3500"/>
                    </a:lnTo>
                    <a:lnTo>
                      <a:pt x="2753" y="3467"/>
                    </a:lnTo>
                    <a:lnTo>
                      <a:pt x="2755" y="3500"/>
                    </a:lnTo>
                    <a:lnTo>
                      <a:pt x="2757" y="3474"/>
                    </a:lnTo>
                    <a:lnTo>
                      <a:pt x="2757" y="3507"/>
                    </a:lnTo>
                    <a:lnTo>
                      <a:pt x="2758" y="3467"/>
                    </a:lnTo>
                    <a:lnTo>
                      <a:pt x="2759" y="3480"/>
                    </a:lnTo>
                    <a:lnTo>
                      <a:pt x="2759" y="3454"/>
                    </a:lnTo>
                    <a:lnTo>
                      <a:pt x="2760" y="3494"/>
                    </a:lnTo>
                    <a:lnTo>
                      <a:pt x="2761" y="3474"/>
                    </a:lnTo>
                    <a:lnTo>
                      <a:pt x="2762" y="3500"/>
                    </a:lnTo>
                    <a:lnTo>
                      <a:pt x="2763" y="3487"/>
                    </a:lnTo>
                    <a:lnTo>
                      <a:pt x="2764" y="3507"/>
                    </a:lnTo>
                    <a:lnTo>
                      <a:pt x="2766" y="3474"/>
                    </a:lnTo>
                    <a:lnTo>
                      <a:pt x="2768" y="3494"/>
                    </a:lnTo>
                    <a:lnTo>
                      <a:pt x="2768" y="3474"/>
                    </a:lnTo>
                    <a:lnTo>
                      <a:pt x="2769" y="3494"/>
                    </a:lnTo>
                    <a:lnTo>
                      <a:pt x="2771" y="3460"/>
                    </a:lnTo>
                    <a:lnTo>
                      <a:pt x="2773" y="3520"/>
                    </a:lnTo>
                    <a:lnTo>
                      <a:pt x="2775" y="3474"/>
                    </a:lnTo>
                    <a:lnTo>
                      <a:pt x="2775" y="3487"/>
                    </a:lnTo>
                    <a:lnTo>
                      <a:pt x="2776" y="3474"/>
                    </a:lnTo>
                    <a:lnTo>
                      <a:pt x="2777" y="3520"/>
                    </a:lnTo>
                    <a:lnTo>
                      <a:pt x="2777" y="3480"/>
                    </a:lnTo>
                    <a:lnTo>
                      <a:pt x="2780" y="3514"/>
                    </a:lnTo>
                    <a:lnTo>
                      <a:pt x="2780" y="3467"/>
                    </a:lnTo>
                    <a:lnTo>
                      <a:pt x="2782" y="3480"/>
                    </a:lnTo>
                    <a:lnTo>
                      <a:pt x="2782" y="3467"/>
                    </a:lnTo>
                    <a:lnTo>
                      <a:pt x="2782" y="3494"/>
                    </a:lnTo>
                    <a:lnTo>
                      <a:pt x="2784" y="3474"/>
                    </a:lnTo>
                    <a:lnTo>
                      <a:pt x="2784" y="3500"/>
                    </a:lnTo>
                    <a:lnTo>
                      <a:pt x="2787" y="3467"/>
                    </a:lnTo>
                    <a:lnTo>
                      <a:pt x="2788" y="3494"/>
                    </a:lnTo>
                    <a:lnTo>
                      <a:pt x="2789" y="3467"/>
                    </a:lnTo>
                    <a:lnTo>
                      <a:pt x="2791" y="3494"/>
                    </a:lnTo>
                    <a:lnTo>
                      <a:pt x="2793" y="3467"/>
                    </a:lnTo>
                    <a:lnTo>
                      <a:pt x="2795" y="3494"/>
                    </a:lnTo>
                    <a:lnTo>
                      <a:pt x="2795" y="3480"/>
                    </a:lnTo>
                    <a:lnTo>
                      <a:pt x="2796" y="3494"/>
                    </a:lnTo>
                    <a:lnTo>
                      <a:pt x="2798" y="3474"/>
                    </a:lnTo>
                    <a:lnTo>
                      <a:pt x="2800" y="3487"/>
                    </a:lnTo>
                    <a:lnTo>
                      <a:pt x="2800" y="3467"/>
                    </a:lnTo>
                    <a:lnTo>
                      <a:pt x="2802" y="3500"/>
                    </a:lnTo>
                    <a:lnTo>
                      <a:pt x="2802" y="3494"/>
                    </a:lnTo>
                    <a:lnTo>
                      <a:pt x="2804" y="3500"/>
                    </a:lnTo>
                    <a:lnTo>
                      <a:pt x="2806" y="3467"/>
                    </a:lnTo>
                    <a:lnTo>
                      <a:pt x="2807" y="3500"/>
                    </a:lnTo>
                    <a:lnTo>
                      <a:pt x="2810" y="3460"/>
                    </a:lnTo>
                    <a:lnTo>
                      <a:pt x="2811" y="3467"/>
                    </a:lnTo>
                    <a:lnTo>
                      <a:pt x="2811" y="3454"/>
                    </a:lnTo>
                    <a:lnTo>
                      <a:pt x="2814" y="3514"/>
                    </a:lnTo>
                    <a:lnTo>
                      <a:pt x="2816" y="3454"/>
                    </a:lnTo>
                    <a:lnTo>
                      <a:pt x="2818" y="3487"/>
                    </a:lnTo>
                    <a:lnTo>
                      <a:pt x="2820" y="3474"/>
                    </a:lnTo>
                    <a:lnTo>
                      <a:pt x="2820" y="3480"/>
                    </a:lnTo>
                    <a:lnTo>
                      <a:pt x="2821" y="3474"/>
                    </a:lnTo>
                    <a:lnTo>
                      <a:pt x="2823" y="3500"/>
                    </a:lnTo>
                    <a:lnTo>
                      <a:pt x="2825" y="3467"/>
                    </a:lnTo>
                    <a:lnTo>
                      <a:pt x="2825" y="3494"/>
                    </a:lnTo>
                    <a:lnTo>
                      <a:pt x="2827" y="3467"/>
                    </a:lnTo>
                    <a:lnTo>
                      <a:pt x="2829" y="3487"/>
                    </a:lnTo>
                    <a:lnTo>
                      <a:pt x="2830" y="3480"/>
                    </a:lnTo>
                    <a:lnTo>
                      <a:pt x="2831" y="3487"/>
                    </a:lnTo>
                    <a:lnTo>
                      <a:pt x="2832" y="3467"/>
                    </a:lnTo>
                    <a:lnTo>
                      <a:pt x="2832" y="3494"/>
                    </a:lnTo>
                    <a:lnTo>
                      <a:pt x="2834" y="3480"/>
                    </a:lnTo>
                    <a:lnTo>
                      <a:pt x="2835" y="3507"/>
                    </a:lnTo>
                    <a:lnTo>
                      <a:pt x="2836" y="3474"/>
                    </a:lnTo>
                    <a:lnTo>
                      <a:pt x="2837" y="3494"/>
                    </a:lnTo>
                    <a:lnTo>
                      <a:pt x="2838" y="3467"/>
                    </a:lnTo>
                    <a:lnTo>
                      <a:pt x="2840" y="3500"/>
                    </a:lnTo>
                    <a:lnTo>
                      <a:pt x="2841" y="3474"/>
                    </a:lnTo>
                    <a:lnTo>
                      <a:pt x="2841" y="3494"/>
                    </a:lnTo>
                    <a:lnTo>
                      <a:pt x="2844" y="3467"/>
                    </a:lnTo>
                    <a:lnTo>
                      <a:pt x="2845" y="3494"/>
                    </a:lnTo>
                    <a:lnTo>
                      <a:pt x="2847" y="3467"/>
                    </a:lnTo>
                    <a:lnTo>
                      <a:pt x="2847" y="3487"/>
                    </a:lnTo>
                    <a:lnTo>
                      <a:pt x="2848" y="3480"/>
                    </a:lnTo>
                    <a:lnTo>
                      <a:pt x="2849" y="3507"/>
                    </a:lnTo>
                    <a:lnTo>
                      <a:pt x="2850" y="3480"/>
                    </a:lnTo>
                    <a:lnTo>
                      <a:pt x="2852" y="3507"/>
                    </a:lnTo>
                    <a:lnTo>
                      <a:pt x="2852" y="3494"/>
                    </a:lnTo>
                    <a:lnTo>
                      <a:pt x="2853" y="3514"/>
                    </a:lnTo>
                    <a:lnTo>
                      <a:pt x="2855" y="3474"/>
                    </a:lnTo>
                    <a:lnTo>
                      <a:pt x="2856" y="3487"/>
                    </a:lnTo>
                    <a:lnTo>
                      <a:pt x="2857" y="3480"/>
                    </a:lnTo>
                    <a:lnTo>
                      <a:pt x="2859" y="3514"/>
                    </a:lnTo>
                    <a:lnTo>
                      <a:pt x="2861" y="3454"/>
                    </a:lnTo>
                    <a:lnTo>
                      <a:pt x="2862" y="3500"/>
                    </a:lnTo>
                    <a:lnTo>
                      <a:pt x="2863" y="3480"/>
                    </a:lnTo>
                    <a:lnTo>
                      <a:pt x="2864" y="3487"/>
                    </a:lnTo>
                    <a:lnTo>
                      <a:pt x="2865" y="3467"/>
                    </a:lnTo>
                    <a:lnTo>
                      <a:pt x="2866" y="3487"/>
                    </a:lnTo>
                    <a:lnTo>
                      <a:pt x="2866" y="3460"/>
                    </a:lnTo>
                    <a:lnTo>
                      <a:pt x="2868" y="3487"/>
                    </a:lnTo>
                    <a:lnTo>
                      <a:pt x="2869" y="3480"/>
                    </a:lnTo>
                    <a:lnTo>
                      <a:pt x="2870" y="3514"/>
                    </a:lnTo>
                    <a:lnTo>
                      <a:pt x="2872" y="3467"/>
                    </a:lnTo>
                    <a:lnTo>
                      <a:pt x="2875" y="3487"/>
                    </a:lnTo>
                    <a:lnTo>
                      <a:pt x="2875" y="3474"/>
                    </a:lnTo>
                    <a:lnTo>
                      <a:pt x="2875" y="3494"/>
                    </a:lnTo>
                    <a:lnTo>
                      <a:pt x="2877" y="3480"/>
                    </a:lnTo>
                    <a:lnTo>
                      <a:pt x="2878" y="3507"/>
                    </a:lnTo>
                    <a:lnTo>
                      <a:pt x="2879" y="3467"/>
                    </a:lnTo>
                    <a:lnTo>
                      <a:pt x="2880" y="3480"/>
                    </a:lnTo>
                    <a:lnTo>
                      <a:pt x="2881" y="3474"/>
                    </a:lnTo>
                    <a:lnTo>
                      <a:pt x="2882" y="3480"/>
                    </a:lnTo>
                    <a:lnTo>
                      <a:pt x="2882" y="3467"/>
                    </a:lnTo>
                    <a:lnTo>
                      <a:pt x="2882" y="3474"/>
                    </a:lnTo>
                    <a:lnTo>
                      <a:pt x="2884" y="3460"/>
                    </a:lnTo>
                    <a:lnTo>
                      <a:pt x="2884" y="3500"/>
                    </a:lnTo>
                    <a:lnTo>
                      <a:pt x="2886" y="3480"/>
                    </a:lnTo>
                    <a:lnTo>
                      <a:pt x="2887" y="3494"/>
                    </a:lnTo>
                    <a:lnTo>
                      <a:pt x="2888" y="3460"/>
                    </a:lnTo>
                    <a:lnTo>
                      <a:pt x="2889" y="3500"/>
                    </a:lnTo>
                    <a:lnTo>
                      <a:pt x="2891" y="3467"/>
                    </a:lnTo>
                    <a:lnTo>
                      <a:pt x="2891" y="3487"/>
                    </a:lnTo>
                    <a:lnTo>
                      <a:pt x="2891" y="3460"/>
                    </a:lnTo>
                    <a:lnTo>
                      <a:pt x="2893" y="3494"/>
                    </a:lnTo>
                    <a:lnTo>
                      <a:pt x="2894" y="3467"/>
                    </a:lnTo>
                    <a:lnTo>
                      <a:pt x="2895" y="3474"/>
                    </a:lnTo>
                    <a:lnTo>
                      <a:pt x="2895" y="3467"/>
                    </a:lnTo>
                    <a:lnTo>
                      <a:pt x="2897" y="3527"/>
                    </a:lnTo>
                    <a:lnTo>
                      <a:pt x="2899" y="3460"/>
                    </a:lnTo>
                    <a:lnTo>
                      <a:pt x="2902" y="3507"/>
                    </a:lnTo>
                    <a:lnTo>
                      <a:pt x="2902" y="3474"/>
                    </a:lnTo>
                    <a:lnTo>
                      <a:pt x="2903" y="3487"/>
                    </a:lnTo>
                    <a:lnTo>
                      <a:pt x="2904" y="3474"/>
                    </a:lnTo>
                    <a:lnTo>
                      <a:pt x="2905" y="3487"/>
                    </a:lnTo>
                    <a:lnTo>
                      <a:pt x="2906" y="3480"/>
                    </a:lnTo>
                    <a:lnTo>
                      <a:pt x="2907" y="3487"/>
                    </a:lnTo>
                    <a:lnTo>
                      <a:pt x="2907" y="3474"/>
                    </a:lnTo>
                    <a:lnTo>
                      <a:pt x="2909" y="3500"/>
                    </a:lnTo>
                    <a:lnTo>
                      <a:pt x="2909" y="3467"/>
                    </a:lnTo>
                    <a:lnTo>
                      <a:pt x="2911" y="3494"/>
                    </a:lnTo>
                    <a:lnTo>
                      <a:pt x="2913" y="3467"/>
                    </a:lnTo>
                    <a:lnTo>
                      <a:pt x="2916" y="3480"/>
                    </a:lnTo>
                    <a:lnTo>
                      <a:pt x="2916" y="3474"/>
                    </a:lnTo>
                    <a:lnTo>
                      <a:pt x="2918" y="3480"/>
                    </a:lnTo>
                    <a:lnTo>
                      <a:pt x="2919" y="3474"/>
                    </a:lnTo>
                    <a:lnTo>
                      <a:pt x="2920" y="3494"/>
                    </a:lnTo>
                    <a:lnTo>
                      <a:pt x="2920" y="3480"/>
                    </a:lnTo>
                    <a:lnTo>
                      <a:pt x="2921" y="3500"/>
                    </a:lnTo>
                    <a:lnTo>
                      <a:pt x="2922" y="3487"/>
                    </a:lnTo>
                    <a:lnTo>
                      <a:pt x="2923" y="3494"/>
                    </a:lnTo>
                    <a:lnTo>
                      <a:pt x="2923" y="3487"/>
                    </a:lnTo>
                    <a:lnTo>
                      <a:pt x="2923" y="3507"/>
                    </a:lnTo>
                    <a:lnTo>
                      <a:pt x="2925" y="3480"/>
                    </a:lnTo>
                    <a:lnTo>
                      <a:pt x="2925" y="3487"/>
                    </a:lnTo>
                    <a:lnTo>
                      <a:pt x="2927" y="3474"/>
                    </a:lnTo>
                    <a:lnTo>
                      <a:pt x="2927" y="3480"/>
                    </a:lnTo>
                    <a:lnTo>
                      <a:pt x="2928" y="3474"/>
                    </a:lnTo>
                    <a:lnTo>
                      <a:pt x="2929" y="3487"/>
                    </a:lnTo>
                    <a:lnTo>
                      <a:pt x="2929" y="3467"/>
                    </a:lnTo>
                    <a:lnTo>
                      <a:pt x="2931" y="3487"/>
                    </a:lnTo>
                    <a:lnTo>
                      <a:pt x="2932" y="3480"/>
                    </a:lnTo>
                    <a:lnTo>
                      <a:pt x="2932" y="3487"/>
                    </a:lnTo>
                    <a:lnTo>
                      <a:pt x="2934" y="3474"/>
                    </a:lnTo>
                    <a:lnTo>
                      <a:pt x="2934" y="3507"/>
                    </a:lnTo>
                    <a:lnTo>
                      <a:pt x="2936" y="3454"/>
                    </a:lnTo>
                    <a:lnTo>
                      <a:pt x="2938" y="3500"/>
                    </a:lnTo>
                    <a:lnTo>
                      <a:pt x="2939" y="3454"/>
                    </a:lnTo>
                    <a:lnTo>
                      <a:pt x="2940" y="3487"/>
                    </a:lnTo>
                    <a:lnTo>
                      <a:pt x="2941" y="3467"/>
                    </a:lnTo>
                    <a:lnTo>
                      <a:pt x="2941" y="3494"/>
                    </a:lnTo>
                    <a:lnTo>
                      <a:pt x="2941" y="3460"/>
                    </a:lnTo>
                    <a:lnTo>
                      <a:pt x="2944" y="3474"/>
                    </a:lnTo>
                    <a:lnTo>
                      <a:pt x="2945" y="3454"/>
                    </a:lnTo>
                    <a:lnTo>
                      <a:pt x="2946" y="3507"/>
                    </a:lnTo>
                    <a:lnTo>
                      <a:pt x="2948" y="3474"/>
                    </a:lnTo>
                    <a:lnTo>
                      <a:pt x="2948" y="3480"/>
                    </a:lnTo>
                    <a:lnTo>
                      <a:pt x="2950" y="3467"/>
                    </a:lnTo>
                    <a:lnTo>
                      <a:pt x="2950" y="3474"/>
                    </a:lnTo>
                    <a:lnTo>
                      <a:pt x="2951" y="3467"/>
                    </a:lnTo>
                    <a:lnTo>
                      <a:pt x="2952" y="3487"/>
                    </a:lnTo>
                    <a:lnTo>
                      <a:pt x="2953" y="3460"/>
                    </a:lnTo>
                    <a:lnTo>
                      <a:pt x="2954" y="3500"/>
                    </a:lnTo>
                    <a:lnTo>
                      <a:pt x="2957" y="3474"/>
                    </a:lnTo>
                    <a:lnTo>
                      <a:pt x="2957" y="3480"/>
                    </a:lnTo>
                    <a:lnTo>
                      <a:pt x="2959" y="3467"/>
                    </a:lnTo>
                    <a:lnTo>
                      <a:pt x="2959" y="3500"/>
                    </a:lnTo>
                    <a:lnTo>
                      <a:pt x="2961" y="3480"/>
                    </a:lnTo>
                    <a:lnTo>
                      <a:pt x="2962" y="3520"/>
                    </a:lnTo>
                    <a:lnTo>
                      <a:pt x="2964" y="3467"/>
                    </a:lnTo>
                    <a:lnTo>
                      <a:pt x="2964" y="3480"/>
                    </a:lnTo>
                    <a:lnTo>
                      <a:pt x="2966" y="3474"/>
                    </a:lnTo>
                    <a:lnTo>
                      <a:pt x="2967" y="3507"/>
                    </a:lnTo>
                    <a:lnTo>
                      <a:pt x="2969" y="3460"/>
                    </a:lnTo>
                    <a:lnTo>
                      <a:pt x="2970" y="3494"/>
                    </a:lnTo>
                    <a:lnTo>
                      <a:pt x="2973" y="3460"/>
                    </a:lnTo>
                    <a:lnTo>
                      <a:pt x="2975" y="3480"/>
                    </a:lnTo>
                    <a:lnTo>
                      <a:pt x="2977" y="3467"/>
                    </a:lnTo>
                    <a:lnTo>
                      <a:pt x="2977" y="3480"/>
                    </a:lnTo>
                    <a:lnTo>
                      <a:pt x="2979" y="3474"/>
                    </a:lnTo>
                    <a:lnTo>
                      <a:pt x="2980" y="3480"/>
                    </a:lnTo>
                    <a:lnTo>
                      <a:pt x="2980" y="3460"/>
                    </a:lnTo>
                    <a:lnTo>
                      <a:pt x="2983" y="3487"/>
                    </a:lnTo>
                    <a:lnTo>
                      <a:pt x="2984" y="3480"/>
                    </a:lnTo>
                    <a:lnTo>
                      <a:pt x="2986" y="3500"/>
                    </a:lnTo>
                    <a:lnTo>
                      <a:pt x="2987" y="3480"/>
                    </a:lnTo>
                    <a:lnTo>
                      <a:pt x="2988" y="3487"/>
                    </a:lnTo>
                    <a:lnTo>
                      <a:pt x="2989" y="3467"/>
                    </a:lnTo>
                    <a:lnTo>
                      <a:pt x="2989" y="3494"/>
                    </a:lnTo>
                    <a:lnTo>
                      <a:pt x="2992" y="3480"/>
                    </a:lnTo>
                    <a:lnTo>
                      <a:pt x="2993" y="3500"/>
                    </a:lnTo>
                    <a:lnTo>
                      <a:pt x="2993" y="3487"/>
                    </a:lnTo>
                    <a:lnTo>
                      <a:pt x="2994" y="3494"/>
                    </a:lnTo>
                    <a:lnTo>
                      <a:pt x="2995" y="3474"/>
                    </a:lnTo>
                    <a:lnTo>
                      <a:pt x="2996" y="3507"/>
                    </a:lnTo>
                    <a:lnTo>
                      <a:pt x="2998" y="3454"/>
                    </a:lnTo>
                    <a:lnTo>
                      <a:pt x="3000" y="3494"/>
                    </a:lnTo>
                    <a:lnTo>
                      <a:pt x="3000" y="3474"/>
                    </a:lnTo>
                    <a:lnTo>
                      <a:pt x="3004" y="3494"/>
                    </a:lnTo>
                    <a:lnTo>
                      <a:pt x="3005" y="3441"/>
                    </a:lnTo>
                    <a:lnTo>
                      <a:pt x="3007" y="3460"/>
                    </a:lnTo>
                    <a:lnTo>
                      <a:pt x="3007" y="3454"/>
                    </a:lnTo>
                    <a:lnTo>
                      <a:pt x="3009" y="3487"/>
                    </a:lnTo>
                    <a:lnTo>
                      <a:pt x="3011" y="3460"/>
                    </a:lnTo>
                    <a:lnTo>
                      <a:pt x="3012" y="3494"/>
                    </a:lnTo>
                    <a:lnTo>
                      <a:pt x="3014" y="3460"/>
                    </a:lnTo>
                    <a:lnTo>
                      <a:pt x="3016" y="3494"/>
                    </a:lnTo>
                    <a:lnTo>
                      <a:pt x="3018" y="3454"/>
                    </a:lnTo>
                    <a:lnTo>
                      <a:pt x="3019" y="3487"/>
                    </a:lnTo>
                    <a:lnTo>
                      <a:pt x="3021" y="3467"/>
                    </a:lnTo>
                    <a:lnTo>
                      <a:pt x="3021" y="3480"/>
                    </a:lnTo>
                    <a:lnTo>
                      <a:pt x="3023" y="3454"/>
                    </a:lnTo>
                    <a:lnTo>
                      <a:pt x="3024" y="3474"/>
                    </a:lnTo>
                    <a:lnTo>
                      <a:pt x="3025" y="3454"/>
                    </a:lnTo>
                    <a:lnTo>
                      <a:pt x="3025" y="3480"/>
                    </a:lnTo>
                    <a:lnTo>
                      <a:pt x="3026" y="3467"/>
                    </a:lnTo>
                    <a:lnTo>
                      <a:pt x="3028" y="3494"/>
                    </a:lnTo>
                    <a:lnTo>
                      <a:pt x="3028" y="3480"/>
                    </a:lnTo>
                    <a:lnTo>
                      <a:pt x="3030" y="3487"/>
                    </a:lnTo>
                    <a:lnTo>
                      <a:pt x="3032" y="3421"/>
                    </a:lnTo>
                    <a:lnTo>
                      <a:pt x="3035" y="3494"/>
                    </a:lnTo>
                    <a:lnTo>
                      <a:pt x="3035" y="3454"/>
                    </a:lnTo>
                    <a:lnTo>
                      <a:pt x="3037" y="3500"/>
                    </a:lnTo>
                    <a:lnTo>
                      <a:pt x="3039" y="3467"/>
                    </a:lnTo>
                    <a:lnTo>
                      <a:pt x="3040" y="3487"/>
                    </a:lnTo>
                    <a:lnTo>
                      <a:pt x="3041" y="3480"/>
                    </a:lnTo>
                    <a:lnTo>
                      <a:pt x="3043" y="3507"/>
                    </a:lnTo>
                    <a:lnTo>
                      <a:pt x="3044" y="3494"/>
                    </a:lnTo>
                    <a:lnTo>
                      <a:pt x="3044" y="3500"/>
                    </a:lnTo>
                    <a:lnTo>
                      <a:pt x="3046" y="3480"/>
                    </a:lnTo>
                    <a:lnTo>
                      <a:pt x="3046" y="3487"/>
                    </a:lnTo>
                    <a:lnTo>
                      <a:pt x="3047" y="3474"/>
                    </a:lnTo>
                    <a:lnTo>
                      <a:pt x="3048" y="3494"/>
                    </a:lnTo>
                    <a:lnTo>
                      <a:pt x="3050" y="3480"/>
                    </a:lnTo>
                    <a:lnTo>
                      <a:pt x="3051" y="3500"/>
                    </a:lnTo>
                    <a:lnTo>
                      <a:pt x="3051" y="3467"/>
                    </a:lnTo>
                    <a:lnTo>
                      <a:pt x="3051" y="3494"/>
                    </a:lnTo>
                    <a:lnTo>
                      <a:pt x="3053" y="3474"/>
                    </a:lnTo>
                    <a:lnTo>
                      <a:pt x="3053" y="3494"/>
                    </a:lnTo>
                    <a:lnTo>
                      <a:pt x="3054" y="3467"/>
                    </a:lnTo>
                    <a:lnTo>
                      <a:pt x="3055" y="3500"/>
                    </a:lnTo>
                    <a:lnTo>
                      <a:pt x="3055" y="3467"/>
                    </a:lnTo>
                    <a:lnTo>
                      <a:pt x="3056" y="3500"/>
                    </a:lnTo>
                    <a:lnTo>
                      <a:pt x="3057" y="3460"/>
                    </a:lnTo>
                    <a:lnTo>
                      <a:pt x="3057" y="3487"/>
                    </a:lnTo>
                    <a:lnTo>
                      <a:pt x="3060" y="3447"/>
                    </a:lnTo>
                    <a:lnTo>
                      <a:pt x="3060" y="3467"/>
                    </a:lnTo>
                    <a:lnTo>
                      <a:pt x="3060" y="3460"/>
                    </a:lnTo>
                    <a:lnTo>
                      <a:pt x="3062" y="3480"/>
                    </a:lnTo>
                    <a:lnTo>
                      <a:pt x="3062" y="3467"/>
                    </a:lnTo>
                    <a:lnTo>
                      <a:pt x="3063" y="3487"/>
                    </a:lnTo>
                    <a:lnTo>
                      <a:pt x="3064" y="3480"/>
                    </a:lnTo>
                    <a:lnTo>
                      <a:pt x="3064" y="3487"/>
                    </a:lnTo>
                    <a:lnTo>
                      <a:pt x="3065" y="3474"/>
                    </a:lnTo>
                    <a:lnTo>
                      <a:pt x="3066" y="3494"/>
                    </a:lnTo>
                    <a:lnTo>
                      <a:pt x="3067" y="3474"/>
                    </a:lnTo>
                    <a:lnTo>
                      <a:pt x="3067" y="3507"/>
                    </a:lnTo>
                    <a:lnTo>
                      <a:pt x="3069" y="3467"/>
                    </a:lnTo>
                    <a:lnTo>
                      <a:pt x="3071" y="3494"/>
                    </a:lnTo>
                    <a:lnTo>
                      <a:pt x="3073" y="3460"/>
                    </a:lnTo>
                    <a:lnTo>
                      <a:pt x="3074" y="3487"/>
                    </a:lnTo>
                    <a:lnTo>
                      <a:pt x="3076" y="3474"/>
                    </a:lnTo>
                    <a:lnTo>
                      <a:pt x="3076" y="3487"/>
                    </a:lnTo>
                    <a:lnTo>
                      <a:pt x="3076" y="3467"/>
                    </a:lnTo>
                    <a:lnTo>
                      <a:pt x="3078" y="3507"/>
                    </a:lnTo>
                    <a:lnTo>
                      <a:pt x="3080" y="3454"/>
                    </a:lnTo>
                    <a:lnTo>
                      <a:pt x="3080" y="3480"/>
                    </a:lnTo>
                    <a:lnTo>
                      <a:pt x="3082" y="3454"/>
                    </a:lnTo>
                    <a:lnTo>
                      <a:pt x="3083" y="3487"/>
                    </a:lnTo>
                    <a:lnTo>
                      <a:pt x="3085" y="3474"/>
                    </a:lnTo>
                    <a:lnTo>
                      <a:pt x="3085" y="3487"/>
                    </a:lnTo>
                    <a:lnTo>
                      <a:pt x="3086" y="3467"/>
                    </a:lnTo>
                    <a:lnTo>
                      <a:pt x="3087" y="3487"/>
                    </a:lnTo>
                    <a:lnTo>
                      <a:pt x="3088" y="3460"/>
                    </a:lnTo>
                    <a:lnTo>
                      <a:pt x="3089" y="3494"/>
                    </a:lnTo>
                    <a:lnTo>
                      <a:pt x="3090" y="3460"/>
                    </a:lnTo>
                    <a:lnTo>
                      <a:pt x="3092" y="3474"/>
                    </a:lnTo>
                    <a:lnTo>
                      <a:pt x="3092" y="3460"/>
                    </a:lnTo>
                    <a:lnTo>
                      <a:pt x="3094" y="3494"/>
                    </a:lnTo>
                    <a:lnTo>
                      <a:pt x="3095" y="3467"/>
                    </a:lnTo>
                    <a:lnTo>
                      <a:pt x="3096" y="3494"/>
                    </a:lnTo>
                    <a:lnTo>
                      <a:pt x="3096" y="3474"/>
                    </a:lnTo>
                    <a:lnTo>
                      <a:pt x="3098" y="3487"/>
                    </a:lnTo>
                    <a:lnTo>
                      <a:pt x="3099" y="3480"/>
                    </a:lnTo>
                    <a:lnTo>
                      <a:pt x="3099" y="3487"/>
                    </a:lnTo>
                    <a:lnTo>
                      <a:pt x="3099" y="3467"/>
                    </a:lnTo>
                    <a:lnTo>
                      <a:pt x="3101" y="3487"/>
                    </a:lnTo>
                    <a:lnTo>
                      <a:pt x="3101" y="3467"/>
                    </a:lnTo>
                    <a:lnTo>
                      <a:pt x="3103" y="3480"/>
                    </a:lnTo>
                    <a:lnTo>
                      <a:pt x="3103" y="3460"/>
                    </a:lnTo>
                    <a:lnTo>
                      <a:pt x="3106" y="3487"/>
                    </a:lnTo>
                    <a:lnTo>
                      <a:pt x="3106" y="3441"/>
                    </a:lnTo>
                    <a:lnTo>
                      <a:pt x="3106" y="3487"/>
                    </a:lnTo>
                    <a:lnTo>
                      <a:pt x="3109" y="3480"/>
                    </a:lnTo>
                    <a:lnTo>
                      <a:pt x="3110" y="3494"/>
                    </a:lnTo>
                    <a:lnTo>
                      <a:pt x="3110" y="3474"/>
                    </a:lnTo>
                    <a:lnTo>
                      <a:pt x="3111" y="3494"/>
                    </a:lnTo>
                    <a:lnTo>
                      <a:pt x="3112" y="3474"/>
                    </a:lnTo>
                    <a:lnTo>
                      <a:pt x="3113" y="3514"/>
                    </a:lnTo>
                    <a:lnTo>
                      <a:pt x="3113" y="3487"/>
                    </a:lnTo>
                    <a:lnTo>
                      <a:pt x="3115" y="3500"/>
                    </a:lnTo>
                    <a:lnTo>
                      <a:pt x="3117" y="3467"/>
                    </a:lnTo>
                    <a:lnTo>
                      <a:pt x="3117" y="3480"/>
                    </a:lnTo>
                    <a:lnTo>
                      <a:pt x="3118" y="3467"/>
                    </a:lnTo>
                    <a:lnTo>
                      <a:pt x="3120" y="3514"/>
                    </a:lnTo>
                    <a:lnTo>
                      <a:pt x="3120" y="3474"/>
                    </a:lnTo>
                    <a:lnTo>
                      <a:pt x="3120" y="3494"/>
                    </a:lnTo>
                    <a:lnTo>
                      <a:pt x="3122" y="3447"/>
                    </a:lnTo>
                    <a:lnTo>
                      <a:pt x="3124" y="3494"/>
                    </a:lnTo>
                    <a:lnTo>
                      <a:pt x="3124" y="3480"/>
                    </a:lnTo>
                    <a:lnTo>
                      <a:pt x="3125" y="3500"/>
                    </a:lnTo>
                    <a:lnTo>
                      <a:pt x="3126" y="3487"/>
                    </a:lnTo>
                    <a:lnTo>
                      <a:pt x="3126" y="3507"/>
                    </a:lnTo>
                    <a:lnTo>
                      <a:pt x="3127" y="3480"/>
                    </a:lnTo>
                    <a:lnTo>
                      <a:pt x="3129" y="3487"/>
                    </a:lnTo>
                    <a:lnTo>
                      <a:pt x="3131" y="3474"/>
                    </a:lnTo>
                    <a:lnTo>
                      <a:pt x="3132" y="3487"/>
                    </a:lnTo>
                    <a:lnTo>
                      <a:pt x="3133" y="3480"/>
                    </a:lnTo>
                    <a:lnTo>
                      <a:pt x="3133" y="3494"/>
                    </a:lnTo>
                    <a:lnTo>
                      <a:pt x="3136" y="3474"/>
                    </a:lnTo>
                    <a:lnTo>
                      <a:pt x="3138" y="3494"/>
                    </a:lnTo>
                    <a:lnTo>
                      <a:pt x="3138" y="3480"/>
                    </a:lnTo>
                    <a:lnTo>
                      <a:pt x="3140" y="3500"/>
                    </a:lnTo>
                    <a:lnTo>
                      <a:pt x="3140" y="3487"/>
                    </a:lnTo>
                    <a:lnTo>
                      <a:pt x="3141" y="3500"/>
                    </a:lnTo>
                    <a:lnTo>
                      <a:pt x="3142" y="3480"/>
                    </a:lnTo>
                    <a:lnTo>
                      <a:pt x="3143" y="3500"/>
                    </a:lnTo>
                    <a:lnTo>
                      <a:pt x="3145" y="3467"/>
                    </a:lnTo>
                    <a:lnTo>
                      <a:pt x="3145" y="3487"/>
                    </a:lnTo>
                    <a:lnTo>
                      <a:pt x="3148" y="3447"/>
                    </a:lnTo>
                    <a:lnTo>
                      <a:pt x="3149" y="3507"/>
                    </a:lnTo>
                    <a:lnTo>
                      <a:pt x="3150" y="3474"/>
                    </a:lnTo>
                    <a:lnTo>
                      <a:pt x="3152" y="3507"/>
                    </a:lnTo>
                    <a:lnTo>
                      <a:pt x="3152" y="3487"/>
                    </a:lnTo>
                    <a:lnTo>
                      <a:pt x="3152" y="3494"/>
                    </a:lnTo>
                    <a:lnTo>
                      <a:pt x="3154" y="3467"/>
                    </a:lnTo>
                    <a:lnTo>
                      <a:pt x="3155" y="3494"/>
                    </a:lnTo>
                    <a:lnTo>
                      <a:pt x="3156" y="3474"/>
                    </a:lnTo>
                    <a:lnTo>
                      <a:pt x="3158" y="3480"/>
                    </a:lnTo>
                    <a:lnTo>
                      <a:pt x="3159" y="3454"/>
                    </a:lnTo>
                    <a:lnTo>
                      <a:pt x="3159" y="3487"/>
                    </a:lnTo>
                    <a:lnTo>
                      <a:pt x="3162" y="3454"/>
                    </a:lnTo>
                    <a:lnTo>
                      <a:pt x="3163" y="3487"/>
                    </a:lnTo>
                    <a:lnTo>
                      <a:pt x="3166" y="3467"/>
                    </a:lnTo>
                    <a:lnTo>
                      <a:pt x="3166" y="3474"/>
                    </a:lnTo>
                    <a:lnTo>
                      <a:pt x="3166" y="3460"/>
                    </a:lnTo>
                    <a:lnTo>
                      <a:pt x="3168" y="3474"/>
                    </a:lnTo>
                    <a:lnTo>
                      <a:pt x="3169" y="3467"/>
                    </a:lnTo>
                    <a:lnTo>
                      <a:pt x="3170" y="3500"/>
                    </a:lnTo>
                    <a:lnTo>
                      <a:pt x="3172" y="3480"/>
                    </a:lnTo>
                    <a:lnTo>
                      <a:pt x="3173" y="3494"/>
                    </a:lnTo>
                    <a:lnTo>
                      <a:pt x="3173" y="3454"/>
                    </a:lnTo>
                    <a:lnTo>
                      <a:pt x="3177" y="3494"/>
                    </a:lnTo>
                    <a:lnTo>
                      <a:pt x="3177" y="3460"/>
                    </a:lnTo>
                    <a:lnTo>
                      <a:pt x="3178" y="3474"/>
                    </a:lnTo>
                    <a:lnTo>
                      <a:pt x="3179" y="3460"/>
                    </a:lnTo>
                    <a:lnTo>
                      <a:pt x="3179" y="3487"/>
                    </a:lnTo>
                    <a:lnTo>
                      <a:pt x="3180" y="3467"/>
                    </a:lnTo>
                    <a:lnTo>
                      <a:pt x="3181" y="3500"/>
                    </a:lnTo>
                    <a:lnTo>
                      <a:pt x="3184" y="3474"/>
                    </a:lnTo>
                    <a:lnTo>
                      <a:pt x="3185" y="3500"/>
                    </a:lnTo>
                    <a:lnTo>
                      <a:pt x="3187" y="3474"/>
                    </a:lnTo>
                    <a:lnTo>
                      <a:pt x="3189" y="3494"/>
                    </a:lnTo>
                    <a:lnTo>
                      <a:pt x="3191" y="3474"/>
                    </a:lnTo>
                    <a:lnTo>
                      <a:pt x="3193" y="3500"/>
                    </a:lnTo>
                    <a:lnTo>
                      <a:pt x="3196" y="3454"/>
                    </a:lnTo>
                    <a:lnTo>
                      <a:pt x="3199" y="3487"/>
                    </a:lnTo>
                    <a:lnTo>
                      <a:pt x="3200" y="3480"/>
                    </a:lnTo>
                    <a:lnTo>
                      <a:pt x="3201" y="3507"/>
                    </a:lnTo>
                    <a:lnTo>
                      <a:pt x="3202" y="3474"/>
                    </a:lnTo>
                    <a:lnTo>
                      <a:pt x="3203" y="3507"/>
                    </a:lnTo>
                    <a:lnTo>
                      <a:pt x="3203" y="3454"/>
                    </a:lnTo>
                    <a:lnTo>
                      <a:pt x="3203" y="3487"/>
                    </a:lnTo>
                    <a:lnTo>
                      <a:pt x="3205" y="3467"/>
                    </a:lnTo>
                    <a:lnTo>
                      <a:pt x="3205" y="3480"/>
                    </a:lnTo>
                    <a:lnTo>
                      <a:pt x="3206" y="3467"/>
                    </a:lnTo>
                    <a:lnTo>
                      <a:pt x="3207" y="3514"/>
                    </a:lnTo>
                    <a:lnTo>
                      <a:pt x="3209" y="3474"/>
                    </a:lnTo>
                    <a:lnTo>
                      <a:pt x="3210" y="3500"/>
                    </a:lnTo>
                    <a:lnTo>
                      <a:pt x="3212" y="3441"/>
                    </a:lnTo>
                    <a:lnTo>
                      <a:pt x="3215" y="3480"/>
                    </a:lnTo>
                    <a:lnTo>
                      <a:pt x="3216" y="3467"/>
                    </a:lnTo>
                    <a:lnTo>
                      <a:pt x="3218" y="3494"/>
                    </a:lnTo>
                    <a:lnTo>
                      <a:pt x="3219" y="3480"/>
                    </a:lnTo>
                    <a:lnTo>
                      <a:pt x="3221" y="3500"/>
                    </a:lnTo>
                    <a:lnTo>
                      <a:pt x="3221" y="3460"/>
                    </a:lnTo>
                    <a:lnTo>
                      <a:pt x="3223" y="3487"/>
                    </a:lnTo>
                    <a:lnTo>
                      <a:pt x="3225" y="3434"/>
                    </a:lnTo>
                    <a:lnTo>
                      <a:pt x="3226" y="3474"/>
                    </a:lnTo>
                    <a:lnTo>
                      <a:pt x="3226" y="3454"/>
                    </a:lnTo>
                    <a:lnTo>
                      <a:pt x="3226" y="3507"/>
                    </a:lnTo>
                    <a:lnTo>
                      <a:pt x="3228" y="3467"/>
                    </a:lnTo>
                    <a:lnTo>
                      <a:pt x="3230" y="3487"/>
                    </a:lnTo>
                    <a:lnTo>
                      <a:pt x="3230" y="3460"/>
                    </a:lnTo>
                    <a:lnTo>
                      <a:pt x="3231" y="3487"/>
                    </a:lnTo>
                    <a:lnTo>
                      <a:pt x="3232" y="3474"/>
                    </a:lnTo>
                    <a:lnTo>
                      <a:pt x="3233" y="3487"/>
                    </a:lnTo>
                    <a:lnTo>
                      <a:pt x="3233" y="3480"/>
                    </a:lnTo>
                    <a:lnTo>
                      <a:pt x="3235" y="3500"/>
                    </a:lnTo>
                    <a:lnTo>
                      <a:pt x="3235" y="3460"/>
                    </a:lnTo>
                    <a:lnTo>
                      <a:pt x="3236" y="3500"/>
                    </a:lnTo>
                    <a:lnTo>
                      <a:pt x="3237" y="3480"/>
                    </a:lnTo>
                    <a:lnTo>
                      <a:pt x="3237" y="3487"/>
                    </a:lnTo>
                    <a:lnTo>
                      <a:pt x="3240" y="3467"/>
                    </a:lnTo>
                    <a:lnTo>
                      <a:pt x="3240" y="3500"/>
                    </a:lnTo>
                    <a:lnTo>
                      <a:pt x="3243" y="3467"/>
                    </a:lnTo>
                    <a:lnTo>
                      <a:pt x="3244" y="3500"/>
                    </a:lnTo>
                    <a:lnTo>
                      <a:pt x="3244" y="3474"/>
                    </a:lnTo>
                    <a:lnTo>
                      <a:pt x="3246" y="3494"/>
                    </a:lnTo>
                    <a:lnTo>
                      <a:pt x="3247" y="3454"/>
                    </a:lnTo>
                    <a:lnTo>
                      <a:pt x="3247" y="3474"/>
                    </a:lnTo>
                    <a:lnTo>
                      <a:pt x="3249" y="3460"/>
                    </a:lnTo>
                    <a:lnTo>
                      <a:pt x="3251" y="3500"/>
                    </a:lnTo>
                    <a:lnTo>
                      <a:pt x="3253" y="3460"/>
                    </a:lnTo>
                    <a:lnTo>
                      <a:pt x="3253" y="3474"/>
                    </a:lnTo>
                    <a:lnTo>
                      <a:pt x="3254" y="3467"/>
                    </a:lnTo>
                    <a:lnTo>
                      <a:pt x="3256" y="3487"/>
                    </a:lnTo>
                    <a:lnTo>
                      <a:pt x="3256" y="3474"/>
                    </a:lnTo>
                    <a:lnTo>
                      <a:pt x="3259" y="3487"/>
                    </a:lnTo>
                    <a:lnTo>
                      <a:pt x="3260" y="3467"/>
                    </a:lnTo>
                    <a:lnTo>
                      <a:pt x="3260" y="3474"/>
                    </a:lnTo>
                    <a:lnTo>
                      <a:pt x="3261" y="3460"/>
                    </a:lnTo>
                    <a:lnTo>
                      <a:pt x="3263" y="3494"/>
                    </a:lnTo>
                    <a:lnTo>
                      <a:pt x="3265" y="3460"/>
                    </a:lnTo>
                    <a:lnTo>
                      <a:pt x="3267" y="3500"/>
                    </a:lnTo>
                    <a:lnTo>
                      <a:pt x="3270" y="3487"/>
                    </a:lnTo>
                    <a:lnTo>
                      <a:pt x="3270" y="3494"/>
                    </a:lnTo>
                    <a:lnTo>
                      <a:pt x="3270" y="3474"/>
                    </a:lnTo>
                    <a:lnTo>
                      <a:pt x="3272" y="3480"/>
                    </a:lnTo>
                    <a:lnTo>
                      <a:pt x="3273" y="3467"/>
                    </a:lnTo>
                    <a:lnTo>
                      <a:pt x="3274" y="3507"/>
                    </a:lnTo>
                    <a:lnTo>
                      <a:pt x="3276" y="3467"/>
                    </a:lnTo>
                    <a:lnTo>
                      <a:pt x="3277" y="3480"/>
                    </a:lnTo>
                    <a:lnTo>
                      <a:pt x="3279" y="3454"/>
                    </a:lnTo>
                    <a:lnTo>
                      <a:pt x="3282" y="3494"/>
                    </a:lnTo>
                    <a:lnTo>
                      <a:pt x="3284" y="3447"/>
                    </a:lnTo>
                    <a:lnTo>
                      <a:pt x="3284" y="3474"/>
                    </a:lnTo>
                    <a:lnTo>
                      <a:pt x="3286" y="3467"/>
                    </a:lnTo>
                    <a:lnTo>
                      <a:pt x="3286" y="3494"/>
                    </a:lnTo>
                    <a:lnTo>
                      <a:pt x="3288" y="3460"/>
                    </a:lnTo>
                    <a:lnTo>
                      <a:pt x="3289" y="3480"/>
                    </a:lnTo>
                    <a:lnTo>
                      <a:pt x="3290" y="3467"/>
                    </a:lnTo>
                    <a:lnTo>
                      <a:pt x="3291" y="3474"/>
                    </a:lnTo>
                    <a:lnTo>
                      <a:pt x="3293" y="3454"/>
                    </a:lnTo>
                    <a:lnTo>
                      <a:pt x="3295" y="3480"/>
                    </a:lnTo>
                    <a:lnTo>
                      <a:pt x="3295" y="3474"/>
                    </a:lnTo>
                    <a:lnTo>
                      <a:pt x="3296" y="3487"/>
                    </a:lnTo>
                    <a:lnTo>
                      <a:pt x="3298" y="3474"/>
                    </a:lnTo>
                    <a:lnTo>
                      <a:pt x="3301" y="3507"/>
                    </a:lnTo>
                    <a:lnTo>
                      <a:pt x="3305" y="3454"/>
                    </a:lnTo>
                    <a:lnTo>
                      <a:pt x="3305" y="3480"/>
                    </a:lnTo>
                    <a:lnTo>
                      <a:pt x="3307" y="3467"/>
                    </a:lnTo>
                    <a:lnTo>
                      <a:pt x="3307" y="3494"/>
                    </a:lnTo>
                    <a:lnTo>
                      <a:pt x="3309" y="3467"/>
                    </a:lnTo>
                    <a:lnTo>
                      <a:pt x="3310" y="3507"/>
                    </a:lnTo>
                    <a:lnTo>
                      <a:pt x="3311" y="3467"/>
                    </a:lnTo>
                    <a:lnTo>
                      <a:pt x="3312" y="3480"/>
                    </a:lnTo>
                    <a:lnTo>
                      <a:pt x="3312" y="3467"/>
                    </a:lnTo>
                    <a:lnTo>
                      <a:pt x="3314" y="3494"/>
                    </a:lnTo>
                    <a:lnTo>
                      <a:pt x="3314" y="3467"/>
                    </a:lnTo>
                    <a:lnTo>
                      <a:pt x="3315" y="3494"/>
                    </a:lnTo>
                    <a:lnTo>
                      <a:pt x="3316" y="3474"/>
                    </a:lnTo>
                    <a:lnTo>
                      <a:pt x="3316" y="3487"/>
                    </a:lnTo>
                    <a:lnTo>
                      <a:pt x="3317" y="3480"/>
                    </a:lnTo>
                    <a:lnTo>
                      <a:pt x="3318" y="3487"/>
                    </a:lnTo>
                    <a:lnTo>
                      <a:pt x="3319" y="3474"/>
                    </a:lnTo>
                    <a:lnTo>
                      <a:pt x="3319" y="3500"/>
                    </a:lnTo>
                    <a:lnTo>
                      <a:pt x="3321" y="3460"/>
                    </a:lnTo>
                    <a:lnTo>
                      <a:pt x="3321" y="3480"/>
                    </a:lnTo>
                    <a:lnTo>
                      <a:pt x="3322" y="3467"/>
                    </a:lnTo>
                    <a:lnTo>
                      <a:pt x="3323" y="3480"/>
                    </a:lnTo>
                    <a:lnTo>
                      <a:pt x="3324" y="3474"/>
                    </a:lnTo>
                    <a:lnTo>
                      <a:pt x="3325" y="3520"/>
                    </a:lnTo>
                    <a:lnTo>
                      <a:pt x="3326" y="3487"/>
                    </a:lnTo>
                    <a:lnTo>
                      <a:pt x="3326" y="3494"/>
                    </a:lnTo>
                    <a:lnTo>
                      <a:pt x="3328" y="3454"/>
                    </a:lnTo>
                    <a:lnTo>
                      <a:pt x="3328" y="3487"/>
                    </a:lnTo>
                    <a:lnTo>
                      <a:pt x="3330" y="3474"/>
                    </a:lnTo>
                    <a:lnTo>
                      <a:pt x="3330" y="3480"/>
                    </a:lnTo>
                    <a:lnTo>
                      <a:pt x="3331" y="3467"/>
                    </a:lnTo>
                    <a:lnTo>
                      <a:pt x="3334" y="3487"/>
                    </a:lnTo>
                    <a:lnTo>
                      <a:pt x="3335" y="3460"/>
                    </a:lnTo>
                    <a:lnTo>
                      <a:pt x="3337" y="3494"/>
                    </a:lnTo>
                    <a:lnTo>
                      <a:pt x="3339" y="3460"/>
                    </a:lnTo>
                    <a:lnTo>
                      <a:pt x="3339" y="3494"/>
                    </a:lnTo>
                    <a:lnTo>
                      <a:pt x="3341" y="3487"/>
                    </a:lnTo>
                    <a:lnTo>
                      <a:pt x="3342" y="3500"/>
                    </a:lnTo>
                    <a:lnTo>
                      <a:pt x="3344" y="3467"/>
                    </a:lnTo>
                    <a:lnTo>
                      <a:pt x="3347" y="3474"/>
                    </a:lnTo>
                    <a:lnTo>
                      <a:pt x="3348" y="3467"/>
                    </a:lnTo>
                    <a:lnTo>
                      <a:pt x="3349" y="3500"/>
                    </a:lnTo>
                    <a:lnTo>
                      <a:pt x="3351" y="3487"/>
                    </a:lnTo>
                    <a:lnTo>
                      <a:pt x="3352" y="3500"/>
                    </a:lnTo>
                    <a:lnTo>
                      <a:pt x="3353" y="3480"/>
                    </a:lnTo>
                    <a:lnTo>
                      <a:pt x="3354" y="3507"/>
                    </a:lnTo>
                    <a:lnTo>
                      <a:pt x="3356" y="3467"/>
                    </a:lnTo>
                    <a:lnTo>
                      <a:pt x="3358" y="3480"/>
                    </a:lnTo>
                    <a:lnTo>
                      <a:pt x="3358" y="3474"/>
                    </a:lnTo>
                    <a:lnTo>
                      <a:pt x="3359" y="3514"/>
                    </a:lnTo>
                    <a:lnTo>
                      <a:pt x="3360" y="3467"/>
                    </a:lnTo>
                    <a:lnTo>
                      <a:pt x="3362" y="3474"/>
                    </a:lnTo>
                    <a:lnTo>
                      <a:pt x="3365" y="3447"/>
                    </a:lnTo>
                    <a:lnTo>
                      <a:pt x="3366" y="3467"/>
                    </a:lnTo>
                    <a:lnTo>
                      <a:pt x="3367" y="3447"/>
                    </a:lnTo>
                    <a:lnTo>
                      <a:pt x="3368" y="3500"/>
                    </a:lnTo>
                    <a:lnTo>
                      <a:pt x="3370" y="3474"/>
                    </a:lnTo>
                    <a:lnTo>
                      <a:pt x="3370" y="3480"/>
                    </a:lnTo>
                    <a:lnTo>
                      <a:pt x="3370" y="3460"/>
                    </a:lnTo>
                    <a:lnTo>
                      <a:pt x="3373" y="3474"/>
                    </a:lnTo>
                    <a:lnTo>
                      <a:pt x="3374" y="3467"/>
                    </a:lnTo>
                    <a:lnTo>
                      <a:pt x="3375" y="3487"/>
                    </a:lnTo>
                    <a:lnTo>
                      <a:pt x="3377" y="3454"/>
                    </a:lnTo>
                    <a:lnTo>
                      <a:pt x="3377" y="3487"/>
                    </a:lnTo>
                    <a:lnTo>
                      <a:pt x="3377" y="3474"/>
                    </a:lnTo>
                    <a:lnTo>
                      <a:pt x="3379" y="3500"/>
                    </a:lnTo>
                    <a:lnTo>
                      <a:pt x="3380" y="3460"/>
                    </a:lnTo>
                    <a:lnTo>
                      <a:pt x="3381" y="3487"/>
                    </a:lnTo>
                    <a:lnTo>
                      <a:pt x="3382" y="3467"/>
                    </a:lnTo>
                    <a:lnTo>
                      <a:pt x="3383" y="3514"/>
                    </a:lnTo>
                    <a:lnTo>
                      <a:pt x="3384" y="3447"/>
                    </a:lnTo>
                    <a:lnTo>
                      <a:pt x="3387" y="3500"/>
                    </a:lnTo>
                    <a:lnTo>
                      <a:pt x="3388" y="3480"/>
                    </a:lnTo>
                    <a:lnTo>
                      <a:pt x="3389" y="3507"/>
                    </a:lnTo>
                    <a:lnTo>
                      <a:pt x="3391" y="3441"/>
                    </a:lnTo>
                    <a:lnTo>
                      <a:pt x="3393" y="3480"/>
                    </a:lnTo>
                    <a:lnTo>
                      <a:pt x="3393" y="3474"/>
                    </a:lnTo>
                    <a:lnTo>
                      <a:pt x="3394" y="3487"/>
                    </a:lnTo>
                    <a:lnTo>
                      <a:pt x="3395" y="3474"/>
                    </a:lnTo>
                    <a:lnTo>
                      <a:pt x="3395" y="3500"/>
                    </a:lnTo>
                    <a:lnTo>
                      <a:pt x="3398" y="3454"/>
                    </a:lnTo>
                    <a:lnTo>
                      <a:pt x="3398" y="3474"/>
                    </a:lnTo>
                    <a:lnTo>
                      <a:pt x="3398" y="3460"/>
                    </a:lnTo>
                    <a:lnTo>
                      <a:pt x="3400" y="3494"/>
                    </a:lnTo>
                    <a:lnTo>
                      <a:pt x="3403" y="3474"/>
                    </a:lnTo>
                    <a:lnTo>
                      <a:pt x="3404" y="3480"/>
                    </a:lnTo>
                    <a:lnTo>
                      <a:pt x="3405" y="3467"/>
                    </a:lnTo>
                    <a:lnTo>
                      <a:pt x="3405" y="3500"/>
                    </a:lnTo>
                    <a:lnTo>
                      <a:pt x="3407" y="3474"/>
                    </a:lnTo>
                    <a:lnTo>
                      <a:pt x="3408" y="3494"/>
                    </a:lnTo>
                    <a:lnTo>
                      <a:pt x="3410" y="3467"/>
                    </a:lnTo>
                    <a:lnTo>
                      <a:pt x="3411" y="3500"/>
                    </a:lnTo>
                    <a:lnTo>
                      <a:pt x="3412" y="3480"/>
                    </a:lnTo>
                    <a:lnTo>
                      <a:pt x="3415" y="3500"/>
                    </a:lnTo>
                    <a:lnTo>
                      <a:pt x="3418" y="3460"/>
                    </a:lnTo>
                    <a:lnTo>
                      <a:pt x="3419" y="3480"/>
                    </a:lnTo>
                    <a:lnTo>
                      <a:pt x="3419" y="3467"/>
                    </a:lnTo>
                    <a:lnTo>
                      <a:pt x="3419" y="3494"/>
                    </a:lnTo>
                    <a:lnTo>
                      <a:pt x="3422" y="3474"/>
                    </a:lnTo>
                    <a:lnTo>
                      <a:pt x="3423" y="3487"/>
                    </a:lnTo>
                    <a:lnTo>
                      <a:pt x="3423" y="3460"/>
                    </a:lnTo>
                    <a:lnTo>
                      <a:pt x="3425" y="3487"/>
                    </a:lnTo>
                    <a:lnTo>
                      <a:pt x="3427" y="3460"/>
                    </a:lnTo>
                    <a:lnTo>
                      <a:pt x="3428" y="3480"/>
                    </a:lnTo>
                    <a:lnTo>
                      <a:pt x="3428" y="3474"/>
                    </a:lnTo>
                    <a:lnTo>
                      <a:pt x="3429" y="3487"/>
                    </a:lnTo>
                    <a:lnTo>
                      <a:pt x="3430" y="3467"/>
                    </a:lnTo>
                    <a:lnTo>
                      <a:pt x="3431" y="3480"/>
                    </a:lnTo>
                    <a:lnTo>
                      <a:pt x="3433" y="3467"/>
                    </a:lnTo>
                    <a:lnTo>
                      <a:pt x="3434" y="3474"/>
                    </a:lnTo>
                    <a:lnTo>
                      <a:pt x="3435" y="3447"/>
                    </a:lnTo>
                    <a:lnTo>
                      <a:pt x="3436" y="3514"/>
                    </a:lnTo>
                    <a:lnTo>
                      <a:pt x="3438" y="3454"/>
                    </a:lnTo>
                    <a:lnTo>
                      <a:pt x="3440" y="3487"/>
                    </a:lnTo>
                    <a:lnTo>
                      <a:pt x="3441" y="3474"/>
                    </a:lnTo>
                    <a:lnTo>
                      <a:pt x="3442" y="3480"/>
                    </a:lnTo>
                    <a:lnTo>
                      <a:pt x="3442" y="3454"/>
                    </a:lnTo>
                    <a:lnTo>
                      <a:pt x="3445" y="3487"/>
                    </a:lnTo>
                    <a:lnTo>
                      <a:pt x="3445" y="3480"/>
                    </a:lnTo>
                    <a:lnTo>
                      <a:pt x="3447" y="3507"/>
                    </a:lnTo>
                    <a:lnTo>
                      <a:pt x="3448" y="3467"/>
                    </a:lnTo>
                    <a:lnTo>
                      <a:pt x="3449" y="3494"/>
                    </a:lnTo>
                    <a:lnTo>
                      <a:pt x="3450" y="3467"/>
                    </a:lnTo>
                    <a:lnTo>
                      <a:pt x="3451" y="3487"/>
                    </a:lnTo>
                    <a:lnTo>
                      <a:pt x="3452" y="3467"/>
                    </a:lnTo>
                    <a:lnTo>
                      <a:pt x="3452" y="3480"/>
                    </a:lnTo>
                    <a:lnTo>
                      <a:pt x="3452" y="3460"/>
                    </a:lnTo>
                    <a:lnTo>
                      <a:pt x="3454" y="3500"/>
                    </a:lnTo>
                    <a:lnTo>
                      <a:pt x="3455" y="3467"/>
                    </a:lnTo>
                    <a:lnTo>
                      <a:pt x="3456" y="3494"/>
                    </a:lnTo>
                    <a:lnTo>
                      <a:pt x="3456" y="3487"/>
                    </a:lnTo>
                    <a:lnTo>
                      <a:pt x="3457" y="3507"/>
                    </a:lnTo>
                    <a:lnTo>
                      <a:pt x="3458" y="3487"/>
                    </a:lnTo>
                    <a:lnTo>
                      <a:pt x="3459" y="3494"/>
                    </a:lnTo>
                    <a:lnTo>
                      <a:pt x="3459" y="3474"/>
                    </a:lnTo>
                    <a:lnTo>
                      <a:pt x="3461" y="3480"/>
                    </a:lnTo>
                    <a:lnTo>
                      <a:pt x="3462" y="3474"/>
                    </a:lnTo>
                    <a:lnTo>
                      <a:pt x="3463" y="3507"/>
                    </a:lnTo>
                    <a:lnTo>
                      <a:pt x="3464" y="3467"/>
                    </a:lnTo>
                    <a:lnTo>
                      <a:pt x="3465" y="3514"/>
                    </a:lnTo>
                    <a:lnTo>
                      <a:pt x="3466" y="3474"/>
                    </a:lnTo>
                    <a:lnTo>
                      <a:pt x="3468" y="3487"/>
                    </a:lnTo>
                    <a:lnTo>
                      <a:pt x="3469" y="3474"/>
                    </a:lnTo>
                    <a:lnTo>
                      <a:pt x="3470" y="3494"/>
                    </a:lnTo>
                    <a:lnTo>
                      <a:pt x="3470" y="3474"/>
                    </a:lnTo>
                    <a:lnTo>
                      <a:pt x="3471" y="3494"/>
                    </a:lnTo>
                    <a:lnTo>
                      <a:pt x="3472" y="3434"/>
                    </a:lnTo>
                    <a:lnTo>
                      <a:pt x="3473" y="3474"/>
                    </a:lnTo>
                    <a:lnTo>
                      <a:pt x="3473" y="3454"/>
                    </a:lnTo>
                    <a:lnTo>
                      <a:pt x="3475" y="3480"/>
                    </a:lnTo>
                    <a:lnTo>
                      <a:pt x="3476" y="3467"/>
                    </a:lnTo>
                    <a:lnTo>
                      <a:pt x="3477" y="3494"/>
                    </a:lnTo>
                    <a:lnTo>
                      <a:pt x="3478" y="3467"/>
                    </a:lnTo>
                    <a:lnTo>
                      <a:pt x="3480" y="3500"/>
                    </a:lnTo>
                    <a:lnTo>
                      <a:pt x="3482" y="3467"/>
                    </a:lnTo>
                    <a:lnTo>
                      <a:pt x="3483" y="3480"/>
                    </a:lnTo>
                    <a:lnTo>
                      <a:pt x="3484" y="3474"/>
                    </a:lnTo>
                    <a:lnTo>
                      <a:pt x="3484" y="3500"/>
                    </a:lnTo>
                    <a:lnTo>
                      <a:pt x="3485" y="3454"/>
                    </a:lnTo>
                    <a:lnTo>
                      <a:pt x="3487" y="3514"/>
                    </a:lnTo>
                    <a:lnTo>
                      <a:pt x="3489" y="3467"/>
                    </a:lnTo>
                    <a:lnTo>
                      <a:pt x="3490" y="3500"/>
                    </a:lnTo>
                    <a:lnTo>
                      <a:pt x="3491" y="3467"/>
                    </a:lnTo>
                    <a:lnTo>
                      <a:pt x="3494" y="3494"/>
                    </a:lnTo>
                    <a:lnTo>
                      <a:pt x="3494" y="3474"/>
                    </a:lnTo>
                    <a:lnTo>
                      <a:pt x="3494" y="3494"/>
                    </a:lnTo>
                    <a:lnTo>
                      <a:pt x="3496" y="3467"/>
                    </a:lnTo>
                    <a:lnTo>
                      <a:pt x="3497" y="3494"/>
                    </a:lnTo>
                    <a:lnTo>
                      <a:pt x="3498" y="3467"/>
                    </a:lnTo>
                    <a:lnTo>
                      <a:pt x="3499" y="3487"/>
                    </a:lnTo>
                    <a:lnTo>
                      <a:pt x="3499" y="3480"/>
                    </a:lnTo>
                    <a:lnTo>
                      <a:pt x="3501" y="3487"/>
                    </a:lnTo>
                    <a:lnTo>
                      <a:pt x="3501" y="3474"/>
                    </a:lnTo>
                    <a:lnTo>
                      <a:pt x="3502" y="3487"/>
                    </a:lnTo>
                    <a:lnTo>
                      <a:pt x="3503" y="3474"/>
                    </a:lnTo>
                    <a:lnTo>
                      <a:pt x="3503" y="3487"/>
                    </a:lnTo>
                    <a:lnTo>
                      <a:pt x="3505" y="3467"/>
                    </a:lnTo>
                    <a:lnTo>
                      <a:pt x="3506" y="3494"/>
                    </a:lnTo>
                    <a:lnTo>
                      <a:pt x="3510" y="3467"/>
                    </a:lnTo>
                    <a:lnTo>
                      <a:pt x="3510" y="3487"/>
                    </a:lnTo>
                    <a:lnTo>
                      <a:pt x="3512" y="3460"/>
                    </a:lnTo>
                    <a:lnTo>
                      <a:pt x="3513" y="3474"/>
                    </a:lnTo>
                    <a:lnTo>
                      <a:pt x="3513" y="3467"/>
                    </a:lnTo>
                    <a:lnTo>
                      <a:pt x="3515" y="3514"/>
                    </a:lnTo>
                    <a:lnTo>
                      <a:pt x="3516" y="3454"/>
                    </a:lnTo>
                    <a:lnTo>
                      <a:pt x="3518" y="3487"/>
                    </a:lnTo>
                    <a:lnTo>
                      <a:pt x="3520" y="3467"/>
                    </a:lnTo>
                    <a:lnTo>
                      <a:pt x="3522" y="3494"/>
                    </a:lnTo>
                    <a:lnTo>
                      <a:pt x="3522" y="3487"/>
                    </a:lnTo>
                    <a:lnTo>
                      <a:pt x="3524" y="3494"/>
                    </a:lnTo>
                    <a:lnTo>
                      <a:pt x="3524" y="3480"/>
                    </a:lnTo>
                    <a:lnTo>
                      <a:pt x="3525" y="3507"/>
                    </a:lnTo>
                    <a:lnTo>
                      <a:pt x="3527" y="3474"/>
                    </a:lnTo>
                    <a:lnTo>
                      <a:pt x="3527" y="3494"/>
                    </a:lnTo>
                    <a:lnTo>
                      <a:pt x="3529" y="3487"/>
                    </a:lnTo>
                    <a:lnTo>
                      <a:pt x="3529" y="3494"/>
                    </a:lnTo>
                    <a:lnTo>
                      <a:pt x="3531" y="3480"/>
                    </a:lnTo>
                    <a:lnTo>
                      <a:pt x="3532" y="3487"/>
                    </a:lnTo>
                    <a:lnTo>
                      <a:pt x="3533" y="3480"/>
                    </a:lnTo>
                    <a:lnTo>
                      <a:pt x="3534" y="3514"/>
                    </a:lnTo>
                    <a:lnTo>
                      <a:pt x="3537" y="3480"/>
                    </a:lnTo>
                    <a:lnTo>
                      <a:pt x="3538" y="3494"/>
                    </a:lnTo>
                    <a:lnTo>
                      <a:pt x="3539" y="3467"/>
                    </a:lnTo>
                    <a:lnTo>
                      <a:pt x="3540" y="3480"/>
                    </a:lnTo>
                    <a:lnTo>
                      <a:pt x="3541" y="3460"/>
                    </a:lnTo>
                    <a:lnTo>
                      <a:pt x="3543" y="3494"/>
                    </a:lnTo>
                    <a:lnTo>
                      <a:pt x="3545" y="3454"/>
                    </a:lnTo>
                    <a:lnTo>
                      <a:pt x="3546" y="3500"/>
                    </a:lnTo>
                    <a:lnTo>
                      <a:pt x="3546" y="3460"/>
                    </a:lnTo>
                    <a:lnTo>
                      <a:pt x="3546" y="3480"/>
                    </a:lnTo>
                    <a:lnTo>
                      <a:pt x="3548" y="3447"/>
                    </a:lnTo>
                    <a:lnTo>
                      <a:pt x="3548" y="3494"/>
                    </a:lnTo>
                    <a:lnTo>
                      <a:pt x="3549" y="3474"/>
                    </a:lnTo>
                    <a:lnTo>
                      <a:pt x="3551" y="3514"/>
                    </a:lnTo>
                    <a:lnTo>
                      <a:pt x="3552" y="3480"/>
                    </a:lnTo>
                    <a:lnTo>
                      <a:pt x="3553" y="3487"/>
                    </a:lnTo>
                    <a:lnTo>
                      <a:pt x="3553" y="3454"/>
                    </a:lnTo>
                    <a:lnTo>
                      <a:pt x="3555" y="3480"/>
                    </a:lnTo>
                    <a:lnTo>
                      <a:pt x="3555" y="3467"/>
                    </a:lnTo>
                    <a:lnTo>
                      <a:pt x="3556" y="3474"/>
                    </a:lnTo>
                    <a:lnTo>
                      <a:pt x="3557" y="3454"/>
                    </a:lnTo>
                    <a:lnTo>
                      <a:pt x="3558" y="3480"/>
                    </a:lnTo>
                    <a:lnTo>
                      <a:pt x="3559" y="3460"/>
                    </a:lnTo>
                    <a:lnTo>
                      <a:pt x="3562" y="3507"/>
                    </a:lnTo>
                    <a:lnTo>
                      <a:pt x="3563" y="3487"/>
                    </a:lnTo>
                    <a:lnTo>
                      <a:pt x="3564" y="3500"/>
                    </a:lnTo>
                    <a:lnTo>
                      <a:pt x="3564" y="3487"/>
                    </a:lnTo>
                    <a:lnTo>
                      <a:pt x="3565" y="3507"/>
                    </a:lnTo>
                    <a:lnTo>
                      <a:pt x="3566" y="3467"/>
                    </a:lnTo>
                    <a:lnTo>
                      <a:pt x="3567" y="3507"/>
                    </a:lnTo>
                    <a:lnTo>
                      <a:pt x="3567" y="3480"/>
                    </a:lnTo>
                    <a:lnTo>
                      <a:pt x="3569" y="3487"/>
                    </a:lnTo>
                    <a:lnTo>
                      <a:pt x="3570" y="3467"/>
                    </a:lnTo>
                    <a:lnTo>
                      <a:pt x="3571" y="3480"/>
                    </a:lnTo>
                    <a:lnTo>
                      <a:pt x="3574" y="3454"/>
                    </a:lnTo>
                    <a:lnTo>
                      <a:pt x="3574" y="3480"/>
                    </a:lnTo>
                    <a:lnTo>
                      <a:pt x="3574" y="3460"/>
                    </a:lnTo>
                    <a:lnTo>
                      <a:pt x="3578" y="3507"/>
                    </a:lnTo>
                    <a:lnTo>
                      <a:pt x="3579" y="3494"/>
                    </a:lnTo>
                    <a:lnTo>
                      <a:pt x="3579" y="3514"/>
                    </a:lnTo>
                    <a:lnTo>
                      <a:pt x="3579" y="3480"/>
                    </a:lnTo>
                    <a:lnTo>
                      <a:pt x="3581" y="3494"/>
                    </a:lnTo>
                    <a:lnTo>
                      <a:pt x="3582" y="3454"/>
                    </a:lnTo>
                    <a:lnTo>
                      <a:pt x="3583" y="3480"/>
                    </a:lnTo>
                    <a:lnTo>
                      <a:pt x="3586" y="3467"/>
                    </a:lnTo>
                    <a:lnTo>
                      <a:pt x="3588" y="3500"/>
                    </a:lnTo>
                    <a:lnTo>
                      <a:pt x="3588" y="3480"/>
                    </a:lnTo>
                    <a:lnTo>
                      <a:pt x="3589" y="3494"/>
                    </a:lnTo>
                    <a:lnTo>
                      <a:pt x="3590" y="3480"/>
                    </a:lnTo>
                    <a:lnTo>
                      <a:pt x="3590" y="3494"/>
                    </a:lnTo>
                    <a:lnTo>
                      <a:pt x="3592" y="3474"/>
                    </a:lnTo>
                    <a:lnTo>
                      <a:pt x="3593" y="3480"/>
                    </a:lnTo>
                    <a:lnTo>
                      <a:pt x="3593" y="3467"/>
                    </a:lnTo>
                    <a:lnTo>
                      <a:pt x="3595" y="3480"/>
                    </a:lnTo>
                    <a:lnTo>
                      <a:pt x="3597" y="3467"/>
                    </a:lnTo>
                    <a:lnTo>
                      <a:pt x="3598" y="3487"/>
                    </a:lnTo>
                    <a:lnTo>
                      <a:pt x="3600" y="3467"/>
                    </a:lnTo>
                    <a:lnTo>
                      <a:pt x="3600" y="3500"/>
                    </a:lnTo>
                    <a:lnTo>
                      <a:pt x="3600" y="3480"/>
                    </a:lnTo>
                    <a:lnTo>
                      <a:pt x="3602" y="3494"/>
                    </a:lnTo>
                    <a:lnTo>
                      <a:pt x="3603" y="3454"/>
                    </a:lnTo>
                    <a:lnTo>
                      <a:pt x="3604" y="3494"/>
                    </a:lnTo>
                    <a:lnTo>
                      <a:pt x="3605" y="3487"/>
                    </a:lnTo>
                    <a:lnTo>
                      <a:pt x="3606" y="3500"/>
                    </a:lnTo>
                    <a:lnTo>
                      <a:pt x="3607" y="3474"/>
                    </a:lnTo>
                    <a:lnTo>
                      <a:pt x="3607" y="3507"/>
                    </a:lnTo>
                    <a:lnTo>
                      <a:pt x="3609" y="3467"/>
                    </a:lnTo>
                    <a:lnTo>
                      <a:pt x="3614" y="3500"/>
                    </a:lnTo>
                    <a:lnTo>
                      <a:pt x="3614" y="3474"/>
                    </a:lnTo>
                    <a:lnTo>
                      <a:pt x="3615" y="3487"/>
                    </a:lnTo>
                    <a:lnTo>
                      <a:pt x="3616" y="3460"/>
                    </a:lnTo>
                    <a:lnTo>
                      <a:pt x="3618" y="3494"/>
                    </a:lnTo>
                    <a:lnTo>
                      <a:pt x="3619" y="3487"/>
                    </a:lnTo>
                    <a:lnTo>
                      <a:pt x="3619" y="3494"/>
                    </a:lnTo>
                    <a:lnTo>
                      <a:pt x="3621" y="3467"/>
                    </a:lnTo>
                    <a:lnTo>
                      <a:pt x="3623" y="3487"/>
                    </a:lnTo>
                    <a:lnTo>
                      <a:pt x="3624" y="3480"/>
                    </a:lnTo>
                    <a:lnTo>
                      <a:pt x="3626" y="3494"/>
                    </a:lnTo>
                    <a:lnTo>
                      <a:pt x="3626" y="3474"/>
                    </a:lnTo>
                    <a:lnTo>
                      <a:pt x="3628" y="3494"/>
                    </a:lnTo>
                    <a:lnTo>
                      <a:pt x="3628" y="3467"/>
                    </a:lnTo>
                    <a:lnTo>
                      <a:pt x="3630" y="3487"/>
                    </a:lnTo>
                    <a:lnTo>
                      <a:pt x="3632" y="3460"/>
                    </a:lnTo>
                    <a:lnTo>
                      <a:pt x="3635" y="3487"/>
                    </a:lnTo>
                    <a:lnTo>
                      <a:pt x="3636" y="3474"/>
                    </a:lnTo>
                    <a:lnTo>
                      <a:pt x="3637" y="3480"/>
                    </a:lnTo>
                    <a:lnTo>
                      <a:pt x="3638" y="3460"/>
                    </a:lnTo>
                    <a:lnTo>
                      <a:pt x="3638" y="3487"/>
                    </a:lnTo>
                    <a:lnTo>
                      <a:pt x="3638" y="3480"/>
                    </a:lnTo>
                    <a:lnTo>
                      <a:pt x="3640" y="3487"/>
                    </a:lnTo>
                    <a:lnTo>
                      <a:pt x="3642" y="3467"/>
                    </a:lnTo>
                    <a:lnTo>
                      <a:pt x="3642" y="3494"/>
                    </a:lnTo>
                    <a:lnTo>
                      <a:pt x="3644" y="3474"/>
                    </a:lnTo>
                    <a:lnTo>
                      <a:pt x="3645" y="3487"/>
                    </a:lnTo>
                    <a:lnTo>
                      <a:pt x="3645" y="3467"/>
                    </a:lnTo>
                    <a:lnTo>
                      <a:pt x="3647" y="3487"/>
                    </a:lnTo>
                    <a:lnTo>
                      <a:pt x="3648" y="3447"/>
                    </a:lnTo>
                    <a:lnTo>
                      <a:pt x="3649" y="3487"/>
                    </a:lnTo>
                    <a:lnTo>
                      <a:pt x="3651" y="3460"/>
                    </a:lnTo>
                    <a:lnTo>
                      <a:pt x="3652" y="3487"/>
                    </a:lnTo>
                    <a:lnTo>
                      <a:pt x="3652" y="3474"/>
                    </a:lnTo>
                    <a:lnTo>
                      <a:pt x="3654" y="3480"/>
                    </a:lnTo>
                    <a:lnTo>
                      <a:pt x="3654" y="3467"/>
                    </a:lnTo>
                    <a:lnTo>
                      <a:pt x="3655" y="3514"/>
                    </a:lnTo>
                    <a:lnTo>
                      <a:pt x="3656" y="3487"/>
                    </a:lnTo>
                    <a:lnTo>
                      <a:pt x="3657" y="3520"/>
                    </a:lnTo>
                    <a:lnTo>
                      <a:pt x="3657" y="3494"/>
                    </a:lnTo>
                    <a:lnTo>
                      <a:pt x="3659" y="3500"/>
                    </a:lnTo>
                    <a:lnTo>
                      <a:pt x="3659" y="3474"/>
                    </a:lnTo>
                    <a:lnTo>
                      <a:pt x="3660" y="3487"/>
                    </a:lnTo>
                    <a:lnTo>
                      <a:pt x="3662" y="3474"/>
                    </a:lnTo>
                    <a:lnTo>
                      <a:pt x="3664" y="3480"/>
                    </a:lnTo>
                    <a:lnTo>
                      <a:pt x="3664" y="3467"/>
                    </a:lnTo>
                    <a:lnTo>
                      <a:pt x="3666" y="3487"/>
                    </a:lnTo>
                    <a:lnTo>
                      <a:pt x="3667" y="3454"/>
                    </a:lnTo>
                    <a:lnTo>
                      <a:pt x="3670" y="3487"/>
                    </a:lnTo>
                    <a:lnTo>
                      <a:pt x="3671" y="3467"/>
                    </a:lnTo>
                    <a:lnTo>
                      <a:pt x="3673" y="3500"/>
                    </a:lnTo>
                    <a:lnTo>
                      <a:pt x="3675" y="3460"/>
                    </a:lnTo>
                    <a:lnTo>
                      <a:pt x="3675" y="3500"/>
                    </a:lnTo>
                    <a:lnTo>
                      <a:pt x="3676" y="3460"/>
                    </a:lnTo>
                    <a:lnTo>
                      <a:pt x="3677" y="3467"/>
                    </a:lnTo>
                    <a:lnTo>
                      <a:pt x="3678" y="3460"/>
                    </a:lnTo>
                    <a:lnTo>
                      <a:pt x="3678" y="3507"/>
                    </a:lnTo>
                    <a:lnTo>
                      <a:pt x="3679" y="3460"/>
                    </a:lnTo>
                    <a:lnTo>
                      <a:pt x="3680" y="3494"/>
                    </a:lnTo>
                    <a:lnTo>
                      <a:pt x="3683" y="3460"/>
                    </a:lnTo>
                    <a:lnTo>
                      <a:pt x="3685" y="3500"/>
                    </a:lnTo>
                    <a:lnTo>
                      <a:pt x="3685" y="3447"/>
                    </a:lnTo>
                    <a:lnTo>
                      <a:pt x="3686" y="3460"/>
                    </a:lnTo>
                    <a:lnTo>
                      <a:pt x="3687" y="3454"/>
                    </a:lnTo>
                    <a:lnTo>
                      <a:pt x="3688" y="3467"/>
                    </a:lnTo>
                    <a:lnTo>
                      <a:pt x="3693" y="1454"/>
                    </a:lnTo>
                    <a:lnTo>
                      <a:pt x="3697" y="3381"/>
                    </a:lnTo>
                    <a:lnTo>
                      <a:pt x="3699" y="3407"/>
                    </a:lnTo>
                    <a:lnTo>
                      <a:pt x="3700" y="3394"/>
                    </a:lnTo>
                    <a:lnTo>
                      <a:pt x="3702" y="3427"/>
                    </a:lnTo>
                    <a:lnTo>
                      <a:pt x="3702" y="3421"/>
                    </a:lnTo>
                    <a:lnTo>
                      <a:pt x="3702" y="3427"/>
                    </a:lnTo>
                    <a:lnTo>
                      <a:pt x="3704" y="3421"/>
                    </a:lnTo>
                    <a:lnTo>
                      <a:pt x="3708" y="3460"/>
                    </a:lnTo>
                    <a:lnTo>
                      <a:pt x="3709" y="3467"/>
                    </a:lnTo>
                    <a:lnTo>
                      <a:pt x="3709" y="3434"/>
                    </a:lnTo>
                    <a:lnTo>
                      <a:pt x="3711" y="3480"/>
                    </a:lnTo>
                    <a:lnTo>
                      <a:pt x="3711" y="3454"/>
                    </a:lnTo>
                    <a:lnTo>
                      <a:pt x="3714" y="3487"/>
                    </a:lnTo>
                    <a:lnTo>
                      <a:pt x="3716" y="3454"/>
                    </a:lnTo>
                    <a:lnTo>
                      <a:pt x="3716" y="3467"/>
                    </a:lnTo>
                    <a:lnTo>
                      <a:pt x="3721" y="2404"/>
                    </a:lnTo>
                    <a:lnTo>
                      <a:pt x="3724" y="3361"/>
                    </a:lnTo>
                    <a:lnTo>
                      <a:pt x="3725" y="3354"/>
                    </a:lnTo>
                    <a:lnTo>
                      <a:pt x="3728" y="3460"/>
                    </a:lnTo>
                    <a:lnTo>
                      <a:pt x="3728" y="3447"/>
                    </a:lnTo>
                    <a:lnTo>
                      <a:pt x="3728" y="3467"/>
                    </a:lnTo>
                    <a:lnTo>
                      <a:pt x="3731" y="3427"/>
                    </a:lnTo>
                    <a:lnTo>
                      <a:pt x="3732" y="3467"/>
                    </a:lnTo>
                    <a:lnTo>
                      <a:pt x="3734" y="3447"/>
                    </a:lnTo>
                    <a:lnTo>
                      <a:pt x="3736" y="3460"/>
                    </a:lnTo>
                    <a:lnTo>
                      <a:pt x="3737" y="3454"/>
                    </a:lnTo>
                    <a:lnTo>
                      <a:pt x="3739" y="3480"/>
                    </a:lnTo>
                    <a:lnTo>
                      <a:pt x="3740" y="3467"/>
                    </a:lnTo>
                    <a:lnTo>
                      <a:pt x="3740" y="3500"/>
                    </a:lnTo>
                    <a:lnTo>
                      <a:pt x="3742" y="3447"/>
                    </a:lnTo>
                    <a:lnTo>
                      <a:pt x="3744" y="3480"/>
                    </a:lnTo>
                    <a:lnTo>
                      <a:pt x="3744" y="3454"/>
                    </a:lnTo>
                    <a:lnTo>
                      <a:pt x="3745" y="3467"/>
                    </a:lnTo>
                    <a:lnTo>
                      <a:pt x="3747" y="3128"/>
                    </a:lnTo>
                    <a:lnTo>
                      <a:pt x="3751" y="3474"/>
                    </a:lnTo>
                    <a:lnTo>
                      <a:pt x="3753" y="3447"/>
                    </a:lnTo>
                    <a:lnTo>
                      <a:pt x="3754" y="3467"/>
                    </a:lnTo>
                    <a:lnTo>
                      <a:pt x="3755" y="3434"/>
                    </a:lnTo>
                    <a:lnTo>
                      <a:pt x="3756" y="3454"/>
                    </a:lnTo>
                    <a:lnTo>
                      <a:pt x="3756" y="3447"/>
                    </a:lnTo>
                    <a:lnTo>
                      <a:pt x="3758" y="3494"/>
                    </a:lnTo>
                    <a:lnTo>
                      <a:pt x="3759" y="3467"/>
                    </a:lnTo>
                    <a:lnTo>
                      <a:pt x="3759" y="3487"/>
                    </a:lnTo>
                    <a:lnTo>
                      <a:pt x="3759" y="3474"/>
                    </a:lnTo>
                    <a:lnTo>
                      <a:pt x="3761" y="3487"/>
                    </a:lnTo>
                    <a:lnTo>
                      <a:pt x="3761" y="3460"/>
                    </a:lnTo>
                    <a:lnTo>
                      <a:pt x="3763" y="3487"/>
                    </a:lnTo>
                    <a:lnTo>
                      <a:pt x="3763" y="3460"/>
                    </a:lnTo>
                    <a:lnTo>
                      <a:pt x="3764" y="3480"/>
                    </a:lnTo>
                    <a:lnTo>
                      <a:pt x="3765" y="3460"/>
                    </a:lnTo>
                    <a:lnTo>
                      <a:pt x="3766" y="3480"/>
                    </a:lnTo>
                    <a:lnTo>
                      <a:pt x="3766" y="3454"/>
                    </a:lnTo>
                    <a:lnTo>
                      <a:pt x="3766" y="3460"/>
                    </a:lnTo>
                    <a:lnTo>
                      <a:pt x="3768" y="3447"/>
                    </a:lnTo>
                    <a:lnTo>
                      <a:pt x="3769" y="3487"/>
                    </a:lnTo>
                    <a:lnTo>
                      <a:pt x="3771" y="3454"/>
                    </a:lnTo>
                    <a:lnTo>
                      <a:pt x="3773" y="3494"/>
                    </a:lnTo>
                    <a:lnTo>
                      <a:pt x="3773" y="3447"/>
                    </a:lnTo>
                    <a:lnTo>
                      <a:pt x="3774" y="3454"/>
                    </a:lnTo>
                    <a:lnTo>
                      <a:pt x="3775" y="3394"/>
                    </a:lnTo>
                    <a:lnTo>
                      <a:pt x="3777" y="3434"/>
                    </a:lnTo>
                    <a:lnTo>
                      <a:pt x="3778" y="3421"/>
                    </a:lnTo>
                    <a:lnTo>
                      <a:pt x="3780" y="3500"/>
                    </a:lnTo>
                    <a:lnTo>
                      <a:pt x="3782" y="3474"/>
                    </a:lnTo>
                    <a:lnTo>
                      <a:pt x="3783" y="3487"/>
                    </a:lnTo>
                    <a:lnTo>
                      <a:pt x="3785" y="3460"/>
                    </a:lnTo>
                    <a:lnTo>
                      <a:pt x="3785" y="3474"/>
                    </a:lnTo>
                    <a:lnTo>
                      <a:pt x="3787" y="3454"/>
                    </a:lnTo>
                    <a:lnTo>
                      <a:pt x="3788" y="3487"/>
                    </a:lnTo>
                    <a:lnTo>
                      <a:pt x="3789" y="3460"/>
                    </a:lnTo>
                    <a:lnTo>
                      <a:pt x="3790" y="3500"/>
                    </a:lnTo>
                    <a:lnTo>
                      <a:pt x="3792" y="3467"/>
                    </a:lnTo>
                    <a:lnTo>
                      <a:pt x="3794" y="3487"/>
                    </a:lnTo>
                    <a:lnTo>
                      <a:pt x="3795" y="3460"/>
                    </a:lnTo>
                    <a:lnTo>
                      <a:pt x="3796" y="3494"/>
                    </a:lnTo>
                    <a:lnTo>
                      <a:pt x="3797" y="3480"/>
                    </a:lnTo>
                    <a:lnTo>
                      <a:pt x="3797" y="3487"/>
                    </a:lnTo>
                    <a:lnTo>
                      <a:pt x="3800" y="3454"/>
                    </a:lnTo>
                    <a:lnTo>
                      <a:pt x="3802" y="3487"/>
                    </a:lnTo>
                    <a:lnTo>
                      <a:pt x="3804" y="3447"/>
                    </a:lnTo>
                    <a:lnTo>
                      <a:pt x="3806" y="3494"/>
                    </a:lnTo>
                    <a:lnTo>
                      <a:pt x="3806" y="3474"/>
                    </a:lnTo>
                    <a:lnTo>
                      <a:pt x="3808" y="3494"/>
                    </a:lnTo>
                    <a:lnTo>
                      <a:pt x="3809" y="3487"/>
                    </a:lnTo>
                    <a:lnTo>
                      <a:pt x="3809" y="3500"/>
                    </a:lnTo>
                    <a:lnTo>
                      <a:pt x="3809" y="3487"/>
                    </a:lnTo>
                    <a:lnTo>
                      <a:pt x="3811" y="3494"/>
                    </a:lnTo>
                    <a:lnTo>
                      <a:pt x="3813" y="3460"/>
                    </a:lnTo>
                    <a:lnTo>
                      <a:pt x="3813" y="3474"/>
                    </a:lnTo>
                    <a:lnTo>
                      <a:pt x="3814" y="3467"/>
                    </a:lnTo>
                    <a:lnTo>
                      <a:pt x="3815" y="3480"/>
                    </a:lnTo>
                    <a:lnTo>
                      <a:pt x="3816" y="3474"/>
                    </a:lnTo>
                    <a:lnTo>
                      <a:pt x="3816" y="3487"/>
                    </a:lnTo>
                    <a:lnTo>
                      <a:pt x="3818" y="3467"/>
                    </a:lnTo>
                    <a:lnTo>
                      <a:pt x="3820" y="3514"/>
                    </a:lnTo>
                    <a:lnTo>
                      <a:pt x="3821" y="3474"/>
                    </a:lnTo>
                    <a:lnTo>
                      <a:pt x="3823" y="3487"/>
                    </a:lnTo>
                    <a:lnTo>
                      <a:pt x="3824" y="3474"/>
                    </a:lnTo>
                    <a:lnTo>
                      <a:pt x="3825" y="3514"/>
                    </a:lnTo>
                    <a:lnTo>
                      <a:pt x="3827" y="3474"/>
                    </a:lnTo>
                    <a:lnTo>
                      <a:pt x="3828" y="3494"/>
                    </a:lnTo>
                    <a:lnTo>
                      <a:pt x="3828" y="3460"/>
                    </a:lnTo>
                    <a:lnTo>
                      <a:pt x="3830" y="3480"/>
                    </a:lnTo>
                    <a:lnTo>
                      <a:pt x="3832" y="3460"/>
                    </a:lnTo>
                    <a:lnTo>
                      <a:pt x="3833" y="3494"/>
                    </a:lnTo>
                    <a:lnTo>
                      <a:pt x="3833" y="3474"/>
                    </a:lnTo>
                    <a:lnTo>
                      <a:pt x="3835" y="3487"/>
                    </a:lnTo>
                    <a:lnTo>
                      <a:pt x="3835" y="3474"/>
                    </a:lnTo>
                    <a:lnTo>
                      <a:pt x="3836" y="3494"/>
                    </a:lnTo>
                    <a:lnTo>
                      <a:pt x="3837" y="3467"/>
                    </a:lnTo>
                    <a:lnTo>
                      <a:pt x="3837" y="3487"/>
                    </a:lnTo>
                    <a:lnTo>
                      <a:pt x="3838" y="3474"/>
                    </a:lnTo>
                    <a:lnTo>
                      <a:pt x="3839" y="3487"/>
                    </a:lnTo>
                    <a:lnTo>
                      <a:pt x="3840" y="3454"/>
                    </a:lnTo>
                    <a:lnTo>
                      <a:pt x="3840" y="3480"/>
                    </a:lnTo>
                    <a:lnTo>
                      <a:pt x="3842" y="3454"/>
                    </a:lnTo>
                    <a:lnTo>
                      <a:pt x="3843" y="3480"/>
                    </a:lnTo>
                    <a:lnTo>
                      <a:pt x="3844" y="3474"/>
                    </a:lnTo>
                    <a:lnTo>
                      <a:pt x="3845" y="3494"/>
                    </a:lnTo>
                    <a:lnTo>
                      <a:pt x="3845" y="3467"/>
                    </a:lnTo>
                    <a:lnTo>
                      <a:pt x="3847" y="3474"/>
                    </a:lnTo>
                    <a:lnTo>
                      <a:pt x="3847" y="3467"/>
                    </a:lnTo>
                    <a:lnTo>
                      <a:pt x="3848" y="3494"/>
                    </a:lnTo>
                    <a:lnTo>
                      <a:pt x="3849" y="3447"/>
                    </a:lnTo>
                    <a:lnTo>
                      <a:pt x="3852" y="3507"/>
                    </a:lnTo>
                    <a:lnTo>
                      <a:pt x="3852" y="3474"/>
                    </a:lnTo>
                    <a:lnTo>
                      <a:pt x="3854" y="3487"/>
                    </a:lnTo>
                    <a:lnTo>
                      <a:pt x="3854" y="3480"/>
                    </a:lnTo>
                    <a:lnTo>
                      <a:pt x="3856" y="3494"/>
                    </a:lnTo>
                    <a:lnTo>
                      <a:pt x="3857" y="3467"/>
                    </a:lnTo>
                    <a:lnTo>
                      <a:pt x="3859" y="3480"/>
                    </a:lnTo>
                    <a:lnTo>
                      <a:pt x="3859" y="3454"/>
                    </a:lnTo>
                    <a:lnTo>
                      <a:pt x="3860" y="3480"/>
                    </a:lnTo>
                    <a:lnTo>
                      <a:pt x="3861" y="3454"/>
                    </a:lnTo>
                    <a:lnTo>
                      <a:pt x="3862" y="3487"/>
                    </a:lnTo>
                    <a:lnTo>
                      <a:pt x="3863" y="3474"/>
                    </a:lnTo>
                    <a:lnTo>
                      <a:pt x="3864" y="3500"/>
                    </a:lnTo>
                    <a:lnTo>
                      <a:pt x="3867" y="3460"/>
                    </a:lnTo>
                    <a:lnTo>
                      <a:pt x="3868" y="3480"/>
                    </a:lnTo>
                    <a:lnTo>
                      <a:pt x="3869" y="3467"/>
                    </a:lnTo>
                    <a:lnTo>
                      <a:pt x="3870" y="3487"/>
                    </a:lnTo>
                    <a:lnTo>
                      <a:pt x="3871" y="3447"/>
                    </a:lnTo>
                    <a:lnTo>
                      <a:pt x="3873" y="3480"/>
                    </a:lnTo>
                    <a:lnTo>
                      <a:pt x="3874" y="3474"/>
                    </a:lnTo>
                    <a:lnTo>
                      <a:pt x="3876" y="3507"/>
                    </a:lnTo>
                    <a:lnTo>
                      <a:pt x="3876" y="3474"/>
                    </a:lnTo>
                    <a:lnTo>
                      <a:pt x="3878" y="3494"/>
                    </a:lnTo>
                    <a:lnTo>
                      <a:pt x="3880" y="3454"/>
                    </a:lnTo>
                    <a:lnTo>
                      <a:pt x="3881" y="3487"/>
                    </a:lnTo>
                    <a:lnTo>
                      <a:pt x="3882" y="3480"/>
                    </a:lnTo>
                    <a:lnTo>
                      <a:pt x="3883" y="3507"/>
                    </a:lnTo>
                    <a:lnTo>
                      <a:pt x="3884" y="3467"/>
                    </a:lnTo>
                    <a:lnTo>
                      <a:pt x="3885" y="3494"/>
                    </a:lnTo>
                    <a:lnTo>
                      <a:pt x="3885" y="3474"/>
                    </a:lnTo>
                    <a:lnTo>
                      <a:pt x="3886" y="3480"/>
                    </a:lnTo>
                    <a:lnTo>
                      <a:pt x="3888" y="3441"/>
                    </a:lnTo>
                    <a:lnTo>
                      <a:pt x="3888" y="3487"/>
                    </a:lnTo>
                    <a:lnTo>
                      <a:pt x="3890" y="3454"/>
                    </a:lnTo>
                    <a:lnTo>
                      <a:pt x="3890" y="3500"/>
                    </a:lnTo>
                    <a:lnTo>
                      <a:pt x="3891" y="3467"/>
                    </a:lnTo>
                    <a:lnTo>
                      <a:pt x="3892" y="3487"/>
                    </a:lnTo>
                    <a:lnTo>
                      <a:pt x="3894" y="3474"/>
                    </a:lnTo>
                    <a:lnTo>
                      <a:pt x="3895" y="3494"/>
                    </a:lnTo>
                    <a:lnTo>
                      <a:pt x="3897" y="3467"/>
                    </a:lnTo>
                    <a:lnTo>
                      <a:pt x="3898" y="3494"/>
                    </a:lnTo>
                    <a:lnTo>
                      <a:pt x="3899" y="3460"/>
                    </a:lnTo>
                    <a:lnTo>
                      <a:pt x="3900" y="3487"/>
                    </a:lnTo>
                    <a:lnTo>
                      <a:pt x="3902" y="3480"/>
                    </a:lnTo>
                    <a:lnTo>
                      <a:pt x="3902" y="3494"/>
                    </a:lnTo>
                    <a:lnTo>
                      <a:pt x="3903" y="3467"/>
                    </a:lnTo>
                    <a:lnTo>
                      <a:pt x="3904" y="3514"/>
                    </a:lnTo>
                    <a:lnTo>
                      <a:pt x="3906" y="3467"/>
                    </a:lnTo>
                    <a:lnTo>
                      <a:pt x="3907" y="3487"/>
                    </a:lnTo>
                    <a:lnTo>
                      <a:pt x="3909" y="3454"/>
                    </a:lnTo>
                    <a:lnTo>
                      <a:pt x="3910" y="3500"/>
                    </a:lnTo>
                    <a:lnTo>
                      <a:pt x="3912" y="3474"/>
                    </a:lnTo>
                    <a:lnTo>
                      <a:pt x="3912" y="3494"/>
                    </a:lnTo>
                    <a:lnTo>
                      <a:pt x="3914" y="3467"/>
                    </a:lnTo>
                    <a:lnTo>
                      <a:pt x="3915" y="3487"/>
                    </a:lnTo>
                    <a:lnTo>
                      <a:pt x="3918" y="3447"/>
                    </a:lnTo>
                    <a:lnTo>
                      <a:pt x="3919" y="3507"/>
                    </a:lnTo>
                    <a:lnTo>
                      <a:pt x="3921" y="3474"/>
                    </a:lnTo>
                    <a:lnTo>
                      <a:pt x="3921" y="3500"/>
                    </a:lnTo>
                    <a:lnTo>
                      <a:pt x="3923" y="3487"/>
                    </a:lnTo>
                    <a:lnTo>
                      <a:pt x="3924" y="3500"/>
                    </a:lnTo>
                    <a:lnTo>
                      <a:pt x="3924" y="3480"/>
                    </a:lnTo>
                    <a:lnTo>
                      <a:pt x="3926" y="3494"/>
                    </a:lnTo>
                    <a:lnTo>
                      <a:pt x="3928" y="3474"/>
                    </a:lnTo>
                    <a:lnTo>
                      <a:pt x="3930" y="3494"/>
                    </a:lnTo>
                    <a:lnTo>
                      <a:pt x="3931" y="3460"/>
                    </a:lnTo>
                    <a:lnTo>
                      <a:pt x="3932" y="3487"/>
                    </a:lnTo>
                    <a:lnTo>
                      <a:pt x="3933" y="3474"/>
                    </a:lnTo>
                    <a:lnTo>
                      <a:pt x="3935" y="3500"/>
                    </a:lnTo>
                    <a:lnTo>
                      <a:pt x="3936" y="3474"/>
                    </a:lnTo>
                    <a:lnTo>
                      <a:pt x="3936" y="3500"/>
                    </a:lnTo>
                    <a:lnTo>
                      <a:pt x="3939" y="3460"/>
                    </a:lnTo>
                    <a:lnTo>
                      <a:pt x="3940" y="3480"/>
                    </a:lnTo>
                    <a:lnTo>
                      <a:pt x="3940" y="3460"/>
                    </a:lnTo>
                    <a:lnTo>
                      <a:pt x="3943" y="3487"/>
                    </a:lnTo>
                    <a:lnTo>
                      <a:pt x="3944" y="3460"/>
                    </a:lnTo>
                    <a:lnTo>
                      <a:pt x="3945" y="3474"/>
                    </a:lnTo>
                    <a:lnTo>
                      <a:pt x="3945" y="3460"/>
                    </a:lnTo>
                    <a:lnTo>
                      <a:pt x="3946" y="3474"/>
                    </a:lnTo>
                    <a:lnTo>
                      <a:pt x="3947" y="3454"/>
                    </a:lnTo>
                    <a:lnTo>
                      <a:pt x="3948" y="3487"/>
                    </a:lnTo>
                    <a:lnTo>
                      <a:pt x="3948" y="3467"/>
                    </a:lnTo>
                    <a:lnTo>
                      <a:pt x="3948" y="3494"/>
                    </a:lnTo>
                    <a:lnTo>
                      <a:pt x="3950" y="3460"/>
                    </a:lnTo>
                    <a:lnTo>
                      <a:pt x="3952" y="3474"/>
                    </a:lnTo>
                    <a:lnTo>
                      <a:pt x="3952" y="3460"/>
                    </a:lnTo>
                    <a:lnTo>
                      <a:pt x="3953" y="3494"/>
                    </a:lnTo>
                    <a:lnTo>
                      <a:pt x="3955" y="3460"/>
                    </a:lnTo>
                    <a:lnTo>
                      <a:pt x="3957" y="3500"/>
                    </a:lnTo>
                    <a:lnTo>
                      <a:pt x="3957" y="3480"/>
                    </a:lnTo>
                    <a:lnTo>
                      <a:pt x="3958" y="3494"/>
                    </a:lnTo>
                    <a:lnTo>
                      <a:pt x="3960" y="3467"/>
                    </a:lnTo>
                    <a:lnTo>
                      <a:pt x="3960" y="3494"/>
                    </a:lnTo>
                    <a:lnTo>
                      <a:pt x="3962" y="3454"/>
                    </a:lnTo>
                    <a:lnTo>
                      <a:pt x="3966" y="3480"/>
                    </a:lnTo>
                    <a:lnTo>
                      <a:pt x="3967" y="3467"/>
                    </a:lnTo>
                    <a:lnTo>
                      <a:pt x="3968" y="3494"/>
                    </a:lnTo>
                    <a:lnTo>
                      <a:pt x="3969" y="3460"/>
                    </a:lnTo>
                    <a:lnTo>
                      <a:pt x="3969" y="3480"/>
                    </a:lnTo>
                    <a:lnTo>
                      <a:pt x="3971" y="3467"/>
                    </a:lnTo>
                    <a:lnTo>
                      <a:pt x="3972" y="3487"/>
                    </a:lnTo>
                    <a:lnTo>
                      <a:pt x="3972" y="3474"/>
                    </a:lnTo>
                    <a:lnTo>
                      <a:pt x="3974" y="3514"/>
                    </a:lnTo>
                    <a:lnTo>
                      <a:pt x="3977" y="3454"/>
                    </a:lnTo>
                    <a:lnTo>
                      <a:pt x="3977" y="3487"/>
                    </a:lnTo>
                    <a:lnTo>
                      <a:pt x="3979" y="3467"/>
                    </a:lnTo>
                    <a:lnTo>
                      <a:pt x="3980" y="3500"/>
                    </a:lnTo>
                    <a:lnTo>
                      <a:pt x="3981" y="3474"/>
                    </a:lnTo>
                    <a:lnTo>
                      <a:pt x="3982" y="3487"/>
                    </a:lnTo>
                    <a:lnTo>
                      <a:pt x="3984" y="3454"/>
                    </a:lnTo>
                    <a:lnTo>
                      <a:pt x="3986" y="3507"/>
                    </a:lnTo>
                    <a:lnTo>
                      <a:pt x="3987" y="3454"/>
                    </a:lnTo>
                    <a:lnTo>
                      <a:pt x="3988" y="3474"/>
                    </a:lnTo>
                    <a:lnTo>
                      <a:pt x="3989" y="3460"/>
                    </a:lnTo>
                    <a:lnTo>
                      <a:pt x="3989" y="3487"/>
                    </a:lnTo>
                    <a:lnTo>
                      <a:pt x="3991" y="3454"/>
                    </a:lnTo>
                    <a:lnTo>
                      <a:pt x="3991" y="3480"/>
                    </a:lnTo>
                    <a:lnTo>
                      <a:pt x="3993" y="3460"/>
                    </a:lnTo>
                    <a:lnTo>
                      <a:pt x="3995" y="3487"/>
                    </a:lnTo>
                    <a:lnTo>
                      <a:pt x="3996" y="3467"/>
                    </a:lnTo>
                    <a:lnTo>
                      <a:pt x="3996" y="3494"/>
                    </a:lnTo>
                    <a:lnTo>
                      <a:pt x="3997" y="3480"/>
                    </a:lnTo>
                    <a:lnTo>
                      <a:pt x="3998" y="3487"/>
                    </a:lnTo>
                    <a:lnTo>
                      <a:pt x="3998" y="3474"/>
                    </a:lnTo>
                    <a:lnTo>
                      <a:pt x="3999" y="3500"/>
                    </a:lnTo>
                    <a:lnTo>
                      <a:pt x="4001" y="3474"/>
                    </a:lnTo>
                    <a:lnTo>
                      <a:pt x="4001" y="3480"/>
                    </a:lnTo>
                    <a:lnTo>
                      <a:pt x="4001" y="3474"/>
                    </a:lnTo>
                    <a:lnTo>
                      <a:pt x="4003" y="3500"/>
                    </a:lnTo>
                    <a:lnTo>
                      <a:pt x="4004" y="3480"/>
                    </a:lnTo>
                    <a:lnTo>
                      <a:pt x="4005" y="3487"/>
                    </a:lnTo>
                    <a:lnTo>
                      <a:pt x="4009" y="3474"/>
                    </a:lnTo>
                    <a:lnTo>
                      <a:pt x="4010" y="3480"/>
                    </a:lnTo>
                    <a:lnTo>
                      <a:pt x="4010" y="3460"/>
                    </a:lnTo>
                    <a:lnTo>
                      <a:pt x="4012" y="3494"/>
                    </a:lnTo>
                    <a:lnTo>
                      <a:pt x="4013" y="3467"/>
                    </a:lnTo>
                    <a:lnTo>
                      <a:pt x="4013" y="3480"/>
                    </a:lnTo>
                    <a:lnTo>
                      <a:pt x="4013" y="3474"/>
                    </a:lnTo>
                    <a:lnTo>
                      <a:pt x="4015" y="3494"/>
                    </a:lnTo>
                    <a:lnTo>
                      <a:pt x="4016" y="3467"/>
                    </a:lnTo>
                    <a:lnTo>
                      <a:pt x="4017" y="3494"/>
                    </a:lnTo>
                    <a:lnTo>
                      <a:pt x="4018" y="3460"/>
                    </a:lnTo>
                    <a:lnTo>
                      <a:pt x="4018" y="3494"/>
                    </a:lnTo>
                    <a:lnTo>
                      <a:pt x="4020" y="3474"/>
                    </a:lnTo>
                    <a:lnTo>
                      <a:pt x="4022" y="3487"/>
                    </a:lnTo>
                    <a:lnTo>
                      <a:pt x="4022" y="3467"/>
                    </a:lnTo>
                    <a:lnTo>
                      <a:pt x="4023" y="3474"/>
                    </a:lnTo>
                    <a:lnTo>
                      <a:pt x="4024" y="3460"/>
                    </a:lnTo>
                    <a:lnTo>
                      <a:pt x="4025" y="3487"/>
                    </a:lnTo>
                    <a:lnTo>
                      <a:pt x="4027" y="3480"/>
                    </a:lnTo>
                    <a:lnTo>
                      <a:pt x="4028" y="3494"/>
                    </a:lnTo>
                    <a:lnTo>
                      <a:pt x="4030" y="3474"/>
                    </a:lnTo>
                    <a:lnTo>
                      <a:pt x="4030" y="3494"/>
                    </a:lnTo>
                    <a:lnTo>
                      <a:pt x="4033" y="3454"/>
                    </a:lnTo>
                    <a:lnTo>
                      <a:pt x="4034" y="3480"/>
                    </a:lnTo>
                    <a:lnTo>
                      <a:pt x="4036" y="3460"/>
                    </a:lnTo>
                    <a:lnTo>
                      <a:pt x="4037" y="3500"/>
                    </a:lnTo>
                    <a:lnTo>
                      <a:pt x="4038" y="3487"/>
                    </a:lnTo>
                    <a:lnTo>
                      <a:pt x="4039" y="3494"/>
                    </a:lnTo>
                    <a:lnTo>
                      <a:pt x="4040" y="3480"/>
                    </a:lnTo>
                    <a:lnTo>
                      <a:pt x="4041" y="3487"/>
                    </a:lnTo>
                    <a:lnTo>
                      <a:pt x="4042" y="3467"/>
                    </a:lnTo>
                    <a:lnTo>
                      <a:pt x="4042" y="3487"/>
                    </a:lnTo>
                    <a:lnTo>
                      <a:pt x="4044" y="3467"/>
                    </a:lnTo>
                    <a:lnTo>
                      <a:pt x="4045" y="3494"/>
                    </a:lnTo>
                    <a:lnTo>
                      <a:pt x="4046" y="3454"/>
                    </a:lnTo>
                    <a:lnTo>
                      <a:pt x="4049" y="3494"/>
                    </a:lnTo>
                    <a:lnTo>
                      <a:pt x="4050" y="3474"/>
                    </a:lnTo>
                    <a:lnTo>
                      <a:pt x="4051" y="3494"/>
                    </a:lnTo>
                    <a:lnTo>
                      <a:pt x="4053" y="3460"/>
                    </a:lnTo>
                    <a:lnTo>
                      <a:pt x="4054" y="3487"/>
                    </a:lnTo>
                    <a:lnTo>
                      <a:pt x="4054" y="3467"/>
                    </a:lnTo>
                    <a:lnTo>
                      <a:pt x="4056" y="3487"/>
                    </a:lnTo>
                    <a:lnTo>
                      <a:pt x="4057" y="3447"/>
                    </a:lnTo>
                    <a:lnTo>
                      <a:pt x="4059" y="3514"/>
                    </a:lnTo>
                    <a:lnTo>
                      <a:pt x="4061" y="3480"/>
                    </a:lnTo>
                    <a:lnTo>
                      <a:pt x="4062" y="3500"/>
                    </a:lnTo>
                    <a:lnTo>
                      <a:pt x="4063" y="3467"/>
                    </a:lnTo>
                    <a:lnTo>
                      <a:pt x="4064" y="3487"/>
                    </a:lnTo>
                    <a:lnTo>
                      <a:pt x="4067" y="3467"/>
                    </a:lnTo>
                    <a:lnTo>
                      <a:pt x="4069" y="3500"/>
                    </a:lnTo>
                    <a:lnTo>
                      <a:pt x="4070" y="3494"/>
                    </a:lnTo>
                    <a:lnTo>
                      <a:pt x="4071" y="3507"/>
                    </a:lnTo>
                    <a:lnTo>
                      <a:pt x="4071" y="3460"/>
                    </a:lnTo>
                    <a:lnTo>
                      <a:pt x="4073" y="3507"/>
                    </a:lnTo>
                    <a:lnTo>
                      <a:pt x="4075" y="3474"/>
                    </a:lnTo>
                    <a:lnTo>
                      <a:pt x="4076" y="3514"/>
                    </a:lnTo>
                    <a:lnTo>
                      <a:pt x="4076" y="3487"/>
                    </a:lnTo>
                    <a:lnTo>
                      <a:pt x="4076" y="3507"/>
                    </a:lnTo>
                    <a:lnTo>
                      <a:pt x="4078" y="3487"/>
                    </a:lnTo>
                    <a:lnTo>
                      <a:pt x="4079" y="3507"/>
                    </a:lnTo>
                    <a:lnTo>
                      <a:pt x="4080" y="3441"/>
                    </a:lnTo>
                    <a:lnTo>
                      <a:pt x="4082" y="3494"/>
                    </a:lnTo>
                    <a:lnTo>
                      <a:pt x="4083" y="3454"/>
                    </a:lnTo>
                    <a:lnTo>
                      <a:pt x="4085" y="3480"/>
                    </a:lnTo>
                    <a:lnTo>
                      <a:pt x="4086" y="3467"/>
                    </a:lnTo>
                    <a:lnTo>
                      <a:pt x="4088" y="3487"/>
                    </a:lnTo>
                    <a:lnTo>
                      <a:pt x="4088" y="3474"/>
                    </a:lnTo>
                    <a:lnTo>
                      <a:pt x="4090" y="3507"/>
                    </a:lnTo>
                    <a:lnTo>
                      <a:pt x="4091" y="3487"/>
                    </a:lnTo>
                    <a:lnTo>
                      <a:pt x="4092" y="3494"/>
                    </a:lnTo>
                    <a:lnTo>
                      <a:pt x="4092" y="3480"/>
                    </a:lnTo>
                    <a:lnTo>
                      <a:pt x="4093" y="3500"/>
                    </a:lnTo>
                    <a:lnTo>
                      <a:pt x="4095" y="3467"/>
                    </a:lnTo>
                    <a:lnTo>
                      <a:pt x="4098" y="3507"/>
                    </a:lnTo>
                    <a:lnTo>
                      <a:pt x="4100" y="3480"/>
                    </a:lnTo>
                    <a:lnTo>
                      <a:pt x="4102" y="3494"/>
                    </a:lnTo>
                    <a:lnTo>
                      <a:pt x="4103" y="3467"/>
                    </a:lnTo>
                    <a:lnTo>
                      <a:pt x="4104" y="3514"/>
                    </a:lnTo>
                    <a:lnTo>
                      <a:pt x="4105" y="3474"/>
                    </a:lnTo>
                    <a:lnTo>
                      <a:pt x="4105" y="3487"/>
                    </a:lnTo>
                    <a:lnTo>
                      <a:pt x="4107" y="3474"/>
                    </a:lnTo>
                    <a:lnTo>
                      <a:pt x="4109" y="3487"/>
                    </a:lnTo>
                    <a:lnTo>
                      <a:pt x="4109" y="3460"/>
                    </a:lnTo>
                    <a:lnTo>
                      <a:pt x="4110" y="3487"/>
                    </a:lnTo>
                    <a:lnTo>
                      <a:pt x="4111" y="3480"/>
                    </a:lnTo>
                    <a:lnTo>
                      <a:pt x="4112" y="3494"/>
                    </a:lnTo>
                    <a:lnTo>
                      <a:pt x="4112" y="3467"/>
                    </a:lnTo>
                    <a:lnTo>
                      <a:pt x="4113" y="3494"/>
                    </a:lnTo>
                    <a:lnTo>
                      <a:pt x="4114" y="3467"/>
                    </a:lnTo>
                    <a:lnTo>
                      <a:pt x="4114" y="3507"/>
                    </a:lnTo>
                    <a:lnTo>
                      <a:pt x="4116" y="3454"/>
                    </a:lnTo>
                    <a:lnTo>
                      <a:pt x="4117" y="3474"/>
                    </a:lnTo>
                    <a:lnTo>
                      <a:pt x="4117" y="3454"/>
                    </a:lnTo>
                    <a:lnTo>
                      <a:pt x="4117" y="3474"/>
                    </a:lnTo>
                    <a:lnTo>
                      <a:pt x="4119" y="3467"/>
                    </a:lnTo>
                    <a:lnTo>
                      <a:pt x="4121" y="3480"/>
                    </a:lnTo>
                    <a:lnTo>
                      <a:pt x="4122" y="3487"/>
                    </a:lnTo>
                    <a:lnTo>
                      <a:pt x="4122" y="3474"/>
                    </a:lnTo>
                    <a:lnTo>
                      <a:pt x="4124" y="3494"/>
                    </a:lnTo>
                    <a:lnTo>
                      <a:pt x="4124" y="3474"/>
                    </a:lnTo>
                    <a:lnTo>
                      <a:pt x="4125" y="3500"/>
                    </a:lnTo>
                    <a:lnTo>
                      <a:pt x="4129" y="3474"/>
                    </a:lnTo>
                    <a:lnTo>
                      <a:pt x="4129" y="3494"/>
                    </a:lnTo>
                    <a:lnTo>
                      <a:pt x="4130" y="3467"/>
                    </a:lnTo>
                    <a:lnTo>
                      <a:pt x="4131" y="3500"/>
                    </a:lnTo>
                    <a:lnTo>
                      <a:pt x="4133" y="3460"/>
                    </a:lnTo>
                    <a:lnTo>
                      <a:pt x="4134" y="3487"/>
                    </a:lnTo>
                    <a:lnTo>
                      <a:pt x="4134" y="3467"/>
                    </a:lnTo>
                    <a:lnTo>
                      <a:pt x="4134" y="3480"/>
                    </a:lnTo>
                    <a:lnTo>
                      <a:pt x="4136" y="3467"/>
                    </a:lnTo>
                    <a:lnTo>
                      <a:pt x="4136" y="3487"/>
                    </a:lnTo>
                    <a:lnTo>
                      <a:pt x="4138" y="3480"/>
                    </a:lnTo>
                    <a:lnTo>
                      <a:pt x="4139" y="3494"/>
                    </a:lnTo>
                    <a:lnTo>
                      <a:pt x="4141" y="3474"/>
                    </a:lnTo>
                    <a:lnTo>
                      <a:pt x="4141" y="3494"/>
                    </a:lnTo>
                    <a:lnTo>
                      <a:pt x="4143" y="3474"/>
                    </a:lnTo>
                    <a:lnTo>
                      <a:pt x="4143" y="3487"/>
                    </a:lnTo>
                    <a:lnTo>
                      <a:pt x="4144" y="3474"/>
                    </a:lnTo>
                    <a:lnTo>
                      <a:pt x="4145" y="3480"/>
                    </a:lnTo>
                    <a:lnTo>
                      <a:pt x="4146" y="3474"/>
                    </a:lnTo>
                    <a:lnTo>
                      <a:pt x="4146" y="3500"/>
                    </a:lnTo>
                    <a:lnTo>
                      <a:pt x="4148" y="3454"/>
                    </a:lnTo>
                    <a:lnTo>
                      <a:pt x="4151" y="3514"/>
                    </a:lnTo>
                    <a:lnTo>
                      <a:pt x="4151" y="3467"/>
                    </a:lnTo>
                    <a:lnTo>
                      <a:pt x="4153" y="3480"/>
                    </a:lnTo>
                    <a:lnTo>
                      <a:pt x="4153" y="3474"/>
                    </a:lnTo>
                    <a:lnTo>
                      <a:pt x="4156" y="3487"/>
                    </a:lnTo>
                    <a:lnTo>
                      <a:pt x="4158" y="3474"/>
                    </a:lnTo>
                    <a:lnTo>
                      <a:pt x="4160" y="3514"/>
                    </a:lnTo>
                    <a:lnTo>
                      <a:pt x="4160" y="3487"/>
                    </a:lnTo>
                    <a:lnTo>
                      <a:pt x="4162" y="3494"/>
                    </a:lnTo>
                    <a:lnTo>
                      <a:pt x="4163" y="3460"/>
                    </a:lnTo>
                    <a:lnTo>
                      <a:pt x="4163" y="3514"/>
                    </a:lnTo>
                    <a:lnTo>
                      <a:pt x="4164" y="3500"/>
                    </a:lnTo>
                    <a:lnTo>
                      <a:pt x="4165" y="3507"/>
                    </a:lnTo>
                    <a:lnTo>
                      <a:pt x="4165" y="3454"/>
                    </a:lnTo>
                    <a:lnTo>
                      <a:pt x="4168" y="3494"/>
                    </a:lnTo>
                    <a:lnTo>
                      <a:pt x="4168" y="3474"/>
                    </a:lnTo>
                    <a:lnTo>
                      <a:pt x="4170" y="3480"/>
                    </a:lnTo>
                    <a:lnTo>
                      <a:pt x="4170" y="3474"/>
                    </a:lnTo>
                    <a:lnTo>
                      <a:pt x="4173" y="3500"/>
                    </a:lnTo>
                    <a:lnTo>
                      <a:pt x="4175" y="3480"/>
                    </a:lnTo>
                    <a:lnTo>
                      <a:pt x="4175" y="3494"/>
                    </a:lnTo>
                    <a:lnTo>
                      <a:pt x="4177" y="3454"/>
                    </a:lnTo>
                    <a:lnTo>
                      <a:pt x="4177" y="3500"/>
                    </a:lnTo>
                    <a:lnTo>
                      <a:pt x="4178" y="3460"/>
                    </a:lnTo>
                    <a:lnTo>
                      <a:pt x="4179" y="3500"/>
                    </a:lnTo>
                    <a:lnTo>
                      <a:pt x="4180" y="3480"/>
                    </a:lnTo>
                    <a:lnTo>
                      <a:pt x="4181" y="3487"/>
                    </a:lnTo>
                    <a:lnTo>
                      <a:pt x="4182" y="3474"/>
                    </a:lnTo>
                    <a:lnTo>
                      <a:pt x="4184" y="3494"/>
                    </a:lnTo>
                    <a:lnTo>
                      <a:pt x="4185" y="3467"/>
                    </a:lnTo>
                    <a:lnTo>
                      <a:pt x="4185" y="3487"/>
                    </a:lnTo>
                    <a:lnTo>
                      <a:pt x="4186" y="3460"/>
                    </a:lnTo>
                    <a:lnTo>
                      <a:pt x="4187" y="3467"/>
                    </a:lnTo>
                    <a:lnTo>
                      <a:pt x="4187" y="3460"/>
                    </a:lnTo>
                    <a:lnTo>
                      <a:pt x="4188" y="3480"/>
                    </a:lnTo>
                    <a:lnTo>
                      <a:pt x="4189" y="3460"/>
                    </a:lnTo>
                    <a:lnTo>
                      <a:pt x="4194" y="3494"/>
                    </a:lnTo>
                    <a:lnTo>
                      <a:pt x="4195" y="3480"/>
                    </a:lnTo>
                    <a:lnTo>
                      <a:pt x="4195" y="3500"/>
                    </a:lnTo>
                    <a:lnTo>
                      <a:pt x="4195" y="3460"/>
                    </a:lnTo>
                    <a:lnTo>
                      <a:pt x="4198" y="3487"/>
                    </a:lnTo>
                    <a:lnTo>
                      <a:pt x="4199" y="3474"/>
                    </a:lnTo>
                    <a:lnTo>
                      <a:pt x="4200" y="3500"/>
                    </a:lnTo>
                    <a:lnTo>
                      <a:pt x="4202" y="3467"/>
                    </a:lnTo>
                    <a:lnTo>
                      <a:pt x="4204" y="3494"/>
                    </a:lnTo>
                    <a:lnTo>
                      <a:pt x="4204" y="3474"/>
                    </a:lnTo>
                    <a:lnTo>
                      <a:pt x="4205" y="3487"/>
                    </a:lnTo>
                    <a:lnTo>
                      <a:pt x="4206" y="3480"/>
                    </a:lnTo>
                    <a:lnTo>
                      <a:pt x="4207" y="3494"/>
                    </a:lnTo>
                    <a:lnTo>
                      <a:pt x="4207" y="3480"/>
                    </a:lnTo>
                    <a:lnTo>
                      <a:pt x="4207" y="3487"/>
                    </a:lnTo>
                    <a:lnTo>
                      <a:pt x="4209" y="3460"/>
                    </a:lnTo>
                    <a:lnTo>
                      <a:pt x="4212" y="3507"/>
                    </a:lnTo>
                    <a:lnTo>
                      <a:pt x="4214" y="3474"/>
                    </a:lnTo>
                    <a:lnTo>
                      <a:pt x="4215" y="3494"/>
                    </a:lnTo>
                    <a:lnTo>
                      <a:pt x="4216" y="3480"/>
                    </a:lnTo>
                    <a:lnTo>
                      <a:pt x="4216" y="3494"/>
                    </a:lnTo>
                    <a:lnTo>
                      <a:pt x="4218" y="3480"/>
                    </a:lnTo>
                    <a:lnTo>
                      <a:pt x="4219" y="3507"/>
                    </a:lnTo>
                    <a:lnTo>
                      <a:pt x="4219" y="3467"/>
                    </a:lnTo>
                    <a:lnTo>
                      <a:pt x="4220" y="3500"/>
                    </a:lnTo>
                    <a:lnTo>
                      <a:pt x="4221" y="3467"/>
                    </a:lnTo>
                    <a:lnTo>
                      <a:pt x="4222" y="3494"/>
                    </a:lnTo>
                    <a:lnTo>
                      <a:pt x="4223" y="3467"/>
                    </a:lnTo>
                    <a:lnTo>
                      <a:pt x="4224" y="3494"/>
                    </a:lnTo>
                    <a:lnTo>
                      <a:pt x="4224" y="3467"/>
                    </a:lnTo>
                    <a:lnTo>
                      <a:pt x="4226" y="3494"/>
                    </a:lnTo>
                    <a:lnTo>
                      <a:pt x="4226" y="3474"/>
                    </a:lnTo>
                    <a:lnTo>
                      <a:pt x="4228" y="3480"/>
                    </a:lnTo>
                    <a:lnTo>
                      <a:pt x="4229" y="3454"/>
                    </a:lnTo>
                    <a:lnTo>
                      <a:pt x="4231" y="3467"/>
                    </a:lnTo>
                    <a:lnTo>
                      <a:pt x="4231" y="3460"/>
                    </a:lnTo>
                    <a:lnTo>
                      <a:pt x="4232" y="3487"/>
                    </a:lnTo>
                    <a:lnTo>
                      <a:pt x="4233" y="3474"/>
                    </a:lnTo>
                    <a:lnTo>
                      <a:pt x="4234" y="3494"/>
                    </a:lnTo>
                    <a:lnTo>
                      <a:pt x="4234" y="3474"/>
                    </a:lnTo>
                    <a:lnTo>
                      <a:pt x="4236" y="3487"/>
                    </a:lnTo>
                    <a:lnTo>
                      <a:pt x="4236" y="3474"/>
                    </a:lnTo>
                    <a:lnTo>
                      <a:pt x="4237" y="3487"/>
                    </a:lnTo>
                    <a:lnTo>
                      <a:pt x="4238" y="3467"/>
                    </a:lnTo>
                    <a:lnTo>
                      <a:pt x="4238" y="3514"/>
                    </a:lnTo>
                    <a:lnTo>
                      <a:pt x="4239" y="3467"/>
                    </a:lnTo>
                    <a:lnTo>
                      <a:pt x="4240" y="3487"/>
                    </a:lnTo>
                    <a:lnTo>
                      <a:pt x="4241" y="3480"/>
                    </a:lnTo>
                    <a:lnTo>
                      <a:pt x="4241" y="3500"/>
                    </a:lnTo>
                    <a:lnTo>
                      <a:pt x="4243" y="3474"/>
                    </a:lnTo>
                    <a:lnTo>
                      <a:pt x="4244" y="3480"/>
                    </a:lnTo>
                    <a:lnTo>
                      <a:pt x="4245" y="3474"/>
                    </a:lnTo>
                    <a:lnTo>
                      <a:pt x="4246" y="3487"/>
                    </a:lnTo>
                    <a:lnTo>
                      <a:pt x="4246" y="3454"/>
                    </a:lnTo>
                    <a:lnTo>
                      <a:pt x="4248" y="3494"/>
                    </a:lnTo>
                    <a:lnTo>
                      <a:pt x="4250" y="3460"/>
                    </a:lnTo>
                    <a:lnTo>
                      <a:pt x="4251" y="3494"/>
                    </a:lnTo>
                    <a:lnTo>
                      <a:pt x="4253" y="3454"/>
                    </a:lnTo>
                    <a:lnTo>
                      <a:pt x="4256" y="3480"/>
                    </a:lnTo>
                    <a:lnTo>
                      <a:pt x="4256" y="3467"/>
                    </a:lnTo>
                    <a:lnTo>
                      <a:pt x="4256" y="3507"/>
                    </a:lnTo>
                    <a:lnTo>
                      <a:pt x="4258" y="3487"/>
                    </a:lnTo>
                    <a:lnTo>
                      <a:pt x="4258" y="3514"/>
                    </a:lnTo>
                    <a:lnTo>
                      <a:pt x="4261" y="3480"/>
                    </a:lnTo>
                    <a:lnTo>
                      <a:pt x="4262" y="3500"/>
                    </a:lnTo>
                    <a:lnTo>
                      <a:pt x="4263" y="3454"/>
                    </a:lnTo>
                    <a:lnTo>
                      <a:pt x="4265" y="3494"/>
                    </a:lnTo>
                    <a:lnTo>
                      <a:pt x="4266" y="3467"/>
                    </a:lnTo>
                    <a:lnTo>
                      <a:pt x="4267" y="3474"/>
                    </a:lnTo>
                    <a:lnTo>
                      <a:pt x="4268" y="3460"/>
                    </a:lnTo>
                    <a:lnTo>
                      <a:pt x="4270" y="3494"/>
                    </a:lnTo>
                    <a:lnTo>
                      <a:pt x="4271" y="3480"/>
                    </a:lnTo>
                    <a:lnTo>
                      <a:pt x="4272" y="3487"/>
                    </a:lnTo>
                    <a:lnTo>
                      <a:pt x="4276" y="3354"/>
                    </a:lnTo>
                    <a:lnTo>
                      <a:pt x="4278" y="3454"/>
                    </a:lnTo>
                    <a:lnTo>
                      <a:pt x="4278" y="3441"/>
                    </a:lnTo>
                    <a:lnTo>
                      <a:pt x="4282" y="3494"/>
                    </a:lnTo>
                    <a:lnTo>
                      <a:pt x="4283" y="3474"/>
                    </a:lnTo>
                    <a:lnTo>
                      <a:pt x="4284" y="3480"/>
                    </a:lnTo>
                    <a:lnTo>
                      <a:pt x="4285" y="3467"/>
                    </a:lnTo>
                    <a:lnTo>
                      <a:pt x="4286" y="3507"/>
                    </a:lnTo>
                    <a:lnTo>
                      <a:pt x="4287" y="3460"/>
                    </a:lnTo>
                    <a:lnTo>
                      <a:pt x="4289" y="3480"/>
                    </a:lnTo>
                    <a:lnTo>
                      <a:pt x="4290" y="3467"/>
                    </a:lnTo>
                    <a:lnTo>
                      <a:pt x="4292" y="3487"/>
                    </a:lnTo>
                    <a:lnTo>
                      <a:pt x="4293" y="3474"/>
                    </a:lnTo>
                    <a:lnTo>
                      <a:pt x="4295" y="3507"/>
                    </a:lnTo>
                    <a:lnTo>
                      <a:pt x="4295" y="3474"/>
                    </a:lnTo>
                    <a:lnTo>
                      <a:pt x="4295" y="3480"/>
                    </a:lnTo>
                    <a:lnTo>
                      <a:pt x="4297" y="3467"/>
                    </a:lnTo>
                    <a:lnTo>
                      <a:pt x="4297" y="3487"/>
                    </a:lnTo>
                    <a:lnTo>
                      <a:pt x="4298" y="3467"/>
                    </a:lnTo>
                    <a:lnTo>
                      <a:pt x="4299" y="3480"/>
                    </a:lnTo>
                    <a:lnTo>
                      <a:pt x="4300" y="3441"/>
                    </a:lnTo>
                    <a:lnTo>
                      <a:pt x="4300" y="3487"/>
                    </a:lnTo>
                    <a:lnTo>
                      <a:pt x="4302" y="3441"/>
                    </a:lnTo>
                    <a:lnTo>
                      <a:pt x="4302" y="3460"/>
                    </a:lnTo>
                    <a:lnTo>
                      <a:pt x="4304" y="3441"/>
                    </a:lnTo>
                    <a:lnTo>
                      <a:pt x="4307" y="3494"/>
                    </a:lnTo>
                    <a:lnTo>
                      <a:pt x="4308" y="3467"/>
                    </a:lnTo>
                    <a:lnTo>
                      <a:pt x="4309" y="3474"/>
                    </a:lnTo>
                    <a:lnTo>
                      <a:pt x="4309" y="3454"/>
                    </a:lnTo>
                    <a:lnTo>
                      <a:pt x="4310" y="3487"/>
                    </a:lnTo>
                    <a:lnTo>
                      <a:pt x="4312" y="3467"/>
                    </a:lnTo>
                    <a:lnTo>
                      <a:pt x="4312" y="3480"/>
                    </a:lnTo>
                    <a:lnTo>
                      <a:pt x="4313" y="3460"/>
                    </a:lnTo>
                    <a:lnTo>
                      <a:pt x="4314" y="3480"/>
                    </a:lnTo>
                    <a:lnTo>
                      <a:pt x="4316" y="3460"/>
                    </a:lnTo>
                    <a:lnTo>
                      <a:pt x="4317" y="3467"/>
                    </a:lnTo>
                    <a:lnTo>
                      <a:pt x="4317" y="3460"/>
                    </a:lnTo>
                    <a:lnTo>
                      <a:pt x="4319" y="3467"/>
                    </a:lnTo>
                    <a:lnTo>
                      <a:pt x="4319" y="3454"/>
                    </a:lnTo>
                    <a:lnTo>
                      <a:pt x="4320" y="3500"/>
                    </a:lnTo>
                    <a:lnTo>
                      <a:pt x="4322" y="3454"/>
                    </a:lnTo>
                    <a:lnTo>
                      <a:pt x="4324" y="3494"/>
                    </a:lnTo>
                    <a:lnTo>
                      <a:pt x="4326" y="3467"/>
                    </a:lnTo>
                    <a:lnTo>
                      <a:pt x="4327" y="3474"/>
                    </a:lnTo>
                    <a:lnTo>
                      <a:pt x="4329" y="3454"/>
                    </a:lnTo>
                    <a:lnTo>
                      <a:pt x="4329" y="3460"/>
                    </a:lnTo>
                    <a:lnTo>
                      <a:pt x="4330" y="3454"/>
                    </a:lnTo>
                    <a:lnTo>
                      <a:pt x="4331" y="3474"/>
                    </a:lnTo>
                    <a:lnTo>
                      <a:pt x="4333" y="3467"/>
                    </a:lnTo>
                    <a:lnTo>
                      <a:pt x="4334" y="3480"/>
                    </a:lnTo>
                    <a:lnTo>
                      <a:pt x="4334" y="3474"/>
                    </a:lnTo>
                    <a:lnTo>
                      <a:pt x="4336" y="3494"/>
                    </a:lnTo>
                    <a:lnTo>
                      <a:pt x="4339" y="3454"/>
                    </a:lnTo>
                    <a:lnTo>
                      <a:pt x="4342" y="3487"/>
                    </a:lnTo>
                    <a:lnTo>
                      <a:pt x="4344" y="3474"/>
                    </a:lnTo>
                    <a:lnTo>
                      <a:pt x="4344" y="3487"/>
                    </a:lnTo>
                    <a:lnTo>
                      <a:pt x="4346" y="3474"/>
                    </a:lnTo>
                    <a:lnTo>
                      <a:pt x="4346" y="3507"/>
                    </a:lnTo>
                    <a:lnTo>
                      <a:pt x="4348" y="3474"/>
                    </a:lnTo>
                    <a:lnTo>
                      <a:pt x="4349" y="3494"/>
                    </a:lnTo>
                    <a:lnTo>
                      <a:pt x="4351" y="3480"/>
                    </a:lnTo>
                    <a:lnTo>
                      <a:pt x="4351" y="3514"/>
                    </a:lnTo>
                    <a:lnTo>
                      <a:pt x="4352" y="3474"/>
                    </a:lnTo>
                    <a:lnTo>
                      <a:pt x="4353" y="3480"/>
                    </a:lnTo>
                    <a:lnTo>
                      <a:pt x="4354" y="3460"/>
                    </a:lnTo>
                    <a:lnTo>
                      <a:pt x="4354" y="3480"/>
                    </a:lnTo>
                    <a:lnTo>
                      <a:pt x="4356" y="3441"/>
                    </a:lnTo>
                    <a:lnTo>
                      <a:pt x="4358" y="3500"/>
                    </a:lnTo>
                    <a:lnTo>
                      <a:pt x="4358" y="3467"/>
                    </a:lnTo>
                    <a:lnTo>
                      <a:pt x="4360" y="3487"/>
                    </a:lnTo>
                    <a:lnTo>
                      <a:pt x="4361" y="3474"/>
                    </a:lnTo>
                    <a:lnTo>
                      <a:pt x="4362" y="3480"/>
                    </a:lnTo>
                    <a:lnTo>
                      <a:pt x="4363" y="3474"/>
                    </a:lnTo>
                    <a:lnTo>
                      <a:pt x="4363" y="3500"/>
                    </a:lnTo>
                    <a:lnTo>
                      <a:pt x="4366" y="3474"/>
                    </a:lnTo>
                    <a:lnTo>
                      <a:pt x="4367" y="3507"/>
                    </a:lnTo>
                    <a:lnTo>
                      <a:pt x="4368" y="3454"/>
                    </a:lnTo>
                    <a:lnTo>
                      <a:pt x="4370" y="3494"/>
                    </a:lnTo>
                    <a:lnTo>
                      <a:pt x="4371" y="3460"/>
                    </a:lnTo>
                    <a:lnTo>
                      <a:pt x="4371" y="3480"/>
                    </a:lnTo>
                    <a:lnTo>
                      <a:pt x="4373" y="3460"/>
                    </a:lnTo>
                    <a:lnTo>
                      <a:pt x="4376" y="3487"/>
                    </a:lnTo>
                    <a:lnTo>
                      <a:pt x="4376" y="3467"/>
                    </a:lnTo>
                    <a:lnTo>
                      <a:pt x="4378" y="3487"/>
                    </a:lnTo>
                    <a:lnTo>
                      <a:pt x="4378" y="3474"/>
                    </a:lnTo>
                    <a:lnTo>
                      <a:pt x="4381" y="3507"/>
                    </a:lnTo>
                    <a:lnTo>
                      <a:pt x="4381" y="3460"/>
                    </a:lnTo>
                    <a:lnTo>
                      <a:pt x="4383" y="3500"/>
                    </a:lnTo>
                    <a:lnTo>
                      <a:pt x="4384" y="3460"/>
                    </a:lnTo>
                    <a:lnTo>
                      <a:pt x="4386" y="3487"/>
                    </a:lnTo>
                    <a:lnTo>
                      <a:pt x="4386" y="3474"/>
                    </a:lnTo>
                    <a:lnTo>
                      <a:pt x="4388" y="3500"/>
                    </a:lnTo>
                    <a:lnTo>
                      <a:pt x="4390" y="3460"/>
                    </a:lnTo>
                    <a:lnTo>
                      <a:pt x="4391" y="3500"/>
                    </a:lnTo>
                    <a:lnTo>
                      <a:pt x="4393" y="3460"/>
                    </a:lnTo>
                    <a:lnTo>
                      <a:pt x="4395" y="3474"/>
                    </a:lnTo>
                    <a:lnTo>
                      <a:pt x="4395" y="3454"/>
                    </a:lnTo>
                    <a:lnTo>
                      <a:pt x="4396" y="3500"/>
                    </a:lnTo>
                    <a:lnTo>
                      <a:pt x="4399" y="3460"/>
                    </a:lnTo>
                    <a:lnTo>
                      <a:pt x="4401" y="3494"/>
                    </a:lnTo>
                    <a:lnTo>
                      <a:pt x="4402" y="3474"/>
                    </a:lnTo>
                    <a:lnTo>
                      <a:pt x="4403" y="3514"/>
                    </a:lnTo>
                    <a:lnTo>
                      <a:pt x="4403" y="3480"/>
                    </a:lnTo>
                    <a:lnTo>
                      <a:pt x="4403" y="3487"/>
                    </a:lnTo>
                    <a:lnTo>
                      <a:pt x="4405" y="3480"/>
                    </a:lnTo>
                    <a:lnTo>
                      <a:pt x="4407" y="3500"/>
                    </a:lnTo>
                    <a:lnTo>
                      <a:pt x="4408" y="3480"/>
                    </a:lnTo>
                    <a:lnTo>
                      <a:pt x="4408" y="3494"/>
                    </a:lnTo>
                    <a:lnTo>
                      <a:pt x="4412" y="3441"/>
                    </a:lnTo>
                    <a:lnTo>
                      <a:pt x="4413" y="3487"/>
                    </a:lnTo>
                    <a:lnTo>
                      <a:pt x="4415" y="3480"/>
                    </a:lnTo>
                    <a:lnTo>
                      <a:pt x="4415" y="3507"/>
                    </a:lnTo>
                    <a:lnTo>
                      <a:pt x="4417" y="3460"/>
                    </a:lnTo>
                    <a:lnTo>
                      <a:pt x="4418" y="3480"/>
                    </a:lnTo>
                    <a:lnTo>
                      <a:pt x="4420" y="3460"/>
                    </a:lnTo>
                    <a:lnTo>
                      <a:pt x="4420" y="3487"/>
                    </a:lnTo>
                    <a:lnTo>
                      <a:pt x="4422" y="3454"/>
                    </a:lnTo>
                    <a:lnTo>
                      <a:pt x="4423" y="3460"/>
                    </a:lnTo>
                    <a:lnTo>
                      <a:pt x="4424" y="3447"/>
                    </a:lnTo>
                    <a:lnTo>
                      <a:pt x="4425" y="3480"/>
                    </a:lnTo>
                    <a:lnTo>
                      <a:pt x="4426" y="3467"/>
                    </a:lnTo>
                    <a:lnTo>
                      <a:pt x="4427" y="3494"/>
                    </a:lnTo>
                    <a:lnTo>
                      <a:pt x="4428" y="3467"/>
                    </a:lnTo>
                    <a:lnTo>
                      <a:pt x="4429" y="3487"/>
                    </a:lnTo>
                    <a:lnTo>
                      <a:pt x="4430" y="3480"/>
                    </a:lnTo>
                    <a:lnTo>
                      <a:pt x="4430" y="3487"/>
                    </a:lnTo>
                    <a:lnTo>
                      <a:pt x="4432" y="3467"/>
                    </a:lnTo>
                    <a:lnTo>
                      <a:pt x="4434" y="3487"/>
                    </a:lnTo>
                    <a:lnTo>
                      <a:pt x="4435" y="3480"/>
                    </a:lnTo>
                    <a:lnTo>
                      <a:pt x="4435" y="3494"/>
                    </a:lnTo>
                    <a:lnTo>
                      <a:pt x="4437" y="3467"/>
                    </a:lnTo>
                    <a:lnTo>
                      <a:pt x="4438" y="3487"/>
                    </a:lnTo>
                    <a:lnTo>
                      <a:pt x="4439" y="3467"/>
                    </a:lnTo>
                    <a:lnTo>
                      <a:pt x="4440" y="3487"/>
                    </a:lnTo>
                    <a:lnTo>
                      <a:pt x="4440" y="3460"/>
                    </a:lnTo>
                    <a:lnTo>
                      <a:pt x="4442" y="3487"/>
                    </a:lnTo>
                    <a:lnTo>
                      <a:pt x="4443" y="3474"/>
                    </a:lnTo>
                    <a:lnTo>
                      <a:pt x="4444" y="3480"/>
                    </a:lnTo>
                    <a:lnTo>
                      <a:pt x="4445" y="3474"/>
                    </a:lnTo>
                    <a:lnTo>
                      <a:pt x="4445" y="3500"/>
                    </a:lnTo>
                    <a:lnTo>
                      <a:pt x="4447" y="3454"/>
                    </a:lnTo>
                    <a:lnTo>
                      <a:pt x="4449" y="3494"/>
                    </a:lnTo>
                    <a:lnTo>
                      <a:pt x="4450" y="3474"/>
                    </a:lnTo>
                    <a:lnTo>
                      <a:pt x="4450" y="3480"/>
                    </a:lnTo>
                    <a:lnTo>
                      <a:pt x="4452" y="3460"/>
                    </a:lnTo>
                    <a:lnTo>
                      <a:pt x="4453" y="3500"/>
                    </a:lnTo>
                    <a:lnTo>
                      <a:pt x="4455" y="3460"/>
                    </a:lnTo>
                    <a:lnTo>
                      <a:pt x="4455" y="3474"/>
                    </a:lnTo>
                    <a:lnTo>
                      <a:pt x="4457" y="3460"/>
                    </a:lnTo>
                    <a:lnTo>
                      <a:pt x="4457" y="3487"/>
                    </a:lnTo>
                    <a:lnTo>
                      <a:pt x="4459" y="3474"/>
                    </a:lnTo>
                    <a:lnTo>
                      <a:pt x="4460" y="3500"/>
                    </a:lnTo>
                    <a:lnTo>
                      <a:pt x="4460" y="3460"/>
                    </a:lnTo>
                    <a:lnTo>
                      <a:pt x="4462" y="3487"/>
                    </a:lnTo>
                    <a:lnTo>
                      <a:pt x="4462" y="3480"/>
                    </a:lnTo>
                    <a:lnTo>
                      <a:pt x="4463" y="3494"/>
                    </a:lnTo>
                    <a:lnTo>
                      <a:pt x="4464" y="3467"/>
                    </a:lnTo>
                    <a:lnTo>
                      <a:pt x="4465" y="3487"/>
                    </a:lnTo>
                    <a:lnTo>
                      <a:pt x="4467" y="3460"/>
                    </a:lnTo>
                    <a:lnTo>
                      <a:pt x="4469" y="3474"/>
                    </a:lnTo>
                    <a:lnTo>
                      <a:pt x="4469" y="3460"/>
                    </a:lnTo>
                    <a:lnTo>
                      <a:pt x="4471" y="3494"/>
                    </a:lnTo>
                    <a:lnTo>
                      <a:pt x="4472" y="3480"/>
                    </a:lnTo>
                    <a:lnTo>
                      <a:pt x="4472" y="3487"/>
                    </a:lnTo>
                    <a:lnTo>
                      <a:pt x="4473" y="3480"/>
                    </a:lnTo>
                    <a:lnTo>
                      <a:pt x="4474" y="3494"/>
                    </a:lnTo>
                    <a:lnTo>
                      <a:pt x="4474" y="3480"/>
                    </a:lnTo>
                    <a:lnTo>
                      <a:pt x="4475" y="3487"/>
                    </a:lnTo>
                    <a:lnTo>
                      <a:pt x="4476" y="3460"/>
                    </a:lnTo>
                    <a:lnTo>
                      <a:pt x="4477" y="3494"/>
                    </a:lnTo>
                    <a:lnTo>
                      <a:pt x="4478" y="3474"/>
                    </a:lnTo>
                    <a:lnTo>
                      <a:pt x="4480" y="3480"/>
                    </a:lnTo>
                    <a:lnTo>
                      <a:pt x="4482" y="3460"/>
                    </a:lnTo>
                    <a:lnTo>
                      <a:pt x="4482" y="3487"/>
                    </a:lnTo>
                    <a:lnTo>
                      <a:pt x="4484" y="3467"/>
                    </a:lnTo>
                    <a:lnTo>
                      <a:pt x="4484" y="3487"/>
                    </a:lnTo>
                    <a:lnTo>
                      <a:pt x="4485" y="3454"/>
                    </a:lnTo>
                    <a:lnTo>
                      <a:pt x="4487" y="3500"/>
                    </a:lnTo>
                    <a:lnTo>
                      <a:pt x="4487" y="3474"/>
                    </a:lnTo>
                    <a:lnTo>
                      <a:pt x="4489" y="3507"/>
                    </a:lnTo>
                    <a:lnTo>
                      <a:pt x="4489" y="3474"/>
                    </a:lnTo>
                    <a:lnTo>
                      <a:pt x="4490" y="3500"/>
                    </a:lnTo>
                    <a:lnTo>
                      <a:pt x="4492" y="3447"/>
                    </a:lnTo>
                    <a:lnTo>
                      <a:pt x="4495" y="3467"/>
                    </a:lnTo>
                    <a:lnTo>
                      <a:pt x="4496" y="3460"/>
                    </a:lnTo>
                    <a:lnTo>
                      <a:pt x="4497" y="3474"/>
                    </a:lnTo>
                    <a:lnTo>
                      <a:pt x="4497" y="3460"/>
                    </a:lnTo>
                    <a:lnTo>
                      <a:pt x="4500" y="3494"/>
                    </a:lnTo>
                    <a:lnTo>
                      <a:pt x="4501" y="3454"/>
                    </a:lnTo>
                    <a:lnTo>
                      <a:pt x="4502" y="3494"/>
                    </a:lnTo>
                    <a:lnTo>
                      <a:pt x="4502" y="3460"/>
                    </a:lnTo>
                    <a:lnTo>
                      <a:pt x="4504" y="3487"/>
                    </a:lnTo>
                    <a:lnTo>
                      <a:pt x="4504" y="3467"/>
                    </a:lnTo>
                    <a:lnTo>
                      <a:pt x="4505" y="3487"/>
                    </a:lnTo>
                    <a:lnTo>
                      <a:pt x="4506" y="3474"/>
                    </a:lnTo>
                    <a:lnTo>
                      <a:pt x="4509" y="3487"/>
                    </a:lnTo>
                    <a:lnTo>
                      <a:pt x="4509" y="3467"/>
                    </a:lnTo>
                    <a:lnTo>
                      <a:pt x="4510" y="3500"/>
                    </a:lnTo>
                    <a:lnTo>
                      <a:pt x="4511" y="3467"/>
                    </a:lnTo>
                    <a:lnTo>
                      <a:pt x="4511" y="3480"/>
                    </a:lnTo>
                    <a:lnTo>
                      <a:pt x="4512" y="3441"/>
                    </a:lnTo>
                    <a:lnTo>
                      <a:pt x="4513" y="3480"/>
                    </a:lnTo>
                    <a:lnTo>
                      <a:pt x="4514" y="3454"/>
                    </a:lnTo>
                    <a:lnTo>
                      <a:pt x="4515" y="3487"/>
                    </a:lnTo>
                    <a:lnTo>
                      <a:pt x="4516" y="3454"/>
                    </a:lnTo>
                    <a:lnTo>
                      <a:pt x="4518" y="3487"/>
                    </a:lnTo>
                    <a:lnTo>
                      <a:pt x="4519" y="3454"/>
                    </a:lnTo>
                    <a:lnTo>
                      <a:pt x="4521" y="3487"/>
                    </a:lnTo>
                    <a:lnTo>
                      <a:pt x="4523" y="3454"/>
                    </a:lnTo>
                    <a:lnTo>
                      <a:pt x="4525" y="3500"/>
                    </a:lnTo>
                    <a:lnTo>
                      <a:pt x="4526" y="3474"/>
                    </a:lnTo>
                    <a:lnTo>
                      <a:pt x="4526" y="3487"/>
                    </a:lnTo>
                    <a:lnTo>
                      <a:pt x="4528" y="3454"/>
                    </a:lnTo>
                    <a:lnTo>
                      <a:pt x="4529" y="3487"/>
                    </a:lnTo>
                    <a:lnTo>
                      <a:pt x="4529" y="3454"/>
                    </a:lnTo>
                    <a:lnTo>
                      <a:pt x="4531" y="3487"/>
                    </a:lnTo>
                    <a:lnTo>
                      <a:pt x="4532" y="3454"/>
                    </a:lnTo>
                    <a:lnTo>
                      <a:pt x="4534" y="3494"/>
                    </a:lnTo>
                    <a:lnTo>
                      <a:pt x="4536" y="3474"/>
                    </a:lnTo>
                    <a:lnTo>
                      <a:pt x="4537" y="3507"/>
                    </a:lnTo>
                    <a:lnTo>
                      <a:pt x="4538" y="3454"/>
                    </a:lnTo>
                    <a:lnTo>
                      <a:pt x="4539" y="3474"/>
                    </a:lnTo>
                    <a:lnTo>
                      <a:pt x="4539" y="3467"/>
                    </a:lnTo>
                    <a:lnTo>
                      <a:pt x="4541" y="3487"/>
                    </a:lnTo>
                    <a:lnTo>
                      <a:pt x="4542" y="3474"/>
                    </a:lnTo>
                    <a:lnTo>
                      <a:pt x="4543" y="3480"/>
                    </a:lnTo>
                    <a:lnTo>
                      <a:pt x="4544" y="3467"/>
                    </a:lnTo>
                    <a:lnTo>
                      <a:pt x="4544" y="3500"/>
                    </a:lnTo>
                    <a:lnTo>
                      <a:pt x="4544" y="3454"/>
                    </a:lnTo>
                    <a:lnTo>
                      <a:pt x="4546" y="3507"/>
                    </a:lnTo>
                    <a:lnTo>
                      <a:pt x="4549" y="3460"/>
                    </a:lnTo>
                    <a:lnTo>
                      <a:pt x="4551" y="3494"/>
                    </a:lnTo>
                    <a:lnTo>
                      <a:pt x="4554" y="3460"/>
                    </a:lnTo>
                    <a:lnTo>
                      <a:pt x="4557" y="3474"/>
                    </a:lnTo>
                    <a:lnTo>
                      <a:pt x="4558" y="3467"/>
                    </a:lnTo>
                    <a:lnTo>
                      <a:pt x="4559" y="3480"/>
                    </a:lnTo>
                    <a:lnTo>
                      <a:pt x="4559" y="3474"/>
                    </a:lnTo>
                    <a:lnTo>
                      <a:pt x="4561" y="3507"/>
                    </a:lnTo>
                    <a:lnTo>
                      <a:pt x="4563" y="3474"/>
                    </a:lnTo>
                    <a:lnTo>
                      <a:pt x="4564" y="3500"/>
                    </a:lnTo>
                    <a:lnTo>
                      <a:pt x="4566" y="3467"/>
                    </a:lnTo>
                    <a:lnTo>
                      <a:pt x="4569" y="3514"/>
                    </a:lnTo>
                    <a:lnTo>
                      <a:pt x="4569" y="3480"/>
                    </a:lnTo>
                    <a:lnTo>
                      <a:pt x="4571" y="3487"/>
                    </a:lnTo>
                    <a:lnTo>
                      <a:pt x="4573" y="3474"/>
                    </a:lnTo>
                    <a:lnTo>
                      <a:pt x="4576" y="3500"/>
                    </a:lnTo>
                    <a:lnTo>
                      <a:pt x="4577" y="3454"/>
                    </a:lnTo>
                    <a:lnTo>
                      <a:pt x="4578" y="3460"/>
                    </a:lnTo>
                    <a:lnTo>
                      <a:pt x="4578" y="3454"/>
                    </a:lnTo>
                    <a:lnTo>
                      <a:pt x="4580" y="3480"/>
                    </a:lnTo>
                    <a:lnTo>
                      <a:pt x="4581" y="3467"/>
                    </a:lnTo>
                    <a:lnTo>
                      <a:pt x="4582" y="3494"/>
                    </a:lnTo>
                    <a:lnTo>
                      <a:pt x="4583" y="3454"/>
                    </a:lnTo>
                    <a:lnTo>
                      <a:pt x="4585" y="3474"/>
                    </a:lnTo>
                    <a:lnTo>
                      <a:pt x="4586" y="3467"/>
                    </a:lnTo>
                    <a:lnTo>
                      <a:pt x="4587" y="3494"/>
                    </a:lnTo>
                    <a:lnTo>
                      <a:pt x="4588" y="3487"/>
                    </a:lnTo>
                    <a:lnTo>
                      <a:pt x="4588" y="3500"/>
                    </a:lnTo>
                    <a:lnTo>
                      <a:pt x="4589" y="3474"/>
                    </a:lnTo>
                    <a:lnTo>
                      <a:pt x="4590" y="3487"/>
                    </a:lnTo>
                    <a:lnTo>
                      <a:pt x="4591" y="3460"/>
                    </a:lnTo>
                    <a:lnTo>
                      <a:pt x="4591" y="3494"/>
                    </a:lnTo>
                    <a:lnTo>
                      <a:pt x="4593" y="3467"/>
                    </a:lnTo>
                    <a:lnTo>
                      <a:pt x="4594" y="3494"/>
                    </a:lnTo>
                    <a:lnTo>
                      <a:pt x="4596" y="3460"/>
                    </a:lnTo>
                    <a:lnTo>
                      <a:pt x="4597" y="3487"/>
                    </a:lnTo>
                    <a:lnTo>
                      <a:pt x="4598" y="3467"/>
                    </a:lnTo>
                    <a:lnTo>
                      <a:pt x="4599" y="3500"/>
                    </a:lnTo>
                    <a:lnTo>
                      <a:pt x="4601" y="3467"/>
                    </a:lnTo>
                    <a:lnTo>
                      <a:pt x="4601" y="3487"/>
                    </a:lnTo>
                    <a:lnTo>
                      <a:pt x="4602" y="3474"/>
                    </a:lnTo>
                    <a:lnTo>
                      <a:pt x="4603" y="3487"/>
                    </a:lnTo>
                    <a:lnTo>
                      <a:pt x="4603" y="3454"/>
                    </a:lnTo>
                    <a:lnTo>
                      <a:pt x="4606" y="3500"/>
                    </a:lnTo>
                    <a:lnTo>
                      <a:pt x="4608" y="3460"/>
                    </a:lnTo>
                    <a:lnTo>
                      <a:pt x="4609" y="3507"/>
                    </a:lnTo>
                    <a:lnTo>
                      <a:pt x="4610" y="3487"/>
                    </a:lnTo>
                    <a:lnTo>
                      <a:pt x="4611" y="3494"/>
                    </a:lnTo>
                    <a:lnTo>
                      <a:pt x="4612" y="3474"/>
                    </a:lnTo>
                    <a:lnTo>
                      <a:pt x="4613" y="3494"/>
                    </a:lnTo>
                    <a:lnTo>
                      <a:pt x="4615" y="3454"/>
                    </a:lnTo>
                    <a:lnTo>
                      <a:pt x="4616" y="3514"/>
                    </a:lnTo>
                    <a:lnTo>
                      <a:pt x="4617" y="3487"/>
                    </a:lnTo>
                    <a:lnTo>
                      <a:pt x="4618" y="3494"/>
                    </a:lnTo>
                    <a:lnTo>
                      <a:pt x="4618" y="3460"/>
                    </a:lnTo>
                    <a:lnTo>
                      <a:pt x="4620" y="3480"/>
                    </a:lnTo>
                    <a:lnTo>
                      <a:pt x="4622" y="3460"/>
                    </a:lnTo>
                    <a:lnTo>
                      <a:pt x="4623" y="3487"/>
                    </a:lnTo>
                    <a:lnTo>
                      <a:pt x="4623" y="3474"/>
                    </a:lnTo>
                    <a:lnTo>
                      <a:pt x="4625" y="3480"/>
                    </a:lnTo>
                    <a:lnTo>
                      <a:pt x="4626" y="3467"/>
                    </a:lnTo>
                    <a:lnTo>
                      <a:pt x="4628" y="3480"/>
                    </a:lnTo>
                    <a:lnTo>
                      <a:pt x="4630" y="3474"/>
                    </a:lnTo>
                    <a:lnTo>
                      <a:pt x="4631" y="3480"/>
                    </a:lnTo>
                    <a:lnTo>
                      <a:pt x="4632" y="3460"/>
                    </a:lnTo>
                    <a:lnTo>
                      <a:pt x="4633" y="3494"/>
                    </a:lnTo>
                    <a:lnTo>
                      <a:pt x="4634" y="3474"/>
                    </a:lnTo>
                    <a:lnTo>
                      <a:pt x="4636" y="3500"/>
                    </a:lnTo>
                    <a:lnTo>
                      <a:pt x="4639" y="3447"/>
                    </a:lnTo>
                    <a:lnTo>
                      <a:pt x="4641" y="3494"/>
                    </a:lnTo>
                    <a:lnTo>
                      <a:pt x="4641" y="3467"/>
                    </a:lnTo>
                    <a:lnTo>
                      <a:pt x="4643" y="3480"/>
                    </a:lnTo>
                    <a:lnTo>
                      <a:pt x="4643" y="3454"/>
                    </a:lnTo>
                    <a:lnTo>
                      <a:pt x="4644" y="3460"/>
                    </a:lnTo>
                    <a:lnTo>
                      <a:pt x="4645" y="3447"/>
                    </a:lnTo>
                    <a:lnTo>
                      <a:pt x="4646" y="3480"/>
                    </a:lnTo>
                    <a:lnTo>
                      <a:pt x="4646" y="3474"/>
                    </a:lnTo>
                    <a:lnTo>
                      <a:pt x="4648" y="3494"/>
                    </a:lnTo>
                    <a:lnTo>
                      <a:pt x="4650" y="3467"/>
                    </a:lnTo>
                    <a:lnTo>
                      <a:pt x="4651" y="3474"/>
                    </a:lnTo>
                    <a:lnTo>
                      <a:pt x="4651" y="3460"/>
                    </a:lnTo>
                    <a:lnTo>
                      <a:pt x="4653" y="3494"/>
                    </a:lnTo>
                    <a:lnTo>
                      <a:pt x="4654" y="3467"/>
                    </a:lnTo>
                    <a:lnTo>
                      <a:pt x="4655" y="3487"/>
                    </a:lnTo>
                    <a:lnTo>
                      <a:pt x="4656" y="3454"/>
                    </a:lnTo>
                    <a:lnTo>
                      <a:pt x="4658" y="3467"/>
                    </a:lnTo>
                    <a:lnTo>
                      <a:pt x="4658" y="3460"/>
                    </a:lnTo>
                    <a:lnTo>
                      <a:pt x="4659" y="3487"/>
                    </a:lnTo>
                    <a:lnTo>
                      <a:pt x="4661" y="3460"/>
                    </a:lnTo>
                    <a:lnTo>
                      <a:pt x="4661" y="3467"/>
                    </a:lnTo>
                    <a:lnTo>
                      <a:pt x="4663" y="3460"/>
                    </a:lnTo>
                    <a:lnTo>
                      <a:pt x="4664" y="3494"/>
                    </a:lnTo>
                    <a:lnTo>
                      <a:pt x="4666" y="3467"/>
                    </a:lnTo>
                    <a:lnTo>
                      <a:pt x="4666" y="3474"/>
                    </a:lnTo>
                    <a:lnTo>
                      <a:pt x="4666" y="3460"/>
                    </a:lnTo>
                    <a:lnTo>
                      <a:pt x="4669" y="3474"/>
                    </a:lnTo>
                    <a:lnTo>
                      <a:pt x="4670" y="3467"/>
                    </a:lnTo>
                    <a:lnTo>
                      <a:pt x="4671" y="3494"/>
                    </a:lnTo>
                    <a:lnTo>
                      <a:pt x="4673" y="3454"/>
                    </a:lnTo>
                    <a:lnTo>
                      <a:pt x="4676" y="3494"/>
                    </a:lnTo>
                    <a:lnTo>
                      <a:pt x="4676" y="3467"/>
                    </a:lnTo>
                    <a:lnTo>
                      <a:pt x="4678" y="3480"/>
                    </a:lnTo>
                    <a:lnTo>
                      <a:pt x="4679" y="3467"/>
                    </a:lnTo>
                    <a:lnTo>
                      <a:pt x="4681" y="3480"/>
                    </a:lnTo>
                    <a:lnTo>
                      <a:pt x="4681" y="3467"/>
                    </a:lnTo>
                    <a:lnTo>
                      <a:pt x="4684" y="3487"/>
                    </a:lnTo>
                    <a:lnTo>
                      <a:pt x="4685" y="3460"/>
                    </a:lnTo>
                    <a:lnTo>
                      <a:pt x="4686" y="3474"/>
                    </a:lnTo>
                    <a:lnTo>
                      <a:pt x="4686" y="3460"/>
                    </a:lnTo>
                    <a:lnTo>
                      <a:pt x="4688" y="3487"/>
                    </a:lnTo>
                    <a:lnTo>
                      <a:pt x="4688" y="3467"/>
                    </a:lnTo>
                    <a:lnTo>
                      <a:pt x="4689" y="3487"/>
                    </a:lnTo>
                    <a:lnTo>
                      <a:pt x="4690" y="3480"/>
                    </a:lnTo>
                    <a:lnTo>
                      <a:pt x="4691" y="3494"/>
                    </a:lnTo>
                    <a:lnTo>
                      <a:pt x="4691" y="3460"/>
                    </a:lnTo>
                    <a:lnTo>
                      <a:pt x="4691" y="3474"/>
                    </a:lnTo>
                    <a:lnTo>
                      <a:pt x="4693" y="3454"/>
                    </a:lnTo>
                    <a:lnTo>
                      <a:pt x="4694" y="3487"/>
                    </a:lnTo>
                    <a:lnTo>
                      <a:pt x="4695" y="3467"/>
                    </a:lnTo>
                    <a:lnTo>
                      <a:pt x="4696" y="3487"/>
                    </a:lnTo>
                    <a:lnTo>
                      <a:pt x="4698" y="3460"/>
                    </a:lnTo>
                    <a:lnTo>
                      <a:pt x="4699" y="3500"/>
                    </a:lnTo>
                    <a:lnTo>
                      <a:pt x="4701" y="3487"/>
                    </a:lnTo>
                    <a:lnTo>
                      <a:pt x="4701" y="3494"/>
                    </a:lnTo>
                    <a:lnTo>
                      <a:pt x="4703" y="3480"/>
                    </a:lnTo>
                    <a:lnTo>
                      <a:pt x="4704" y="3487"/>
                    </a:lnTo>
                    <a:lnTo>
                      <a:pt x="4705" y="3474"/>
                    </a:lnTo>
                    <a:lnTo>
                      <a:pt x="4706" y="3480"/>
                    </a:lnTo>
                    <a:lnTo>
                      <a:pt x="4706" y="3454"/>
                    </a:lnTo>
                    <a:lnTo>
                      <a:pt x="4708" y="3494"/>
                    </a:lnTo>
                    <a:lnTo>
                      <a:pt x="4709" y="3474"/>
                    </a:lnTo>
                    <a:lnTo>
                      <a:pt x="4710" y="3487"/>
                    </a:lnTo>
                    <a:lnTo>
                      <a:pt x="4711" y="3460"/>
                    </a:lnTo>
                    <a:lnTo>
                      <a:pt x="4711" y="3487"/>
                    </a:lnTo>
                    <a:lnTo>
                      <a:pt x="4711" y="3460"/>
                    </a:lnTo>
                    <a:lnTo>
                      <a:pt x="4713" y="3500"/>
                    </a:lnTo>
                    <a:lnTo>
                      <a:pt x="4714" y="3480"/>
                    </a:lnTo>
                    <a:lnTo>
                      <a:pt x="4716" y="3494"/>
                    </a:lnTo>
                    <a:lnTo>
                      <a:pt x="4718" y="3434"/>
                    </a:lnTo>
                    <a:lnTo>
                      <a:pt x="4719" y="3460"/>
                    </a:lnTo>
                    <a:lnTo>
                      <a:pt x="4720" y="3441"/>
                    </a:lnTo>
                    <a:lnTo>
                      <a:pt x="4723" y="3494"/>
                    </a:lnTo>
                    <a:lnTo>
                      <a:pt x="4726" y="3460"/>
                    </a:lnTo>
                    <a:lnTo>
                      <a:pt x="4729" y="3480"/>
                    </a:lnTo>
                    <a:lnTo>
                      <a:pt x="4732" y="3454"/>
                    </a:lnTo>
                    <a:lnTo>
                      <a:pt x="4734" y="3467"/>
                    </a:lnTo>
                    <a:lnTo>
                      <a:pt x="4735" y="3460"/>
                    </a:lnTo>
                    <a:lnTo>
                      <a:pt x="4736" y="3480"/>
                    </a:lnTo>
                    <a:lnTo>
                      <a:pt x="4736" y="3474"/>
                    </a:lnTo>
                    <a:lnTo>
                      <a:pt x="4737" y="3480"/>
                    </a:lnTo>
                    <a:lnTo>
                      <a:pt x="4738" y="3454"/>
                    </a:lnTo>
                    <a:lnTo>
                      <a:pt x="4740" y="3500"/>
                    </a:lnTo>
                    <a:lnTo>
                      <a:pt x="4742" y="3467"/>
                    </a:lnTo>
                    <a:lnTo>
                      <a:pt x="4743" y="3494"/>
                    </a:lnTo>
                    <a:lnTo>
                      <a:pt x="4745" y="3460"/>
                    </a:lnTo>
                    <a:lnTo>
                      <a:pt x="4748" y="3494"/>
                    </a:lnTo>
                    <a:lnTo>
                      <a:pt x="4748" y="3454"/>
                    </a:lnTo>
                    <a:lnTo>
                      <a:pt x="4749" y="3494"/>
                    </a:lnTo>
                    <a:lnTo>
                      <a:pt x="4750" y="3474"/>
                    </a:lnTo>
                    <a:lnTo>
                      <a:pt x="4751" y="3494"/>
                    </a:lnTo>
                    <a:lnTo>
                      <a:pt x="4751" y="3474"/>
                    </a:lnTo>
                    <a:lnTo>
                      <a:pt x="4752" y="3494"/>
                    </a:lnTo>
                    <a:lnTo>
                      <a:pt x="4753" y="3474"/>
                    </a:lnTo>
                    <a:lnTo>
                      <a:pt x="4756" y="3494"/>
                    </a:lnTo>
                    <a:lnTo>
                      <a:pt x="4757" y="3474"/>
                    </a:lnTo>
                    <a:lnTo>
                      <a:pt x="4758" y="3487"/>
                    </a:lnTo>
                    <a:lnTo>
                      <a:pt x="4759" y="3480"/>
                    </a:lnTo>
                    <a:lnTo>
                      <a:pt x="4760" y="3487"/>
                    </a:lnTo>
                    <a:lnTo>
                      <a:pt x="4761" y="3474"/>
                    </a:lnTo>
                    <a:lnTo>
                      <a:pt x="4761" y="3487"/>
                    </a:lnTo>
                    <a:lnTo>
                      <a:pt x="4762" y="3474"/>
                    </a:lnTo>
                    <a:lnTo>
                      <a:pt x="4763" y="3480"/>
                    </a:lnTo>
                    <a:lnTo>
                      <a:pt x="4763" y="3474"/>
                    </a:lnTo>
                    <a:lnTo>
                      <a:pt x="4764" y="3487"/>
                    </a:lnTo>
                    <a:lnTo>
                      <a:pt x="4766" y="3467"/>
                    </a:lnTo>
                    <a:lnTo>
                      <a:pt x="4767" y="3500"/>
                    </a:lnTo>
                    <a:lnTo>
                      <a:pt x="4768" y="3480"/>
                    </a:lnTo>
                    <a:lnTo>
                      <a:pt x="4768" y="3487"/>
                    </a:lnTo>
                    <a:lnTo>
                      <a:pt x="4769" y="3447"/>
                    </a:lnTo>
                    <a:lnTo>
                      <a:pt x="4770" y="3460"/>
                    </a:lnTo>
                    <a:lnTo>
                      <a:pt x="4771" y="3454"/>
                    </a:lnTo>
                    <a:lnTo>
                      <a:pt x="4771" y="3494"/>
                    </a:lnTo>
                    <a:lnTo>
                      <a:pt x="4773" y="3460"/>
                    </a:lnTo>
                    <a:lnTo>
                      <a:pt x="4776" y="3487"/>
                    </a:lnTo>
                    <a:lnTo>
                      <a:pt x="4776" y="3467"/>
                    </a:lnTo>
                    <a:lnTo>
                      <a:pt x="4778" y="3480"/>
                    </a:lnTo>
                    <a:lnTo>
                      <a:pt x="4778" y="3474"/>
                    </a:lnTo>
                    <a:lnTo>
                      <a:pt x="4780" y="3494"/>
                    </a:lnTo>
                    <a:lnTo>
                      <a:pt x="4781" y="3467"/>
                    </a:lnTo>
                    <a:lnTo>
                      <a:pt x="4783" y="3480"/>
                    </a:lnTo>
                    <a:lnTo>
                      <a:pt x="4784" y="3474"/>
                    </a:lnTo>
                    <a:lnTo>
                      <a:pt x="4786" y="3494"/>
                    </a:lnTo>
                    <a:lnTo>
                      <a:pt x="4786" y="3480"/>
                    </a:lnTo>
                    <a:lnTo>
                      <a:pt x="4788" y="3507"/>
                    </a:lnTo>
                    <a:lnTo>
                      <a:pt x="4789" y="3460"/>
                    </a:lnTo>
                    <a:lnTo>
                      <a:pt x="4791" y="3494"/>
                    </a:lnTo>
                    <a:lnTo>
                      <a:pt x="4791" y="3474"/>
                    </a:lnTo>
                    <a:lnTo>
                      <a:pt x="4792" y="3494"/>
                    </a:lnTo>
                    <a:lnTo>
                      <a:pt x="4794" y="3460"/>
                    </a:lnTo>
                    <a:lnTo>
                      <a:pt x="4794" y="3474"/>
                    </a:lnTo>
                    <a:lnTo>
                      <a:pt x="4796" y="3467"/>
                    </a:lnTo>
                    <a:lnTo>
                      <a:pt x="4797" y="3500"/>
                    </a:lnTo>
                    <a:lnTo>
                      <a:pt x="4801" y="3454"/>
                    </a:lnTo>
                    <a:lnTo>
                      <a:pt x="4801" y="3480"/>
                    </a:lnTo>
                    <a:lnTo>
                      <a:pt x="4802" y="3454"/>
                    </a:lnTo>
                    <a:lnTo>
                      <a:pt x="4803" y="3507"/>
                    </a:lnTo>
                    <a:lnTo>
                      <a:pt x="4804" y="3467"/>
                    </a:lnTo>
                    <a:lnTo>
                      <a:pt x="4804" y="3507"/>
                    </a:lnTo>
                    <a:lnTo>
                      <a:pt x="4806" y="3480"/>
                    </a:lnTo>
                    <a:lnTo>
                      <a:pt x="4806" y="3487"/>
                    </a:lnTo>
                    <a:lnTo>
                      <a:pt x="4807" y="3460"/>
                    </a:lnTo>
                    <a:lnTo>
                      <a:pt x="4809" y="3507"/>
                    </a:lnTo>
                    <a:lnTo>
                      <a:pt x="4809" y="3467"/>
                    </a:lnTo>
                    <a:lnTo>
                      <a:pt x="4811" y="3487"/>
                    </a:lnTo>
                    <a:lnTo>
                      <a:pt x="4812" y="3454"/>
                    </a:lnTo>
                    <a:lnTo>
                      <a:pt x="4814" y="3487"/>
                    </a:lnTo>
                    <a:lnTo>
                      <a:pt x="4816" y="3447"/>
                    </a:lnTo>
                    <a:lnTo>
                      <a:pt x="4816" y="3474"/>
                    </a:lnTo>
                    <a:lnTo>
                      <a:pt x="4817" y="3447"/>
                    </a:lnTo>
                    <a:lnTo>
                      <a:pt x="4819" y="3480"/>
                    </a:lnTo>
                    <a:lnTo>
                      <a:pt x="4819" y="3474"/>
                    </a:lnTo>
                    <a:lnTo>
                      <a:pt x="4819" y="3480"/>
                    </a:lnTo>
                    <a:lnTo>
                      <a:pt x="4821" y="3474"/>
                    </a:lnTo>
                    <a:lnTo>
                      <a:pt x="4821" y="3514"/>
                    </a:lnTo>
                    <a:lnTo>
                      <a:pt x="4823" y="3467"/>
                    </a:lnTo>
                    <a:lnTo>
                      <a:pt x="4824" y="3480"/>
                    </a:lnTo>
                    <a:lnTo>
                      <a:pt x="4824" y="3460"/>
                    </a:lnTo>
                    <a:lnTo>
                      <a:pt x="4827" y="3494"/>
                    </a:lnTo>
                    <a:lnTo>
                      <a:pt x="4828" y="3474"/>
                    </a:lnTo>
                    <a:lnTo>
                      <a:pt x="4829" y="3500"/>
                    </a:lnTo>
                    <a:lnTo>
                      <a:pt x="4829" y="3474"/>
                    </a:lnTo>
                    <a:lnTo>
                      <a:pt x="4831" y="3494"/>
                    </a:lnTo>
                    <a:lnTo>
                      <a:pt x="4832" y="3474"/>
                    </a:lnTo>
                    <a:lnTo>
                      <a:pt x="4834" y="3480"/>
                    </a:lnTo>
                    <a:lnTo>
                      <a:pt x="4834" y="3467"/>
                    </a:lnTo>
                    <a:lnTo>
                      <a:pt x="4835" y="3474"/>
                    </a:lnTo>
                    <a:lnTo>
                      <a:pt x="4836" y="3460"/>
                    </a:lnTo>
                    <a:lnTo>
                      <a:pt x="4837" y="3494"/>
                    </a:lnTo>
                    <a:lnTo>
                      <a:pt x="4839" y="3467"/>
                    </a:lnTo>
                    <a:lnTo>
                      <a:pt x="4839" y="3487"/>
                    </a:lnTo>
                    <a:lnTo>
                      <a:pt x="4840" y="3467"/>
                    </a:lnTo>
                    <a:lnTo>
                      <a:pt x="4841" y="3474"/>
                    </a:lnTo>
                    <a:lnTo>
                      <a:pt x="4842" y="3467"/>
                    </a:lnTo>
                    <a:lnTo>
                      <a:pt x="4844" y="3494"/>
                    </a:lnTo>
                    <a:lnTo>
                      <a:pt x="4845" y="3454"/>
                    </a:lnTo>
                    <a:lnTo>
                      <a:pt x="4846" y="3487"/>
                    </a:lnTo>
                    <a:lnTo>
                      <a:pt x="4846" y="3480"/>
                    </a:lnTo>
                    <a:lnTo>
                      <a:pt x="4849" y="3507"/>
                    </a:lnTo>
                    <a:lnTo>
                      <a:pt x="4849" y="3460"/>
                    </a:lnTo>
                    <a:lnTo>
                      <a:pt x="4850" y="3474"/>
                    </a:lnTo>
                    <a:lnTo>
                      <a:pt x="4851" y="3467"/>
                    </a:lnTo>
                    <a:lnTo>
                      <a:pt x="4852" y="3487"/>
                    </a:lnTo>
                    <a:lnTo>
                      <a:pt x="4854" y="3460"/>
                    </a:lnTo>
                    <a:lnTo>
                      <a:pt x="4857" y="3480"/>
                    </a:lnTo>
                    <a:lnTo>
                      <a:pt x="4859" y="3454"/>
                    </a:lnTo>
                    <a:lnTo>
                      <a:pt x="4860" y="3487"/>
                    </a:lnTo>
                    <a:lnTo>
                      <a:pt x="4861" y="3474"/>
                    </a:lnTo>
                    <a:lnTo>
                      <a:pt x="4862" y="3487"/>
                    </a:lnTo>
                    <a:lnTo>
                      <a:pt x="4862" y="3460"/>
                    </a:lnTo>
                    <a:lnTo>
                      <a:pt x="4864" y="3487"/>
                    </a:lnTo>
                    <a:lnTo>
                      <a:pt x="4865" y="3454"/>
                    </a:lnTo>
                    <a:lnTo>
                      <a:pt x="4866" y="3480"/>
                    </a:lnTo>
                    <a:lnTo>
                      <a:pt x="4869" y="3460"/>
                    </a:lnTo>
                    <a:lnTo>
                      <a:pt x="4869" y="3487"/>
                    </a:lnTo>
                    <a:lnTo>
                      <a:pt x="4870" y="3454"/>
                    </a:lnTo>
                    <a:lnTo>
                      <a:pt x="4871" y="3474"/>
                    </a:lnTo>
                    <a:lnTo>
                      <a:pt x="4872" y="3447"/>
                    </a:lnTo>
                    <a:lnTo>
                      <a:pt x="4874" y="3474"/>
                    </a:lnTo>
                    <a:lnTo>
                      <a:pt x="4874" y="3454"/>
                    </a:lnTo>
                    <a:lnTo>
                      <a:pt x="4875" y="3480"/>
                    </a:lnTo>
                    <a:lnTo>
                      <a:pt x="4876" y="3467"/>
                    </a:lnTo>
                    <a:lnTo>
                      <a:pt x="4877" y="3487"/>
                    </a:lnTo>
                    <a:lnTo>
                      <a:pt x="4877" y="3454"/>
                    </a:lnTo>
                    <a:lnTo>
                      <a:pt x="4877" y="3494"/>
                    </a:lnTo>
                    <a:lnTo>
                      <a:pt x="4879" y="3467"/>
                    </a:lnTo>
                    <a:lnTo>
                      <a:pt x="4880" y="3500"/>
                    </a:lnTo>
                    <a:lnTo>
                      <a:pt x="4882" y="3467"/>
                    </a:lnTo>
                    <a:lnTo>
                      <a:pt x="4882" y="3487"/>
                    </a:lnTo>
                    <a:lnTo>
                      <a:pt x="4883" y="3480"/>
                    </a:lnTo>
                    <a:lnTo>
                      <a:pt x="4884" y="3494"/>
                    </a:lnTo>
                    <a:lnTo>
                      <a:pt x="4885" y="3474"/>
                    </a:lnTo>
                    <a:lnTo>
                      <a:pt x="4886" y="3500"/>
                    </a:lnTo>
                    <a:lnTo>
                      <a:pt x="4887" y="3447"/>
                    </a:lnTo>
                    <a:lnTo>
                      <a:pt x="4887" y="3507"/>
                    </a:lnTo>
                    <a:lnTo>
                      <a:pt x="4888" y="3487"/>
                    </a:lnTo>
                    <a:lnTo>
                      <a:pt x="4889" y="3500"/>
                    </a:lnTo>
                    <a:lnTo>
                      <a:pt x="4889" y="3467"/>
                    </a:lnTo>
                    <a:lnTo>
                      <a:pt x="4891" y="3500"/>
                    </a:lnTo>
                    <a:lnTo>
                      <a:pt x="4892" y="3467"/>
                    </a:lnTo>
                    <a:lnTo>
                      <a:pt x="4892" y="3487"/>
                    </a:lnTo>
                    <a:lnTo>
                      <a:pt x="4893" y="3474"/>
                    </a:lnTo>
                    <a:lnTo>
                      <a:pt x="4894" y="3494"/>
                    </a:lnTo>
                    <a:lnTo>
                      <a:pt x="4894" y="3474"/>
                    </a:lnTo>
                    <a:lnTo>
                      <a:pt x="4895" y="3487"/>
                    </a:lnTo>
                    <a:lnTo>
                      <a:pt x="4896" y="3467"/>
                    </a:lnTo>
                    <a:lnTo>
                      <a:pt x="4898" y="3500"/>
                    </a:lnTo>
                    <a:lnTo>
                      <a:pt x="4899" y="3467"/>
                    </a:lnTo>
                    <a:lnTo>
                      <a:pt x="4899" y="3514"/>
                    </a:lnTo>
                    <a:lnTo>
                      <a:pt x="4900" y="3480"/>
                    </a:lnTo>
                    <a:lnTo>
                      <a:pt x="4901" y="3494"/>
                    </a:lnTo>
                    <a:lnTo>
                      <a:pt x="4902" y="3467"/>
                    </a:lnTo>
                    <a:lnTo>
                      <a:pt x="4902" y="3487"/>
                    </a:lnTo>
                    <a:lnTo>
                      <a:pt x="4903" y="3460"/>
                    </a:lnTo>
                    <a:lnTo>
                      <a:pt x="4905" y="3487"/>
                    </a:lnTo>
                    <a:lnTo>
                      <a:pt x="4907" y="3467"/>
                    </a:lnTo>
                    <a:lnTo>
                      <a:pt x="4907" y="3500"/>
                    </a:lnTo>
                    <a:lnTo>
                      <a:pt x="4908" y="3474"/>
                    </a:lnTo>
                    <a:lnTo>
                      <a:pt x="4909" y="3480"/>
                    </a:lnTo>
                    <a:lnTo>
                      <a:pt x="4910" y="3467"/>
                    </a:lnTo>
                    <a:lnTo>
                      <a:pt x="4910" y="3480"/>
                    </a:lnTo>
                    <a:lnTo>
                      <a:pt x="4910" y="3474"/>
                    </a:lnTo>
                    <a:lnTo>
                      <a:pt x="4912" y="3500"/>
                    </a:lnTo>
                    <a:lnTo>
                      <a:pt x="4914" y="3480"/>
                    </a:lnTo>
                    <a:lnTo>
                      <a:pt x="4915" y="3474"/>
                    </a:lnTo>
                    <a:lnTo>
                      <a:pt x="4917" y="3494"/>
                    </a:lnTo>
                    <a:lnTo>
                      <a:pt x="4918" y="3467"/>
                    </a:lnTo>
                    <a:lnTo>
                      <a:pt x="4919" y="3487"/>
                    </a:lnTo>
                    <a:lnTo>
                      <a:pt x="4920" y="3474"/>
                    </a:lnTo>
                    <a:lnTo>
                      <a:pt x="4920" y="3487"/>
                    </a:lnTo>
                    <a:lnTo>
                      <a:pt x="4920" y="3474"/>
                    </a:lnTo>
                    <a:lnTo>
                      <a:pt x="4922" y="3487"/>
                    </a:lnTo>
                    <a:lnTo>
                      <a:pt x="4922" y="3460"/>
                    </a:lnTo>
                    <a:lnTo>
                      <a:pt x="4925" y="3487"/>
                    </a:lnTo>
                    <a:lnTo>
                      <a:pt x="4927" y="3474"/>
                    </a:lnTo>
                    <a:lnTo>
                      <a:pt x="4927" y="3494"/>
                    </a:lnTo>
                    <a:lnTo>
                      <a:pt x="4930" y="3474"/>
                    </a:lnTo>
                    <a:lnTo>
                      <a:pt x="4931" y="3500"/>
                    </a:lnTo>
                    <a:lnTo>
                      <a:pt x="4933" y="3460"/>
                    </a:lnTo>
                    <a:lnTo>
                      <a:pt x="4934" y="3494"/>
                    </a:lnTo>
                    <a:lnTo>
                      <a:pt x="4935" y="3467"/>
                    </a:lnTo>
                    <a:lnTo>
                      <a:pt x="4936" y="3494"/>
                    </a:lnTo>
                    <a:lnTo>
                      <a:pt x="4937" y="3474"/>
                    </a:lnTo>
                    <a:lnTo>
                      <a:pt x="4938" y="3500"/>
                    </a:lnTo>
                    <a:lnTo>
                      <a:pt x="4939" y="3460"/>
                    </a:lnTo>
                    <a:lnTo>
                      <a:pt x="4942" y="3480"/>
                    </a:lnTo>
                    <a:lnTo>
                      <a:pt x="4942" y="3467"/>
                    </a:lnTo>
                    <a:lnTo>
                      <a:pt x="4943" y="3474"/>
                    </a:lnTo>
                    <a:lnTo>
                      <a:pt x="4944" y="3467"/>
                    </a:lnTo>
                    <a:lnTo>
                      <a:pt x="4945" y="3500"/>
                    </a:lnTo>
                    <a:lnTo>
                      <a:pt x="4948" y="3454"/>
                    </a:lnTo>
                    <a:lnTo>
                      <a:pt x="4948" y="3487"/>
                    </a:lnTo>
                    <a:lnTo>
                      <a:pt x="4950" y="3460"/>
                    </a:lnTo>
                    <a:lnTo>
                      <a:pt x="4951" y="3480"/>
                    </a:lnTo>
                    <a:lnTo>
                      <a:pt x="4953" y="3460"/>
                    </a:lnTo>
                    <a:lnTo>
                      <a:pt x="4955" y="3474"/>
                    </a:lnTo>
                    <a:lnTo>
                      <a:pt x="4955" y="3467"/>
                    </a:lnTo>
                    <a:lnTo>
                      <a:pt x="4956" y="3487"/>
                    </a:lnTo>
                    <a:lnTo>
                      <a:pt x="4957" y="3454"/>
                    </a:lnTo>
                    <a:lnTo>
                      <a:pt x="4958" y="3494"/>
                    </a:lnTo>
                    <a:lnTo>
                      <a:pt x="4958" y="3447"/>
                    </a:lnTo>
                    <a:lnTo>
                      <a:pt x="4960" y="3487"/>
                    </a:lnTo>
                    <a:lnTo>
                      <a:pt x="4961" y="3474"/>
                    </a:lnTo>
                    <a:lnTo>
                      <a:pt x="4962" y="3480"/>
                    </a:lnTo>
                    <a:lnTo>
                      <a:pt x="4963" y="3474"/>
                    </a:lnTo>
                    <a:lnTo>
                      <a:pt x="4964" y="3480"/>
                    </a:lnTo>
                    <a:lnTo>
                      <a:pt x="4965" y="3447"/>
                    </a:lnTo>
                    <a:lnTo>
                      <a:pt x="4965" y="3467"/>
                    </a:lnTo>
                    <a:lnTo>
                      <a:pt x="4966" y="3460"/>
                    </a:lnTo>
                    <a:lnTo>
                      <a:pt x="4968" y="3514"/>
                    </a:lnTo>
                    <a:lnTo>
                      <a:pt x="4968" y="3467"/>
                    </a:lnTo>
                    <a:lnTo>
                      <a:pt x="4969" y="3487"/>
                    </a:lnTo>
                    <a:lnTo>
                      <a:pt x="4970" y="3454"/>
                    </a:lnTo>
                    <a:lnTo>
                      <a:pt x="4971" y="3500"/>
                    </a:lnTo>
                    <a:lnTo>
                      <a:pt x="4973" y="3480"/>
                    </a:lnTo>
                    <a:lnTo>
                      <a:pt x="4974" y="3487"/>
                    </a:lnTo>
                    <a:lnTo>
                      <a:pt x="4975" y="3474"/>
                    </a:lnTo>
                    <a:lnTo>
                      <a:pt x="4975" y="3494"/>
                    </a:lnTo>
                    <a:lnTo>
                      <a:pt x="4977" y="3467"/>
                    </a:lnTo>
                    <a:lnTo>
                      <a:pt x="4978" y="3487"/>
                    </a:lnTo>
                    <a:lnTo>
                      <a:pt x="4979" y="3460"/>
                    </a:lnTo>
                    <a:lnTo>
                      <a:pt x="4981" y="3494"/>
                    </a:lnTo>
                    <a:lnTo>
                      <a:pt x="4985" y="3467"/>
                    </a:lnTo>
                    <a:lnTo>
                      <a:pt x="4986" y="3494"/>
                    </a:lnTo>
                    <a:lnTo>
                      <a:pt x="4988" y="3480"/>
                    </a:lnTo>
                    <a:lnTo>
                      <a:pt x="4989" y="3494"/>
                    </a:lnTo>
                    <a:lnTo>
                      <a:pt x="4991" y="3467"/>
                    </a:lnTo>
                    <a:lnTo>
                      <a:pt x="4993" y="3494"/>
                    </a:lnTo>
                    <a:lnTo>
                      <a:pt x="4993" y="3447"/>
                    </a:lnTo>
                    <a:lnTo>
                      <a:pt x="4994" y="3487"/>
                    </a:lnTo>
                    <a:lnTo>
                      <a:pt x="4996" y="3467"/>
                    </a:lnTo>
                    <a:lnTo>
                      <a:pt x="4997" y="3494"/>
                    </a:lnTo>
                    <a:lnTo>
                      <a:pt x="4998" y="3454"/>
                    </a:lnTo>
                    <a:lnTo>
                      <a:pt x="4999" y="3474"/>
                    </a:lnTo>
                    <a:lnTo>
                      <a:pt x="5000" y="3467"/>
                    </a:lnTo>
                    <a:lnTo>
                      <a:pt x="5001" y="3500"/>
                    </a:lnTo>
                    <a:lnTo>
                      <a:pt x="5002" y="3474"/>
                    </a:lnTo>
                    <a:lnTo>
                      <a:pt x="5003" y="3500"/>
                    </a:lnTo>
                    <a:lnTo>
                      <a:pt x="5003" y="3480"/>
                    </a:lnTo>
                    <a:lnTo>
                      <a:pt x="5005" y="3487"/>
                    </a:lnTo>
                    <a:lnTo>
                      <a:pt x="5007" y="3467"/>
                    </a:lnTo>
                    <a:lnTo>
                      <a:pt x="5009" y="3500"/>
                    </a:lnTo>
                    <a:lnTo>
                      <a:pt x="5009" y="3494"/>
                    </a:lnTo>
                    <a:lnTo>
                      <a:pt x="5009" y="3500"/>
                    </a:lnTo>
                    <a:lnTo>
                      <a:pt x="5011" y="3474"/>
                    </a:lnTo>
                    <a:lnTo>
                      <a:pt x="5011" y="3487"/>
                    </a:lnTo>
                    <a:lnTo>
                      <a:pt x="5014" y="3474"/>
                    </a:lnTo>
                    <a:lnTo>
                      <a:pt x="5014" y="3494"/>
                    </a:lnTo>
                    <a:lnTo>
                      <a:pt x="5014" y="3480"/>
                    </a:lnTo>
                    <a:lnTo>
                      <a:pt x="5016" y="3494"/>
                    </a:lnTo>
                    <a:lnTo>
                      <a:pt x="5016" y="3480"/>
                    </a:lnTo>
                    <a:lnTo>
                      <a:pt x="5017" y="3507"/>
                    </a:lnTo>
                    <a:lnTo>
                      <a:pt x="5019" y="3460"/>
                    </a:lnTo>
                    <a:lnTo>
                      <a:pt x="5021" y="3487"/>
                    </a:lnTo>
                    <a:lnTo>
                      <a:pt x="5021" y="3480"/>
                    </a:lnTo>
                    <a:lnTo>
                      <a:pt x="5023" y="3494"/>
                    </a:lnTo>
                    <a:lnTo>
                      <a:pt x="5024" y="3467"/>
                    </a:lnTo>
                    <a:lnTo>
                      <a:pt x="5024" y="3500"/>
                    </a:lnTo>
                    <a:lnTo>
                      <a:pt x="5026" y="3460"/>
                    </a:lnTo>
                    <a:lnTo>
                      <a:pt x="5026" y="3480"/>
                    </a:lnTo>
                    <a:lnTo>
                      <a:pt x="5027" y="3467"/>
                    </a:lnTo>
                    <a:lnTo>
                      <a:pt x="5028" y="3487"/>
                    </a:lnTo>
                    <a:lnTo>
                      <a:pt x="5031" y="3454"/>
                    </a:lnTo>
                    <a:lnTo>
                      <a:pt x="5032" y="3487"/>
                    </a:lnTo>
                    <a:lnTo>
                      <a:pt x="5033" y="3480"/>
                    </a:lnTo>
                    <a:lnTo>
                      <a:pt x="5034" y="3494"/>
                    </a:lnTo>
                    <a:lnTo>
                      <a:pt x="5035" y="3487"/>
                    </a:lnTo>
                    <a:lnTo>
                      <a:pt x="5036" y="3494"/>
                    </a:lnTo>
                    <a:lnTo>
                      <a:pt x="5037" y="3467"/>
                    </a:lnTo>
                    <a:lnTo>
                      <a:pt x="5037" y="3480"/>
                    </a:lnTo>
                    <a:lnTo>
                      <a:pt x="5039" y="3460"/>
                    </a:lnTo>
                    <a:lnTo>
                      <a:pt x="5039" y="3487"/>
                    </a:lnTo>
                    <a:lnTo>
                      <a:pt x="5040" y="3474"/>
                    </a:lnTo>
                    <a:lnTo>
                      <a:pt x="5041" y="3494"/>
                    </a:lnTo>
                    <a:lnTo>
                      <a:pt x="5042" y="3460"/>
                    </a:lnTo>
                    <a:lnTo>
                      <a:pt x="5044" y="3494"/>
                    </a:lnTo>
                    <a:lnTo>
                      <a:pt x="5047" y="3467"/>
                    </a:lnTo>
                    <a:lnTo>
                      <a:pt x="5047" y="3494"/>
                    </a:lnTo>
                    <a:lnTo>
                      <a:pt x="5049" y="3460"/>
                    </a:lnTo>
                    <a:lnTo>
                      <a:pt x="5049" y="3467"/>
                    </a:lnTo>
                    <a:lnTo>
                      <a:pt x="5050" y="3460"/>
                    </a:lnTo>
                    <a:lnTo>
                      <a:pt x="5052" y="3480"/>
                    </a:lnTo>
                    <a:lnTo>
                      <a:pt x="5054" y="3467"/>
                    </a:lnTo>
                    <a:lnTo>
                      <a:pt x="5054" y="3474"/>
                    </a:lnTo>
                    <a:lnTo>
                      <a:pt x="5055" y="3467"/>
                    </a:lnTo>
                    <a:lnTo>
                      <a:pt x="5056" y="3474"/>
                    </a:lnTo>
                    <a:lnTo>
                      <a:pt x="5057" y="3454"/>
                    </a:lnTo>
                    <a:lnTo>
                      <a:pt x="5057" y="3494"/>
                    </a:lnTo>
                    <a:lnTo>
                      <a:pt x="5059" y="3467"/>
                    </a:lnTo>
                    <a:lnTo>
                      <a:pt x="5060" y="3494"/>
                    </a:lnTo>
                    <a:lnTo>
                      <a:pt x="5062" y="3474"/>
                    </a:lnTo>
                    <a:lnTo>
                      <a:pt x="5062" y="3480"/>
                    </a:lnTo>
                    <a:lnTo>
                      <a:pt x="5063" y="3467"/>
                    </a:lnTo>
                    <a:lnTo>
                      <a:pt x="5064" y="3500"/>
                    </a:lnTo>
                    <a:lnTo>
                      <a:pt x="5065" y="3467"/>
                    </a:lnTo>
                    <a:lnTo>
                      <a:pt x="5067" y="3500"/>
                    </a:lnTo>
                    <a:lnTo>
                      <a:pt x="5067" y="3467"/>
                    </a:lnTo>
                    <a:lnTo>
                      <a:pt x="5069" y="3494"/>
                    </a:lnTo>
                    <a:lnTo>
                      <a:pt x="5070" y="3454"/>
                    </a:lnTo>
                    <a:lnTo>
                      <a:pt x="5072" y="3494"/>
                    </a:lnTo>
                    <a:lnTo>
                      <a:pt x="5072" y="3460"/>
                    </a:lnTo>
                    <a:lnTo>
                      <a:pt x="5073" y="3500"/>
                    </a:lnTo>
                    <a:lnTo>
                      <a:pt x="5074" y="3487"/>
                    </a:lnTo>
                    <a:lnTo>
                      <a:pt x="5075" y="3494"/>
                    </a:lnTo>
                    <a:lnTo>
                      <a:pt x="5076" y="3467"/>
                    </a:lnTo>
                    <a:lnTo>
                      <a:pt x="5077" y="3487"/>
                    </a:lnTo>
                    <a:lnTo>
                      <a:pt x="5077" y="3480"/>
                    </a:lnTo>
                    <a:lnTo>
                      <a:pt x="5078" y="3487"/>
                    </a:lnTo>
                    <a:lnTo>
                      <a:pt x="5079" y="3474"/>
                    </a:lnTo>
                    <a:lnTo>
                      <a:pt x="5080" y="3487"/>
                    </a:lnTo>
                    <a:lnTo>
                      <a:pt x="5082" y="3480"/>
                    </a:lnTo>
                    <a:lnTo>
                      <a:pt x="5083" y="3507"/>
                    </a:lnTo>
                    <a:lnTo>
                      <a:pt x="5084" y="3474"/>
                    </a:lnTo>
                    <a:lnTo>
                      <a:pt x="5085" y="3487"/>
                    </a:lnTo>
                    <a:lnTo>
                      <a:pt x="5085" y="3460"/>
                    </a:lnTo>
                    <a:lnTo>
                      <a:pt x="5087" y="3494"/>
                    </a:lnTo>
                    <a:lnTo>
                      <a:pt x="5088" y="3474"/>
                    </a:lnTo>
                    <a:lnTo>
                      <a:pt x="5090" y="3494"/>
                    </a:lnTo>
                    <a:lnTo>
                      <a:pt x="5090" y="3460"/>
                    </a:lnTo>
                    <a:lnTo>
                      <a:pt x="5091" y="3500"/>
                    </a:lnTo>
                    <a:lnTo>
                      <a:pt x="5093" y="3474"/>
                    </a:lnTo>
                    <a:lnTo>
                      <a:pt x="5096" y="3494"/>
                    </a:lnTo>
                    <a:lnTo>
                      <a:pt x="5098" y="3454"/>
                    </a:lnTo>
                    <a:lnTo>
                      <a:pt x="5098" y="3474"/>
                    </a:lnTo>
                    <a:lnTo>
                      <a:pt x="5100" y="3460"/>
                    </a:lnTo>
                    <a:lnTo>
                      <a:pt x="5100" y="3494"/>
                    </a:lnTo>
                    <a:lnTo>
                      <a:pt x="5102" y="3467"/>
                    </a:lnTo>
                    <a:lnTo>
                      <a:pt x="5106" y="3494"/>
                    </a:lnTo>
                    <a:lnTo>
                      <a:pt x="5108" y="3460"/>
                    </a:lnTo>
                    <a:lnTo>
                      <a:pt x="5108" y="3494"/>
                    </a:lnTo>
                    <a:lnTo>
                      <a:pt x="5109" y="3460"/>
                    </a:lnTo>
                    <a:lnTo>
                      <a:pt x="5110" y="3500"/>
                    </a:lnTo>
                    <a:lnTo>
                      <a:pt x="5111" y="3467"/>
                    </a:lnTo>
                    <a:lnTo>
                      <a:pt x="5111" y="3480"/>
                    </a:lnTo>
                    <a:lnTo>
                      <a:pt x="5113" y="3474"/>
                    </a:lnTo>
                    <a:lnTo>
                      <a:pt x="5115" y="3487"/>
                    </a:lnTo>
                    <a:lnTo>
                      <a:pt x="5116" y="3480"/>
                    </a:lnTo>
                    <a:lnTo>
                      <a:pt x="5116" y="3500"/>
                    </a:lnTo>
                    <a:lnTo>
                      <a:pt x="5116" y="3474"/>
                    </a:lnTo>
                    <a:lnTo>
                      <a:pt x="5118" y="3507"/>
                    </a:lnTo>
                    <a:lnTo>
                      <a:pt x="5121" y="3447"/>
                    </a:lnTo>
                    <a:lnTo>
                      <a:pt x="5121" y="3514"/>
                    </a:lnTo>
                    <a:lnTo>
                      <a:pt x="5122" y="3480"/>
                    </a:lnTo>
                    <a:lnTo>
                      <a:pt x="5123" y="3494"/>
                    </a:lnTo>
                    <a:lnTo>
                      <a:pt x="5123" y="3480"/>
                    </a:lnTo>
                    <a:lnTo>
                      <a:pt x="5124" y="3494"/>
                    </a:lnTo>
                    <a:lnTo>
                      <a:pt x="5125" y="3467"/>
                    </a:lnTo>
                    <a:lnTo>
                      <a:pt x="5126" y="3494"/>
                    </a:lnTo>
                    <a:lnTo>
                      <a:pt x="5126" y="3480"/>
                    </a:lnTo>
                    <a:lnTo>
                      <a:pt x="5128" y="3507"/>
                    </a:lnTo>
                    <a:lnTo>
                      <a:pt x="5128" y="3454"/>
                    </a:lnTo>
                    <a:lnTo>
                      <a:pt x="5131" y="3494"/>
                    </a:lnTo>
                    <a:lnTo>
                      <a:pt x="5131" y="3474"/>
                    </a:lnTo>
                    <a:lnTo>
                      <a:pt x="5132" y="3500"/>
                    </a:lnTo>
                    <a:lnTo>
                      <a:pt x="5133" y="3474"/>
                    </a:lnTo>
                    <a:lnTo>
                      <a:pt x="5134" y="3500"/>
                    </a:lnTo>
                    <a:lnTo>
                      <a:pt x="5136" y="3447"/>
                    </a:lnTo>
                    <a:lnTo>
                      <a:pt x="5137" y="3467"/>
                    </a:lnTo>
                    <a:lnTo>
                      <a:pt x="5138" y="3454"/>
                    </a:lnTo>
                    <a:lnTo>
                      <a:pt x="5139" y="3480"/>
                    </a:lnTo>
                    <a:lnTo>
                      <a:pt x="5139" y="3474"/>
                    </a:lnTo>
                    <a:lnTo>
                      <a:pt x="5139" y="3480"/>
                    </a:lnTo>
                    <a:lnTo>
                      <a:pt x="5141" y="3467"/>
                    </a:lnTo>
                    <a:lnTo>
                      <a:pt x="5143" y="3507"/>
                    </a:lnTo>
                    <a:lnTo>
                      <a:pt x="5145" y="3467"/>
                    </a:lnTo>
                    <a:lnTo>
                      <a:pt x="5146" y="3487"/>
                    </a:lnTo>
                    <a:lnTo>
                      <a:pt x="5147" y="3480"/>
                    </a:lnTo>
                    <a:lnTo>
                      <a:pt x="5148" y="3487"/>
                    </a:lnTo>
                    <a:lnTo>
                      <a:pt x="5149" y="3480"/>
                    </a:lnTo>
                    <a:lnTo>
                      <a:pt x="5149" y="3487"/>
                    </a:lnTo>
                    <a:lnTo>
                      <a:pt x="5151" y="3467"/>
                    </a:lnTo>
                    <a:lnTo>
                      <a:pt x="5152" y="3514"/>
                    </a:lnTo>
                    <a:lnTo>
                      <a:pt x="5154" y="3467"/>
                    </a:lnTo>
                    <a:lnTo>
                      <a:pt x="5154" y="3487"/>
                    </a:lnTo>
                    <a:lnTo>
                      <a:pt x="5156" y="3460"/>
                    </a:lnTo>
                    <a:lnTo>
                      <a:pt x="5157" y="3487"/>
                    </a:lnTo>
                    <a:lnTo>
                      <a:pt x="5157" y="3467"/>
                    </a:lnTo>
                    <a:lnTo>
                      <a:pt x="5157" y="3494"/>
                    </a:lnTo>
                    <a:lnTo>
                      <a:pt x="5159" y="3460"/>
                    </a:lnTo>
                    <a:lnTo>
                      <a:pt x="5161" y="3487"/>
                    </a:lnTo>
                    <a:lnTo>
                      <a:pt x="5162" y="3474"/>
                    </a:lnTo>
                    <a:lnTo>
                      <a:pt x="5164" y="3494"/>
                    </a:lnTo>
                    <a:lnTo>
                      <a:pt x="5164" y="3480"/>
                    </a:lnTo>
                    <a:lnTo>
                      <a:pt x="5165" y="3487"/>
                    </a:lnTo>
                    <a:lnTo>
                      <a:pt x="5166" y="3467"/>
                    </a:lnTo>
                    <a:lnTo>
                      <a:pt x="5167" y="3500"/>
                    </a:lnTo>
                    <a:lnTo>
                      <a:pt x="5168" y="3474"/>
                    </a:lnTo>
                    <a:lnTo>
                      <a:pt x="5170" y="3494"/>
                    </a:lnTo>
                    <a:lnTo>
                      <a:pt x="5171" y="3474"/>
                    </a:lnTo>
                    <a:lnTo>
                      <a:pt x="5172" y="3487"/>
                    </a:lnTo>
                    <a:lnTo>
                      <a:pt x="5173" y="3447"/>
                    </a:lnTo>
                    <a:lnTo>
                      <a:pt x="5175" y="3500"/>
                    </a:lnTo>
                    <a:lnTo>
                      <a:pt x="5177" y="3460"/>
                    </a:lnTo>
                    <a:lnTo>
                      <a:pt x="5180" y="3480"/>
                    </a:lnTo>
                    <a:lnTo>
                      <a:pt x="5180" y="3474"/>
                    </a:lnTo>
                    <a:lnTo>
                      <a:pt x="5181" y="3480"/>
                    </a:lnTo>
                    <a:lnTo>
                      <a:pt x="5184" y="3441"/>
                    </a:lnTo>
                    <a:lnTo>
                      <a:pt x="5185" y="3447"/>
                    </a:lnTo>
                    <a:lnTo>
                      <a:pt x="5185" y="3441"/>
                    </a:lnTo>
                    <a:lnTo>
                      <a:pt x="5186" y="3467"/>
                    </a:lnTo>
                    <a:lnTo>
                      <a:pt x="5187" y="3454"/>
                    </a:lnTo>
                    <a:lnTo>
                      <a:pt x="5188" y="3520"/>
                    </a:lnTo>
                    <a:lnTo>
                      <a:pt x="5190" y="3480"/>
                    </a:lnTo>
                    <a:lnTo>
                      <a:pt x="5190" y="3487"/>
                    </a:lnTo>
                    <a:lnTo>
                      <a:pt x="5192" y="3467"/>
                    </a:lnTo>
                    <a:lnTo>
                      <a:pt x="5193" y="3474"/>
                    </a:lnTo>
                    <a:lnTo>
                      <a:pt x="5193" y="3460"/>
                    </a:lnTo>
                    <a:lnTo>
                      <a:pt x="5195" y="3507"/>
                    </a:lnTo>
                    <a:lnTo>
                      <a:pt x="5195" y="3474"/>
                    </a:lnTo>
                    <a:lnTo>
                      <a:pt x="5198" y="3514"/>
                    </a:lnTo>
                    <a:lnTo>
                      <a:pt x="5198" y="3487"/>
                    </a:lnTo>
                    <a:lnTo>
                      <a:pt x="5198" y="3514"/>
                    </a:lnTo>
                    <a:lnTo>
                      <a:pt x="5200" y="3480"/>
                    </a:lnTo>
                    <a:lnTo>
                      <a:pt x="5200" y="3494"/>
                    </a:lnTo>
                    <a:lnTo>
                      <a:pt x="5202" y="3460"/>
                    </a:lnTo>
                    <a:lnTo>
                      <a:pt x="5203" y="3507"/>
                    </a:lnTo>
                    <a:lnTo>
                      <a:pt x="5203" y="3460"/>
                    </a:lnTo>
                    <a:lnTo>
                      <a:pt x="5204" y="3487"/>
                    </a:lnTo>
                    <a:lnTo>
                      <a:pt x="5205" y="3467"/>
                    </a:lnTo>
                    <a:lnTo>
                      <a:pt x="5205" y="3487"/>
                    </a:lnTo>
                    <a:lnTo>
                      <a:pt x="5206" y="3474"/>
                    </a:lnTo>
                    <a:lnTo>
                      <a:pt x="5207" y="3507"/>
                    </a:lnTo>
                    <a:lnTo>
                      <a:pt x="5208" y="3460"/>
                    </a:lnTo>
                    <a:lnTo>
                      <a:pt x="5210" y="3494"/>
                    </a:lnTo>
                    <a:lnTo>
                      <a:pt x="5211" y="3441"/>
                    </a:lnTo>
                    <a:lnTo>
                      <a:pt x="5215" y="3500"/>
                    </a:lnTo>
                    <a:lnTo>
                      <a:pt x="5216" y="3460"/>
                    </a:lnTo>
                    <a:lnTo>
                      <a:pt x="5220" y="3494"/>
                    </a:lnTo>
                    <a:lnTo>
                      <a:pt x="5221" y="3460"/>
                    </a:lnTo>
                    <a:lnTo>
                      <a:pt x="5222" y="3494"/>
                    </a:lnTo>
                    <a:lnTo>
                      <a:pt x="5224" y="3460"/>
                    </a:lnTo>
                    <a:lnTo>
                      <a:pt x="5226" y="3487"/>
                    </a:lnTo>
                    <a:lnTo>
                      <a:pt x="5228" y="3460"/>
                    </a:lnTo>
                    <a:lnTo>
                      <a:pt x="5229" y="3474"/>
                    </a:lnTo>
                    <a:lnTo>
                      <a:pt x="5229" y="3454"/>
                    </a:lnTo>
                    <a:lnTo>
                      <a:pt x="5231" y="3480"/>
                    </a:lnTo>
                    <a:lnTo>
                      <a:pt x="5232" y="3474"/>
                    </a:lnTo>
                    <a:lnTo>
                      <a:pt x="5234" y="3500"/>
                    </a:lnTo>
                    <a:lnTo>
                      <a:pt x="5236" y="3467"/>
                    </a:lnTo>
                    <a:lnTo>
                      <a:pt x="5237" y="3487"/>
                    </a:lnTo>
                    <a:lnTo>
                      <a:pt x="5238" y="3467"/>
                    </a:lnTo>
                    <a:lnTo>
                      <a:pt x="5239" y="3500"/>
                    </a:lnTo>
                    <a:lnTo>
                      <a:pt x="5239" y="3454"/>
                    </a:lnTo>
                    <a:lnTo>
                      <a:pt x="5240" y="3494"/>
                    </a:lnTo>
                    <a:lnTo>
                      <a:pt x="5243" y="3447"/>
                    </a:lnTo>
                    <a:lnTo>
                      <a:pt x="5244" y="3474"/>
                    </a:lnTo>
                    <a:lnTo>
                      <a:pt x="5244" y="3460"/>
                    </a:lnTo>
                    <a:lnTo>
                      <a:pt x="5247" y="3474"/>
                    </a:lnTo>
                    <a:lnTo>
                      <a:pt x="5247" y="3467"/>
                    </a:lnTo>
                    <a:lnTo>
                      <a:pt x="5247" y="3500"/>
                    </a:lnTo>
                    <a:lnTo>
                      <a:pt x="5250" y="3460"/>
                    </a:lnTo>
                    <a:lnTo>
                      <a:pt x="5252" y="3494"/>
                    </a:lnTo>
                    <a:lnTo>
                      <a:pt x="5253" y="3480"/>
                    </a:lnTo>
                    <a:lnTo>
                      <a:pt x="5254" y="3487"/>
                    </a:lnTo>
                    <a:lnTo>
                      <a:pt x="5255" y="3467"/>
                    </a:lnTo>
                    <a:lnTo>
                      <a:pt x="5257" y="3480"/>
                    </a:lnTo>
                    <a:lnTo>
                      <a:pt x="5257" y="3474"/>
                    </a:lnTo>
                    <a:lnTo>
                      <a:pt x="5259" y="3494"/>
                    </a:lnTo>
                    <a:lnTo>
                      <a:pt x="5260" y="3467"/>
                    </a:lnTo>
                    <a:lnTo>
                      <a:pt x="5261" y="3507"/>
                    </a:lnTo>
                    <a:lnTo>
                      <a:pt x="5262" y="3460"/>
                    </a:lnTo>
                    <a:lnTo>
                      <a:pt x="5265" y="3500"/>
                    </a:lnTo>
                    <a:lnTo>
                      <a:pt x="5265" y="3460"/>
                    </a:lnTo>
                    <a:lnTo>
                      <a:pt x="5267" y="3500"/>
                    </a:lnTo>
                    <a:lnTo>
                      <a:pt x="5268" y="3474"/>
                    </a:lnTo>
                    <a:lnTo>
                      <a:pt x="5269" y="3480"/>
                    </a:lnTo>
                    <a:lnTo>
                      <a:pt x="5270" y="3467"/>
                    </a:lnTo>
                    <a:lnTo>
                      <a:pt x="5271" y="3480"/>
                    </a:lnTo>
                    <a:lnTo>
                      <a:pt x="5272" y="3447"/>
                    </a:lnTo>
                    <a:lnTo>
                      <a:pt x="5274" y="3487"/>
                    </a:lnTo>
                    <a:lnTo>
                      <a:pt x="5275" y="3474"/>
                    </a:lnTo>
                    <a:lnTo>
                      <a:pt x="5275" y="3494"/>
                    </a:lnTo>
                    <a:lnTo>
                      <a:pt x="5277" y="3454"/>
                    </a:lnTo>
                    <a:lnTo>
                      <a:pt x="5278" y="3474"/>
                    </a:lnTo>
                    <a:lnTo>
                      <a:pt x="5278" y="3467"/>
                    </a:lnTo>
                    <a:lnTo>
                      <a:pt x="5278" y="3494"/>
                    </a:lnTo>
                    <a:lnTo>
                      <a:pt x="5281" y="3460"/>
                    </a:lnTo>
                    <a:lnTo>
                      <a:pt x="5282" y="3474"/>
                    </a:lnTo>
                    <a:lnTo>
                      <a:pt x="5283" y="3454"/>
                    </a:lnTo>
                    <a:lnTo>
                      <a:pt x="5285" y="3494"/>
                    </a:lnTo>
                    <a:lnTo>
                      <a:pt x="5286" y="3467"/>
                    </a:lnTo>
                    <a:lnTo>
                      <a:pt x="5287" y="3474"/>
                    </a:lnTo>
                    <a:lnTo>
                      <a:pt x="5288" y="3467"/>
                    </a:lnTo>
                    <a:lnTo>
                      <a:pt x="5290" y="3500"/>
                    </a:lnTo>
                    <a:lnTo>
                      <a:pt x="5290" y="3467"/>
                    </a:lnTo>
                    <a:lnTo>
                      <a:pt x="5291" y="3487"/>
                    </a:lnTo>
                    <a:lnTo>
                      <a:pt x="5292" y="3460"/>
                    </a:lnTo>
                    <a:lnTo>
                      <a:pt x="5293" y="3487"/>
                    </a:lnTo>
                    <a:lnTo>
                      <a:pt x="5293" y="3467"/>
                    </a:lnTo>
                    <a:lnTo>
                      <a:pt x="5295" y="3474"/>
                    </a:lnTo>
                    <a:lnTo>
                      <a:pt x="5296" y="3454"/>
                    </a:lnTo>
                    <a:lnTo>
                      <a:pt x="5296" y="3480"/>
                    </a:lnTo>
                    <a:lnTo>
                      <a:pt x="5298" y="3454"/>
                    </a:lnTo>
                    <a:lnTo>
                      <a:pt x="5298" y="3500"/>
                    </a:lnTo>
                    <a:lnTo>
                      <a:pt x="5300" y="3474"/>
                    </a:lnTo>
                    <a:lnTo>
                      <a:pt x="5301" y="3480"/>
                    </a:lnTo>
                    <a:lnTo>
                      <a:pt x="5302" y="3454"/>
                    </a:lnTo>
                    <a:lnTo>
                      <a:pt x="5303" y="3480"/>
                    </a:lnTo>
                    <a:lnTo>
                      <a:pt x="5306" y="3460"/>
                    </a:lnTo>
                    <a:lnTo>
                      <a:pt x="5309" y="3494"/>
                    </a:lnTo>
                    <a:lnTo>
                      <a:pt x="5311" y="3474"/>
                    </a:lnTo>
                    <a:lnTo>
                      <a:pt x="5312" y="3480"/>
                    </a:lnTo>
                    <a:lnTo>
                      <a:pt x="5313" y="3460"/>
                    </a:lnTo>
                    <a:lnTo>
                      <a:pt x="5314" y="3467"/>
                    </a:lnTo>
                    <a:lnTo>
                      <a:pt x="5314" y="3454"/>
                    </a:lnTo>
                    <a:lnTo>
                      <a:pt x="5316" y="3480"/>
                    </a:lnTo>
                    <a:lnTo>
                      <a:pt x="5318" y="3467"/>
                    </a:lnTo>
                    <a:lnTo>
                      <a:pt x="5320" y="3494"/>
                    </a:lnTo>
                    <a:lnTo>
                      <a:pt x="5321" y="3474"/>
                    </a:lnTo>
                    <a:lnTo>
                      <a:pt x="5321" y="3480"/>
                    </a:lnTo>
                    <a:lnTo>
                      <a:pt x="5322" y="3460"/>
                    </a:lnTo>
                    <a:lnTo>
                      <a:pt x="5323" y="3487"/>
                    </a:lnTo>
                    <a:lnTo>
                      <a:pt x="5324" y="3474"/>
                    </a:lnTo>
                    <a:lnTo>
                      <a:pt x="5324" y="3480"/>
                    </a:lnTo>
                    <a:lnTo>
                      <a:pt x="5327" y="3460"/>
                    </a:lnTo>
                    <a:lnTo>
                      <a:pt x="5327" y="3487"/>
                    </a:lnTo>
                    <a:lnTo>
                      <a:pt x="5327" y="3474"/>
                    </a:lnTo>
                    <a:lnTo>
                      <a:pt x="5329" y="3480"/>
                    </a:lnTo>
                    <a:lnTo>
                      <a:pt x="5329" y="3467"/>
                    </a:lnTo>
                    <a:lnTo>
                      <a:pt x="5331" y="3480"/>
                    </a:lnTo>
                    <a:lnTo>
                      <a:pt x="5332" y="3467"/>
                    </a:lnTo>
                    <a:lnTo>
                      <a:pt x="5333" y="3494"/>
                    </a:lnTo>
                    <a:lnTo>
                      <a:pt x="5334" y="3467"/>
                    </a:lnTo>
                    <a:lnTo>
                      <a:pt x="5335" y="3487"/>
                    </a:lnTo>
                    <a:lnTo>
                      <a:pt x="5337" y="3474"/>
                    </a:lnTo>
                    <a:lnTo>
                      <a:pt x="5338" y="3514"/>
                    </a:lnTo>
                    <a:lnTo>
                      <a:pt x="5339" y="3467"/>
                    </a:lnTo>
                    <a:lnTo>
                      <a:pt x="5340" y="3500"/>
                    </a:lnTo>
                    <a:lnTo>
                      <a:pt x="5340" y="3474"/>
                    </a:lnTo>
                    <a:lnTo>
                      <a:pt x="5340" y="3494"/>
                    </a:lnTo>
                    <a:lnTo>
                      <a:pt x="5342" y="3467"/>
                    </a:lnTo>
                    <a:lnTo>
                      <a:pt x="5343" y="3494"/>
                    </a:lnTo>
                    <a:lnTo>
                      <a:pt x="5344" y="3487"/>
                    </a:lnTo>
                    <a:lnTo>
                      <a:pt x="5346" y="3514"/>
                    </a:lnTo>
                    <a:lnTo>
                      <a:pt x="5347" y="3474"/>
                    </a:lnTo>
                    <a:lnTo>
                      <a:pt x="5349" y="3514"/>
                    </a:lnTo>
                    <a:lnTo>
                      <a:pt x="5350" y="3474"/>
                    </a:lnTo>
                    <a:lnTo>
                      <a:pt x="5351" y="3487"/>
                    </a:lnTo>
                    <a:lnTo>
                      <a:pt x="5353" y="3480"/>
                    </a:lnTo>
                    <a:lnTo>
                      <a:pt x="5355" y="3507"/>
                    </a:lnTo>
                    <a:lnTo>
                      <a:pt x="5355" y="3480"/>
                    </a:lnTo>
                    <a:lnTo>
                      <a:pt x="5357" y="3507"/>
                    </a:lnTo>
                    <a:lnTo>
                      <a:pt x="5358" y="3467"/>
                    </a:lnTo>
                    <a:lnTo>
                      <a:pt x="5360" y="3494"/>
                    </a:lnTo>
                    <a:lnTo>
                      <a:pt x="5362" y="3441"/>
                    </a:lnTo>
                    <a:lnTo>
                      <a:pt x="5363" y="3474"/>
                    </a:lnTo>
                    <a:lnTo>
                      <a:pt x="5365" y="3460"/>
                    </a:lnTo>
                    <a:lnTo>
                      <a:pt x="5365" y="3487"/>
                    </a:lnTo>
                    <a:lnTo>
                      <a:pt x="5367" y="3467"/>
                    </a:lnTo>
                    <a:lnTo>
                      <a:pt x="5369" y="3494"/>
                    </a:lnTo>
                    <a:lnTo>
                      <a:pt x="5370" y="3480"/>
                    </a:lnTo>
                    <a:lnTo>
                      <a:pt x="5371" y="3500"/>
                    </a:lnTo>
                    <a:lnTo>
                      <a:pt x="5373" y="3467"/>
                    </a:lnTo>
                    <a:lnTo>
                      <a:pt x="5377" y="3480"/>
                    </a:lnTo>
                    <a:lnTo>
                      <a:pt x="5380" y="3447"/>
                    </a:lnTo>
                    <a:lnTo>
                      <a:pt x="5383" y="3474"/>
                    </a:lnTo>
                    <a:lnTo>
                      <a:pt x="5384" y="3460"/>
                    </a:lnTo>
                    <a:lnTo>
                      <a:pt x="5386" y="3487"/>
                    </a:lnTo>
                    <a:lnTo>
                      <a:pt x="5387" y="3454"/>
                    </a:lnTo>
                    <a:lnTo>
                      <a:pt x="5388" y="3494"/>
                    </a:lnTo>
                    <a:lnTo>
                      <a:pt x="5391" y="3467"/>
                    </a:lnTo>
                    <a:lnTo>
                      <a:pt x="5391" y="3507"/>
                    </a:lnTo>
                    <a:lnTo>
                      <a:pt x="5392" y="3460"/>
                    </a:lnTo>
                    <a:lnTo>
                      <a:pt x="5394" y="3487"/>
                    </a:lnTo>
                    <a:lnTo>
                      <a:pt x="5395" y="3480"/>
                    </a:lnTo>
                    <a:lnTo>
                      <a:pt x="5396" y="3487"/>
                    </a:lnTo>
                    <a:lnTo>
                      <a:pt x="5397" y="3460"/>
                    </a:lnTo>
                    <a:lnTo>
                      <a:pt x="5399" y="3487"/>
                    </a:lnTo>
                    <a:lnTo>
                      <a:pt x="5401" y="3467"/>
                    </a:lnTo>
                    <a:lnTo>
                      <a:pt x="5402" y="3500"/>
                    </a:lnTo>
                    <a:lnTo>
                      <a:pt x="5403" y="3454"/>
                    </a:lnTo>
                    <a:lnTo>
                      <a:pt x="5404" y="3514"/>
                    </a:lnTo>
                    <a:lnTo>
                      <a:pt x="5405" y="3487"/>
                    </a:lnTo>
                    <a:lnTo>
                      <a:pt x="5407" y="3507"/>
                    </a:lnTo>
                    <a:lnTo>
                      <a:pt x="5409" y="3494"/>
                    </a:lnTo>
                    <a:lnTo>
                      <a:pt x="5410" y="3507"/>
                    </a:lnTo>
                    <a:lnTo>
                      <a:pt x="5410" y="3474"/>
                    </a:lnTo>
                    <a:lnTo>
                      <a:pt x="5410" y="3494"/>
                    </a:lnTo>
                    <a:lnTo>
                      <a:pt x="5412" y="3474"/>
                    </a:lnTo>
                    <a:lnTo>
                      <a:pt x="5413" y="3487"/>
                    </a:lnTo>
                    <a:lnTo>
                      <a:pt x="5414" y="3480"/>
                    </a:lnTo>
                    <a:lnTo>
                      <a:pt x="5415" y="3487"/>
                    </a:lnTo>
                    <a:lnTo>
                      <a:pt x="5417" y="3467"/>
                    </a:lnTo>
                    <a:lnTo>
                      <a:pt x="5417" y="3507"/>
                    </a:lnTo>
                    <a:lnTo>
                      <a:pt x="5418" y="347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36" name="Rectangle 248"/>
              <p:cNvSpPr>
                <a:spLocks noChangeArrowheads="1"/>
              </p:cNvSpPr>
              <p:nvPr/>
            </p:nvSpPr>
            <p:spPr bwMode="auto">
              <a:xfrm>
                <a:off x="3988" y="1601"/>
                <a:ext cx="3" cy="2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37" name="Rectangle 249"/>
              <p:cNvSpPr>
                <a:spLocks noChangeArrowheads="1"/>
              </p:cNvSpPr>
              <p:nvPr/>
            </p:nvSpPr>
            <p:spPr bwMode="auto">
              <a:xfrm>
                <a:off x="1651" y="1610"/>
                <a:ext cx="2" cy="2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38" name="Freeform 250"/>
              <p:cNvSpPr>
                <a:spLocks/>
              </p:cNvSpPr>
              <p:nvPr/>
            </p:nvSpPr>
            <p:spPr bwMode="auto">
              <a:xfrm>
                <a:off x="2187" y="-58"/>
                <a:ext cx="5" cy="28"/>
              </a:xfrm>
              <a:custGeom>
                <a:avLst/>
                <a:gdLst>
                  <a:gd name="T0" fmla="*/ 0 w 11"/>
                  <a:gd name="T1" fmla="*/ 12 h 60"/>
                  <a:gd name="T2" fmla="*/ 5 w 11"/>
                  <a:gd name="T3" fmla="*/ 9 h 60"/>
                  <a:gd name="T4" fmla="*/ 11 w 11"/>
                  <a:gd name="T5" fmla="*/ 0 h 60"/>
                  <a:gd name="T6" fmla="*/ 11 w 11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0">
                    <a:moveTo>
                      <a:pt x="0" y="12"/>
                    </a:moveTo>
                    <a:lnTo>
                      <a:pt x="5" y="9"/>
                    </a:lnTo>
                    <a:lnTo>
                      <a:pt x="11" y="0"/>
                    </a:lnTo>
                    <a:lnTo>
                      <a:pt x="11" y="6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39" name="Freeform 251"/>
              <p:cNvSpPr>
                <a:spLocks/>
              </p:cNvSpPr>
              <p:nvPr/>
            </p:nvSpPr>
            <p:spPr bwMode="auto">
              <a:xfrm>
                <a:off x="2213" y="-58"/>
                <a:ext cx="13" cy="28"/>
              </a:xfrm>
              <a:custGeom>
                <a:avLst/>
                <a:gdLst>
                  <a:gd name="T0" fmla="*/ 13 w 31"/>
                  <a:gd name="T1" fmla="*/ 0 h 60"/>
                  <a:gd name="T2" fmla="*/ 6 w 31"/>
                  <a:gd name="T3" fmla="*/ 3 h 60"/>
                  <a:gd name="T4" fmla="*/ 2 w 31"/>
                  <a:gd name="T5" fmla="*/ 12 h 60"/>
                  <a:gd name="T6" fmla="*/ 0 w 31"/>
                  <a:gd name="T7" fmla="*/ 26 h 60"/>
                  <a:gd name="T8" fmla="*/ 2 w 31"/>
                  <a:gd name="T9" fmla="*/ 48 h 60"/>
                  <a:gd name="T10" fmla="*/ 6 w 31"/>
                  <a:gd name="T11" fmla="*/ 57 h 60"/>
                  <a:gd name="T12" fmla="*/ 17 w 31"/>
                  <a:gd name="T13" fmla="*/ 60 h 60"/>
                  <a:gd name="T14" fmla="*/ 24 w 31"/>
                  <a:gd name="T15" fmla="*/ 57 h 60"/>
                  <a:gd name="T16" fmla="*/ 28 w 31"/>
                  <a:gd name="T17" fmla="*/ 48 h 60"/>
                  <a:gd name="T18" fmla="*/ 31 w 31"/>
                  <a:gd name="T19" fmla="*/ 34 h 60"/>
                  <a:gd name="T20" fmla="*/ 28 w 31"/>
                  <a:gd name="T21" fmla="*/ 12 h 60"/>
                  <a:gd name="T22" fmla="*/ 24 w 31"/>
                  <a:gd name="T23" fmla="*/ 3 h 60"/>
                  <a:gd name="T24" fmla="*/ 13 w 31"/>
                  <a:gd name="T2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60">
                    <a:moveTo>
                      <a:pt x="13" y="0"/>
                    </a:moveTo>
                    <a:lnTo>
                      <a:pt x="6" y="3"/>
                    </a:lnTo>
                    <a:lnTo>
                      <a:pt x="2" y="12"/>
                    </a:lnTo>
                    <a:lnTo>
                      <a:pt x="0" y="26"/>
                    </a:lnTo>
                    <a:lnTo>
                      <a:pt x="2" y="48"/>
                    </a:lnTo>
                    <a:lnTo>
                      <a:pt x="6" y="57"/>
                    </a:lnTo>
                    <a:lnTo>
                      <a:pt x="17" y="60"/>
                    </a:lnTo>
                    <a:lnTo>
                      <a:pt x="24" y="57"/>
                    </a:lnTo>
                    <a:lnTo>
                      <a:pt x="28" y="48"/>
                    </a:lnTo>
                    <a:lnTo>
                      <a:pt x="31" y="34"/>
                    </a:lnTo>
                    <a:lnTo>
                      <a:pt x="28" y="12"/>
                    </a:lnTo>
                    <a:lnTo>
                      <a:pt x="24" y="3"/>
                    </a:lnTo>
                    <a:lnTo>
                      <a:pt x="1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0" name="Line 252"/>
              <p:cNvSpPr>
                <a:spLocks noChangeShapeType="1"/>
              </p:cNvSpPr>
              <p:nvPr/>
            </p:nvSpPr>
            <p:spPr bwMode="auto">
              <a:xfrm flipH="1">
                <a:off x="2245" y="-58"/>
                <a:ext cx="9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1" name="Line 253"/>
              <p:cNvSpPr>
                <a:spLocks noChangeShapeType="1"/>
              </p:cNvSpPr>
              <p:nvPr/>
            </p:nvSpPr>
            <p:spPr bwMode="auto">
              <a:xfrm>
                <a:off x="2241" y="-58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2" name="Freeform 254"/>
              <p:cNvSpPr>
                <a:spLocks/>
              </p:cNvSpPr>
              <p:nvPr/>
            </p:nvSpPr>
            <p:spPr bwMode="auto">
              <a:xfrm>
                <a:off x="2270" y="-58"/>
                <a:ext cx="13" cy="28"/>
              </a:xfrm>
              <a:custGeom>
                <a:avLst/>
                <a:gdLst>
                  <a:gd name="T0" fmla="*/ 27 w 31"/>
                  <a:gd name="T1" fmla="*/ 0 h 60"/>
                  <a:gd name="T2" fmla="*/ 4 w 31"/>
                  <a:gd name="T3" fmla="*/ 0 h 60"/>
                  <a:gd name="T4" fmla="*/ 2 w 31"/>
                  <a:gd name="T5" fmla="*/ 26 h 60"/>
                  <a:gd name="T6" fmla="*/ 4 w 31"/>
                  <a:gd name="T7" fmla="*/ 23 h 60"/>
                  <a:gd name="T8" fmla="*/ 18 w 31"/>
                  <a:gd name="T9" fmla="*/ 20 h 60"/>
                  <a:gd name="T10" fmla="*/ 29 w 31"/>
                  <a:gd name="T11" fmla="*/ 29 h 60"/>
                  <a:gd name="T12" fmla="*/ 31 w 31"/>
                  <a:gd name="T13" fmla="*/ 43 h 60"/>
                  <a:gd name="T14" fmla="*/ 24 w 31"/>
                  <a:gd name="T15" fmla="*/ 57 h 60"/>
                  <a:gd name="T16" fmla="*/ 18 w 31"/>
                  <a:gd name="T17" fmla="*/ 60 h 60"/>
                  <a:gd name="T18" fmla="*/ 11 w 31"/>
                  <a:gd name="T19" fmla="*/ 60 h 60"/>
                  <a:gd name="T20" fmla="*/ 4 w 31"/>
                  <a:gd name="T21" fmla="*/ 57 h 60"/>
                  <a:gd name="T22" fmla="*/ 2 w 31"/>
                  <a:gd name="T23" fmla="*/ 54 h 60"/>
                  <a:gd name="T24" fmla="*/ 0 w 31"/>
                  <a:gd name="T25" fmla="*/ 4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60">
                    <a:moveTo>
                      <a:pt x="27" y="0"/>
                    </a:moveTo>
                    <a:lnTo>
                      <a:pt x="4" y="0"/>
                    </a:lnTo>
                    <a:lnTo>
                      <a:pt x="2" y="26"/>
                    </a:lnTo>
                    <a:lnTo>
                      <a:pt x="4" y="23"/>
                    </a:lnTo>
                    <a:lnTo>
                      <a:pt x="18" y="20"/>
                    </a:lnTo>
                    <a:lnTo>
                      <a:pt x="29" y="29"/>
                    </a:lnTo>
                    <a:lnTo>
                      <a:pt x="31" y="43"/>
                    </a:lnTo>
                    <a:lnTo>
                      <a:pt x="24" y="57"/>
                    </a:lnTo>
                    <a:lnTo>
                      <a:pt x="18" y="60"/>
                    </a:lnTo>
                    <a:lnTo>
                      <a:pt x="11" y="60"/>
                    </a:lnTo>
                    <a:lnTo>
                      <a:pt x="4" y="57"/>
                    </a:lnTo>
                    <a:lnTo>
                      <a:pt x="2" y="5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3" name="Freeform 255"/>
              <p:cNvSpPr>
                <a:spLocks/>
              </p:cNvSpPr>
              <p:nvPr/>
            </p:nvSpPr>
            <p:spPr bwMode="auto">
              <a:xfrm>
                <a:off x="2304" y="-36"/>
                <a:ext cx="1" cy="2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2 h 5"/>
                  <a:gd name="T4" fmla="*/ 3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lnTo>
                      <a:pt x="0" y="2"/>
                    </a:lnTo>
                    <a:lnTo>
                      <a:pt x="3" y="5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4" name="Freeform 256"/>
              <p:cNvSpPr>
                <a:spLocks/>
              </p:cNvSpPr>
              <p:nvPr/>
            </p:nvSpPr>
            <p:spPr bwMode="auto">
              <a:xfrm>
                <a:off x="2327" y="-58"/>
                <a:ext cx="14" cy="19"/>
              </a:xfrm>
              <a:custGeom>
                <a:avLst/>
                <a:gdLst>
                  <a:gd name="T0" fmla="*/ 22 w 33"/>
                  <a:gd name="T1" fmla="*/ 0 h 40"/>
                  <a:gd name="T2" fmla="*/ 0 w 33"/>
                  <a:gd name="T3" fmla="*/ 40 h 40"/>
                  <a:gd name="T4" fmla="*/ 33 w 33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40">
                    <a:moveTo>
                      <a:pt x="22" y="0"/>
                    </a:moveTo>
                    <a:lnTo>
                      <a:pt x="0" y="40"/>
                    </a:lnTo>
                    <a:lnTo>
                      <a:pt x="33" y="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5" name="Line 257"/>
              <p:cNvSpPr>
                <a:spLocks noChangeShapeType="1"/>
              </p:cNvSpPr>
              <p:nvPr/>
            </p:nvSpPr>
            <p:spPr bwMode="auto">
              <a:xfrm>
                <a:off x="2337" y="-58"/>
                <a:ext cx="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6" name="Line 258"/>
              <p:cNvSpPr>
                <a:spLocks noChangeShapeType="1"/>
              </p:cNvSpPr>
              <p:nvPr/>
            </p:nvSpPr>
            <p:spPr bwMode="auto">
              <a:xfrm flipH="1">
                <a:off x="2359" y="-58"/>
                <a:ext cx="10" cy="2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7" name="Line 259"/>
              <p:cNvSpPr>
                <a:spLocks noChangeShapeType="1"/>
              </p:cNvSpPr>
              <p:nvPr/>
            </p:nvSpPr>
            <p:spPr bwMode="auto">
              <a:xfrm>
                <a:off x="2356" y="-58"/>
                <a:ext cx="1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8" name="Freeform 260"/>
              <p:cNvSpPr>
                <a:spLocks/>
              </p:cNvSpPr>
              <p:nvPr/>
            </p:nvSpPr>
            <p:spPr bwMode="auto">
              <a:xfrm>
                <a:off x="2384" y="-58"/>
                <a:ext cx="12" cy="28"/>
              </a:xfrm>
              <a:custGeom>
                <a:avLst/>
                <a:gdLst>
                  <a:gd name="T0" fmla="*/ 11 w 28"/>
                  <a:gd name="T1" fmla="*/ 0 h 60"/>
                  <a:gd name="T2" fmla="*/ 4 w 28"/>
                  <a:gd name="T3" fmla="*/ 3 h 60"/>
                  <a:gd name="T4" fmla="*/ 2 w 28"/>
                  <a:gd name="T5" fmla="*/ 15 h 60"/>
                  <a:gd name="T6" fmla="*/ 4 w 28"/>
                  <a:gd name="T7" fmla="*/ 20 h 60"/>
                  <a:gd name="T8" fmla="*/ 9 w 28"/>
                  <a:gd name="T9" fmla="*/ 23 h 60"/>
                  <a:gd name="T10" fmla="*/ 24 w 28"/>
                  <a:gd name="T11" fmla="*/ 29 h 60"/>
                  <a:gd name="T12" fmla="*/ 28 w 28"/>
                  <a:gd name="T13" fmla="*/ 34 h 60"/>
                  <a:gd name="T14" fmla="*/ 28 w 28"/>
                  <a:gd name="T15" fmla="*/ 54 h 60"/>
                  <a:gd name="T16" fmla="*/ 26 w 28"/>
                  <a:gd name="T17" fmla="*/ 57 h 60"/>
                  <a:gd name="T18" fmla="*/ 20 w 28"/>
                  <a:gd name="T19" fmla="*/ 60 h 60"/>
                  <a:gd name="T20" fmla="*/ 4 w 28"/>
                  <a:gd name="T21" fmla="*/ 57 h 60"/>
                  <a:gd name="T22" fmla="*/ 2 w 28"/>
                  <a:gd name="T23" fmla="*/ 54 h 60"/>
                  <a:gd name="T24" fmla="*/ 0 w 28"/>
                  <a:gd name="T25" fmla="*/ 48 h 60"/>
                  <a:gd name="T26" fmla="*/ 0 w 28"/>
                  <a:gd name="T27" fmla="*/ 40 h 60"/>
                  <a:gd name="T28" fmla="*/ 2 w 28"/>
                  <a:gd name="T29" fmla="*/ 34 h 60"/>
                  <a:gd name="T30" fmla="*/ 13 w 28"/>
                  <a:gd name="T31" fmla="*/ 26 h 60"/>
                  <a:gd name="T32" fmla="*/ 22 w 28"/>
                  <a:gd name="T33" fmla="*/ 23 h 60"/>
                  <a:gd name="T34" fmla="*/ 28 w 28"/>
                  <a:gd name="T35" fmla="*/ 15 h 60"/>
                  <a:gd name="T36" fmla="*/ 28 w 28"/>
                  <a:gd name="T37" fmla="*/ 9 h 60"/>
                  <a:gd name="T38" fmla="*/ 26 w 28"/>
                  <a:gd name="T39" fmla="*/ 3 h 60"/>
                  <a:gd name="T40" fmla="*/ 20 w 28"/>
                  <a:gd name="T41" fmla="*/ 0 h 60"/>
                  <a:gd name="T42" fmla="*/ 11 w 28"/>
                  <a:gd name="T4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8" h="60">
                    <a:moveTo>
                      <a:pt x="11" y="0"/>
                    </a:moveTo>
                    <a:lnTo>
                      <a:pt x="4" y="3"/>
                    </a:lnTo>
                    <a:lnTo>
                      <a:pt x="2" y="15"/>
                    </a:lnTo>
                    <a:lnTo>
                      <a:pt x="4" y="20"/>
                    </a:lnTo>
                    <a:lnTo>
                      <a:pt x="9" y="23"/>
                    </a:lnTo>
                    <a:lnTo>
                      <a:pt x="24" y="29"/>
                    </a:lnTo>
                    <a:lnTo>
                      <a:pt x="28" y="34"/>
                    </a:lnTo>
                    <a:lnTo>
                      <a:pt x="28" y="54"/>
                    </a:lnTo>
                    <a:lnTo>
                      <a:pt x="26" y="57"/>
                    </a:lnTo>
                    <a:lnTo>
                      <a:pt x="20" y="60"/>
                    </a:lnTo>
                    <a:lnTo>
                      <a:pt x="4" y="57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2" y="34"/>
                    </a:lnTo>
                    <a:lnTo>
                      <a:pt x="13" y="26"/>
                    </a:lnTo>
                    <a:lnTo>
                      <a:pt x="22" y="23"/>
                    </a:lnTo>
                    <a:lnTo>
                      <a:pt x="28" y="15"/>
                    </a:lnTo>
                    <a:lnTo>
                      <a:pt x="28" y="9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49" name="Freeform 261"/>
              <p:cNvSpPr>
                <a:spLocks/>
              </p:cNvSpPr>
              <p:nvPr/>
            </p:nvSpPr>
            <p:spPr bwMode="auto">
              <a:xfrm>
                <a:off x="3142" y="605"/>
                <a:ext cx="5" cy="27"/>
              </a:xfrm>
              <a:custGeom>
                <a:avLst/>
                <a:gdLst>
                  <a:gd name="T0" fmla="*/ 0 w 11"/>
                  <a:gd name="T1" fmla="*/ 11 h 59"/>
                  <a:gd name="T2" fmla="*/ 5 w 11"/>
                  <a:gd name="T3" fmla="*/ 9 h 59"/>
                  <a:gd name="T4" fmla="*/ 11 w 11"/>
                  <a:gd name="T5" fmla="*/ 0 h 59"/>
                  <a:gd name="T6" fmla="*/ 11 w 11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9">
                    <a:moveTo>
                      <a:pt x="0" y="11"/>
                    </a:moveTo>
                    <a:lnTo>
                      <a:pt x="5" y="9"/>
                    </a:lnTo>
                    <a:lnTo>
                      <a:pt x="11" y="0"/>
                    </a:lnTo>
                    <a:lnTo>
                      <a:pt x="11" y="5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0" name="Freeform 262"/>
              <p:cNvSpPr>
                <a:spLocks/>
              </p:cNvSpPr>
              <p:nvPr/>
            </p:nvSpPr>
            <p:spPr bwMode="auto">
              <a:xfrm>
                <a:off x="3171" y="605"/>
                <a:ext cx="5" cy="27"/>
              </a:xfrm>
              <a:custGeom>
                <a:avLst/>
                <a:gdLst>
                  <a:gd name="T0" fmla="*/ 0 w 11"/>
                  <a:gd name="T1" fmla="*/ 11 h 59"/>
                  <a:gd name="T2" fmla="*/ 4 w 11"/>
                  <a:gd name="T3" fmla="*/ 9 h 59"/>
                  <a:gd name="T4" fmla="*/ 11 w 11"/>
                  <a:gd name="T5" fmla="*/ 0 h 59"/>
                  <a:gd name="T6" fmla="*/ 11 w 11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9">
                    <a:moveTo>
                      <a:pt x="0" y="11"/>
                    </a:moveTo>
                    <a:lnTo>
                      <a:pt x="4" y="9"/>
                    </a:lnTo>
                    <a:lnTo>
                      <a:pt x="11" y="0"/>
                    </a:lnTo>
                    <a:lnTo>
                      <a:pt x="11" y="5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1" name="Freeform 263"/>
              <p:cNvSpPr>
                <a:spLocks/>
              </p:cNvSpPr>
              <p:nvPr/>
            </p:nvSpPr>
            <p:spPr bwMode="auto">
              <a:xfrm>
                <a:off x="3196" y="605"/>
                <a:ext cx="14" cy="27"/>
              </a:xfrm>
              <a:custGeom>
                <a:avLst/>
                <a:gdLst>
                  <a:gd name="T0" fmla="*/ 27 w 31"/>
                  <a:gd name="T1" fmla="*/ 0 h 59"/>
                  <a:gd name="T2" fmla="*/ 5 w 31"/>
                  <a:gd name="T3" fmla="*/ 0 h 59"/>
                  <a:gd name="T4" fmla="*/ 2 w 31"/>
                  <a:gd name="T5" fmla="*/ 26 h 59"/>
                  <a:gd name="T6" fmla="*/ 5 w 31"/>
                  <a:gd name="T7" fmla="*/ 23 h 59"/>
                  <a:gd name="T8" fmla="*/ 11 w 31"/>
                  <a:gd name="T9" fmla="*/ 20 h 59"/>
                  <a:gd name="T10" fmla="*/ 18 w 31"/>
                  <a:gd name="T11" fmla="*/ 20 h 59"/>
                  <a:gd name="T12" fmla="*/ 24 w 31"/>
                  <a:gd name="T13" fmla="*/ 23 h 59"/>
                  <a:gd name="T14" fmla="*/ 31 w 31"/>
                  <a:gd name="T15" fmla="*/ 37 h 59"/>
                  <a:gd name="T16" fmla="*/ 29 w 31"/>
                  <a:gd name="T17" fmla="*/ 51 h 59"/>
                  <a:gd name="T18" fmla="*/ 18 w 31"/>
                  <a:gd name="T19" fmla="*/ 59 h 59"/>
                  <a:gd name="T20" fmla="*/ 2 w 31"/>
                  <a:gd name="T21" fmla="*/ 54 h 59"/>
                  <a:gd name="T22" fmla="*/ 0 w 31"/>
                  <a:gd name="T23" fmla="*/ 4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" h="59">
                    <a:moveTo>
                      <a:pt x="27" y="0"/>
                    </a:moveTo>
                    <a:lnTo>
                      <a:pt x="5" y="0"/>
                    </a:lnTo>
                    <a:lnTo>
                      <a:pt x="2" y="26"/>
                    </a:lnTo>
                    <a:lnTo>
                      <a:pt x="5" y="23"/>
                    </a:lnTo>
                    <a:lnTo>
                      <a:pt x="11" y="20"/>
                    </a:lnTo>
                    <a:lnTo>
                      <a:pt x="18" y="20"/>
                    </a:lnTo>
                    <a:lnTo>
                      <a:pt x="24" y="23"/>
                    </a:lnTo>
                    <a:lnTo>
                      <a:pt x="31" y="37"/>
                    </a:lnTo>
                    <a:lnTo>
                      <a:pt x="29" y="51"/>
                    </a:lnTo>
                    <a:lnTo>
                      <a:pt x="18" y="59"/>
                    </a:lnTo>
                    <a:lnTo>
                      <a:pt x="2" y="5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2" name="Freeform 264"/>
              <p:cNvSpPr>
                <a:spLocks/>
              </p:cNvSpPr>
              <p:nvPr/>
            </p:nvSpPr>
            <p:spPr bwMode="auto">
              <a:xfrm>
                <a:off x="3225" y="605"/>
                <a:ext cx="13" cy="27"/>
              </a:xfrm>
              <a:custGeom>
                <a:avLst/>
                <a:gdLst>
                  <a:gd name="T0" fmla="*/ 27 w 31"/>
                  <a:gd name="T1" fmla="*/ 0 h 59"/>
                  <a:gd name="T2" fmla="*/ 5 w 31"/>
                  <a:gd name="T3" fmla="*/ 0 h 59"/>
                  <a:gd name="T4" fmla="*/ 3 w 31"/>
                  <a:gd name="T5" fmla="*/ 26 h 59"/>
                  <a:gd name="T6" fmla="*/ 18 w 31"/>
                  <a:gd name="T7" fmla="*/ 20 h 59"/>
                  <a:gd name="T8" fmla="*/ 29 w 31"/>
                  <a:gd name="T9" fmla="*/ 28 h 59"/>
                  <a:gd name="T10" fmla="*/ 31 w 31"/>
                  <a:gd name="T11" fmla="*/ 37 h 59"/>
                  <a:gd name="T12" fmla="*/ 29 w 31"/>
                  <a:gd name="T13" fmla="*/ 51 h 59"/>
                  <a:gd name="T14" fmla="*/ 25 w 31"/>
                  <a:gd name="T15" fmla="*/ 57 h 59"/>
                  <a:gd name="T16" fmla="*/ 18 w 31"/>
                  <a:gd name="T17" fmla="*/ 59 h 59"/>
                  <a:gd name="T18" fmla="*/ 11 w 31"/>
                  <a:gd name="T19" fmla="*/ 59 h 59"/>
                  <a:gd name="T20" fmla="*/ 5 w 31"/>
                  <a:gd name="T21" fmla="*/ 57 h 59"/>
                  <a:gd name="T22" fmla="*/ 3 w 31"/>
                  <a:gd name="T23" fmla="*/ 54 h 59"/>
                  <a:gd name="T24" fmla="*/ 0 w 31"/>
                  <a:gd name="T25" fmla="*/ 4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59">
                    <a:moveTo>
                      <a:pt x="27" y="0"/>
                    </a:moveTo>
                    <a:lnTo>
                      <a:pt x="5" y="0"/>
                    </a:lnTo>
                    <a:lnTo>
                      <a:pt x="3" y="26"/>
                    </a:lnTo>
                    <a:lnTo>
                      <a:pt x="18" y="20"/>
                    </a:lnTo>
                    <a:lnTo>
                      <a:pt x="29" y="28"/>
                    </a:lnTo>
                    <a:lnTo>
                      <a:pt x="31" y="37"/>
                    </a:lnTo>
                    <a:lnTo>
                      <a:pt x="29" y="51"/>
                    </a:lnTo>
                    <a:lnTo>
                      <a:pt x="25" y="57"/>
                    </a:lnTo>
                    <a:lnTo>
                      <a:pt x="18" y="59"/>
                    </a:lnTo>
                    <a:lnTo>
                      <a:pt x="11" y="59"/>
                    </a:lnTo>
                    <a:lnTo>
                      <a:pt x="5" y="57"/>
                    </a:lnTo>
                    <a:lnTo>
                      <a:pt x="3" y="5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3" name="Freeform 265"/>
              <p:cNvSpPr>
                <a:spLocks/>
              </p:cNvSpPr>
              <p:nvPr/>
            </p:nvSpPr>
            <p:spPr bwMode="auto">
              <a:xfrm>
                <a:off x="3260" y="626"/>
                <a:ext cx="1" cy="3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4" name="Freeform 266"/>
              <p:cNvSpPr>
                <a:spLocks/>
              </p:cNvSpPr>
              <p:nvPr/>
            </p:nvSpPr>
            <p:spPr bwMode="auto">
              <a:xfrm>
                <a:off x="3282" y="605"/>
                <a:ext cx="15" cy="19"/>
              </a:xfrm>
              <a:custGeom>
                <a:avLst/>
                <a:gdLst>
                  <a:gd name="T0" fmla="*/ 22 w 33"/>
                  <a:gd name="T1" fmla="*/ 0 h 40"/>
                  <a:gd name="T2" fmla="*/ 0 w 33"/>
                  <a:gd name="T3" fmla="*/ 40 h 40"/>
                  <a:gd name="T4" fmla="*/ 33 w 33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40">
                    <a:moveTo>
                      <a:pt x="22" y="0"/>
                    </a:moveTo>
                    <a:lnTo>
                      <a:pt x="0" y="40"/>
                    </a:lnTo>
                    <a:lnTo>
                      <a:pt x="33" y="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5" name="Line 267"/>
              <p:cNvSpPr>
                <a:spLocks noChangeShapeType="1"/>
              </p:cNvSpPr>
              <p:nvPr/>
            </p:nvSpPr>
            <p:spPr bwMode="auto">
              <a:xfrm>
                <a:off x="3292" y="605"/>
                <a:ext cx="1" cy="2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6" name="Freeform 268"/>
              <p:cNvSpPr>
                <a:spLocks/>
              </p:cNvSpPr>
              <p:nvPr/>
            </p:nvSpPr>
            <p:spPr bwMode="auto">
              <a:xfrm>
                <a:off x="3311" y="605"/>
                <a:ext cx="13" cy="27"/>
              </a:xfrm>
              <a:custGeom>
                <a:avLst/>
                <a:gdLst>
                  <a:gd name="T0" fmla="*/ 26 w 31"/>
                  <a:gd name="T1" fmla="*/ 0 h 59"/>
                  <a:gd name="T2" fmla="*/ 4 w 31"/>
                  <a:gd name="T3" fmla="*/ 0 h 59"/>
                  <a:gd name="T4" fmla="*/ 2 w 31"/>
                  <a:gd name="T5" fmla="*/ 26 h 59"/>
                  <a:gd name="T6" fmla="*/ 17 w 31"/>
                  <a:gd name="T7" fmla="*/ 20 h 59"/>
                  <a:gd name="T8" fmla="*/ 28 w 31"/>
                  <a:gd name="T9" fmla="*/ 28 h 59"/>
                  <a:gd name="T10" fmla="*/ 31 w 31"/>
                  <a:gd name="T11" fmla="*/ 37 h 59"/>
                  <a:gd name="T12" fmla="*/ 28 w 31"/>
                  <a:gd name="T13" fmla="*/ 51 h 59"/>
                  <a:gd name="T14" fmla="*/ 24 w 31"/>
                  <a:gd name="T15" fmla="*/ 57 h 59"/>
                  <a:gd name="T16" fmla="*/ 17 w 31"/>
                  <a:gd name="T17" fmla="*/ 59 h 59"/>
                  <a:gd name="T18" fmla="*/ 11 w 31"/>
                  <a:gd name="T19" fmla="*/ 59 h 59"/>
                  <a:gd name="T20" fmla="*/ 4 w 31"/>
                  <a:gd name="T21" fmla="*/ 57 h 59"/>
                  <a:gd name="T22" fmla="*/ 2 w 31"/>
                  <a:gd name="T23" fmla="*/ 54 h 59"/>
                  <a:gd name="T24" fmla="*/ 0 w 31"/>
                  <a:gd name="T25" fmla="*/ 4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59">
                    <a:moveTo>
                      <a:pt x="26" y="0"/>
                    </a:moveTo>
                    <a:lnTo>
                      <a:pt x="4" y="0"/>
                    </a:lnTo>
                    <a:lnTo>
                      <a:pt x="2" y="26"/>
                    </a:lnTo>
                    <a:lnTo>
                      <a:pt x="17" y="20"/>
                    </a:lnTo>
                    <a:lnTo>
                      <a:pt x="28" y="28"/>
                    </a:lnTo>
                    <a:lnTo>
                      <a:pt x="31" y="37"/>
                    </a:lnTo>
                    <a:lnTo>
                      <a:pt x="28" y="51"/>
                    </a:lnTo>
                    <a:lnTo>
                      <a:pt x="24" y="57"/>
                    </a:lnTo>
                    <a:lnTo>
                      <a:pt x="17" y="59"/>
                    </a:lnTo>
                    <a:lnTo>
                      <a:pt x="11" y="59"/>
                    </a:lnTo>
                    <a:lnTo>
                      <a:pt x="4" y="57"/>
                    </a:lnTo>
                    <a:lnTo>
                      <a:pt x="2" y="5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7" name="Freeform 269"/>
              <p:cNvSpPr>
                <a:spLocks/>
              </p:cNvSpPr>
              <p:nvPr/>
            </p:nvSpPr>
            <p:spPr bwMode="auto">
              <a:xfrm>
                <a:off x="3340" y="605"/>
                <a:ext cx="13" cy="27"/>
              </a:xfrm>
              <a:custGeom>
                <a:avLst/>
                <a:gdLst>
                  <a:gd name="T0" fmla="*/ 4 w 31"/>
                  <a:gd name="T1" fmla="*/ 0 h 59"/>
                  <a:gd name="T2" fmla="*/ 29 w 31"/>
                  <a:gd name="T3" fmla="*/ 0 h 59"/>
                  <a:gd name="T4" fmla="*/ 15 w 31"/>
                  <a:gd name="T5" fmla="*/ 23 h 59"/>
                  <a:gd name="T6" fmla="*/ 22 w 31"/>
                  <a:gd name="T7" fmla="*/ 23 h 59"/>
                  <a:gd name="T8" fmla="*/ 26 w 31"/>
                  <a:gd name="T9" fmla="*/ 26 h 59"/>
                  <a:gd name="T10" fmla="*/ 29 w 31"/>
                  <a:gd name="T11" fmla="*/ 28 h 59"/>
                  <a:gd name="T12" fmla="*/ 31 w 31"/>
                  <a:gd name="T13" fmla="*/ 37 h 59"/>
                  <a:gd name="T14" fmla="*/ 29 w 31"/>
                  <a:gd name="T15" fmla="*/ 51 h 59"/>
                  <a:gd name="T16" fmla="*/ 24 w 31"/>
                  <a:gd name="T17" fmla="*/ 57 h 59"/>
                  <a:gd name="T18" fmla="*/ 18 w 31"/>
                  <a:gd name="T19" fmla="*/ 59 h 59"/>
                  <a:gd name="T20" fmla="*/ 11 w 31"/>
                  <a:gd name="T21" fmla="*/ 59 h 59"/>
                  <a:gd name="T22" fmla="*/ 4 w 31"/>
                  <a:gd name="T23" fmla="*/ 57 h 59"/>
                  <a:gd name="T24" fmla="*/ 2 w 31"/>
                  <a:gd name="T25" fmla="*/ 54 h 59"/>
                  <a:gd name="T26" fmla="*/ 0 w 31"/>
                  <a:gd name="T27" fmla="*/ 4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59">
                    <a:moveTo>
                      <a:pt x="4" y="0"/>
                    </a:moveTo>
                    <a:lnTo>
                      <a:pt x="29" y="0"/>
                    </a:lnTo>
                    <a:lnTo>
                      <a:pt x="15" y="23"/>
                    </a:lnTo>
                    <a:lnTo>
                      <a:pt x="22" y="23"/>
                    </a:lnTo>
                    <a:lnTo>
                      <a:pt x="26" y="26"/>
                    </a:lnTo>
                    <a:lnTo>
                      <a:pt x="29" y="28"/>
                    </a:lnTo>
                    <a:lnTo>
                      <a:pt x="31" y="37"/>
                    </a:lnTo>
                    <a:lnTo>
                      <a:pt x="29" y="51"/>
                    </a:lnTo>
                    <a:lnTo>
                      <a:pt x="24" y="57"/>
                    </a:lnTo>
                    <a:lnTo>
                      <a:pt x="18" y="59"/>
                    </a:lnTo>
                    <a:lnTo>
                      <a:pt x="11" y="59"/>
                    </a:lnTo>
                    <a:lnTo>
                      <a:pt x="4" y="57"/>
                    </a:lnTo>
                    <a:lnTo>
                      <a:pt x="2" y="5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8" name="Line 270"/>
              <p:cNvSpPr>
                <a:spLocks noChangeShapeType="1"/>
              </p:cNvSpPr>
              <p:nvPr/>
            </p:nvSpPr>
            <p:spPr bwMode="auto">
              <a:xfrm>
                <a:off x="3246" y="874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59" name="Freeform 271"/>
              <p:cNvSpPr>
                <a:spLocks/>
              </p:cNvSpPr>
              <p:nvPr/>
            </p:nvSpPr>
            <p:spPr bwMode="auto">
              <a:xfrm>
                <a:off x="3132" y="641"/>
                <a:ext cx="227" cy="25"/>
              </a:xfrm>
              <a:custGeom>
                <a:avLst/>
                <a:gdLst>
                  <a:gd name="T0" fmla="*/ 264 w 525"/>
                  <a:gd name="T1" fmla="*/ 55 h 55"/>
                  <a:gd name="T2" fmla="*/ 264 w 525"/>
                  <a:gd name="T3" fmla="*/ 0 h 55"/>
                  <a:gd name="T4" fmla="*/ 0 w 525"/>
                  <a:gd name="T5" fmla="*/ 0 h 55"/>
                  <a:gd name="T6" fmla="*/ 525 w 525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5" h="55">
                    <a:moveTo>
                      <a:pt x="264" y="55"/>
                    </a:moveTo>
                    <a:lnTo>
                      <a:pt x="264" y="0"/>
                    </a:lnTo>
                    <a:lnTo>
                      <a:pt x="0" y="0"/>
                    </a:lnTo>
                    <a:lnTo>
                      <a:pt x="5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60" name="Line 272"/>
              <p:cNvSpPr>
                <a:spLocks noChangeShapeType="1"/>
              </p:cNvSpPr>
              <p:nvPr/>
            </p:nvSpPr>
            <p:spPr bwMode="auto">
              <a:xfrm>
                <a:off x="2291" y="344"/>
                <a:ext cx="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61" name="Freeform 273"/>
              <p:cNvSpPr>
                <a:spLocks/>
              </p:cNvSpPr>
              <p:nvPr/>
            </p:nvSpPr>
            <p:spPr bwMode="auto">
              <a:xfrm>
                <a:off x="2178" y="-21"/>
                <a:ext cx="226" cy="25"/>
              </a:xfrm>
              <a:custGeom>
                <a:avLst/>
                <a:gdLst>
                  <a:gd name="T0" fmla="*/ 264 w 525"/>
                  <a:gd name="T1" fmla="*/ 56 h 56"/>
                  <a:gd name="T2" fmla="*/ 264 w 525"/>
                  <a:gd name="T3" fmla="*/ 0 h 56"/>
                  <a:gd name="T4" fmla="*/ 0 w 525"/>
                  <a:gd name="T5" fmla="*/ 0 h 56"/>
                  <a:gd name="T6" fmla="*/ 525 w 525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5" h="56">
                    <a:moveTo>
                      <a:pt x="264" y="56"/>
                    </a:moveTo>
                    <a:lnTo>
                      <a:pt x="264" y="0"/>
                    </a:lnTo>
                    <a:lnTo>
                      <a:pt x="0" y="0"/>
                    </a:lnTo>
                    <a:lnTo>
                      <a:pt x="5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62" name="Freeform 274"/>
              <p:cNvSpPr>
                <a:spLocks/>
              </p:cNvSpPr>
              <p:nvPr/>
            </p:nvSpPr>
            <p:spPr bwMode="auto">
              <a:xfrm>
                <a:off x="1651" y="1640"/>
                <a:ext cx="2340" cy="24"/>
              </a:xfrm>
              <a:custGeom>
                <a:avLst/>
                <a:gdLst>
                  <a:gd name="T0" fmla="*/ 0 w 5418"/>
                  <a:gd name="T1" fmla="*/ 0 h 51"/>
                  <a:gd name="T2" fmla="*/ 224 w 5418"/>
                  <a:gd name="T3" fmla="*/ 0 h 51"/>
                  <a:gd name="T4" fmla="*/ 224 w 5418"/>
                  <a:gd name="T5" fmla="*/ 26 h 51"/>
                  <a:gd name="T6" fmla="*/ 224 w 5418"/>
                  <a:gd name="T7" fmla="*/ 0 h 51"/>
                  <a:gd name="T8" fmla="*/ 501 w 5418"/>
                  <a:gd name="T9" fmla="*/ 0 h 51"/>
                  <a:gd name="T10" fmla="*/ 501 w 5418"/>
                  <a:gd name="T11" fmla="*/ 26 h 51"/>
                  <a:gd name="T12" fmla="*/ 501 w 5418"/>
                  <a:gd name="T13" fmla="*/ 0 h 51"/>
                  <a:gd name="T14" fmla="*/ 777 w 5418"/>
                  <a:gd name="T15" fmla="*/ 0 h 51"/>
                  <a:gd name="T16" fmla="*/ 777 w 5418"/>
                  <a:gd name="T17" fmla="*/ 26 h 51"/>
                  <a:gd name="T18" fmla="*/ 777 w 5418"/>
                  <a:gd name="T19" fmla="*/ 0 h 51"/>
                  <a:gd name="T20" fmla="*/ 1054 w 5418"/>
                  <a:gd name="T21" fmla="*/ 0 h 51"/>
                  <a:gd name="T22" fmla="*/ 1054 w 5418"/>
                  <a:gd name="T23" fmla="*/ 26 h 51"/>
                  <a:gd name="T24" fmla="*/ 1054 w 5418"/>
                  <a:gd name="T25" fmla="*/ 0 h 51"/>
                  <a:gd name="T26" fmla="*/ 1330 w 5418"/>
                  <a:gd name="T27" fmla="*/ 0 h 51"/>
                  <a:gd name="T28" fmla="*/ 1330 w 5418"/>
                  <a:gd name="T29" fmla="*/ 51 h 51"/>
                  <a:gd name="T30" fmla="*/ 1330 w 5418"/>
                  <a:gd name="T31" fmla="*/ 0 h 51"/>
                  <a:gd name="T32" fmla="*/ 1607 w 5418"/>
                  <a:gd name="T33" fmla="*/ 0 h 51"/>
                  <a:gd name="T34" fmla="*/ 1607 w 5418"/>
                  <a:gd name="T35" fmla="*/ 26 h 51"/>
                  <a:gd name="T36" fmla="*/ 1607 w 5418"/>
                  <a:gd name="T37" fmla="*/ 0 h 51"/>
                  <a:gd name="T38" fmla="*/ 1883 w 5418"/>
                  <a:gd name="T39" fmla="*/ 0 h 51"/>
                  <a:gd name="T40" fmla="*/ 1883 w 5418"/>
                  <a:gd name="T41" fmla="*/ 26 h 51"/>
                  <a:gd name="T42" fmla="*/ 1883 w 5418"/>
                  <a:gd name="T43" fmla="*/ 0 h 51"/>
                  <a:gd name="T44" fmla="*/ 2160 w 5418"/>
                  <a:gd name="T45" fmla="*/ 0 h 51"/>
                  <a:gd name="T46" fmla="*/ 2160 w 5418"/>
                  <a:gd name="T47" fmla="*/ 26 h 51"/>
                  <a:gd name="T48" fmla="*/ 2160 w 5418"/>
                  <a:gd name="T49" fmla="*/ 0 h 51"/>
                  <a:gd name="T50" fmla="*/ 2436 w 5418"/>
                  <a:gd name="T51" fmla="*/ 0 h 51"/>
                  <a:gd name="T52" fmla="*/ 2436 w 5418"/>
                  <a:gd name="T53" fmla="*/ 26 h 51"/>
                  <a:gd name="T54" fmla="*/ 2436 w 5418"/>
                  <a:gd name="T55" fmla="*/ 0 h 51"/>
                  <a:gd name="T56" fmla="*/ 2713 w 5418"/>
                  <a:gd name="T57" fmla="*/ 0 h 51"/>
                  <a:gd name="T58" fmla="*/ 2713 w 5418"/>
                  <a:gd name="T59" fmla="*/ 51 h 51"/>
                  <a:gd name="T60" fmla="*/ 2713 w 5418"/>
                  <a:gd name="T61" fmla="*/ 0 h 51"/>
                  <a:gd name="T62" fmla="*/ 2989 w 5418"/>
                  <a:gd name="T63" fmla="*/ 0 h 51"/>
                  <a:gd name="T64" fmla="*/ 2989 w 5418"/>
                  <a:gd name="T65" fmla="*/ 26 h 51"/>
                  <a:gd name="T66" fmla="*/ 2989 w 5418"/>
                  <a:gd name="T67" fmla="*/ 0 h 51"/>
                  <a:gd name="T68" fmla="*/ 3266 w 5418"/>
                  <a:gd name="T69" fmla="*/ 0 h 51"/>
                  <a:gd name="T70" fmla="*/ 3266 w 5418"/>
                  <a:gd name="T71" fmla="*/ 26 h 51"/>
                  <a:gd name="T72" fmla="*/ 3266 w 5418"/>
                  <a:gd name="T73" fmla="*/ 0 h 51"/>
                  <a:gd name="T74" fmla="*/ 3542 w 5418"/>
                  <a:gd name="T75" fmla="*/ 0 h 51"/>
                  <a:gd name="T76" fmla="*/ 3542 w 5418"/>
                  <a:gd name="T77" fmla="*/ 26 h 51"/>
                  <a:gd name="T78" fmla="*/ 3542 w 5418"/>
                  <a:gd name="T79" fmla="*/ 0 h 51"/>
                  <a:gd name="T80" fmla="*/ 3819 w 5418"/>
                  <a:gd name="T81" fmla="*/ 0 h 51"/>
                  <a:gd name="T82" fmla="*/ 3819 w 5418"/>
                  <a:gd name="T83" fmla="*/ 26 h 51"/>
                  <a:gd name="T84" fmla="*/ 3819 w 5418"/>
                  <a:gd name="T85" fmla="*/ 0 h 51"/>
                  <a:gd name="T86" fmla="*/ 4095 w 5418"/>
                  <a:gd name="T87" fmla="*/ 0 h 51"/>
                  <a:gd name="T88" fmla="*/ 4095 w 5418"/>
                  <a:gd name="T89" fmla="*/ 51 h 51"/>
                  <a:gd name="T90" fmla="*/ 4095 w 5418"/>
                  <a:gd name="T91" fmla="*/ 0 h 51"/>
                  <a:gd name="T92" fmla="*/ 4372 w 5418"/>
                  <a:gd name="T93" fmla="*/ 0 h 51"/>
                  <a:gd name="T94" fmla="*/ 4372 w 5418"/>
                  <a:gd name="T95" fmla="*/ 26 h 51"/>
                  <a:gd name="T96" fmla="*/ 4372 w 5418"/>
                  <a:gd name="T97" fmla="*/ 0 h 51"/>
                  <a:gd name="T98" fmla="*/ 4648 w 5418"/>
                  <a:gd name="T99" fmla="*/ 0 h 51"/>
                  <a:gd name="T100" fmla="*/ 4648 w 5418"/>
                  <a:gd name="T101" fmla="*/ 26 h 51"/>
                  <a:gd name="T102" fmla="*/ 4648 w 5418"/>
                  <a:gd name="T103" fmla="*/ 0 h 51"/>
                  <a:gd name="T104" fmla="*/ 4925 w 5418"/>
                  <a:gd name="T105" fmla="*/ 0 h 51"/>
                  <a:gd name="T106" fmla="*/ 4925 w 5418"/>
                  <a:gd name="T107" fmla="*/ 26 h 51"/>
                  <a:gd name="T108" fmla="*/ 4925 w 5418"/>
                  <a:gd name="T109" fmla="*/ 0 h 51"/>
                  <a:gd name="T110" fmla="*/ 5201 w 5418"/>
                  <a:gd name="T111" fmla="*/ 0 h 51"/>
                  <a:gd name="T112" fmla="*/ 5201 w 5418"/>
                  <a:gd name="T113" fmla="*/ 26 h 51"/>
                  <a:gd name="T114" fmla="*/ 5201 w 5418"/>
                  <a:gd name="T115" fmla="*/ 0 h 51"/>
                  <a:gd name="T116" fmla="*/ 5418 w 5418"/>
                  <a:gd name="T1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418" h="51">
                    <a:moveTo>
                      <a:pt x="0" y="0"/>
                    </a:moveTo>
                    <a:lnTo>
                      <a:pt x="224" y="0"/>
                    </a:lnTo>
                    <a:lnTo>
                      <a:pt x="224" y="26"/>
                    </a:lnTo>
                    <a:lnTo>
                      <a:pt x="224" y="0"/>
                    </a:lnTo>
                    <a:lnTo>
                      <a:pt x="501" y="0"/>
                    </a:lnTo>
                    <a:lnTo>
                      <a:pt x="501" y="26"/>
                    </a:lnTo>
                    <a:lnTo>
                      <a:pt x="501" y="0"/>
                    </a:lnTo>
                    <a:lnTo>
                      <a:pt x="777" y="0"/>
                    </a:lnTo>
                    <a:lnTo>
                      <a:pt x="777" y="26"/>
                    </a:lnTo>
                    <a:lnTo>
                      <a:pt x="777" y="0"/>
                    </a:lnTo>
                    <a:lnTo>
                      <a:pt x="1054" y="0"/>
                    </a:lnTo>
                    <a:lnTo>
                      <a:pt x="1054" y="26"/>
                    </a:lnTo>
                    <a:lnTo>
                      <a:pt x="1054" y="0"/>
                    </a:lnTo>
                    <a:lnTo>
                      <a:pt x="1330" y="0"/>
                    </a:lnTo>
                    <a:lnTo>
                      <a:pt x="1330" y="51"/>
                    </a:lnTo>
                    <a:lnTo>
                      <a:pt x="1330" y="0"/>
                    </a:lnTo>
                    <a:lnTo>
                      <a:pt x="1607" y="0"/>
                    </a:lnTo>
                    <a:lnTo>
                      <a:pt x="1607" y="26"/>
                    </a:lnTo>
                    <a:lnTo>
                      <a:pt x="1607" y="0"/>
                    </a:lnTo>
                    <a:lnTo>
                      <a:pt x="1883" y="0"/>
                    </a:lnTo>
                    <a:lnTo>
                      <a:pt x="1883" y="26"/>
                    </a:lnTo>
                    <a:lnTo>
                      <a:pt x="1883" y="0"/>
                    </a:lnTo>
                    <a:lnTo>
                      <a:pt x="2160" y="0"/>
                    </a:lnTo>
                    <a:lnTo>
                      <a:pt x="2160" y="26"/>
                    </a:lnTo>
                    <a:lnTo>
                      <a:pt x="2160" y="0"/>
                    </a:lnTo>
                    <a:lnTo>
                      <a:pt x="2436" y="0"/>
                    </a:lnTo>
                    <a:lnTo>
                      <a:pt x="2436" y="26"/>
                    </a:lnTo>
                    <a:lnTo>
                      <a:pt x="2436" y="0"/>
                    </a:lnTo>
                    <a:lnTo>
                      <a:pt x="2713" y="0"/>
                    </a:lnTo>
                    <a:lnTo>
                      <a:pt x="2713" y="51"/>
                    </a:lnTo>
                    <a:lnTo>
                      <a:pt x="2713" y="0"/>
                    </a:lnTo>
                    <a:lnTo>
                      <a:pt x="2989" y="0"/>
                    </a:lnTo>
                    <a:lnTo>
                      <a:pt x="2989" y="26"/>
                    </a:lnTo>
                    <a:lnTo>
                      <a:pt x="2989" y="0"/>
                    </a:lnTo>
                    <a:lnTo>
                      <a:pt x="3266" y="0"/>
                    </a:lnTo>
                    <a:lnTo>
                      <a:pt x="3266" y="26"/>
                    </a:lnTo>
                    <a:lnTo>
                      <a:pt x="3266" y="0"/>
                    </a:lnTo>
                    <a:lnTo>
                      <a:pt x="3542" y="0"/>
                    </a:lnTo>
                    <a:lnTo>
                      <a:pt x="3542" y="26"/>
                    </a:lnTo>
                    <a:lnTo>
                      <a:pt x="3542" y="0"/>
                    </a:lnTo>
                    <a:lnTo>
                      <a:pt x="3819" y="0"/>
                    </a:lnTo>
                    <a:lnTo>
                      <a:pt x="3819" y="26"/>
                    </a:lnTo>
                    <a:lnTo>
                      <a:pt x="3819" y="0"/>
                    </a:lnTo>
                    <a:lnTo>
                      <a:pt x="4095" y="0"/>
                    </a:lnTo>
                    <a:lnTo>
                      <a:pt x="4095" y="51"/>
                    </a:lnTo>
                    <a:lnTo>
                      <a:pt x="4095" y="0"/>
                    </a:lnTo>
                    <a:lnTo>
                      <a:pt x="4372" y="0"/>
                    </a:lnTo>
                    <a:lnTo>
                      <a:pt x="4372" y="26"/>
                    </a:lnTo>
                    <a:lnTo>
                      <a:pt x="4372" y="0"/>
                    </a:lnTo>
                    <a:lnTo>
                      <a:pt x="4648" y="0"/>
                    </a:lnTo>
                    <a:lnTo>
                      <a:pt x="4648" y="26"/>
                    </a:lnTo>
                    <a:lnTo>
                      <a:pt x="4648" y="0"/>
                    </a:lnTo>
                    <a:lnTo>
                      <a:pt x="4925" y="0"/>
                    </a:lnTo>
                    <a:lnTo>
                      <a:pt x="4925" y="26"/>
                    </a:lnTo>
                    <a:lnTo>
                      <a:pt x="4925" y="0"/>
                    </a:lnTo>
                    <a:lnTo>
                      <a:pt x="5201" y="0"/>
                    </a:lnTo>
                    <a:lnTo>
                      <a:pt x="5201" y="26"/>
                    </a:lnTo>
                    <a:lnTo>
                      <a:pt x="5201" y="0"/>
                    </a:lnTo>
                    <a:lnTo>
                      <a:pt x="54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63" name="Rectangle 275"/>
              <p:cNvSpPr>
                <a:spLocks noChangeArrowheads="1"/>
              </p:cNvSpPr>
              <p:nvPr/>
            </p:nvSpPr>
            <p:spPr bwMode="auto">
              <a:xfrm>
                <a:off x="2182" y="1672"/>
                <a:ext cx="185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1070</a:t>
                </a:r>
                <a:endParaRPr lang="cs-CZ" altLang="cs-CZ" sz="3200"/>
              </a:p>
            </p:txBody>
          </p:sp>
          <p:sp>
            <p:nvSpPr>
              <p:cNvPr id="12564" name="Rectangle 276"/>
              <p:cNvSpPr>
                <a:spLocks noChangeArrowheads="1"/>
              </p:cNvSpPr>
              <p:nvPr/>
            </p:nvSpPr>
            <p:spPr bwMode="auto">
              <a:xfrm>
                <a:off x="2779" y="1672"/>
                <a:ext cx="185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1120</a:t>
                </a:r>
                <a:endParaRPr lang="cs-CZ" altLang="cs-CZ" sz="3200"/>
              </a:p>
            </p:txBody>
          </p:sp>
          <p:sp>
            <p:nvSpPr>
              <p:cNvPr id="12565" name="Rectangle 277"/>
              <p:cNvSpPr>
                <a:spLocks noChangeArrowheads="1"/>
              </p:cNvSpPr>
              <p:nvPr/>
            </p:nvSpPr>
            <p:spPr bwMode="auto">
              <a:xfrm>
                <a:off x="3376" y="1672"/>
                <a:ext cx="184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1170</a:t>
                </a:r>
                <a:endParaRPr lang="cs-CZ" altLang="cs-CZ" sz="3200"/>
              </a:p>
            </p:txBody>
          </p:sp>
          <p:sp>
            <p:nvSpPr>
              <p:cNvPr id="12566" name="Rectangle 278"/>
              <p:cNvSpPr>
                <a:spLocks noChangeArrowheads="1"/>
              </p:cNvSpPr>
              <p:nvPr/>
            </p:nvSpPr>
            <p:spPr bwMode="auto">
              <a:xfrm>
                <a:off x="3925" y="1672"/>
                <a:ext cx="138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m/z</a:t>
                </a:r>
                <a:endParaRPr lang="cs-CZ" altLang="cs-CZ" sz="3200"/>
              </a:p>
            </p:txBody>
          </p:sp>
          <p:sp>
            <p:nvSpPr>
              <p:cNvPr id="12567" name="Freeform 279"/>
              <p:cNvSpPr>
                <a:spLocks/>
              </p:cNvSpPr>
              <p:nvPr/>
            </p:nvSpPr>
            <p:spPr bwMode="auto">
              <a:xfrm>
                <a:off x="1628" y="-289"/>
                <a:ext cx="22" cy="1928"/>
              </a:xfrm>
              <a:custGeom>
                <a:avLst/>
                <a:gdLst>
                  <a:gd name="T0" fmla="*/ 51 w 51"/>
                  <a:gd name="T1" fmla="*/ 4133 h 4233"/>
                  <a:gd name="T2" fmla="*/ 51 w 51"/>
                  <a:gd name="T3" fmla="*/ 4133 h 4233"/>
                  <a:gd name="T4" fmla="*/ 25 w 51"/>
                  <a:gd name="T5" fmla="*/ 4000 h 4233"/>
                  <a:gd name="T6" fmla="*/ 51 w 51"/>
                  <a:gd name="T7" fmla="*/ 3867 h 4233"/>
                  <a:gd name="T8" fmla="*/ 51 w 51"/>
                  <a:gd name="T9" fmla="*/ 3867 h 4233"/>
                  <a:gd name="T10" fmla="*/ 25 w 51"/>
                  <a:gd name="T11" fmla="*/ 3734 h 4233"/>
                  <a:gd name="T12" fmla="*/ 51 w 51"/>
                  <a:gd name="T13" fmla="*/ 3601 h 4233"/>
                  <a:gd name="T14" fmla="*/ 51 w 51"/>
                  <a:gd name="T15" fmla="*/ 3601 h 4233"/>
                  <a:gd name="T16" fmla="*/ 25 w 51"/>
                  <a:gd name="T17" fmla="*/ 3469 h 4233"/>
                  <a:gd name="T18" fmla="*/ 51 w 51"/>
                  <a:gd name="T19" fmla="*/ 3336 h 4233"/>
                  <a:gd name="T20" fmla="*/ 51 w 51"/>
                  <a:gd name="T21" fmla="*/ 3336 h 4233"/>
                  <a:gd name="T22" fmla="*/ 25 w 51"/>
                  <a:gd name="T23" fmla="*/ 3203 h 4233"/>
                  <a:gd name="T24" fmla="*/ 51 w 51"/>
                  <a:gd name="T25" fmla="*/ 3070 h 4233"/>
                  <a:gd name="T26" fmla="*/ 51 w 51"/>
                  <a:gd name="T27" fmla="*/ 3070 h 4233"/>
                  <a:gd name="T28" fmla="*/ 0 w 51"/>
                  <a:gd name="T29" fmla="*/ 2937 h 4233"/>
                  <a:gd name="T30" fmla="*/ 51 w 51"/>
                  <a:gd name="T31" fmla="*/ 2804 h 4233"/>
                  <a:gd name="T32" fmla="*/ 51 w 51"/>
                  <a:gd name="T33" fmla="*/ 2804 h 4233"/>
                  <a:gd name="T34" fmla="*/ 25 w 51"/>
                  <a:gd name="T35" fmla="*/ 2671 h 4233"/>
                  <a:gd name="T36" fmla="*/ 51 w 51"/>
                  <a:gd name="T37" fmla="*/ 2539 h 4233"/>
                  <a:gd name="T38" fmla="*/ 51 w 51"/>
                  <a:gd name="T39" fmla="*/ 2539 h 4233"/>
                  <a:gd name="T40" fmla="*/ 25 w 51"/>
                  <a:gd name="T41" fmla="*/ 2406 h 4233"/>
                  <a:gd name="T42" fmla="*/ 51 w 51"/>
                  <a:gd name="T43" fmla="*/ 2273 h 4233"/>
                  <a:gd name="T44" fmla="*/ 51 w 51"/>
                  <a:gd name="T45" fmla="*/ 2273 h 4233"/>
                  <a:gd name="T46" fmla="*/ 25 w 51"/>
                  <a:gd name="T47" fmla="*/ 2140 h 4233"/>
                  <a:gd name="T48" fmla="*/ 51 w 51"/>
                  <a:gd name="T49" fmla="*/ 2007 h 4233"/>
                  <a:gd name="T50" fmla="*/ 51 w 51"/>
                  <a:gd name="T51" fmla="*/ 2007 h 4233"/>
                  <a:gd name="T52" fmla="*/ 25 w 51"/>
                  <a:gd name="T53" fmla="*/ 1874 h 4233"/>
                  <a:gd name="T54" fmla="*/ 51 w 51"/>
                  <a:gd name="T55" fmla="*/ 1742 h 4233"/>
                  <a:gd name="T56" fmla="*/ 51 w 51"/>
                  <a:gd name="T57" fmla="*/ 1742 h 4233"/>
                  <a:gd name="T58" fmla="*/ 0 w 51"/>
                  <a:gd name="T59" fmla="*/ 1609 h 4233"/>
                  <a:gd name="T60" fmla="*/ 51 w 51"/>
                  <a:gd name="T61" fmla="*/ 1476 h 4233"/>
                  <a:gd name="T62" fmla="*/ 51 w 51"/>
                  <a:gd name="T63" fmla="*/ 1476 h 4233"/>
                  <a:gd name="T64" fmla="*/ 25 w 51"/>
                  <a:gd name="T65" fmla="*/ 1343 h 4233"/>
                  <a:gd name="T66" fmla="*/ 51 w 51"/>
                  <a:gd name="T67" fmla="*/ 1210 h 4233"/>
                  <a:gd name="T68" fmla="*/ 51 w 51"/>
                  <a:gd name="T69" fmla="*/ 1210 h 4233"/>
                  <a:gd name="T70" fmla="*/ 25 w 51"/>
                  <a:gd name="T71" fmla="*/ 1077 h 4233"/>
                  <a:gd name="T72" fmla="*/ 51 w 51"/>
                  <a:gd name="T73" fmla="*/ 944 h 4233"/>
                  <a:gd name="T74" fmla="*/ 51 w 51"/>
                  <a:gd name="T75" fmla="*/ 944 h 4233"/>
                  <a:gd name="T76" fmla="*/ 25 w 51"/>
                  <a:gd name="T77" fmla="*/ 812 h 4233"/>
                  <a:gd name="T78" fmla="*/ 51 w 51"/>
                  <a:gd name="T79" fmla="*/ 679 h 4233"/>
                  <a:gd name="T80" fmla="*/ 51 w 51"/>
                  <a:gd name="T81" fmla="*/ 679 h 4233"/>
                  <a:gd name="T82" fmla="*/ 25 w 51"/>
                  <a:gd name="T83" fmla="*/ 546 h 4233"/>
                  <a:gd name="T84" fmla="*/ 51 w 51"/>
                  <a:gd name="T85" fmla="*/ 413 h 4233"/>
                  <a:gd name="T86" fmla="*/ 51 w 51"/>
                  <a:gd name="T87" fmla="*/ 413 h 4233"/>
                  <a:gd name="T88" fmla="*/ 0 w 51"/>
                  <a:gd name="T89" fmla="*/ 280 h 4233"/>
                  <a:gd name="T90" fmla="*/ 51 w 51"/>
                  <a:gd name="T91" fmla="*/ 147 h 4233"/>
                  <a:gd name="T92" fmla="*/ 51 w 51"/>
                  <a:gd name="T93" fmla="*/ 147 h 4233"/>
                  <a:gd name="T94" fmla="*/ 25 w 51"/>
                  <a:gd name="T95" fmla="*/ 15 h 4233"/>
                  <a:gd name="T96" fmla="*/ 51 w 51"/>
                  <a:gd name="T97" fmla="*/ 0 h 4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1" h="4233">
                    <a:moveTo>
                      <a:pt x="51" y="4233"/>
                    </a:moveTo>
                    <a:lnTo>
                      <a:pt x="51" y="4133"/>
                    </a:lnTo>
                    <a:lnTo>
                      <a:pt x="25" y="4133"/>
                    </a:lnTo>
                    <a:lnTo>
                      <a:pt x="51" y="4133"/>
                    </a:lnTo>
                    <a:lnTo>
                      <a:pt x="51" y="4000"/>
                    </a:lnTo>
                    <a:lnTo>
                      <a:pt x="25" y="4000"/>
                    </a:lnTo>
                    <a:lnTo>
                      <a:pt x="51" y="4000"/>
                    </a:lnTo>
                    <a:lnTo>
                      <a:pt x="51" y="3867"/>
                    </a:lnTo>
                    <a:lnTo>
                      <a:pt x="25" y="3867"/>
                    </a:lnTo>
                    <a:lnTo>
                      <a:pt x="51" y="3867"/>
                    </a:lnTo>
                    <a:lnTo>
                      <a:pt x="51" y="3734"/>
                    </a:lnTo>
                    <a:lnTo>
                      <a:pt x="25" y="3734"/>
                    </a:lnTo>
                    <a:lnTo>
                      <a:pt x="51" y="3734"/>
                    </a:lnTo>
                    <a:lnTo>
                      <a:pt x="51" y="3601"/>
                    </a:lnTo>
                    <a:lnTo>
                      <a:pt x="0" y="3601"/>
                    </a:lnTo>
                    <a:lnTo>
                      <a:pt x="51" y="3601"/>
                    </a:lnTo>
                    <a:lnTo>
                      <a:pt x="51" y="3469"/>
                    </a:lnTo>
                    <a:lnTo>
                      <a:pt x="25" y="3469"/>
                    </a:lnTo>
                    <a:lnTo>
                      <a:pt x="51" y="3469"/>
                    </a:lnTo>
                    <a:lnTo>
                      <a:pt x="51" y="3336"/>
                    </a:lnTo>
                    <a:lnTo>
                      <a:pt x="25" y="3336"/>
                    </a:lnTo>
                    <a:lnTo>
                      <a:pt x="51" y="3336"/>
                    </a:lnTo>
                    <a:lnTo>
                      <a:pt x="51" y="3203"/>
                    </a:lnTo>
                    <a:lnTo>
                      <a:pt x="25" y="3203"/>
                    </a:lnTo>
                    <a:lnTo>
                      <a:pt x="51" y="3203"/>
                    </a:lnTo>
                    <a:lnTo>
                      <a:pt x="51" y="3070"/>
                    </a:lnTo>
                    <a:lnTo>
                      <a:pt x="25" y="3070"/>
                    </a:lnTo>
                    <a:lnTo>
                      <a:pt x="51" y="3070"/>
                    </a:lnTo>
                    <a:lnTo>
                      <a:pt x="51" y="2937"/>
                    </a:lnTo>
                    <a:lnTo>
                      <a:pt x="0" y="2937"/>
                    </a:lnTo>
                    <a:lnTo>
                      <a:pt x="51" y="2937"/>
                    </a:lnTo>
                    <a:lnTo>
                      <a:pt x="51" y="2804"/>
                    </a:lnTo>
                    <a:lnTo>
                      <a:pt x="25" y="2804"/>
                    </a:lnTo>
                    <a:lnTo>
                      <a:pt x="51" y="2804"/>
                    </a:lnTo>
                    <a:lnTo>
                      <a:pt x="51" y="2671"/>
                    </a:lnTo>
                    <a:lnTo>
                      <a:pt x="25" y="2671"/>
                    </a:lnTo>
                    <a:lnTo>
                      <a:pt x="51" y="2671"/>
                    </a:lnTo>
                    <a:lnTo>
                      <a:pt x="51" y="2539"/>
                    </a:lnTo>
                    <a:lnTo>
                      <a:pt x="25" y="2539"/>
                    </a:lnTo>
                    <a:lnTo>
                      <a:pt x="51" y="2539"/>
                    </a:lnTo>
                    <a:lnTo>
                      <a:pt x="51" y="2406"/>
                    </a:lnTo>
                    <a:lnTo>
                      <a:pt x="25" y="2406"/>
                    </a:lnTo>
                    <a:lnTo>
                      <a:pt x="51" y="2406"/>
                    </a:lnTo>
                    <a:lnTo>
                      <a:pt x="51" y="2273"/>
                    </a:lnTo>
                    <a:lnTo>
                      <a:pt x="0" y="2273"/>
                    </a:lnTo>
                    <a:lnTo>
                      <a:pt x="51" y="2273"/>
                    </a:lnTo>
                    <a:lnTo>
                      <a:pt x="51" y="2140"/>
                    </a:lnTo>
                    <a:lnTo>
                      <a:pt x="25" y="2140"/>
                    </a:lnTo>
                    <a:lnTo>
                      <a:pt x="51" y="2140"/>
                    </a:lnTo>
                    <a:lnTo>
                      <a:pt x="51" y="2007"/>
                    </a:lnTo>
                    <a:lnTo>
                      <a:pt x="25" y="2007"/>
                    </a:lnTo>
                    <a:lnTo>
                      <a:pt x="51" y="2007"/>
                    </a:lnTo>
                    <a:lnTo>
                      <a:pt x="51" y="1874"/>
                    </a:lnTo>
                    <a:lnTo>
                      <a:pt x="25" y="1874"/>
                    </a:lnTo>
                    <a:lnTo>
                      <a:pt x="51" y="1874"/>
                    </a:lnTo>
                    <a:lnTo>
                      <a:pt x="51" y="1742"/>
                    </a:lnTo>
                    <a:lnTo>
                      <a:pt x="25" y="1742"/>
                    </a:lnTo>
                    <a:lnTo>
                      <a:pt x="51" y="1742"/>
                    </a:lnTo>
                    <a:lnTo>
                      <a:pt x="51" y="1609"/>
                    </a:lnTo>
                    <a:lnTo>
                      <a:pt x="0" y="1609"/>
                    </a:lnTo>
                    <a:lnTo>
                      <a:pt x="51" y="1609"/>
                    </a:lnTo>
                    <a:lnTo>
                      <a:pt x="51" y="1476"/>
                    </a:lnTo>
                    <a:lnTo>
                      <a:pt x="25" y="1476"/>
                    </a:lnTo>
                    <a:lnTo>
                      <a:pt x="51" y="1476"/>
                    </a:lnTo>
                    <a:lnTo>
                      <a:pt x="51" y="1343"/>
                    </a:lnTo>
                    <a:lnTo>
                      <a:pt x="25" y="1343"/>
                    </a:lnTo>
                    <a:lnTo>
                      <a:pt x="51" y="1343"/>
                    </a:lnTo>
                    <a:lnTo>
                      <a:pt x="51" y="1210"/>
                    </a:lnTo>
                    <a:lnTo>
                      <a:pt x="25" y="1210"/>
                    </a:lnTo>
                    <a:lnTo>
                      <a:pt x="51" y="1210"/>
                    </a:lnTo>
                    <a:lnTo>
                      <a:pt x="51" y="1077"/>
                    </a:lnTo>
                    <a:lnTo>
                      <a:pt x="25" y="1077"/>
                    </a:lnTo>
                    <a:lnTo>
                      <a:pt x="51" y="1077"/>
                    </a:lnTo>
                    <a:lnTo>
                      <a:pt x="51" y="944"/>
                    </a:lnTo>
                    <a:lnTo>
                      <a:pt x="0" y="944"/>
                    </a:lnTo>
                    <a:lnTo>
                      <a:pt x="51" y="944"/>
                    </a:lnTo>
                    <a:lnTo>
                      <a:pt x="51" y="812"/>
                    </a:lnTo>
                    <a:lnTo>
                      <a:pt x="25" y="812"/>
                    </a:lnTo>
                    <a:lnTo>
                      <a:pt x="51" y="812"/>
                    </a:lnTo>
                    <a:lnTo>
                      <a:pt x="51" y="679"/>
                    </a:lnTo>
                    <a:lnTo>
                      <a:pt x="25" y="679"/>
                    </a:lnTo>
                    <a:lnTo>
                      <a:pt x="51" y="679"/>
                    </a:lnTo>
                    <a:lnTo>
                      <a:pt x="51" y="546"/>
                    </a:lnTo>
                    <a:lnTo>
                      <a:pt x="25" y="546"/>
                    </a:lnTo>
                    <a:lnTo>
                      <a:pt x="51" y="546"/>
                    </a:lnTo>
                    <a:lnTo>
                      <a:pt x="51" y="413"/>
                    </a:lnTo>
                    <a:lnTo>
                      <a:pt x="25" y="413"/>
                    </a:lnTo>
                    <a:lnTo>
                      <a:pt x="51" y="413"/>
                    </a:lnTo>
                    <a:lnTo>
                      <a:pt x="51" y="280"/>
                    </a:lnTo>
                    <a:lnTo>
                      <a:pt x="0" y="280"/>
                    </a:lnTo>
                    <a:lnTo>
                      <a:pt x="51" y="280"/>
                    </a:lnTo>
                    <a:lnTo>
                      <a:pt x="51" y="147"/>
                    </a:lnTo>
                    <a:lnTo>
                      <a:pt x="25" y="147"/>
                    </a:lnTo>
                    <a:lnTo>
                      <a:pt x="51" y="147"/>
                    </a:lnTo>
                    <a:lnTo>
                      <a:pt x="51" y="15"/>
                    </a:lnTo>
                    <a:lnTo>
                      <a:pt x="25" y="15"/>
                    </a:lnTo>
                    <a:lnTo>
                      <a:pt x="51" y="15"/>
                    </a:lnTo>
                    <a:lnTo>
                      <a:pt x="5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568" name="Rectangle 280"/>
              <p:cNvSpPr>
                <a:spLocks noChangeArrowheads="1"/>
              </p:cNvSpPr>
              <p:nvPr/>
            </p:nvSpPr>
            <p:spPr bwMode="auto">
              <a:xfrm>
                <a:off x="1474" y="1332"/>
                <a:ext cx="231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  500</a:t>
                </a:r>
                <a:endParaRPr lang="cs-CZ" altLang="cs-CZ" sz="3200"/>
              </a:p>
            </p:txBody>
          </p:sp>
          <p:sp>
            <p:nvSpPr>
              <p:cNvPr id="12569" name="Rectangle 281"/>
              <p:cNvSpPr>
                <a:spLocks noChangeArrowheads="1"/>
              </p:cNvSpPr>
              <p:nvPr/>
            </p:nvSpPr>
            <p:spPr bwMode="auto">
              <a:xfrm>
                <a:off x="1474" y="1029"/>
                <a:ext cx="231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 1000</a:t>
                </a:r>
                <a:endParaRPr lang="cs-CZ" altLang="cs-CZ" sz="3200"/>
              </a:p>
            </p:txBody>
          </p:sp>
          <p:sp>
            <p:nvSpPr>
              <p:cNvPr id="12570" name="Rectangle 282"/>
              <p:cNvSpPr>
                <a:spLocks noChangeArrowheads="1"/>
              </p:cNvSpPr>
              <p:nvPr/>
            </p:nvSpPr>
            <p:spPr bwMode="auto">
              <a:xfrm>
                <a:off x="1474" y="727"/>
                <a:ext cx="231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 1500</a:t>
                </a:r>
                <a:endParaRPr lang="cs-CZ" altLang="cs-CZ" sz="3200"/>
              </a:p>
            </p:txBody>
          </p:sp>
          <p:sp>
            <p:nvSpPr>
              <p:cNvPr id="12571" name="Rectangle 283"/>
              <p:cNvSpPr>
                <a:spLocks noChangeArrowheads="1"/>
              </p:cNvSpPr>
              <p:nvPr/>
            </p:nvSpPr>
            <p:spPr bwMode="auto">
              <a:xfrm>
                <a:off x="1474" y="425"/>
                <a:ext cx="231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 2000</a:t>
                </a:r>
                <a:endParaRPr lang="cs-CZ" altLang="cs-CZ" sz="3200"/>
              </a:p>
            </p:txBody>
          </p:sp>
          <p:sp>
            <p:nvSpPr>
              <p:cNvPr id="12572" name="Rectangle 284"/>
              <p:cNvSpPr>
                <a:spLocks noChangeArrowheads="1"/>
              </p:cNvSpPr>
              <p:nvPr/>
            </p:nvSpPr>
            <p:spPr bwMode="auto">
              <a:xfrm>
                <a:off x="1474" y="122"/>
                <a:ext cx="231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 2500</a:t>
                </a:r>
                <a:endParaRPr lang="cs-CZ" altLang="cs-CZ" sz="3200"/>
              </a:p>
            </p:txBody>
          </p:sp>
          <p:sp>
            <p:nvSpPr>
              <p:cNvPr id="12573" name="Rectangle 285"/>
              <p:cNvSpPr>
                <a:spLocks noChangeArrowheads="1"/>
              </p:cNvSpPr>
              <p:nvPr/>
            </p:nvSpPr>
            <p:spPr bwMode="auto">
              <a:xfrm>
                <a:off x="1496" y="-180"/>
                <a:ext cx="184" cy="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cs-CZ" altLang="cs-CZ" sz="800">
                    <a:solidFill>
                      <a:srgbClr val="000000"/>
                    </a:solidFill>
                    <a:latin typeface="Courier" pitchFamily="49" charset="0"/>
                  </a:rPr>
                  <a:t>a.i.</a:t>
                </a:r>
                <a:endParaRPr lang="cs-CZ" altLang="cs-CZ" sz="3200"/>
              </a:p>
            </p:txBody>
          </p:sp>
        </p:grpSp>
        <p:sp>
          <p:nvSpPr>
            <p:cNvPr id="12574" name="AutoShape 286"/>
            <p:cNvSpPr>
              <a:spLocks noChangeArrowheads="1"/>
            </p:cNvSpPr>
            <p:nvPr/>
          </p:nvSpPr>
          <p:spPr bwMode="auto">
            <a:xfrm>
              <a:off x="1038" y="1389"/>
              <a:ext cx="726" cy="60"/>
            </a:xfrm>
            <a:prstGeom prst="leftRightArrow">
              <a:avLst>
                <a:gd name="adj1" fmla="val 50000"/>
                <a:gd name="adj2" fmla="val 242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575" name="Text Box 287"/>
            <p:cNvSpPr txBox="1">
              <a:spLocks noChangeArrowheads="1"/>
            </p:cNvSpPr>
            <p:nvPr/>
          </p:nvSpPr>
          <p:spPr bwMode="auto">
            <a:xfrm>
              <a:off x="1156" y="1139"/>
              <a:ext cx="5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000" b="1">
                  <a:solidFill>
                    <a:srgbClr val="FF0000"/>
                  </a:solidFill>
                </a:rPr>
                <a:t>80 Da</a:t>
              </a:r>
            </a:p>
          </p:txBody>
        </p:sp>
        <p:sp>
          <p:nvSpPr>
            <p:cNvPr id="12576" name="Text Box 288"/>
            <p:cNvSpPr txBox="1">
              <a:spLocks noChangeArrowheads="1"/>
            </p:cNvSpPr>
            <p:nvPr/>
          </p:nvSpPr>
          <p:spPr bwMode="auto">
            <a:xfrm>
              <a:off x="1338" y="346"/>
              <a:ext cx="92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altLang="cs-CZ" sz="2000"/>
                <a:t>MALDI-MS</a:t>
              </a:r>
              <a:endParaRPr lang="cs-CZ" altLang="cs-CZ" sz="2000"/>
            </a:p>
          </p:txBody>
        </p:sp>
        <p:sp>
          <p:nvSpPr>
            <p:cNvPr id="12577" name="Rectangle 289"/>
            <p:cNvSpPr>
              <a:spLocks noChangeArrowheads="1"/>
            </p:cNvSpPr>
            <p:nvPr/>
          </p:nvSpPr>
          <p:spPr bwMode="auto">
            <a:xfrm>
              <a:off x="249" y="255"/>
              <a:ext cx="2404" cy="1769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12596" name="Group 308"/>
          <p:cNvGrpSpPr>
            <a:grpSpLocks/>
          </p:cNvGrpSpPr>
          <p:nvPr/>
        </p:nvGrpSpPr>
        <p:grpSpPr bwMode="auto">
          <a:xfrm>
            <a:off x="323850" y="3860800"/>
            <a:ext cx="6264275" cy="2736850"/>
            <a:chOff x="204" y="2432"/>
            <a:chExt cx="3946" cy="1724"/>
          </a:xfrm>
        </p:grpSpPr>
        <p:grpSp>
          <p:nvGrpSpPr>
            <p:cNvPr id="12579" name="Group 291"/>
            <p:cNvGrpSpPr>
              <a:grpSpLocks/>
            </p:cNvGrpSpPr>
            <p:nvPr/>
          </p:nvGrpSpPr>
          <p:grpSpPr bwMode="auto">
            <a:xfrm>
              <a:off x="431" y="2549"/>
              <a:ext cx="3538" cy="1599"/>
              <a:chOff x="431" y="2549"/>
              <a:chExt cx="3538" cy="1599"/>
            </a:xfrm>
          </p:grpSpPr>
          <p:pic>
            <p:nvPicPr>
              <p:cNvPr id="12580" name="Picture 29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" y="2549"/>
                <a:ext cx="758" cy="1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581" name="AutoShape 293"/>
              <p:cNvSpPr>
                <a:spLocks noChangeArrowheads="1"/>
              </p:cNvSpPr>
              <p:nvPr/>
            </p:nvSpPr>
            <p:spPr bwMode="auto">
              <a:xfrm>
                <a:off x="537" y="3022"/>
                <a:ext cx="499" cy="45"/>
              </a:xfrm>
              <a:prstGeom prst="leftRightArrow">
                <a:avLst>
                  <a:gd name="adj1" fmla="val 50000"/>
                  <a:gd name="adj2" fmla="val 221778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2582" name="Text Box 294"/>
              <p:cNvSpPr txBox="1">
                <a:spLocks noChangeArrowheads="1"/>
              </p:cNvSpPr>
              <p:nvPr/>
            </p:nvSpPr>
            <p:spPr bwMode="auto">
              <a:xfrm>
                <a:off x="677" y="2771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b="1"/>
                  <a:t>S</a:t>
                </a:r>
              </a:p>
            </p:txBody>
          </p:sp>
          <p:sp>
            <p:nvSpPr>
              <p:cNvPr id="12583" name="Text Box 295"/>
              <p:cNvSpPr txBox="1">
                <a:spLocks noChangeArrowheads="1"/>
              </p:cNvSpPr>
              <p:nvPr/>
            </p:nvSpPr>
            <p:spPr bwMode="auto">
              <a:xfrm>
                <a:off x="1066" y="3956"/>
                <a:ext cx="29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400">
                    <a:latin typeface="Arial" pitchFamily="34" charset="0"/>
                  </a:rPr>
                  <a:t>m/z</a:t>
                </a:r>
              </a:p>
            </p:txBody>
          </p:sp>
          <p:sp>
            <p:nvSpPr>
              <p:cNvPr id="12584" name="Text Box 296"/>
              <p:cNvSpPr txBox="1">
                <a:spLocks noChangeArrowheads="1"/>
              </p:cNvSpPr>
              <p:nvPr/>
            </p:nvSpPr>
            <p:spPr bwMode="auto">
              <a:xfrm>
                <a:off x="455" y="3076"/>
                <a:ext cx="635" cy="1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sz="1300">
                    <a:latin typeface="Symbol" pitchFamily="18" charset="2"/>
                  </a:rPr>
                  <a:t> D </a:t>
                </a:r>
                <a:r>
                  <a:rPr lang="cs-CZ" altLang="cs-CZ" sz="1300">
                    <a:latin typeface="Arial" pitchFamily="34" charset="0"/>
                  </a:rPr>
                  <a:t>m/z = 87</a:t>
                </a:r>
              </a:p>
            </p:txBody>
          </p:sp>
          <p:grpSp>
            <p:nvGrpSpPr>
              <p:cNvPr id="12585" name="Group 297"/>
              <p:cNvGrpSpPr>
                <a:grpSpLocks/>
              </p:cNvGrpSpPr>
              <p:nvPr/>
            </p:nvGrpSpPr>
            <p:grpSpPr bwMode="auto">
              <a:xfrm>
                <a:off x="1620" y="3022"/>
                <a:ext cx="2349" cy="1081"/>
                <a:chOff x="1610" y="3067"/>
                <a:chExt cx="2349" cy="1081"/>
              </a:xfrm>
            </p:grpSpPr>
            <p:pic>
              <p:nvPicPr>
                <p:cNvPr id="12586" name="Picture 29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16200000">
                  <a:off x="2225" y="2464"/>
                  <a:ext cx="1037" cy="22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587" name="Rectangle 299"/>
                <p:cNvSpPr>
                  <a:spLocks noChangeArrowheads="1"/>
                </p:cNvSpPr>
                <p:nvPr/>
              </p:nvSpPr>
              <p:spPr bwMode="auto">
                <a:xfrm>
                  <a:off x="2880" y="3067"/>
                  <a:ext cx="408" cy="1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2588" name="Rectangle 300"/>
                <p:cNvSpPr>
                  <a:spLocks noChangeArrowheads="1"/>
                </p:cNvSpPr>
                <p:nvPr/>
              </p:nvSpPr>
              <p:spPr bwMode="auto">
                <a:xfrm>
                  <a:off x="3560" y="3067"/>
                  <a:ext cx="317" cy="2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2589" name="AutoShape 301"/>
                <p:cNvSpPr>
                  <a:spLocks noChangeArrowheads="1"/>
                </p:cNvSpPr>
                <p:nvPr/>
              </p:nvSpPr>
              <p:spPr bwMode="auto">
                <a:xfrm>
                  <a:off x="1837" y="3657"/>
                  <a:ext cx="1860" cy="45"/>
                </a:xfrm>
                <a:prstGeom prst="leftRightArrow">
                  <a:avLst>
                    <a:gd name="adj1" fmla="val 50000"/>
                    <a:gd name="adj2" fmla="val 826667"/>
                  </a:avLst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2590" name="Text Box 302"/>
                <p:cNvSpPr txBox="1">
                  <a:spLocks noChangeArrowheads="1"/>
                </p:cNvSpPr>
                <p:nvPr/>
              </p:nvSpPr>
              <p:spPr bwMode="auto">
                <a:xfrm>
                  <a:off x="2517" y="3385"/>
                  <a:ext cx="47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b="1"/>
                    <a:t>S</a:t>
                  </a:r>
                  <a:r>
                    <a:rPr lang="cs-CZ" altLang="cs-CZ" b="1" baseline="-25000"/>
                    <a:t>phos</a:t>
                  </a:r>
                </a:p>
              </p:txBody>
            </p:sp>
            <p:sp>
              <p:nvSpPr>
                <p:cNvPr id="12591" name="Text Box 303"/>
                <p:cNvSpPr txBox="1">
                  <a:spLocks noChangeArrowheads="1"/>
                </p:cNvSpPr>
                <p:nvPr/>
              </p:nvSpPr>
              <p:spPr bwMode="auto">
                <a:xfrm>
                  <a:off x="3663" y="3956"/>
                  <a:ext cx="296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1400">
                      <a:latin typeface="Arial" pitchFamily="34" charset="0"/>
                    </a:rPr>
                    <a:t>m/z</a:t>
                  </a:r>
                </a:p>
              </p:txBody>
            </p:sp>
            <p:sp>
              <p:nvSpPr>
                <p:cNvPr id="12592" name="Text Box 304"/>
                <p:cNvSpPr txBox="1">
                  <a:spLocks noChangeArrowheads="1"/>
                </p:cNvSpPr>
                <p:nvPr/>
              </p:nvSpPr>
              <p:spPr bwMode="auto">
                <a:xfrm>
                  <a:off x="2401" y="3702"/>
                  <a:ext cx="706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cs-CZ" altLang="cs-CZ" sz="1400">
                      <a:latin typeface="Symbol" pitchFamily="18" charset="2"/>
                    </a:rPr>
                    <a:t>D </a:t>
                  </a:r>
                  <a:r>
                    <a:rPr lang="cs-CZ" altLang="cs-CZ" sz="1400">
                      <a:latin typeface="Arial" pitchFamily="34" charset="0"/>
                    </a:rPr>
                    <a:t>m/z = 167</a:t>
                  </a:r>
                </a:p>
              </p:txBody>
            </p:sp>
          </p:grpSp>
          <p:sp>
            <p:nvSpPr>
              <p:cNvPr id="12593" name="Text Box 305"/>
              <p:cNvSpPr txBox="1">
                <a:spLocks noChangeArrowheads="1"/>
              </p:cNvSpPr>
              <p:nvPr/>
            </p:nvSpPr>
            <p:spPr bwMode="auto">
              <a:xfrm>
                <a:off x="1428" y="2568"/>
                <a:ext cx="91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  <a:flatTx/>
              </a:bodyPr>
              <a:lstStyle/>
              <a:p>
                <a:pPr algn="ctr"/>
                <a:r>
                  <a:rPr lang="en-US" altLang="cs-CZ" sz="2000"/>
                  <a:t>ESI-MS/MS</a:t>
                </a:r>
                <a:endParaRPr lang="cs-CZ" altLang="cs-CZ" sz="2000"/>
              </a:p>
            </p:txBody>
          </p:sp>
        </p:grpSp>
        <p:sp>
          <p:nvSpPr>
            <p:cNvPr id="12595" name="AutoShape 307"/>
            <p:cNvSpPr>
              <a:spLocks noChangeArrowheads="1"/>
            </p:cNvSpPr>
            <p:nvPr/>
          </p:nvSpPr>
          <p:spPr bwMode="auto">
            <a:xfrm>
              <a:off x="204" y="2432"/>
              <a:ext cx="3946" cy="172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2599" name="Rectangle 311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16113"/>
            <a:ext cx="424815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3021013" y="1306513"/>
            <a:ext cx="2935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Glykosylace patatinu</a:t>
            </a:r>
          </a:p>
        </p:txBody>
      </p:sp>
      <p:sp>
        <p:nvSpPr>
          <p:cNvPr id="117768" name="Rectangle 8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4" name="Group 2"/>
          <p:cNvGrpSpPr>
            <a:grpSpLocks/>
          </p:cNvGrpSpPr>
          <p:nvPr/>
        </p:nvGrpSpPr>
        <p:grpSpPr bwMode="auto">
          <a:xfrm>
            <a:off x="868363" y="836613"/>
            <a:ext cx="7405687" cy="5708650"/>
            <a:chOff x="547" y="362"/>
            <a:chExt cx="4665" cy="3596"/>
          </a:xfrm>
        </p:grpSpPr>
        <p:sp>
          <p:nvSpPr>
            <p:cNvPr id="110595" name="Rectangle 3"/>
            <p:cNvSpPr>
              <a:spLocks noChangeArrowheads="1"/>
            </p:cNvSpPr>
            <p:nvPr/>
          </p:nvSpPr>
          <p:spPr bwMode="auto">
            <a:xfrm>
              <a:off x="547" y="362"/>
              <a:ext cx="4665" cy="359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0596" name="Freeform 4"/>
            <p:cNvSpPr>
              <a:spLocks/>
            </p:cNvSpPr>
            <p:nvPr/>
          </p:nvSpPr>
          <p:spPr bwMode="auto">
            <a:xfrm>
              <a:off x="847" y="904"/>
              <a:ext cx="4292" cy="2885"/>
            </a:xfrm>
            <a:custGeom>
              <a:avLst/>
              <a:gdLst>
                <a:gd name="T0" fmla="*/ 84 w 5469"/>
                <a:gd name="T1" fmla="*/ 3652 h 3674"/>
                <a:gd name="T2" fmla="*/ 151 w 5469"/>
                <a:gd name="T3" fmla="*/ 3653 h 3674"/>
                <a:gd name="T4" fmla="*/ 220 w 5469"/>
                <a:gd name="T5" fmla="*/ 3650 h 3674"/>
                <a:gd name="T6" fmla="*/ 294 w 5469"/>
                <a:gd name="T7" fmla="*/ 3665 h 3674"/>
                <a:gd name="T8" fmla="*/ 369 w 5469"/>
                <a:gd name="T9" fmla="*/ 3657 h 3674"/>
                <a:gd name="T10" fmla="*/ 445 w 5469"/>
                <a:gd name="T11" fmla="*/ 3647 h 3674"/>
                <a:gd name="T12" fmla="*/ 510 w 5469"/>
                <a:gd name="T13" fmla="*/ 3630 h 3674"/>
                <a:gd name="T14" fmla="*/ 596 w 5469"/>
                <a:gd name="T15" fmla="*/ 3660 h 3674"/>
                <a:gd name="T16" fmla="*/ 673 w 5469"/>
                <a:gd name="T17" fmla="*/ 3643 h 3674"/>
                <a:gd name="T18" fmla="*/ 766 w 5469"/>
                <a:gd name="T19" fmla="*/ 3645 h 3674"/>
                <a:gd name="T20" fmla="*/ 855 w 5469"/>
                <a:gd name="T21" fmla="*/ 3652 h 3674"/>
                <a:gd name="T22" fmla="*/ 982 w 5469"/>
                <a:gd name="T23" fmla="*/ 3629 h 3674"/>
                <a:gd name="T24" fmla="*/ 1086 w 5469"/>
                <a:gd name="T25" fmla="*/ 3654 h 3674"/>
                <a:gd name="T26" fmla="*/ 1171 w 5469"/>
                <a:gd name="T27" fmla="*/ 3650 h 3674"/>
                <a:gd name="T28" fmla="*/ 1261 w 5469"/>
                <a:gd name="T29" fmla="*/ 3656 h 3674"/>
                <a:gd name="T30" fmla="*/ 1327 w 5469"/>
                <a:gd name="T31" fmla="*/ 3636 h 3674"/>
                <a:gd name="T32" fmla="*/ 1401 w 5469"/>
                <a:gd name="T33" fmla="*/ 3634 h 3674"/>
                <a:gd name="T34" fmla="*/ 1480 w 5469"/>
                <a:gd name="T35" fmla="*/ 3629 h 3674"/>
                <a:gd name="T36" fmla="*/ 1553 w 5469"/>
                <a:gd name="T37" fmla="*/ 3633 h 3674"/>
                <a:gd name="T38" fmla="*/ 1626 w 5469"/>
                <a:gd name="T39" fmla="*/ 3605 h 3674"/>
                <a:gd name="T40" fmla="*/ 1717 w 5469"/>
                <a:gd name="T41" fmla="*/ 3619 h 3674"/>
                <a:gd name="T42" fmla="*/ 1779 w 5469"/>
                <a:gd name="T43" fmla="*/ 3612 h 3674"/>
                <a:gd name="T44" fmla="*/ 1864 w 5469"/>
                <a:gd name="T45" fmla="*/ 3600 h 3674"/>
                <a:gd name="T46" fmla="*/ 1941 w 5469"/>
                <a:gd name="T47" fmla="*/ 3595 h 3674"/>
                <a:gd name="T48" fmla="*/ 2026 w 5469"/>
                <a:gd name="T49" fmla="*/ 3562 h 3674"/>
                <a:gd name="T50" fmla="*/ 2106 w 5469"/>
                <a:gd name="T51" fmla="*/ 3500 h 3674"/>
                <a:gd name="T52" fmla="*/ 2237 w 5469"/>
                <a:gd name="T53" fmla="*/ 2995 h 3674"/>
                <a:gd name="T54" fmla="*/ 2460 w 5469"/>
                <a:gd name="T55" fmla="*/ 3106 h 3674"/>
                <a:gd name="T56" fmla="*/ 2514 w 5469"/>
                <a:gd name="T57" fmla="*/ 3113 h 3674"/>
                <a:gd name="T58" fmla="*/ 2562 w 5469"/>
                <a:gd name="T59" fmla="*/ 3166 h 3674"/>
                <a:gd name="T60" fmla="*/ 2634 w 5469"/>
                <a:gd name="T61" fmla="*/ 3215 h 3674"/>
                <a:gd name="T62" fmla="*/ 2707 w 5469"/>
                <a:gd name="T63" fmla="*/ 3327 h 3674"/>
                <a:gd name="T64" fmla="*/ 2770 w 5469"/>
                <a:gd name="T65" fmla="*/ 3317 h 3674"/>
                <a:gd name="T66" fmla="*/ 2825 w 5469"/>
                <a:gd name="T67" fmla="*/ 3300 h 3674"/>
                <a:gd name="T68" fmla="*/ 2912 w 5469"/>
                <a:gd name="T69" fmla="*/ 3439 h 3674"/>
                <a:gd name="T70" fmla="*/ 2985 w 5469"/>
                <a:gd name="T71" fmla="*/ 3501 h 3674"/>
                <a:gd name="T72" fmla="*/ 3055 w 5469"/>
                <a:gd name="T73" fmla="*/ 3522 h 3674"/>
                <a:gd name="T74" fmla="*/ 3097 w 5469"/>
                <a:gd name="T75" fmla="*/ 3540 h 3674"/>
                <a:gd name="T76" fmla="*/ 3170 w 5469"/>
                <a:gd name="T77" fmla="*/ 3564 h 3674"/>
                <a:gd name="T78" fmla="*/ 3246 w 5469"/>
                <a:gd name="T79" fmla="*/ 3601 h 3674"/>
                <a:gd name="T80" fmla="*/ 3329 w 5469"/>
                <a:gd name="T81" fmla="*/ 3586 h 3674"/>
                <a:gd name="T82" fmla="*/ 3420 w 5469"/>
                <a:gd name="T83" fmla="*/ 3594 h 3674"/>
                <a:gd name="T84" fmla="*/ 3501 w 5469"/>
                <a:gd name="T85" fmla="*/ 3609 h 3674"/>
                <a:gd name="T86" fmla="*/ 3563 w 5469"/>
                <a:gd name="T87" fmla="*/ 3610 h 3674"/>
                <a:gd name="T88" fmla="*/ 3639 w 5469"/>
                <a:gd name="T89" fmla="*/ 3638 h 3674"/>
                <a:gd name="T90" fmla="*/ 3719 w 5469"/>
                <a:gd name="T91" fmla="*/ 3639 h 3674"/>
                <a:gd name="T92" fmla="*/ 3815 w 5469"/>
                <a:gd name="T93" fmla="*/ 3631 h 3674"/>
                <a:gd name="T94" fmla="*/ 3907 w 5469"/>
                <a:gd name="T95" fmla="*/ 3642 h 3674"/>
                <a:gd name="T96" fmla="*/ 4013 w 5469"/>
                <a:gd name="T97" fmla="*/ 3630 h 3674"/>
                <a:gd name="T98" fmla="*/ 4150 w 5469"/>
                <a:gd name="T99" fmla="*/ 3630 h 3674"/>
                <a:gd name="T100" fmla="*/ 4242 w 5469"/>
                <a:gd name="T101" fmla="*/ 3632 h 3674"/>
                <a:gd name="T102" fmla="*/ 4342 w 5469"/>
                <a:gd name="T103" fmla="*/ 3637 h 3674"/>
                <a:gd name="T104" fmla="*/ 4428 w 5469"/>
                <a:gd name="T105" fmla="*/ 3648 h 3674"/>
                <a:gd name="T106" fmla="*/ 4542 w 5469"/>
                <a:gd name="T107" fmla="*/ 3668 h 3674"/>
                <a:gd name="T108" fmla="*/ 4638 w 5469"/>
                <a:gd name="T109" fmla="*/ 3644 h 3674"/>
                <a:gd name="T110" fmla="*/ 4758 w 5469"/>
                <a:gd name="T111" fmla="*/ 3660 h 3674"/>
                <a:gd name="T112" fmla="*/ 4862 w 5469"/>
                <a:gd name="T113" fmla="*/ 3661 h 3674"/>
                <a:gd name="T114" fmla="*/ 5010 w 5469"/>
                <a:gd name="T115" fmla="*/ 3652 h 3674"/>
                <a:gd name="T116" fmla="*/ 5095 w 5469"/>
                <a:gd name="T117" fmla="*/ 3656 h 3674"/>
                <a:gd name="T118" fmla="*/ 5222 w 5469"/>
                <a:gd name="T119" fmla="*/ 3650 h 3674"/>
                <a:gd name="T120" fmla="*/ 5344 w 5469"/>
                <a:gd name="T121" fmla="*/ 3635 h 3674"/>
                <a:gd name="T122" fmla="*/ 5467 w 5469"/>
                <a:gd name="T123" fmla="*/ 3643 h 3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69" h="3674">
                  <a:moveTo>
                    <a:pt x="0" y="3652"/>
                  </a:moveTo>
                  <a:lnTo>
                    <a:pt x="7" y="3663"/>
                  </a:lnTo>
                  <a:lnTo>
                    <a:pt x="13" y="3663"/>
                  </a:lnTo>
                  <a:lnTo>
                    <a:pt x="16" y="3671"/>
                  </a:lnTo>
                  <a:lnTo>
                    <a:pt x="22" y="3667"/>
                  </a:lnTo>
                  <a:lnTo>
                    <a:pt x="32" y="3673"/>
                  </a:lnTo>
                  <a:lnTo>
                    <a:pt x="38" y="3674"/>
                  </a:lnTo>
                  <a:lnTo>
                    <a:pt x="47" y="3660"/>
                  </a:lnTo>
                  <a:lnTo>
                    <a:pt x="57" y="3663"/>
                  </a:lnTo>
                  <a:lnTo>
                    <a:pt x="58" y="3659"/>
                  </a:lnTo>
                  <a:lnTo>
                    <a:pt x="62" y="3662"/>
                  </a:lnTo>
                  <a:lnTo>
                    <a:pt x="63" y="3658"/>
                  </a:lnTo>
                  <a:lnTo>
                    <a:pt x="70" y="3659"/>
                  </a:lnTo>
                  <a:lnTo>
                    <a:pt x="77" y="3652"/>
                  </a:lnTo>
                  <a:lnTo>
                    <a:pt x="84" y="3652"/>
                  </a:lnTo>
                  <a:lnTo>
                    <a:pt x="85" y="3655"/>
                  </a:lnTo>
                  <a:lnTo>
                    <a:pt x="90" y="3649"/>
                  </a:lnTo>
                  <a:lnTo>
                    <a:pt x="91" y="3652"/>
                  </a:lnTo>
                  <a:lnTo>
                    <a:pt x="99" y="3647"/>
                  </a:lnTo>
                  <a:lnTo>
                    <a:pt x="103" y="3654"/>
                  </a:lnTo>
                  <a:lnTo>
                    <a:pt x="106" y="3650"/>
                  </a:lnTo>
                  <a:lnTo>
                    <a:pt x="114" y="3656"/>
                  </a:lnTo>
                  <a:lnTo>
                    <a:pt x="121" y="3654"/>
                  </a:lnTo>
                  <a:lnTo>
                    <a:pt x="124" y="3657"/>
                  </a:lnTo>
                  <a:lnTo>
                    <a:pt x="128" y="3650"/>
                  </a:lnTo>
                  <a:lnTo>
                    <a:pt x="134" y="3649"/>
                  </a:lnTo>
                  <a:lnTo>
                    <a:pt x="138" y="3655"/>
                  </a:lnTo>
                  <a:lnTo>
                    <a:pt x="145" y="3650"/>
                  </a:lnTo>
                  <a:lnTo>
                    <a:pt x="146" y="3652"/>
                  </a:lnTo>
                  <a:lnTo>
                    <a:pt x="151" y="3653"/>
                  </a:lnTo>
                  <a:lnTo>
                    <a:pt x="156" y="3658"/>
                  </a:lnTo>
                  <a:lnTo>
                    <a:pt x="162" y="3658"/>
                  </a:lnTo>
                  <a:lnTo>
                    <a:pt x="162" y="3660"/>
                  </a:lnTo>
                  <a:lnTo>
                    <a:pt x="174" y="3657"/>
                  </a:lnTo>
                  <a:lnTo>
                    <a:pt x="177" y="3663"/>
                  </a:lnTo>
                  <a:lnTo>
                    <a:pt x="182" y="3654"/>
                  </a:lnTo>
                  <a:lnTo>
                    <a:pt x="185" y="3655"/>
                  </a:lnTo>
                  <a:lnTo>
                    <a:pt x="185" y="3654"/>
                  </a:lnTo>
                  <a:lnTo>
                    <a:pt x="190" y="3655"/>
                  </a:lnTo>
                  <a:lnTo>
                    <a:pt x="194" y="3649"/>
                  </a:lnTo>
                  <a:lnTo>
                    <a:pt x="197" y="3652"/>
                  </a:lnTo>
                  <a:lnTo>
                    <a:pt x="207" y="3648"/>
                  </a:lnTo>
                  <a:lnTo>
                    <a:pt x="209" y="3653"/>
                  </a:lnTo>
                  <a:lnTo>
                    <a:pt x="211" y="3650"/>
                  </a:lnTo>
                  <a:lnTo>
                    <a:pt x="220" y="3650"/>
                  </a:lnTo>
                  <a:lnTo>
                    <a:pt x="230" y="3659"/>
                  </a:lnTo>
                  <a:lnTo>
                    <a:pt x="234" y="3652"/>
                  </a:lnTo>
                  <a:lnTo>
                    <a:pt x="243" y="3656"/>
                  </a:lnTo>
                  <a:lnTo>
                    <a:pt x="246" y="3660"/>
                  </a:lnTo>
                  <a:lnTo>
                    <a:pt x="246" y="3657"/>
                  </a:lnTo>
                  <a:lnTo>
                    <a:pt x="251" y="3658"/>
                  </a:lnTo>
                  <a:lnTo>
                    <a:pt x="253" y="3654"/>
                  </a:lnTo>
                  <a:lnTo>
                    <a:pt x="258" y="3654"/>
                  </a:lnTo>
                  <a:lnTo>
                    <a:pt x="259" y="3652"/>
                  </a:lnTo>
                  <a:lnTo>
                    <a:pt x="264" y="3654"/>
                  </a:lnTo>
                  <a:lnTo>
                    <a:pt x="268" y="3651"/>
                  </a:lnTo>
                  <a:lnTo>
                    <a:pt x="271" y="3656"/>
                  </a:lnTo>
                  <a:lnTo>
                    <a:pt x="275" y="3663"/>
                  </a:lnTo>
                  <a:lnTo>
                    <a:pt x="284" y="3664"/>
                  </a:lnTo>
                  <a:lnTo>
                    <a:pt x="294" y="3665"/>
                  </a:lnTo>
                  <a:lnTo>
                    <a:pt x="295" y="3668"/>
                  </a:lnTo>
                  <a:lnTo>
                    <a:pt x="306" y="3658"/>
                  </a:lnTo>
                  <a:lnTo>
                    <a:pt x="310" y="3652"/>
                  </a:lnTo>
                  <a:lnTo>
                    <a:pt x="318" y="3657"/>
                  </a:lnTo>
                  <a:lnTo>
                    <a:pt x="321" y="3653"/>
                  </a:lnTo>
                  <a:lnTo>
                    <a:pt x="324" y="3658"/>
                  </a:lnTo>
                  <a:lnTo>
                    <a:pt x="326" y="3653"/>
                  </a:lnTo>
                  <a:lnTo>
                    <a:pt x="332" y="3654"/>
                  </a:lnTo>
                  <a:lnTo>
                    <a:pt x="337" y="3648"/>
                  </a:lnTo>
                  <a:lnTo>
                    <a:pt x="342" y="3647"/>
                  </a:lnTo>
                  <a:lnTo>
                    <a:pt x="348" y="3651"/>
                  </a:lnTo>
                  <a:lnTo>
                    <a:pt x="350" y="3652"/>
                  </a:lnTo>
                  <a:lnTo>
                    <a:pt x="355" y="3651"/>
                  </a:lnTo>
                  <a:lnTo>
                    <a:pt x="364" y="3650"/>
                  </a:lnTo>
                  <a:lnTo>
                    <a:pt x="369" y="3657"/>
                  </a:lnTo>
                  <a:lnTo>
                    <a:pt x="378" y="3657"/>
                  </a:lnTo>
                  <a:lnTo>
                    <a:pt x="382" y="3653"/>
                  </a:lnTo>
                  <a:lnTo>
                    <a:pt x="383" y="3656"/>
                  </a:lnTo>
                  <a:lnTo>
                    <a:pt x="391" y="3647"/>
                  </a:lnTo>
                  <a:lnTo>
                    <a:pt x="393" y="3649"/>
                  </a:lnTo>
                  <a:lnTo>
                    <a:pt x="394" y="3646"/>
                  </a:lnTo>
                  <a:lnTo>
                    <a:pt x="399" y="3651"/>
                  </a:lnTo>
                  <a:lnTo>
                    <a:pt x="404" y="3650"/>
                  </a:lnTo>
                  <a:lnTo>
                    <a:pt x="411" y="3651"/>
                  </a:lnTo>
                  <a:lnTo>
                    <a:pt x="416" y="3647"/>
                  </a:lnTo>
                  <a:lnTo>
                    <a:pt x="423" y="3661"/>
                  </a:lnTo>
                  <a:lnTo>
                    <a:pt x="429" y="3659"/>
                  </a:lnTo>
                  <a:lnTo>
                    <a:pt x="431" y="3663"/>
                  </a:lnTo>
                  <a:lnTo>
                    <a:pt x="439" y="3657"/>
                  </a:lnTo>
                  <a:lnTo>
                    <a:pt x="445" y="3647"/>
                  </a:lnTo>
                  <a:lnTo>
                    <a:pt x="451" y="3651"/>
                  </a:lnTo>
                  <a:lnTo>
                    <a:pt x="453" y="3647"/>
                  </a:lnTo>
                  <a:lnTo>
                    <a:pt x="461" y="3637"/>
                  </a:lnTo>
                  <a:lnTo>
                    <a:pt x="469" y="3641"/>
                  </a:lnTo>
                  <a:lnTo>
                    <a:pt x="474" y="3639"/>
                  </a:lnTo>
                  <a:lnTo>
                    <a:pt x="477" y="3644"/>
                  </a:lnTo>
                  <a:lnTo>
                    <a:pt x="481" y="3638"/>
                  </a:lnTo>
                  <a:lnTo>
                    <a:pt x="484" y="3641"/>
                  </a:lnTo>
                  <a:lnTo>
                    <a:pt x="485" y="3639"/>
                  </a:lnTo>
                  <a:lnTo>
                    <a:pt x="486" y="3642"/>
                  </a:lnTo>
                  <a:lnTo>
                    <a:pt x="494" y="3631"/>
                  </a:lnTo>
                  <a:lnTo>
                    <a:pt x="501" y="3632"/>
                  </a:lnTo>
                  <a:lnTo>
                    <a:pt x="503" y="3636"/>
                  </a:lnTo>
                  <a:lnTo>
                    <a:pt x="508" y="3627"/>
                  </a:lnTo>
                  <a:lnTo>
                    <a:pt x="510" y="3630"/>
                  </a:lnTo>
                  <a:lnTo>
                    <a:pt x="511" y="3628"/>
                  </a:lnTo>
                  <a:lnTo>
                    <a:pt x="517" y="3634"/>
                  </a:lnTo>
                  <a:lnTo>
                    <a:pt x="525" y="3641"/>
                  </a:lnTo>
                  <a:lnTo>
                    <a:pt x="531" y="3646"/>
                  </a:lnTo>
                  <a:lnTo>
                    <a:pt x="533" y="3651"/>
                  </a:lnTo>
                  <a:lnTo>
                    <a:pt x="537" y="3651"/>
                  </a:lnTo>
                  <a:lnTo>
                    <a:pt x="539" y="3653"/>
                  </a:lnTo>
                  <a:lnTo>
                    <a:pt x="542" y="3653"/>
                  </a:lnTo>
                  <a:lnTo>
                    <a:pt x="543" y="3656"/>
                  </a:lnTo>
                  <a:lnTo>
                    <a:pt x="549" y="3649"/>
                  </a:lnTo>
                  <a:lnTo>
                    <a:pt x="552" y="3647"/>
                  </a:lnTo>
                  <a:lnTo>
                    <a:pt x="559" y="3646"/>
                  </a:lnTo>
                  <a:lnTo>
                    <a:pt x="570" y="3639"/>
                  </a:lnTo>
                  <a:lnTo>
                    <a:pt x="588" y="3654"/>
                  </a:lnTo>
                  <a:lnTo>
                    <a:pt x="596" y="3660"/>
                  </a:lnTo>
                  <a:lnTo>
                    <a:pt x="597" y="3657"/>
                  </a:lnTo>
                  <a:lnTo>
                    <a:pt x="602" y="3658"/>
                  </a:lnTo>
                  <a:lnTo>
                    <a:pt x="606" y="3655"/>
                  </a:lnTo>
                  <a:lnTo>
                    <a:pt x="611" y="3658"/>
                  </a:lnTo>
                  <a:lnTo>
                    <a:pt x="618" y="3656"/>
                  </a:lnTo>
                  <a:lnTo>
                    <a:pt x="619" y="3652"/>
                  </a:lnTo>
                  <a:lnTo>
                    <a:pt x="623" y="3653"/>
                  </a:lnTo>
                  <a:lnTo>
                    <a:pt x="630" y="3644"/>
                  </a:lnTo>
                  <a:lnTo>
                    <a:pt x="632" y="3647"/>
                  </a:lnTo>
                  <a:lnTo>
                    <a:pt x="634" y="3643"/>
                  </a:lnTo>
                  <a:lnTo>
                    <a:pt x="639" y="3645"/>
                  </a:lnTo>
                  <a:lnTo>
                    <a:pt x="645" y="3644"/>
                  </a:lnTo>
                  <a:lnTo>
                    <a:pt x="658" y="3639"/>
                  </a:lnTo>
                  <a:lnTo>
                    <a:pt x="665" y="3642"/>
                  </a:lnTo>
                  <a:lnTo>
                    <a:pt x="673" y="3643"/>
                  </a:lnTo>
                  <a:lnTo>
                    <a:pt x="682" y="3645"/>
                  </a:lnTo>
                  <a:lnTo>
                    <a:pt x="686" y="3648"/>
                  </a:lnTo>
                  <a:lnTo>
                    <a:pt x="689" y="3648"/>
                  </a:lnTo>
                  <a:lnTo>
                    <a:pt x="700" y="3658"/>
                  </a:lnTo>
                  <a:lnTo>
                    <a:pt x="701" y="3656"/>
                  </a:lnTo>
                  <a:lnTo>
                    <a:pt x="704" y="3660"/>
                  </a:lnTo>
                  <a:lnTo>
                    <a:pt x="708" y="3650"/>
                  </a:lnTo>
                  <a:lnTo>
                    <a:pt x="718" y="3639"/>
                  </a:lnTo>
                  <a:lnTo>
                    <a:pt x="725" y="3633"/>
                  </a:lnTo>
                  <a:lnTo>
                    <a:pt x="730" y="3637"/>
                  </a:lnTo>
                  <a:lnTo>
                    <a:pt x="732" y="3634"/>
                  </a:lnTo>
                  <a:lnTo>
                    <a:pt x="738" y="3644"/>
                  </a:lnTo>
                  <a:lnTo>
                    <a:pt x="747" y="3644"/>
                  </a:lnTo>
                  <a:lnTo>
                    <a:pt x="756" y="3659"/>
                  </a:lnTo>
                  <a:lnTo>
                    <a:pt x="766" y="3645"/>
                  </a:lnTo>
                  <a:lnTo>
                    <a:pt x="767" y="3649"/>
                  </a:lnTo>
                  <a:lnTo>
                    <a:pt x="769" y="3644"/>
                  </a:lnTo>
                  <a:lnTo>
                    <a:pt x="781" y="3635"/>
                  </a:lnTo>
                  <a:lnTo>
                    <a:pt x="804" y="3653"/>
                  </a:lnTo>
                  <a:lnTo>
                    <a:pt x="805" y="3657"/>
                  </a:lnTo>
                  <a:lnTo>
                    <a:pt x="806" y="3654"/>
                  </a:lnTo>
                  <a:lnTo>
                    <a:pt x="811" y="3660"/>
                  </a:lnTo>
                  <a:lnTo>
                    <a:pt x="817" y="3658"/>
                  </a:lnTo>
                  <a:lnTo>
                    <a:pt x="819" y="3660"/>
                  </a:lnTo>
                  <a:lnTo>
                    <a:pt x="820" y="3657"/>
                  </a:lnTo>
                  <a:lnTo>
                    <a:pt x="825" y="3661"/>
                  </a:lnTo>
                  <a:lnTo>
                    <a:pt x="834" y="3648"/>
                  </a:lnTo>
                  <a:lnTo>
                    <a:pt x="841" y="3649"/>
                  </a:lnTo>
                  <a:lnTo>
                    <a:pt x="846" y="3647"/>
                  </a:lnTo>
                  <a:lnTo>
                    <a:pt x="855" y="3652"/>
                  </a:lnTo>
                  <a:lnTo>
                    <a:pt x="862" y="3654"/>
                  </a:lnTo>
                  <a:lnTo>
                    <a:pt x="873" y="3659"/>
                  </a:lnTo>
                  <a:lnTo>
                    <a:pt x="882" y="3645"/>
                  </a:lnTo>
                  <a:lnTo>
                    <a:pt x="892" y="3641"/>
                  </a:lnTo>
                  <a:lnTo>
                    <a:pt x="904" y="3643"/>
                  </a:lnTo>
                  <a:lnTo>
                    <a:pt x="912" y="3648"/>
                  </a:lnTo>
                  <a:lnTo>
                    <a:pt x="916" y="3643"/>
                  </a:lnTo>
                  <a:lnTo>
                    <a:pt x="921" y="3650"/>
                  </a:lnTo>
                  <a:lnTo>
                    <a:pt x="928" y="3641"/>
                  </a:lnTo>
                  <a:lnTo>
                    <a:pt x="939" y="3637"/>
                  </a:lnTo>
                  <a:lnTo>
                    <a:pt x="951" y="3642"/>
                  </a:lnTo>
                  <a:lnTo>
                    <a:pt x="951" y="3644"/>
                  </a:lnTo>
                  <a:lnTo>
                    <a:pt x="957" y="3644"/>
                  </a:lnTo>
                  <a:lnTo>
                    <a:pt x="973" y="3633"/>
                  </a:lnTo>
                  <a:lnTo>
                    <a:pt x="982" y="3629"/>
                  </a:lnTo>
                  <a:lnTo>
                    <a:pt x="984" y="3636"/>
                  </a:lnTo>
                  <a:lnTo>
                    <a:pt x="987" y="3638"/>
                  </a:lnTo>
                  <a:lnTo>
                    <a:pt x="988" y="3636"/>
                  </a:lnTo>
                  <a:lnTo>
                    <a:pt x="1001" y="3641"/>
                  </a:lnTo>
                  <a:lnTo>
                    <a:pt x="1005" y="3639"/>
                  </a:lnTo>
                  <a:lnTo>
                    <a:pt x="1014" y="3640"/>
                  </a:lnTo>
                  <a:lnTo>
                    <a:pt x="1018" y="3633"/>
                  </a:lnTo>
                  <a:lnTo>
                    <a:pt x="1033" y="3641"/>
                  </a:lnTo>
                  <a:lnTo>
                    <a:pt x="1036" y="3645"/>
                  </a:lnTo>
                  <a:lnTo>
                    <a:pt x="1042" y="3643"/>
                  </a:lnTo>
                  <a:lnTo>
                    <a:pt x="1047" y="3637"/>
                  </a:lnTo>
                  <a:lnTo>
                    <a:pt x="1058" y="3638"/>
                  </a:lnTo>
                  <a:lnTo>
                    <a:pt x="1067" y="3635"/>
                  </a:lnTo>
                  <a:lnTo>
                    <a:pt x="1079" y="3653"/>
                  </a:lnTo>
                  <a:lnTo>
                    <a:pt x="1086" y="3654"/>
                  </a:lnTo>
                  <a:lnTo>
                    <a:pt x="1093" y="3646"/>
                  </a:lnTo>
                  <a:lnTo>
                    <a:pt x="1102" y="3633"/>
                  </a:lnTo>
                  <a:lnTo>
                    <a:pt x="1104" y="3639"/>
                  </a:lnTo>
                  <a:lnTo>
                    <a:pt x="1106" y="3636"/>
                  </a:lnTo>
                  <a:lnTo>
                    <a:pt x="1115" y="3639"/>
                  </a:lnTo>
                  <a:lnTo>
                    <a:pt x="1121" y="3631"/>
                  </a:lnTo>
                  <a:lnTo>
                    <a:pt x="1129" y="3636"/>
                  </a:lnTo>
                  <a:lnTo>
                    <a:pt x="1136" y="3625"/>
                  </a:lnTo>
                  <a:lnTo>
                    <a:pt x="1145" y="3618"/>
                  </a:lnTo>
                  <a:lnTo>
                    <a:pt x="1147" y="3622"/>
                  </a:lnTo>
                  <a:lnTo>
                    <a:pt x="1148" y="3619"/>
                  </a:lnTo>
                  <a:lnTo>
                    <a:pt x="1159" y="3630"/>
                  </a:lnTo>
                  <a:lnTo>
                    <a:pt x="1162" y="3638"/>
                  </a:lnTo>
                  <a:lnTo>
                    <a:pt x="1164" y="3634"/>
                  </a:lnTo>
                  <a:lnTo>
                    <a:pt x="1171" y="3650"/>
                  </a:lnTo>
                  <a:lnTo>
                    <a:pt x="1175" y="3651"/>
                  </a:lnTo>
                  <a:lnTo>
                    <a:pt x="1178" y="3662"/>
                  </a:lnTo>
                  <a:lnTo>
                    <a:pt x="1184" y="3660"/>
                  </a:lnTo>
                  <a:lnTo>
                    <a:pt x="1187" y="3652"/>
                  </a:lnTo>
                  <a:lnTo>
                    <a:pt x="1188" y="3654"/>
                  </a:lnTo>
                  <a:lnTo>
                    <a:pt x="1190" y="3648"/>
                  </a:lnTo>
                  <a:lnTo>
                    <a:pt x="1194" y="3649"/>
                  </a:lnTo>
                  <a:lnTo>
                    <a:pt x="1200" y="3639"/>
                  </a:lnTo>
                  <a:lnTo>
                    <a:pt x="1212" y="3622"/>
                  </a:lnTo>
                  <a:lnTo>
                    <a:pt x="1217" y="3612"/>
                  </a:lnTo>
                  <a:lnTo>
                    <a:pt x="1228" y="3623"/>
                  </a:lnTo>
                  <a:lnTo>
                    <a:pt x="1242" y="3643"/>
                  </a:lnTo>
                  <a:lnTo>
                    <a:pt x="1250" y="3657"/>
                  </a:lnTo>
                  <a:lnTo>
                    <a:pt x="1254" y="3651"/>
                  </a:lnTo>
                  <a:lnTo>
                    <a:pt x="1261" y="3656"/>
                  </a:lnTo>
                  <a:lnTo>
                    <a:pt x="1262" y="3653"/>
                  </a:lnTo>
                  <a:lnTo>
                    <a:pt x="1267" y="3650"/>
                  </a:lnTo>
                  <a:lnTo>
                    <a:pt x="1274" y="3629"/>
                  </a:lnTo>
                  <a:lnTo>
                    <a:pt x="1278" y="3631"/>
                  </a:lnTo>
                  <a:lnTo>
                    <a:pt x="1284" y="3624"/>
                  </a:lnTo>
                  <a:lnTo>
                    <a:pt x="1293" y="3631"/>
                  </a:lnTo>
                  <a:lnTo>
                    <a:pt x="1298" y="3630"/>
                  </a:lnTo>
                  <a:lnTo>
                    <a:pt x="1300" y="3629"/>
                  </a:lnTo>
                  <a:lnTo>
                    <a:pt x="1302" y="3634"/>
                  </a:lnTo>
                  <a:lnTo>
                    <a:pt x="1308" y="3639"/>
                  </a:lnTo>
                  <a:lnTo>
                    <a:pt x="1310" y="3635"/>
                  </a:lnTo>
                  <a:lnTo>
                    <a:pt x="1315" y="3643"/>
                  </a:lnTo>
                  <a:lnTo>
                    <a:pt x="1318" y="3642"/>
                  </a:lnTo>
                  <a:lnTo>
                    <a:pt x="1320" y="3639"/>
                  </a:lnTo>
                  <a:lnTo>
                    <a:pt x="1327" y="3636"/>
                  </a:lnTo>
                  <a:lnTo>
                    <a:pt x="1334" y="3646"/>
                  </a:lnTo>
                  <a:lnTo>
                    <a:pt x="1335" y="3644"/>
                  </a:lnTo>
                  <a:lnTo>
                    <a:pt x="1345" y="3649"/>
                  </a:lnTo>
                  <a:lnTo>
                    <a:pt x="1348" y="3642"/>
                  </a:lnTo>
                  <a:lnTo>
                    <a:pt x="1357" y="3634"/>
                  </a:lnTo>
                  <a:lnTo>
                    <a:pt x="1360" y="3642"/>
                  </a:lnTo>
                  <a:lnTo>
                    <a:pt x="1370" y="3631"/>
                  </a:lnTo>
                  <a:lnTo>
                    <a:pt x="1373" y="3633"/>
                  </a:lnTo>
                  <a:lnTo>
                    <a:pt x="1376" y="3626"/>
                  </a:lnTo>
                  <a:lnTo>
                    <a:pt x="1383" y="3626"/>
                  </a:lnTo>
                  <a:lnTo>
                    <a:pt x="1389" y="3635"/>
                  </a:lnTo>
                  <a:lnTo>
                    <a:pt x="1393" y="3638"/>
                  </a:lnTo>
                  <a:lnTo>
                    <a:pt x="1394" y="3635"/>
                  </a:lnTo>
                  <a:lnTo>
                    <a:pt x="1396" y="3639"/>
                  </a:lnTo>
                  <a:lnTo>
                    <a:pt x="1401" y="3634"/>
                  </a:lnTo>
                  <a:lnTo>
                    <a:pt x="1404" y="3629"/>
                  </a:lnTo>
                  <a:lnTo>
                    <a:pt x="1412" y="3632"/>
                  </a:lnTo>
                  <a:lnTo>
                    <a:pt x="1420" y="3640"/>
                  </a:lnTo>
                  <a:lnTo>
                    <a:pt x="1425" y="3635"/>
                  </a:lnTo>
                  <a:lnTo>
                    <a:pt x="1431" y="3643"/>
                  </a:lnTo>
                  <a:lnTo>
                    <a:pt x="1434" y="3642"/>
                  </a:lnTo>
                  <a:lnTo>
                    <a:pt x="1437" y="3649"/>
                  </a:lnTo>
                  <a:lnTo>
                    <a:pt x="1452" y="3642"/>
                  </a:lnTo>
                  <a:lnTo>
                    <a:pt x="1454" y="3637"/>
                  </a:lnTo>
                  <a:lnTo>
                    <a:pt x="1459" y="3634"/>
                  </a:lnTo>
                  <a:lnTo>
                    <a:pt x="1461" y="3639"/>
                  </a:lnTo>
                  <a:lnTo>
                    <a:pt x="1468" y="3631"/>
                  </a:lnTo>
                  <a:lnTo>
                    <a:pt x="1472" y="3629"/>
                  </a:lnTo>
                  <a:lnTo>
                    <a:pt x="1478" y="3625"/>
                  </a:lnTo>
                  <a:lnTo>
                    <a:pt x="1480" y="3629"/>
                  </a:lnTo>
                  <a:lnTo>
                    <a:pt x="1488" y="3631"/>
                  </a:lnTo>
                  <a:lnTo>
                    <a:pt x="1490" y="3628"/>
                  </a:lnTo>
                  <a:lnTo>
                    <a:pt x="1493" y="3633"/>
                  </a:lnTo>
                  <a:lnTo>
                    <a:pt x="1498" y="3633"/>
                  </a:lnTo>
                  <a:lnTo>
                    <a:pt x="1500" y="3628"/>
                  </a:lnTo>
                  <a:lnTo>
                    <a:pt x="1506" y="3635"/>
                  </a:lnTo>
                  <a:lnTo>
                    <a:pt x="1512" y="3627"/>
                  </a:lnTo>
                  <a:lnTo>
                    <a:pt x="1519" y="3636"/>
                  </a:lnTo>
                  <a:lnTo>
                    <a:pt x="1528" y="3621"/>
                  </a:lnTo>
                  <a:lnTo>
                    <a:pt x="1532" y="3626"/>
                  </a:lnTo>
                  <a:lnTo>
                    <a:pt x="1534" y="3621"/>
                  </a:lnTo>
                  <a:lnTo>
                    <a:pt x="1541" y="3629"/>
                  </a:lnTo>
                  <a:lnTo>
                    <a:pt x="1545" y="3627"/>
                  </a:lnTo>
                  <a:lnTo>
                    <a:pt x="1549" y="3630"/>
                  </a:lnTo>
                  <a:lnTo>
                    <a:pt x="1553" y="3633"/>
                  </a:lnTo>
                  <a:lnTo>
                    <a:pt x="1554" y="3631"/>
                  </a:lnTo>
                  <a:lnTo>
                    <a:pt x="1558" y="3637"/>
                  </a:lnTo>
                  <a:lnTo>
                    <a:pt x="1560" y="3634"/>
                  </a:lnTo>
                  <a:lnTo>
                    <a:pt x="1563" y="3637"/>
                  </a:lnTo>
                  <a:lnTo>
                    <a:pt x="1568" y="3628"/>
                  </a:lnTo>
                  <a:lnTo>
                    <a:pt x="1574" y="3635"/>
                  </a:lnTo>
                  <a:lnTo>
                    <a:pt x="1587" y="3622"/>
                  </a:lnTo>
                  <a:lnTo>
                    <a:pt x="1591" y="3630"/>
                  </a:lnTo>
                  <a:lnTo>
                    <a:pt x="1596" y="3638"/>
                  </a:lnTo>
                  <a:lnTo>
                    <a:pt x="1607" y="3625"/>
                  </a:lnTo>
                  <a:lnTo>
                    <a:pt x="1611" y="3614"/>
                  </a:lnTo>
                  <a:lnTo>
                    <a:pt x="1617" y="3610"/>
                  </a:lnTo>
                  <a:lnTo>
                    <a:pt x="1621" y="3604"/>
                  </a:lnTo>
                  <a:lnTo>
                    <a:pt x="1625" y="3602"/>
                  </a:lnTo>
                  <a:lnTo>
                    <a:pt x="1626" y="3605"/>
                  </a:lnTo>
                  <a:lnTo>
                    <a:pt x="1634" y="3602"/>
                  </a:lnTo>
                  <a:lnTo>
                    <a:pt x="1635" y="3606"/>
                  </a:lnTo>
                  <a:lnTo>
                    <a:pt x="1638" y="3603"/>
                  </a:lnTo>
                  <a:lnTo>
                    <a:pt x="1650" y="3627"/>
                  </a:lnTo>
                  <a:lnTo>
                    <a:pt x="1657" y="3624"/>
                  </a:lnTo>
                  <a:lnTo>
                    <a:pt x="1663" y="3622"/>
                  </a:lnTo>
                  <a:lnTo>
                    <a:pt x="1680" y="3602"/>
                  </a:lnTo>
                  <a:lnTo>
                    <a:pt x="1687" y="3609"/>
                  </a:lnTo>
                  <a:lnTo>
                    <a:pt x="1690" y="3606"/>
                  </a:lnTo>
                  <a:lnTo>
                    <a:pt x="1702" y="3609"/>
                  </a:lnTo>
                  <a:lnTo>
                    <a:pt x="1703" y="3612"/>
                  </a:lnTo>
                  <a:lnTo>
                    <a:pt x="1708" y="3610"/>
                  </a:lnTo>
                  <a:lnTo>
                    <a:pt x="1710" y="3615"/>
                  </a:lnTo>
                  <a:lnTo>
                    <a:pt x="1714" y="3613"/>
                  </a:lnTo>
                  <a:lnTo>
                    <a:pt x="1717" y="3619"/>
                  </a:lnTo>
                  <a:lnTo>
                    <a:pt x="1719" y="3615"/>
                  </a:lnTo>
                  <a:lnTo>
                    <a:pt x="1725" y="3620"/>
                  </a:lnTo>
                  <a:lnTo>
                    <a:pt x="1726" y="3617"/>
                  </a:lnTo>
                  <a:lnTo>
                    <a:pt x="1737" y="3625"/>
                  </a:lnTo>
                  <a:lnTo>
                    <a:pt x="1741" y="3624"/>
                  </a:lnTo>
                  <a:lnTo>
                    <a:pt x="1745" y="3635"/>
                  </a:lnTo>
                  <a:lnTo>
                    <a:pt x="1750" y="3628"/>
                  </a:lnTo>
                  <a:lnTo>
                    <a:pt x="1753" y="3628"/>
                  </a:lnTo>
                  <a:lnTo>
                    <a:pt x="1757" y="3627"/>
                  </a:lnTo>
                  <a:lnTo>
                    <a:pt x="1763" y="3616"/>
                  </a:lnTo>
                  <a:lnTo>
                    <a:pt x="1767" y="3613"/>
                  </a:lnTo>
                  <a:lnTo>
                    <a:pt x="1769" y="3617"/>
                  </a:lnTo>
                  <a:lnTo>
                    <a:pt x="1774" y="3610"/>
                  </a:lnTo>
                  <a:lnTo>
                    <a:pt x="1778" y="3616"/>
                  </a:lnTo>
                  <a:lnTo>
                    <a:pt x="1779" y="3612"/>
                  </a:lnTo>
                  <a:lnTo>
                    <a:pt x="1786" y="3617"/>
                  </a:lnTo>
                  <a:lnTo>
                    <a:pt x="1792" y="3616"/>
                  </a:lnTo>
                  <a:lnTo>
                    <a:pt x="1793" y="3618"/>
                  </a:lnTo>
                  <a:lnTo>
                    <a:pt x="1795" y="3614"/>
                  </a:lnTo>
                  <a:lnTo>
                    <a:pt x="1799" y="3612"/>
                  </a:lnTo>
                  <a:lnTo>
                    <a:pt x="1801" y="3608"/>
                  </a:lnTo>
                  <a:lnTo>
                    <a:pt x="1812" y="3613"/>
                  </a:lnTo>
                  <a:lnTo>
                    <a:pt x="1821" y="3600"/>
                  </a:lnTo>
                  <a:lnTo>
                    <a:pt x="1830" y="3597"/>
                  </a:lnTo>
                  <a:lnTo>
                    <a:pt x="1832" y="3600"/>
                  </a:lnTo>
                  <a:lnTo>
                    <a:pt x="1841" y="3596"/>
                  </a:lnTo>
                  <a:lnTo>
                    <a:pt x="1847" y="3603"/>
                  </a:lnTo>
                  <a:lnTo>
                    <a:pt x="1854" y="3605"/>
                  </a:lnTo>
                  <a:lnTo>
                    <a:pt x="1857" y="3598"/>
                  </a:lnTo>
                  <a:lnTo>
                    <a:pt x="1864" y="3600"/>
                  </a:lnTo>
                  <a:lnTo>
                    <a:pt x="1866" y="3605"/>
                  </a:lnTo>
                  <a:lnTo>
                    <a:pt x="1876" y="3590"/>
                  </a:lnTo>
                  <a:lnTo>
                    <a:pt x="1880" y="3591"/>
                  </a:lnTo>
                  <a:lnTo>
                    <a:pt x="1886" y="3592"/>
                  </a:lnTo>
                  <a:lnTo>
                    <a:pt x="1893" y="3592"/>
                  </a:lnTo>
                  <a:lnTo>
                    <a:pt x="1894" y="3595"/>
                  </a:lnTo>
                  <a:lnTo>
                    <a:pt x="1896" y="3593"/>
                  </a:lnTo>
                  <a:lnTo>
                    <a:pt x="1901" y="3601"/>
                  </a:lnTo>
                  <a:lnTo>
                    <a:pt x="1912" y="3609"/>
                  </a:lnTo>
                  <a:lnTo>
                    <a:pt x="1914" y="3603"/>
                  </a:lnTo>
                  <a:lnTo>
                    <a:pt x="1922" y="3600"/>
                  </a:lnTo>
                  <a:lnTo>
                    <a:pt x="1924" y="3604"/>
                  </a:lnTo>
                  <a:lnTo>
                    <a:pt x="1933" y="3589"/>
                  </a:lnTo>
                  <a:lnTo>
                    <a:pt x="1934" y="3593"/>
                  </a:lnTo>
                  <a:lnTo>
                    <a:pt x="1941" y="3595"/>
                  </a:lnTo>
                  <a:lnTo>
                    <a:pt x="1946" y="3603"/>
                  </a:lnTo>
                  <a:lnTo>
                    <a:pt x="1953" y="3595"/>
                  </a:lnTo>
                  <a:lnTo>
                    <a:pt x="1958" y="3596"/>
                  </a:lnTo>
                  <a:lnTo>
                    <a:pt x="1965" y="3595"/>
                  </a:lnTo>
                  <a:lnTo>
                    <a:pt x="1971" y="3604"/>
                  </a:lnTo>
                  <a:lnTo>
                    <a:pt x="1975" y="3597"/>
                  </a:lnTo>
                  <a:lnTo>
                    <a:pt x="1979" y="3600"/>
                  </a:lnTo>
                  <a:lnTo>
                    <a:pt x="1981" y="3597"/>
                  </a:lnTo>
                  <a:lnTo>
                    <a:pt x="1983" y="3602"/>
                  </a:lnTo>
                  <a:lnTo>
                    <a:pt x="1988" y="3585"/>
                  </a:lnTo>
                  <a:lnTo>
                    <a:pt x="2000" y="3585"/>
                  </a:lnTo>
                  <a:lnTo>
                    <a:pt x="2003" y="3592"/>
                  </a:lnTo>
                  <a:lnTo>
                    <a:pt x="2018" y="3565"/>
                  </a:lnTo>
                  <a:lnTo>
                    <a:pt x="2019" y="3568"/>
                  </a:lnTo>
                  <a:lnTo>
                    <a:pt x="2026" y="3562"/>
                  </a:lnTo>
                  <a:lnTo>
                    <a:pt x="2031" y="3567"/>
                  </a:lnTo>
                  <a:lnTo>
                    <a:pt x="2034" y="3563"/>
                  </a:lnTo>
                  <a:lnTo>
                    <a:pt x="2037" y="3568"/>
                  </a:lnTo>
                  <a:lnTo>
                    <a:pt x="2039" y="3563"/>
                  </a:lnTo>
                  <a:lnTo>
                    <a:pt x="2040" y="3565"/>
                  </a:lnTo>
                  <a:lnTo>
                    <a:pt x="2043" y="3560"/>
                  </a:lnTo>
                  <a:lnTo>
                    <a:pt x="2046" y="3557"/>
                  </a:lnTo>
                  <a:lnTo>
                    <a:pt x="2052" y="3564"/>
                  </a:lnTo>
                  <a:lnTo>
                    <a:pt x="2060" y="3583"/>
                  </a:lnTo>
                  <a:lnTo>
                    <a:pt x="2064" y="3581"/>
                  </a:lnTo>
                  <a:lnTo>
                    <a:pt x="2068" y="3566"/>
                  </a:lnTo>
                  <a:lnTo>
                    <a:pt x="2076" y="3560"/>
                  </a:lnTo>
                  <a:lnTo>
                    <a:pt x="2079" y="3555"/>
                  </a:lnTo>
                  <a:lnTo>
                    <a:pt x="2085" y="3549"/>
                  </a:lnTo>
                  <a:lnTo>
                    <a:pt x="2106" y="3500"/>
                  </a:lnTo>
                  <a:lnTo>
                    <a:pt x="2112" y="3512"/>
                  </a:lnTo>
                  <a:lnTo>
                    <a:pt x="2114" y="3509"/>
                  </a:lnTo>
                  <a:lnTo>
                    <a:pt x="2117" y="3514"/>
                  </a:lnTo>
                  <a:lnTo>
                    <a:pt x="2123" y="3518"/>
                  </a:lnTo>
                  <a:lnTo>
                    <a:pt x="2127" y="3510"/>
                  </a:lnTo>
                  <a:lnTo>
                    <a:pt x="2134" y="3526"/>
                  </a:lnTo>
                  <a:lnTo>
                    <a:pt x="2142" y="3530"/>
                  </a:lnTo>
                  <a:lnTo>
                    <a:pt x="2169" y="3456"/>
                  </a:lnTo>
                  <a:lnTo>
                    <a:pt x="2181" y="3420"/>
                  </a:lnTo>
                  <a:lnTo>
                    <a:pt x="2186" y="3409"/>
                  </a:lnTo>
                  <a:lnTo>
                    <a:pt x="2189" y="3412"/>
                  </a:lnTo>
                  <a:lnTo>
                    <a:pt x="2195" y="3391"/>
                  </a:lnTo>
                  <a:lnTo>
                    <a:pt x="2198" y="3384"/>
                  </a:lnTo>
                  <a:lnTo>
                    <a:pt x="2213" y="3297"/>
                  </a:lnTo>
                  <a:lnTo>
                    <a:pt x="2237" y="2995"/>
                  </a:lnTo>
                  <a:lnTo>
                    <a:pt x="2259" y="2274"/>
                  </a:lnTo>
                  <a:lnTo>
                    <a:pt x="2296" y="305"/>
                  </a:lnTo>
                  <a:lnTo>
                    <a:pt x="2308" y="2"/>
                  </a:lnTo>
                  <a:lnTo>
                    <a:pt x="2310" y="0"/>
                  </a:lnTo>
                  <a:lnTo>
                    <a:pt x="2318" y="113"/>
                  </a:lnTo>
                  <a:lnTo>
                    <a:pt x="2369" y="2124"/>
                  </a:lnTo>
                  <a:lnTo>
                    <a:pt x="2389" y="2620"/>
                  </a:lnTo>
                  <a:lnTo>
                    <a:pt x="2413" y="2894"/>
                  </a:lnTo>
                  <a:lnTo>
                    <a:pt x="2436" y="3061"/>
                  </a:lnTo>
                  <a:lnTo>
                    <a:pt x="2439" y="3058"/>
                  </a:lnTo>
                  <a:lnTo>
                    <a:pt x="2444" y="3074"/>
                  </a:lnTo>
                  <a:lnTo>
                    <a:pt x="2446" y="3070"/>
                  </a:lnTo>
                  <a:lnTo>
                    <a:pt x="2452" y="3093"/>
                  </a:lnTo>
                  <a:lnTo>
                    <a:pt x="2453" y="3090"/>
                  </a:lnTo>
                  <a:lnTo>
                    <a:pt x="2460" y="3106"/>
                  </a:lnTo>
                  <a:lnTo>
                    <a:pt x="2463" y="3099"/>
                  </a:lnTo>
                  <a:lnTo>
                    <a:pt x="2469" y="3111"/>
                  </a:lnTo>
                  <a:lnTo>
                    <a:pt x="2470" y="3109"/>
                  </a:lnTo>
                  <a:lnTo>
                    <a:pt x="2472" y="3129"/>
                  </a:lnTo>
                  <a:lnTo>
                    <a:pt x="2482" y="3146"/>
                  </a:lnTo>
                  <a:lnTo>
                    <a:pt x="2486" y="3147"/>
                  </a:lnTo>
                  <a:lnTo>
                    <a:pt x="2487" y="3141"/>
                  </a:lnTo>
                  <a:lnTo>
                    <a:pt x="2493" y="3127"/>
                  </a:lnTo>
                  <a:lnTo>
                    <a:pt x="2494" y="3130"/>
                  </a:lnTo>
                  <a:lnTo>
                    <a:pt x="2498" y="3123"/>
                  </a:lnTo>
                  <a:lnTo>
                    <a:pt x="2503" y="3133"/>
                  </a:lnTo>
                  <a:lnTo>
                    <a:pt x="2506" y="3124"/>
                  </a:lnTo>
                  <a:lnTo>
                    <a:pt x="2510" y="3120"/>
                  </a:lnTo>
                  <a:lnTo>
                    <a:pt x="2511" y="3122"/>
                  </a:lnTo>
                  <a:lnTo>
                    <a:pt x="2514" y="3113"/>
                  </a:lnTo>
                  <a:lnTo>
                    <a:pt x="2516" y="3106"/>
                  </a:lnTo>
                  <a:lnTo>
                    <a:pt x="2519" y="3113"/>
                  </a:lnTo>
                  <a:lnTo>
                    <a:pt x="2523" y="3104"/>
                  </a:lnTo>
                  <a:lnTo>
                    <a:pt x="2527" y="3119"/>
                  </a:lnTo>
                  <a:lnTo>
                    <a:pt x="2529" y="3115"/>
                  </a:lnTo>
                  <a:lnTo>
                    <a:pt x="2535" y="3148"/>
                  </a:lnTo>
                  <a:lnTo>
                    <a:pt x="2537" y="3141"/>
                  </a:lnTo>
                  <a:lnTo>
                    <a:pt x="2538" y="3144"/>
                  </a:lnTo>
                  <a:lnTo>
                    <a:pt x="2540" y="3141"/>
                  </a:lnTo>
                  <a:lnTo>
                    <a:pt x="2551" y="3166"/>
                  </a:lnTo>
                  <a:lnTo>
                    <a:pt x="2553" y="3162"/>
                  </a:lnTo>
                  <a:lnTo>
                    <a:pt x="2554" y="3165"/>
                  </a:lnTo>
                  <a:lnTo>
                    <a:pt x="2556" y="3159"/>
                  </a:lnTo>
                  <a:lnTo>
                    <a:pt x="2557" y="3163"/>
                  </a:lnTo>
                  <a:lnTo>
                    <a:pt x="2562" y="3166"/>
                  </a:lnTo>
                  <a:lnTo>
                    <a:pt x="2572" y="3148"/>
                  </a:lnTo>
                  <a:lnTo>
                    <a:pt x="2578" y="3141"/>
                  </a:lnTo>
                  <a:lnTo>
                    <a:pt x="2582" y="3156"/>
                  </a:lnTo>
                  <a:lnTo>
                    <a:pt x="2584" y="3152"/>
                  </a:lnTo>
                  <a:lnTo>
                    <a:pt x="2590" y="3165"/>
                  </a:lnTo>
                  <a:lnTo>
                    <a:pt x="2592" y="3160"/>
                  </a:lnTo>
                  <a:lnTo>
                    <a:pt x="2594" y="3169"/>
                  </a:lnTo>
                  <a:lnTo>
                    <a:pt x="2609" y="3212"/>
                  </a:lnTo>
                  <a:lnTo>
                    <a:pt x="2612" y="3217"/>
                  </a:lnTo>
                  <a:lnTo>
                    <a:pt x="2613" y="3213"/>
                  </a:lnTo>
                  <a:lnTo>
                    <a:pt x="2618" y="3205"/>
                  </a:lnTo>
                  <a:lnTo>
                    <a:pt x="2623" y="3203"/>
                  </a:lnTo>
                  <a:lnTo>
                    <a:pt x="2632" y="3216"/>
                  </a:lnTo>
                  <a:lnTo>
                    <a:pt x="2633" y="3213"/>
                  </a:lnTo>
                  <a:lnTo>
                    <a:pt x="2634" y="3215"/>
                  </a:lnTo>
                  <a:lnTo>
                    <a:pt x="2643" y="3244"/>
                  </a:lnTo>
                  <a:lnTo>
                    <a:pt x="2651" y="3255"/>
                  </a:lnTo>
                  <a:lnTo>
                    <a:pt x="2653" y="3252"/>
                  </a:lnTo>
                  <a:lnTo>
                    <a:pt x="2663" y="3283"/>
                  </a:lnTo>
                  <a:lnTo>
                    <a:pt x="2669" y="3284"/>
                  </a:lnTo>
                  <a:lnTo>
                    <a:pt x="2676" y="3291"/>
                  </a:lnTo>
                  <a:lnTo>
                    <a:pt x="2677" y="3287"/>
                  </a:lnTo>
                  <a:lnTo>
                    <a:pt x="2679" y="3290"/>
                  </a:lnTo>
                  <a:lnTo>
                    <a:pt x="2681" y="3280"/>
                  </a:lnTo>
                  <a:lnTo>
                    <a:pt x="2683" y="3290"/>
                  </a:lnTo>
                  <a:lnTo>
                    <a:pt x="2685" y="3288"/>
                  </a:lnTo>
                  <a:lnTo>
                    <a:pt x="2693" y="3307"/>
                  </a:lnTo>
                  <a:lnTo>
                    <a:pt x="2697" y="3302"/>
                  </a:lnTo>
                  <a:lnTo>
                    <a:pt x="2700" y="3312"/>
                  </a:lnTo>
                  <a:lnTo>
                    <a:pt x="2707" y="3327"/>
                  </a:lnTo>
                  <a:lnTo>
                    <a:pt x="2709" y="3324"/>
                  </a:lnTo>
                  <a:lnTo>
                    <a:pt x="2712" y="3334"/>
                  </a:lnTo>
                  <a:lnTo>
                    <a:pt x="2716" y="3324"/>
                  </a:lnTo>
                  <a:lnTo>
                    <a:pt x="2720" y="3321"/>
                  </a:lnTo>
                  <a:lnTo>
                    <a:pt x="2730" y="3305"/>
                  </a:lnTo>
                  <a:lnTo>
                    <a:pt x="2739" y="3289"/>
                  </a:lnTo>
                  <a:lnTo>
                    <a:pt x="2742" y="3293"/>
                  </a:lnTo>
                  <a:lnTo>
                    <a:pt x="2745" y="3285"/>
                  </a:lnTo>
                  <a:lnTo>
                    <a:pt x="2747" y="3292"/>
                  </a:lnTo>
                  <a:lnTo>
                    <a:pt x="2749" y="3285"/>
                  </a:lnTo>
                  <a:lnTo>
                    <a:pt x="2752" y="3293"/>
                  </a:lnTo>
                  <a:lnTo>
                    <a:pt x="2753" y="3290"/>
                  </a:lnTo>
                  <a:lnTo>
                    <a:pt x="2757" y="3304"/>
                  </a:lnTo>
                  <a:lnTo>
                    <a:pt x="2760" y="3292"/>
                  </a:lnTo>
                  <a:lnTo>
                    <a:pt x="2770" y="3317"/>
                  </a:lnTo>
                  <a:lnTo>
                    <a:pt x="2772" y="3311"/>
                  </a:lnTo>
                  <a:lnTo>
                    <a:pt x="2777" y="3325"/>
                  </a:lnTo>
                  <a:lnTo>
                    <a:pt x="2783" y="3326"/>
                  </a:lnTo>
                  <a:lnTo>
                    <a:pt x="2790" y="3335"/>
                  </a:lnTo>
                  <a:lnTo>
                    <a:pt x="2795" y="3333"/>
                  </a:lnTo>
                  <a:lnTo>
                    <a:pt x="2797" y="3330"/>
                  </a:lnTo>
                  <a:lnTo>
                    <a:pt x="2798" y="3332"/>
                  </a:lnTo>
                  <a:lnTo>
                    <a:pt x="2803" y="3322"/>
                  </a:lnTo>
                  <a:lnTo>
                    <a:pt x="2804" y="3325"/>
                  </a:lnTo>
                  <a:lnTo>
                    <a:pt x="2808" y="3317"/>
                  </a:lnTo>
                  <a:lnTo>
                    <a:pt x="2811" y="3316"/>
                  </a:lnTo>
                  <a:lnTo>
                    <a:pt x="2812" y="3321"/>
                  </a:lnTo>
                  <a:lnTo>
                    <a:pt x="2818" y="3312"/>
                  </a:lnTo>
                  <a:lnTo>
                    <a:pt x="2821" y="3312"/>
                  </a:lnTo>
                  <a:lnTo>
                    <a:pt x="2825" y="3300"/>
                  </a:lnTo>
                  <a:lnTo>
                    <a:pt x="2833" y="3324"/>
                  </a:lnTo>
                  <a:lnTo>
                    <a:pt x="2841" y="3347"/>
                  </a:lnTo>
                  <a:lnTo>
                    <a:pt x="2845" y="3341"/>
                  </a:lnTo>
                  <a:lnTo>
                    <a:pt x="2852" y="3372"/>
                  </a:lnTo>
                  <a:lnTo>
                    <a:pt x="2857" y="3368"/>
                  </a:lnTo>
                  <a:lnTo>
                    <a:pt x="2860" y="3378"/>
                  </a:lnTo>
                  <a:lnTo>
                    <a:pt x="2862" y="3374"/>
                  </a:lnTo>
                  <a:lnTo>
                    <a:pt x="2871" y="3407"/>
                  </a:lnTo>
                  <a:lnTo>
                    <a:pt x="2876" y="3415"/>
                  </a:lnTo>
                  <a:lnTo>
                    <a:pt x="2878" y="3406"/>
                  </a:lnTo>
                  <a:lnTo>
                    <a:pt x="2887" y="3419"/>
                  </a:lnTo>
                  <a:lnTo>
                    <a:pt x="2894" y="3443"/>
                  </a:lnTo>
                  <a:lnTo>
                    <a:pt x="2900" y="3439"/>
                  </a:lnTo>
                  <a:lnTo>
                    <a:pt x="2908" y="3428"/>
                  </a:lnTo>
                  <a:lnTo>
                    <a:pt x="2912" y="3439"/>
                  </a:lnTo>
                  <a:lnTo>
                    <a:pt x="2913" y="3436"/>
                  </a:lnTo>
                  <a:lnTo>
                    <a:pt x="2920" y="3441"/>
                  </a:lnTo>
                  <a:lnTo>
                    <a:pt x="2925" y="3459"/>
                  </a:lnTo>
                  <a:lnTo>
                    <a:pt x="2933" y="3477"/>
                  </a:lnTo>
                  <a:lnTo>
                    <a:pt x="2939" y="3476"/>
                  </a:lnTo>
                  <a:lnTo>
                    <a:pt x="2941" y="3483"/>
                  </a:lnTo>
                  <a:lnTo>
                    <a:pt x="2943" y="3478"/>
                  </a:lnTo>
                  <a:lnTo>
                    <a:pt x="2945" y="3480"/>
                  </a:lnTo>
                  <a:lnTo>
                    <a:pt x="2946" y="3476"/>
                  </a:lnTo>
                  <a:lnTo>
                    <a:pt x="2956" y="3493"/>
                  </a:lnTo>
                  <a:lnTo>
                    <a:pt x="2962" y="3492"/>
                  </a:lnTo>
                  <a:lnTo>
                    <a:pt x="2969" y="3485"/>
                  </a:lnTo>
                  <a:lnTo>
                    <a:pt x="2976" y="3498"/>
                  </a:lnTo>
                  <a:lnTo>
                    <a:pt x="2983" y="3505"/>
                  </a:lnTo>
                  <a:lnTo>
                    <a:pt x="2985" y="3501"/>
                  </a:lnTo>
                  <a:lnTo>
                    <a:pt x="2986" y="3505"/>
                  </a:lnTo>
                  <a:lnTo>
                    <a:pt x="2990" y="3496"/>
                  </a:lnTo>
                  <a:lnTo>
                    <a:pt x="2999" y="3507"/>
                  </a:lnTo>
                  <a:lnTo>
                    <a:pt x="3004" y="3514"/>
                  </a:lnTo>
                  <a:lnTo>
                    <a:pt x="3010" y="3503"/>
                  </a:lnTo>
                  <a:lnTo>
                    <a:pt x="3017" y="3529"/>
                  </a:lnTo>
                  <a:lnTo>
                    <a:pt x="3020" y="3531"/>
                  </a:lnTo>
                  <a:lnTo>
                    <a:pt x="3027" y="3523"/>
                  </a:lnTo>
                  <a:lnTo>
                    <a:pt x="3035" y="3537"/>
                  </a:lnTo>
                  <a:lnTo>
                    <a:pt x="3037" y="3532"/>
                  </a:lnTo>
                  <a:lnTo>
                    <a:pt x="3039" y="3533"/>
                  </a:lnTo>
                  <a:lnTo>
                    <a:pt x="3045" y="3527"/>
                  </a:lnTo>
                  <a:lnTo>
                    <a:pt x="3048" y="3523"/>
                  </a:lnTo>
                  <a:lnTo>
                    <a:pt x="3051" y="3527"/>
                  </a:lnTo>
                  <a:lnTo>
                    <a:pt x="3055" y="3522"/>
                  </a:lnTo>
                  <a:lnTo>
                    <a:pt x="3058" y="3521"/>
                  </a:lnTo>
                  <a:lnTo>
                    <a:pt x="3059" y="3525"/>
                  </a:lnTo>
                  <a:lnTo>
                    <a:pt x="3060" y="3523"/>
                  </a:lnTo>
                  <a:lnTo>
                    <a:pt x="3061" y="3525"/>
                  </a:lnTo>
                  <a:lnTo>
                    <a:pt x="3064" y="3525"/>
                  </a:lnTo>
                  <a:lnTo>
                    <a:pt x="3068" y="3524"/>
                  </a:lnTo>
                  <a:lnTo>
                    <a:pt x="3070" y="3519"/>
                  </a:lnTo>
                  <a:lnTo>
                    <a:pt x="3077" y="3540"/>
                  </a:lnTo>
                  <a:lnTo>
                    <a:pt x="3084" y="3530"/>
                  </a:lnTo>
                  <a:lnTo>
                    <a:pt x="3085" y="3534"/>
                  </a:lnTo>
                  <a:lnTo>
                    <a:pt x="3088" y="3532"/>
                  </a:lnTo>
                  <a:lnTo>
                    <a:pt x="3092" y="3533"/>
                  </a:lnTo>
                  <a:lnTo>
                    <a:pt x="3094" y="3538"/>
                  </a:lnTo>
                  <a:lnTo>
                    <a:pt x="3095" y="3535"/>
                  </a:lnTo>
                  <a:lnTo>
                    <a:pt x="3097" y="3540"/>
                  </a:lnTo>
                  <a:lnTo>
                    <a:pt x="3103" y="3532"/>
                  </a:lnTo>
                  <a:lnTo>
                    <a:pt x="3106" y="3531"/>
                  </a:lnTo>
                  <a:lnTo>
                    <a:pt x="3115" y="3544"/>
                  </a:lnTo>
                  <a:lnTo>
                    <a:pt x="3121" y="3543"/>
                  </a:lnTo>
                  <a:lnTo>
                    <a:pt x="3122" y="3540"/>
                  </a:lnTo>
                  <a:lnTo>
                    <a:pt x="3123" y="3544"/>
                  </a:lnTo>
                  <a:lnTo>
                    <a:pt x="3128" y="3533"/>
                  </a:lnTo>
                  <a:lnTo>
                    <a:pt x="3133" y="3524"/>
                  </a:lnTo>
                  <a:lnTo>
                    <a:pt x="3142" y="3525"/>
                  </a:lnTo>
                  <a:lnTo>
                    <a:pt x="3144" y="3519"/>
                  </a:lnTo>
                  <a:lnTo>
                    <a:pt x="3149" y="3537"/>
                  </a:lnTo>
                  <a:lnTo>
                    <a:pt x="3155" y="3542"/>
                  </a:lnTo>
                  <a:lnTo>
                    <a:pt x="3163" y="3551"/>
                  </a:lnTo>
                  <a:lnTo>
                    <a:pt x="3165" y="3545"/>
                  </a:lnTo>
                  <a:lnTo>
                    <a:pt x="3170" y="3564"/>
                  </a:lnTo>
                  <a:lnTo>
                    <a:pt x="3177" y="3569"/>
                  </a:lnTo>
                  <a:lnTo>
                    <a:pt x="3186" y="3573"/>
                  </a:lnTo>
                  <a:lnTo>
                    <a:pt x="3194" y="3552"/>
                  </a:lnTo>
                  <a:lnTo>
                    <a:pt x="3196" y="3556"/>
                  </a:lnTo>
                  <a:lnTo>
                    <a:pt x="3197" y="3553"/>
                  </a:lnTo>
                  <a:lnTo>
                    <a:pt x="3208" y="3562"/>
                  </a:lnTo>
                  <a:lnTo>
                    <a:pt x="3214" y="3578"/>
                  </a:lnTo>
                  <a:lnTo>
                    <a:pt x="3218" y="3581"/>
                  </a:lnTo>
                  <a:lnTo>
                    <a:pt x="3225" y="3585"/>
                  </a:lnTo>
                  <a:lnTo>
                    <a:pt x="3226" y="3588"/>
                  </a:lnTo>
                  <a:lnTo>
                    <a:pt x="3234" y="3592"/>
                  </a:lnTo>
                  <a:lnTo>
                    <a:pt x="3235" y="3589"/>
                  </a:lnTo>
                  <a:lnTo>
                    <a:pt x="3239" y="3592"/>
                  </a:lnTo>
                  <a:lnTo>
                    <a:pt x="3240" y="3590"/>
                  </a:lnTo>
                  <a:lnTo>
                    <a:pt x="3246" y="3601"/>
                  </a:lnTo>
                  <a:lnTo>
                    <a:pt x="3251" y="3597"/>
                  </a:lnTo>
                  <a:lnTo>
                    <a:pt x="3252" y="3591"/>
                  </a:lnTo>
                  <a:lnTo>
                    <a:pt x="3261" y="3603"/>
                  </a:lnTo>
                  <a:lnTo>
                    <a:pt x="3272" y="3603"/>
                  </a:lnTo>
                  <a:lnTo>
                    <a:pt x="3277" y="3604"/>
                  </a:lnTo>
                  <a:lnTo>
                    <a:pt x="3292" y="3587"/>
                  </a:lnTo>
                  <a:lnTo>
                    <a:pt x="3296" y="3585"/>
                  </a:lnTo>
                  <a:lnTo>
                    <a:pt x="3300" y="3587"/>
                  </a:lnTo>
                  <a:lnTo>
                    <a:pt x="3302" y="3593"/>
                  </a:lnTo>
                  <a:lnTo>
                    <a:pt x="3310" y="3589"/>
                  </a:lnTo>
                  <a:lnTo>
                    <a:pt x="3311" y="3592"/>
                  </a:lnTo>
                  <a:lnTo>
                    <a:pt x="3317" y="3592"/>
                  </a:lnTo>
                  <a:lnTo>
                    <a:pt x="3320" y="3596"/>
                  </a:lnTo>
                  <a:lnTo>
                    <a:pt x="3326" y="3590"/>
                  </a:lnTo>
                  <a:lnTo>
                    <a:pt x="3329" y="3586"/>
                  </a:lnTo>
                  <a:lnTo>
                    <a:pt x="3330" y="3589"/>
                  </a:lnTo>
                  <a:lnTo>
                    <a:pt x="3335" y="3590"/>
                  </a:lnTo>
                  <a:lnTo>
                    <a:pt x="3342" y="3601"/>
                  </a:lnTo>
                  <a:lnTo>
                    <a:pt x="3346" y="3598"/>
                  </a:lnTo>
                  <a:lnTo>
                    <a:pt x="3350" y="3600"/>
                  </a:lnTo>
                  <a:lnTo>
                    <a:pt x="3354" y="3598"/>
                  </a:lnTo>
                  <a:lnTo>
                    <a:pt x="3363" y="3617"/>
                  </a:lnTo>
                  <a:lnTo>
                    <a:pt x="3366" y="3622"/>
                  </a:lnTo>
                  <a:lnTo>
                    <a:pt x="3376" y="3617"/>
                  </a:lnTo>
                  <a:lnTo>
                    <a:pt x="3378" y="3621"/>
                  </a:lnTo>
                  <a:lnTo>
                    <a:pt x="3391" y="3601"/>
                  </a:lnTo>
                  <a:lnTo>
                    <a:pt x="3401" y="3600"/>
                  </a:lnTo>
                  <a:lnTo>
                    <a:pt x="3410" y="3591"/>
                  </a:lnTo>
                  <a:lnTo>
                    <a:pt x="3414" y="3596"/>
                  </a:lnTo>
                  <a:lnTo>
                    <a:pt x="3420" y="3594"/>
                  </a:lnTo>
                  <a:lnTo>
                    <a:pt x="3423" y="3602"/>
                  </a:lnTo>
                  <a:lnTo>
                    <a:pt x="3432" y="3601"/>
                  </a:lnTo>
                  <a:lnTo>
                    <a:pt x="3438" y="3608"/>
                  </a:lnTo>
                  <a:lnTo>
                    <a:pt x="3449" y="3613"/>
                  </a:lnTo>
                  <a:lnTo>
                    <a:pt x="3456" y="3618"/>
                  </a:lnTo>
                  <a:lnTo>
                    <a:pt x="3459" y="3613"/>
                  </a:lnTo>
                  <a:lnTo>
                    <a:pt x="3465" y="3608"/>
                  </a:lnTo>
                  <a:lnTo>
                    <a:pt x="3466" y="3611"/>
                  </a:lnTo>
                  <a:lnTo>
                    <a:pt x="3467" y="3609"/>
                  </a:lnTo>
                  <a:lnTo>
                    <a:pt x="3468" y="3612"/>
                  </a:lnTo>
                  <a:lnTo>
                    <a:pt x="3477" y="3611"/>
                  </a:lnTo>
                  <a:lnTo>
                    <a:pt x="3479" y="3608"/>
                  </a:lnTo>
                  <a:lnTo>
                    <a:pt x="3488" y="3614"/>
                  </a:lnTo>
                  <a:lnTo>
                    <a:pt x="3496" y="3607"/>
                  </a:lnTo>
                  <a:lnTo>
                    <a:pt x="3501" y="3609"/>
                  </a:lnTo>
                  <a:lnTo>
                    <a:pt x="3504" y="3600"/>
                  </a:lnTo>
                  <a:lnTo>
                    <a:pt x="3506" y="3604"/>
                  </a:lnTo>
                  <a:lnTo>
                    <a:pt x="3513" y="3608"/>
                  </a:lnTo>
                  <a:lnTo>
                    <a:pt x="3514" y="3611"/>
                  </a:lnTo>
                  <a:lnTo>
                    <a:pt x="3516" y="3608"/>
                  </a:lnTo>
                  <a:lnTo>
                    <a:pt x="3519" y="3613"/>
                  </a:lnTo>
                  <a:lnTo>
                    <a:pt x="3524" y="3603"/>
                  </a:lnTo>
                  <a:lnTo>
                    <a:pt x="3526" y="3607"/>
                  </a:lnTo>
                  <a:lnTo>
                    <a:pt x="3530" y="3604"/>
                  </a:lnTo>
                  <a:lnTo>
                    <a:pt x="3533" y="3608"/>
                  </a:lnTo>
                  <a:lnTo>
                    <a:pt x="3541" y="3610"/>
                  </a:lnTo>
                  <a:lnTo>
                    <a:pt x="3543" y="3613"/>
                  </a:lnTo>
                  <a:lnTo>
                    <a:pt x="3548" y="3620"/>
                  </a:lnTo>
                  <a:lnTo>
                    <a:pt x="3549" y="3617"/>
                  </a:lnTo>
                  <a:lnTo>
                    <a:pt x="3563" y="3610"/>
                  </a:lnTo>
                  <a:lnTo>
                    <a:pt x="3565" y="3615"/>
                  </a:lnTo>
                  <a:lnTo>
                    <a:pt x="3566" y="3611"/>
                  </a:lnTo>
                  <a:lnTo>
                    <a:pt x="3573" y="3620"/>
                  </a:lnTo>
                  <a:lnTo>
                    <a:pt x="3581" y="3632"/>
                  </a:lnTo>
                  <a:lnTo>
                    <a:pt x="3587" y="3626"/>
                  </a:lnTo>
                  <a:lnTo>
                    <a:pt x="3593" y="3635"/>
                  </a:lnTo>
                  <a:lnTo>
                    <a:pt x="3595" y="3632"/>
                  </a:lnTo>
                  <a:lnTo>
                    <a:pt x="3601" y="3635"/>
                  </a:lnTo>
                  <a:lnTo>
                    <a:pt x="3607" y="3643"/>
                  </a:lnTo>
                  <a:lnTo>
                    <a:pt x="3610" y="3640"/>
                  </a:lnTo>
                  <a:lnTo>
                    <a:pt x="3616" y="3644"/>
                  </a:lnTo>
                  <a:lnTo>
                    <a:pt x="3617" y="3640"/>
                  </a:lnTo>
                  <a:lnTo>
                    <a:pt x="3628" y="3643"/>
                  </a:lnTo>
                  <a:lnTo>
                    <a:pt x="3634" y="3634"/>
                  </a:lnTo>
                  <a:lnTo>
                    <a:pt x="3639" y="3638"/>
                  </a:lnTo>
                  <a:lnTo>
                    <a:pt x="3641" y="3635"/>
                  </a:lnTo>
                  <a:lnTo>
                    <a:pt x="3643" y="3638"/>
                  </a:lnTo>
                  <a:lnTo>
                    <a:pt x="3650" y="3634"/>
                  </a:lnTo>
                  <a:lnTo>
                    <a:pt x="3651" y="3637"/>
                  </a:lnTo>
                  <a:lnTo>
                    <a:pt x="3658" y="3641"/>
                  </a:lnTo>
                  <a:lnTo>
                    <a:pt x="3660" y="3637"/>
                  </a:lnTo>
                  <a:lnTo>
                    <a:pt x="3663" y="3636"/>
                  </a:lnTo>
                  <a:lnTo>
                    <a:pt x="3669" y="3635"/>
                  </a:lnTo>
                  <a:lnTo>
                    <a:pt x="3673" y="3627"/>
                  </a:lnTo>
                  <a:lnTo>
                    <a:pt x="3679" y="3629"/>
                  </a:lnTo>
                  <a:lnTo>
                    <a:pt x="3683" y="3626"/>
                  </a:lnTo>
                  <a:lnTo>
                    <a:pt x="3693" y="3625"/>
                  </a:lnTo>
                  <a:lnTo>
                    <a:pt x="3702" y="3625"/>
                  </a:lnTo>
                  <a:lnTo>
                    <a:pt x="3714" y="3634"/>
                  </a:lnTo>
                  <a:lnTo>
                    <a:pt x="3719" y="3639"/>
                  </a:lnTo>
                  <a:lnTo>
                    <a:pt x="3727" y="3637"/>
                  </a:lnTo>
                  <a:lnTo>
                    <a:pt x="3731" y="3634"/>
                  </a:lnTo>
                  <a:lnTo>
                    <a:pt x="3734" y="3638"/>
                  </a:lnTo>
                  <a:lnTo>
                    <a:pt x="3738" y="3634"/>
                  </a:lnTo>
                  <a:lnTo>
                    <a:pt x="3743" y="3638"/>
                  </a:lnTo>
                  <a:lnTo>
                    <a:pt x="3755" y="3637"/>
                  </a:lnTo>
                  <a:lnTo>
                    <a:pt x="3761" y="3644"/>
                  </a:lnTo>
                  <a:lnTo>
                    <a:pt x="3779" y="3638"/>
                  </a:lnTo>
                  <a:lnTo>
                    <a:pt x="3787" y="3631"/>
                  </a:lnTo>
                  <a:lnTo>
                    <a:pt x="3793" y="3631"/>
                  </a:lnTo>
                  <a:lnTo>
                    <a:pt x="3797" y="3639"/>
                  </a:lnTo>
                  <a:lnTo>
                    <a:pt x="3805" y="3633"/>
                  </a:lnTo>
                  <a:lnTo>
                    <a:pt x="3808" y="3635"/>
                  </a:lnTo>
                  <a:lnTo>
                    <a:pt x="3810" y="3632"/>
                  </a:lnTo>
                  <a:lnTo>
                    <a:pt x="3815" y="3631"/>
                  </a:lnTo>
                  <a:lnTo>
                    <a:pt x="3817" y="3636"/>
                  </a:lnTo>
                  <a:lnTo>
                    <a:pt x="3821" y="3633"/>
                  </a:lnTo>
                  <a:lnTo>
                    <a:pt x="3835" y="3638"/>
                  </a:lnTo>
                  <a:lnTo>
                    <a:pt x="3837" y="3633"/>
                  </a:lnTo>
                  <a:lnTo>
                    <a:pt x="3841" y="3634"/>
                  </a:lnTo>
                  <a:lnTo>
                    <a:pt x="3849" y="3638"/>
                  </a:lnTo>
                  <a:lnTo>
                    <a:pt x="3863" y="3643"/>
                  </a:lnTo>
                  <a:lnTo>
                    <a:pt x="3864" y="3640"/>
                  </a:lnTo>
                  <a:lnTo>
                    <a:pt x="3873" y="3646"/>
                  </a:lnTo>
                  <a:lnTo>
                    <a:pt x="3879" y="3647"/>
                  </a:lnTo>
                  <a:lnTo>
                    <a:pt x="3880" y="3650"/>
                  </a:lnTo>
                  <a:lnTo>
                    <a:pt x="3890" y="3643"/>
                  </a:lnTo>
                  <a:lnTo>
                    <a:pt x="3897" y="3643"/>
                  </a:lnTo>
                  <a:lnTo>
                    <a:pt x="3905" y="3639"/>
                  </a:lnTo>
                  <a:lnTo>
                    <a:pt x="3907" y="3642"/>
                  </a:lnTo>
                  <a:lnTo>
                    <a:pt x="3912" y="3641"/>
                  </a:lnTo>
                  <a:lnTo>
                    <a:pt x="3914" y="3644"/>
                  </a:lnTo>
                  <a:lnTo>
                    <a:pt x="3929" y="3640"/>
                  </a:lnTo>
                  <a:lnTo>
                    <a:pt x="3938" y="3640"/>
                  </a:lnTo>
                  <a:lnTo>
                    <a:pt x="3942" y="3639"/>
                  </a:lnTo>
                  <a:lnTo>
                    <a:pt x="3951" y="3646"/>
                  </a:lnTo>
                  <a:lnTo>
                    <a:pt x="3958" y="3641"/>
                  </a:lnTo>
                  <a:lnTo>
                    <a:pt x="3960" y="3644"/>
                  </a:lnTo>
                  <a:lnTo>
                    <a:pt x="3963" y="3641"/>
                  </a:lnTo>
                  <a:lnTo>
                    <a:pt x="3975" y="3645"/>
                  </a:lnTo>
                  <a:lnTo>
                    <a:pt x="3987" y="3635"/>
                  </a:lnTo>
                  <a:lnTo>
                    <a:pt x="3988" y="3637"/>
                  </a:lnTo>
                  <a:lnTo>
                    <a:pt x="3996" y="3627"/>
                  </a:lnTo>
                  <a:lnTo>
                    <a:pt x="4007" y="3621"/>
                  </a:lnTo>
                  <a:lnTo>
                    <a:pt x="4013" y="3630"/>
                  </a:lnTo>
                  <a:lnTo>
                    <a:pt x="4035" y="3653"/>
                  </a:lnTo>
                  <a:lnTo>
                    <a:pt x="4049" y="3641"/>
                  </a:lnTo>
                  <a:lnTo>
                    <a:pt x="4061" y="3636"/>
                  </a:lnTo>
                  <a:lnTo>
                    <a:pt x="4072" y="3634"/>
                  </a:lnTo>
                  <a:lnTo>
                    <a:pt x="4086" y="3652"/>
                  </a:lnTo>
                  <a:lnTo>
                    <a:pt x="4088" y="3647"/>
                  </a:lnTo>
                  <a:lnTo>
                    <a:pt x="4096" y="3651"/>
                  </a:lnTo>
                  <a:lnTo>
                    <a:pt x="4102" y="3654"/>
                  </a:lnTo>
                  <a:lnTo>
                    <a:pt x="4109" y="3650"/>
                  </a:lnTo>
                  <a:lnTo>
                    <a:pt x="4117" y="3646"/>
                  </a:lnTo>
                  <a:lnTo>
                    <a:pt x="4122" y="3640"/>
                  </a:lnTo>
                  <a:lnTo>
                    <a:pt x="4127" y="3647"/>
                  </a:lnTo>
                  <a:lnTo>
                    <a:pt x="4136" y="3642"/>
                  </a:lnTo>
                  <a:lnTo>
                    <a:pt x="4137" y="3645"/>
                  </a:lnTo>
                  <a:lnTo>
                    <a:pt x="4150" y="3630"/>
                  </a:lnTo>
                  <a:lnTo>
                    <a:pt x="4159" y="3632"/>
                  </a:lnTo>
                  <a:lnTo>
                    <a:pt x="4164" y="3630"/>
                  </a:lnTo>
                  <a:lnTo>
                    <a:pt x="4168" y="3632"/>
                  </a:lnTo>
                  <a:lnTo>
                    <a:pt x="4171" y="3630"/>
                  </a:lnTo>
                  <a:lnTo>
                    <a:pt x="4172" y="3633"/>
                  </a:lnTo>
                  <a:lnTo>
                    <a:pt x="4181" y="3636"/>
                  </a:lnTo>
                  <a:lnTo>
                    <a:pt x="4187" y="3638"/>
                  </a:lnTo>
                  <a:lnTo>
                    <a:pt x="4194" y="3653"/>
                  </a:lnTo>
                  <a:lnTo>
                    <a:pt x="4205" y="3652"/>
                  </a:lnTo>
                  <a:lnTo>
                    <a:pt x="4207" y="3654"/>
                  </a:lnTo>
                  <a:lnTo>
                    <a:pt x="4214" y="3643"/>
                  </a:lnTo>
                  <a:lnTo>
                    <a:pt x="4218" y="3648"/>
                  </a:lnTo>
                  <a:lnTo>
                    <a:pt x="4232" y="3630"/>
                  </a:lnTo>
                  <a:lnTo>
                    <a:pt x="4239" y="3628"/>
                  </a:lnTo>
                  <a:lnTo>
                    <a:pt x="4242" y="3632"/>
                  </a:lnTo>
                  <a:lnTo>
                    <a:pt x="4243" y="3630"/>
                  </a:lnTo>
                  <a:lnTo>
                    <a:pt x="4252" y="3634"/>
                  </a:lnTo>
                  <a:lnTo>
                    <a:pt x="4264" y="3641"/>
                  </a:lnTo>
                  <a:lnTo>
                    <a:pt x="4270" y="3640"/>
                  </a:lnTo>
                  <a:lnTo>
                    <a:pt x="4275" y="3643"/>
                  </a:lnTo>
                  <a:lnTo>
                    <a:pt x="4277" y="3641"/>
                  </a:lnTo>
                  <a:lnTo>
                    <a:pt x="4285" y="3648"/>
                  </a:lnTo>
                  <a:lnTo>
                    <a:pt x="4289" y="3640"/>
                  </a:lnTo>
                  <a:lnTo>
                    <a:pt x="4305" y="3647"/>
                  </a:lnTo>
                  <a:lnTo>
                    <a:pt x="4312" y="3649"/>
                  </a:lnTo>
                  <a:lnTo>
                    <a:pt x="4317" y="3648"/>
                  </a:lnTo>
                  <a:lnTo>
                    <a:pt x="4329" y="3639"/>
                  </a:lnTo>
                  <a:lnTo>
                    <a:pt x="4337" y="3639"/>
                  </a:lnTo>
                  <a:lnTo>
                    <a:pt x="4341" y="3634"/>
                  </a:lnTo>
                  <a:lnTo>
                    <a:pt x="4342" y="3637"/>
                  </a:lnTo>
                  <a:lnTo>
                    <a:pt x="4348" y="3637"/>
                  </a:lnTo>
                  <a:lnTo>
                    <a:pt x="4349" y="3634"/>
                  </a:lnTo>
                  <a:lnTo>
                    <a:pt x="4361" y="3636"/>
                  </a:lnTo>
                  <a:lnTo>
                    <a:pt x="4374" y="3640"/>
                  </a:lnTo>
                  <a:lnTo>
                    <a:pt x="4378" y="3647"/>
                  </a:lnTo>
                  <a:lnTo>
                    <a:pt x="4387" y="3643"/>
                  </a:lnTo>
                  <a:lnTo>
                    <a:pt x="4391" y="3641"/>
                  </a:lnTo>
                  <a:lnTo>
                    <a:pt x="4394" y="3644"/>
                  </a:lnTo>
                  <a:lnTo>
                    <a:pt x="4396" y="3640"/>
                  </a:lnTo>
                  <a:lnTo>
                    <a:pt x="4401" y="3647"/>
                  </a:lnTo>
                  <a:lnTo>
                    <a:pt x="4410" y="3642"/>
                  </a:lnTo>
                  <a:lnTo>
                    <a:pt x="4415" y="3646"/>
                  </a:lnTo>
                  <a:lnTo>
                    <a:pt x="4421" y="3649"/>
                  </a:lnTo>
                  <a:lnTo>
                    <a:pt x="4424" y="3647"/>
                  </a:lnTo>
                  <a:lnTo>
                    <a:pt x="4428" y="3648"/>
                  </a:lnTo>
                  <a:lnTo>
                    <a:pt x="4429" y="3646"/>
                  </a:lnTo>
                  <a:lnTo>
                    <a:pt x="4435" y="3651"/>
                  </a:lnTo>
                  <a:lnTo>
                    <a:pt x="4444" y="3657"/>
                  </a:lnTo>
                  <a:lnTo>
                    <a:pt x="4445" y="3661"/>
                  </a:lnTo>
                  <a:lnTo>
                    <a:pt x="4452" y="3656"/>
                  </a:lnTo>
                  <a:lnTo>
                    <a:pt x="4463" y="3656"/>
                  </a:lnTo>
                  <a:lnTo>
                    <a:pt x="4471" y="3658"/>
                  </a:lnTo>
                  <a:lnTo>
                    <a:pt x="4475" y="3653"/>
                  </a:lnTo>
                  <a:lnTo>
                    <a:pt x="4484" y="3650"/>
                  </a:lnTo>
                  <a:lnTo>
                    <a:pt x="4492" y="3645"/>
                  </a:lnTo>
                  <a:lnTo>
                    <a:pt x="4505" y="3637"/>
                  </a:lnTo>
                  <a:lnTo>
                    <a:pt x="4516" y="3649"/>
                  </a:lnTo>
                  <a:lnTo>
                    <a:pt x="4521" y="3649"/>
                  </a:lnTo>
                  <a:lnTo>
                    <a:pt x="4528" y="3660"/>
                  </a:lnTo>
                  <a:lnTo>
                    <a:pt x="4542" y="3668"/>
                  </a:lnTo>
                  <a:lnTo>
                    <a:pt x="4554" y="3663"/>
                  </a:lnTo>
                  <a:lnTo>
                    <a:pt x="4555" y="3665"/>
                  </a:lnTo>
                  <a:lnTo>
                    <a:pt x="4559" y="3658"/>
                  </a:lnTo>
                  <a:lnTo>
                    <a:pt x="4566" y="3651"/>
                  </a:lnTo>
                  <a:lnTo>
                    <a:pt x="4573" y="3641"/>
                  </a:lnTo>
                  <a:lnTo>
                    <a:pt x="4579" y="3643"/>
                  </a:lnTo>
                  <a:lnTo>
                    <a:pt x="4585" y="3638"/>
                  </a:lnTo>
                  <a:lnTo>
                    <a:pt x="4589" y="3639"/>
                  </a:lnTo>
                  <a:lnTo>
                    <a:pt x="4602" y="3641"/>
                  </a:lnTo>
                  <a:lnTo>
                    <a:pt x="4605" y="3647"/>
                  </a:lnTo>
                  <a:lnTo>
                    <a:pt x="4614" y="3651"/>
                  </a:lnTo>
                  <a:lnTo>
                    <a:pt x="4628" y="3649"/>
                  </a:lnTo>
                  <a:lnTo>
                    <a:pt x="4631" y="3650"/>
                  </a:lnTo>
                  <a:lnTo>
                    <a:pt x="4632" y="3648"/>
                  </a:lnTo>
                  <a:lnTo>
                    <a:pt x="4638" y="3644"/>
                  </a:lnTo>
                  <a:lnTo>
                    <a:pt x="4645" y="3652"/>
                  </a:lnTo>
                  <a:lnTo>
                    <a:pt x="4651" y="3648"/>
                  </a:lnTo>
                  <a:lnTo>
                    <a:pt x="4657" y="3651"/>
                  </a:lnTo>
                  <a:lnTo>
                    <a:pt x="4662" y="3650"/>
                  </a:lnTo>
                  <a:lnTo>
                    <a:pt x="4671" y="3660"/>
                  </a:lnTo>
                  <a:lnTo>
                    <a:pt x="4689" y="3648"/>
                  </a:lnTo>
                  <a:lnTo>
                    <a:pt x="4701" y="3650"/>
                  </a:lnTo>
                  <a:lnTo>
                    <a:pt x="4708" y="3650"/>
                  </a:lnTo>
                  <a:lnTo>
                    <a:pt x="4719" y="3651"/>
                  </a:lnTo>
                  <a:lnTo>
                    <a:pt x="4728" y="3659"/>
                  </a:lnTo>
                  <a:lnTo>
                    <a:pt x="4739" y="3659"/>
                  </a:lnTo>
                  <a:lnTo>
                    <a:pt x="4744" y="3653"/>
                  </a:lnTo>
                  <a:lnTo>
                    <a:pt x="4753" y="3657"/>
                  </a:lnTo>
                  <a:lnTo>
                    <a:pt x="4757" y="3656"/>
                  </a:lnTo>
                  <a:lnTo>
                    <a:pt x="4758" y="3660"/>
                  </a:lnTo>
                  <a:lnTo>
                    <a:pt x="4759" y="3657"/>
                  </a:lnTo>
                  <a:lnTo>
                    <a:pt x="4762" y="3661"/>
                  </a:lnTo>
                  <a:lnTo>
                    <a:pt x="4765" y="3658"/>
                  </a:lnTo>
                  <a:lnTo>
                    <a:pt x="4769" y="3660"/>
                  </a:lnTo>
                  <a:lnTo>
                    <a:pt x="4772" y="3654"/>
                  </a:lnTo>
                  <a:lnTo>
                    <a:pt x="4787" y="3659"/>
                  </a:lnTo>
                  <a:lnTo>
                    <a:pt x="4796" y="3663"/>
                  </a:lnTo>
                  <a:lnTo>
                    <a:pt x="4805" y="3656"/>
                  </a:lnTo>
                  <a:lnTo>
                    <a:pt x="4811" y="3660"/>
                  </a:lnTo>
                  <a:lnTo>
                    <a:pt x="4817" y="3663"/>
                  </a:lnTo>
                  <a:lnTo>
                    <a:pt x="4821" y="3658"/>
                  </a:lnTo>
                  <a:lnTo>
                    <a:pt x="4826" y="3658"/>
                  </a:lnTo>
                  <a:lnTo>
                    <a:pt x="4844" y="3648"/>
                  </a:lnTo>
                  <a:lnTo>
                    <a:pt x="4853" y="3655"/>
                  </a:lnTo>
                  <a:lnTo>
                    <a:pt x="4862" y="3661"/>
                  </a:lnTo>
                  <a:lnTo>
                    <a:pt x="4868" y="3654"/>
                  </a:lnTo>
                  <a:lnTo>
                    <a:pt x="4879" y="3663"/>
                  </a:lnTo>
                  <a:lnTo>
                    <a:pt x="4892" y="3658"/>
                  </a:lnTo>
                  <a:lnTo>
                    <a:pt x="4899" y="3656"/>
                  </a:lnTo>
                  <a:lnTo>
                    <a:pt x="4905" y="3660"/>
                  </a:lnTo>
                  <a:lnTo>
                    <a:pt x="4910" y="3659"/>
                  </a:lnTo>
                  <a:lnTo>
                    <a:pt x="4917" y="3663"/>
                  </a:lnTo>
                  <a:lnTo>
                    <a:pt x="4926" y="3660"/>
                  </a:lnTo>
                  <a:lnTo>
                    <a:pt x="4958" y="3644"/>
                  </a:lnTo>
                  <a:lnTo>
                    <a:pt x="4968" y="3654"/>
                  </a:lnTo>
                  <a:lnTo>
                    <a:pt x="4978" y="3651"/>
                  </a:lnTo>
                  <a:lnTo>
                    <a:pt x="4986" y="3656"/>
                  </a:lnTo>
                  <a:lnTo>
                    <a:pt x="4999" y="3661"/>
                  </a:lnTo>
                  <a:lnTo>
                    <a:pt x="5005" y="3655"/>
                  </a:lnTo>
                  <a:lnTo>
                    <a:pt x="5010" y="3652"/>
                  </a:lnTo>
                  <a:lnTo>
                    <a:pt x="5014" y="3648"/>
                  </a:lnTo>
                  <a:lnTo>
                    <a:pt x="5019" y="3653"/>
                  </a:lnTo>
                  <a:lnTo>
                    <a:pt x="5025" y="3655"/>
                  </a:lnTo>
                  <a:lnTo>
                    <a:pt x="5027" y="3652"/>
                  </a:lnTo>
                  <a:lnTo>
                    <a:pt x="5034" y="3652"/>
                  </a:lnTo>
                  <a:lnTo>
                    <a:pt x="5039" y="3650"/>
                  </a:lnTo>
                  <a:lnTo>
                    <a:pt x="5043" y="3645"/>
                  </a:lnTo>
                  <a:lnTo>
                    <a:pt x="5047" y="3651"/>
                  </a:lnTo>
                  <a:lnTo>
                    <a:pt x="5056" y="3648"/>
                  </a:lnTo>
                  <a:lnTo>
                    <a:pt x="5058" y="3650"/>
                  </a:lnTo>
                  <a:lnTo>
                    <a:pt x="5068" y="3644"/>
                  </a:lnTo>
                  <a:lnTo>
                    <a:pt x="5073" y="3637"/>
                  </a:lnTo>
                  <a:lnTo>
                    <a:pt x="5079" y="3643"/>
                  </a:lnTo>
                  <a:lnTo>
                    <a:pt x="5089" y="3651"/>
                  </a:lnTo>
                  <a:lnTo>
                    <a:pt x="5095" y="3656"/>
                  </a:lnTo>
                  <a:lnTo>
                    <a:pt x="5114" y="3666"/>
                  </a:lnTo>
                  <a:lnTo>
                    <a:pt x="5118" y="3669"/>
                  </a:lnTo>
                  <a:lnTo>
                    <a:pt x="5130" y="3671"/>
                  </a:lnTo>
                  <a:lnTo>
                    <a:pt x="5138" y="3661"/>
                  </a:lnTo>
                  <a:lnTo>
                    <a:pt x="5150" y="3666"/>
                  </a:lnTo>
                  <a:lnTo>
                    <a:pt x="5163" y="3657"/>
                  </a:lnTo>
                  <a:lnTo>
                    <a:pt x="5169" y="3655"/>
                  </a:lnTo>
                  <a:lnTo>
                    <a:pt x="5177" y="3658"/>
                  </a:lnTo>
                  <a:lnTo>
                    <a:pt x="5181" y="3659"/>
                  </a:lnTo>
                  <a:lnTo>
                    <a:pt x="5186" y="3657"/>
                  </a:lnTo>
                  <a:lnTo>
                    <a:pt x="5187" y="3659"/>
                  </a:lnTo>
                  <a:lnTo>
                    <a:pt x="5206" y="3650"/>
                  </a:lnTo>
                  <a:lnTo>
                    <a:pt x="5214" y="3655"/>
                  </a:lnTo>
                  <a:lnTo>
                    <a:pt x="5215" y="3652"/>
                  </a:lnTo>
                  <a:lnTo>
                    <a:pt x="5222" y="3650"/>
                  </a:lnTo>
                  <a:lnTo>
                    <a:pt x="5228" y="3654"/>
                  </a:lnTo>
                  <a:lnTo>
                    <a:pt x="5231" y="3658"/>
                  </a:lnTo>
                  <a:lnTo>
                    <a:pt x="5244" y="3665"/>
                  </a:lnTo>
                  <a:lnTo>
                    <a:pt x="5249" y="3671"/>
                  </a:lnTo>
                  <a:lnTo>
                    <a:pt x="5256" y="3667"/>
                  </a:lnTo>
                  <a:lnTo>
                    <a:pt x="5260" y="3670"/>
                  </a:lnTo>
                  <a:lnTo>
                    <a:pt x="5264" y="3665"/>
                  </a:lnTo>
                  <a:lnTo>
                    <a:pt x="5292" y="3658"/>
                  </a:lnTo>
                  <a:lnTo>
                    <a:pt x="5304" y="3664"/>
                  </a:lnTo>
                  <a:lnTo>
                    <a:pt x="5312" y="3662"/>
                  </a:lnTo>
                  <a:lnTo>
                    <a:pt x="5321" y="3658"/>
                  </a:lnTo>
                  <a:lnTo>
                    <a:pt x="5323" y="3662"/>
                  </a:lnTo>
                  <a:lnTo>
                    <a:pt x="5337" y="3644"/>
                  </a:lnTo>
                  <a:lnTo>
                    <a:pt x="5343" y="3637"/>
                  </a:lnTo>
                  <a:lnTo>
                    <a:pt x="5344" y="3635"/>
                  </a:lnTo>
                  <a:lnTo>
                    <a:pt x="5350" y="3633"/>
                  </a:lnTo>
                  <a:lnTo>
                    <a:pt x="5367" y="3638"/>
                  </a:lnTo>
                  <a:lnTo>
                    <a:pt x="5385" y="3657"/>
                  </a:lnTo>
                  <a:lnTo>
                    <a:pt x="5386" y="3655"/>
                  </a:lnTo>
                  <a:lnTo>
                    <a:pt x="5396" y="3659"/>
                  </a:lnTo>
                  <a:lnTo>
                    <a:pt x="5398" y="3654"/>
                  </a:lnTo>
                  <a:lnTo>
                    <a:pt x="5404" y="3660"/>
                  </a:lnTo>
                  <a:lnTo>
                    <a:pt x="5409" y="3657"/>
                  </a:lnTo>
                  <a:lnTo>
                    <a:pt x="5418" y="3657"/>
                  </a:lnTo>
                  <a:lnTo>
                    <a:pt x="5419" y="3659"/>
                  </a:lnTo>
                  <a:lnTo>
                    <a:pt x="5425" y="3656"/>
                  </a:lnTo>
                  <a:lnTo>
                    <a:pt x="5439" y="3653"/>
                  </a:lnTo>
                  <a:lnTo>
                    <a:pt x="5455" y="3644"/>
                  </a:lnTo>
                  <a:lnTo>
                    <a:pt x="5458" y="3640"/>
                  </a:lnTo>
                  <a:lnTo>
                    <a:pt x="5467" y="3643"/>
                  </a:lnTo>
                  <a:lnTo>
                    <a:pt x="5469" y="364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597" name="Rectangle 5"/>
            <p:cNvSpPr>
              <a:spLocks noChangeArrowheads="1"/>
            </p:cNvSpPr>
            <p:nvPr/>
          </p:nvSpPr>
          <p:spPr bwMode="auto">
            <a:xfrm>
              <a:off x="5135" y="3763"/>
              <a:ext cx="3" cy="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0598" name="Rectangle 6"/>
            <p:cNvSpPr>
              <a:spLocks noChangeArrowheads="1"/>
            </p:cNvSpPr>
            <p:nvPr/>
          </p:nvSpPr>
          <p:spPr bwMode="auto">
            <a:xfrm>
              <a:off x="847" y="3768"/>
              <a:ext cx="4" cy="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0599" name="Freeform 7"/>
            <p:cNvSpPr>
              <a:spLocks/>
            </p:cNvSpPr>
            <p:nvPr/>
          </p:nvSpPr>
          <p:spPr bwMode="auto">
            <a:xfrm>
              <a:off x="2440" y="769"/>
              <a:ext cx="26" cy="31"/>
            </a:xfrm>
            <a:custGeom>
              <a:avLst/>
              <a:gdLst>
                <a:gd name="T0" fmla="*/ 22 w 33"/>
                <a:gd name="T1" fmla="*/ 0 h 40"/>
                <a:gd name="T2" fmla="*/ 0 w 33"/>
                <a:gd name="T3" fmla="*/ 40 h 40"/>
                <a:gd name="T4" fmla="*/ 33 w 33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40">
                  <a:moveTo>
                    <a:pt x="22" y="0"/>
                  </a:moveTo>
                  <a:lnTo>
                    <a:pt x="0" y="40"/>
                  </a:lnTo>
                  <a:lnTo>
                    <a:pt x="33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00" name="Line 8"/>
            <p:cNvSpPr>
              <a:spLocks noChangeShapeType="1"/>
            </p:cNvSpPr>
            <p:nvPr/>
          </p:nvSpPr>
          <p:spPr bwMode="auto">
            <a:xfrm>
              <a:off x="2457" y="769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01" name="Freeform 9"/>
            <p:cNvSpPr>
              <a:spLocks/>
            </p:cNvSpPr>
            <p:nvPr/>
          </p:nvSpPr>
          <p:spPr bwMode="auto">
            <a:xfrm>
              <a:off x="2493" y="769"/>
              <a:ext cx="23" cy="47"/>
            </a:xfrm>
            <a:custGeom>
              <a:avLst/>
              <a:gdLst>
                <a:gd name="T0" fmla="*/ 11 w 29"/>
                <a:gd name="T1" fmla="*/ 0 h 60"/>
                <a:gd name="T2" fmla="*/ 5 w 29"/>
                <a:gd name="T3" fmla="*/ 3 h 60"/>
                <a:gd name="T4" fmla="*/ 0 w 29"/>
                <a:gd name="T5" fmla="*/ 11 h 60"/>
                <a:gd name="T6" fmla="*/ 0 w 29"/>
                <a:gd name="T7" fmla="*/ 48 h 60"/>
                <a:gd name="T8" fmla="*/ 5 w 29"/>
                <a:gd name="T9" fmla="*/ 57 h 60"/>
                <a:gd name="T10" fmla="*/ 16 w 29"/>
                <a:gd name="T11" fmla="*/ 60 h 60"/>
                <a:gd name="T12" fmla="*/ 22 w 29"/>
                <a:gd name="T13" fmla="*/ 57 h 60"/>
                <a:gd name="T14" fmla="*/ 27 w 29"/>
                <a:gd name="T15" fmla="*/ 48 h 60"/>
                <a:gd name="T16" fmla="*/ 29 w 29"/>
                <a:gd name="T17" fmla="*/ 25 h 60"/>
                <a:gd name="T18" fmla="*/ 22 w 29"/>
                <a:gd name="T19" fmla="*/ 3 h 60"/>
                <a:gd name="T20" fmla="*/ 16 w 29"/>
                <a:gd name="T21" fmla="*/ 0 h 60"/>
                <a:gd name="T22" fmla="*/ 11 w 29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60">
                  <a:moveTo>
                    <a:pt x="11" y="0"/>
                  </a:moveTo>
                  <a:lnTo>
                    <a:pt x="5" y="3"/>
                  </a:lnTo>
                  <a:lnTo>
                    <a:pt x="0" y="11"/>
                  </a:lnTo>
                  <a:lnTo>
                    <a:pt x="0" y="48"/>
                  </a:lnTo>
                  <a:lnTo>
                    <a:pt x="5" y="57"/>
                  </a:lnTo>
                  <a:lnTo>
                    <a:pt x="16" y="60"/>
                  </a:lnTo>
                  <a:lnTo>
                    <a:pt x="22" y="57"/>
                  </a:lnTo>
                  <a:lnTo>
                    <a:pt x="27" y="48"/>
                  </a:lnTo>
                  <a:lnTo>
                    <a:pt x="29" y="25"/>
                  </a:lnTo>
                  <a:lnTo>
                    <a:pt x="22" y="3"/>
                  </a:lnTo>
                  <a:lnTo>
                    <a:pt x="16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02" name="Freeform 10"/>
            <p:cNvSpPr>
              <a:spLocks/>
            </p:cNvSpPr>
            <p:nvPr/>
          </p:nvSpPr>
          <p:spPr bwMode="auto">
            <a:xfrm>
              <a:off x="2543" y="769"/>
              <a:ext cx="23" cy="47"/>
            </a:xfrm>
            <a:custGeom>
              <a:avLst/>
              <a:gdLst>
                <a:gd name="T0" fmla="*/ 27 w 29"/>
                <a:gd name="T1" fmla="*/ 0 h 60"/>
                <a:gd name="T2" fmla="*/ 5 w 29"/>
                <a:gd name="T3" fmla="*/ 0 h 60"/>
                <a:gd name="T4" fmla="*/ 3 w 29"/>
                <a:gd name="T5" fmla="*/ 25 h 60"/>
                <a:gd name="T6" fmla="*/ 5 w 29"/>
                <a:gd name="T7" fmla="*/ 23 h 60"/>
                <a:gd name="T8" fmla="*/ 11 w 29"/>
                <a:gd name="T9" fmla="*/ 20 h 60"/>
                <a:gd name="T10" fmla="*/ 25 w 29"/>
                <a:gd name="T11" fmla="*/ 23 h 60"/>
                <a:gd name="T12" fmla="*/ 29 w 29"/>
                <a:gd name="T13" fmla="*/ 28 h 60"/>
                <a:gd name="T14" fmla="*/ 29 w 29"/>
                <a:gd name="T15" fmla="*/ 51 h 60"/>
                <a:gd name="T16" fmla="*/ 25 w 29"/>
                <a:gd name="T17" fmla="*/ 57 h 60"/>
                <a:gd name="T18" fmla="*/ 18 w 29"/>
                <a:gd name="T19" fmla="*/ 60 h 60"/>
                <a:gd name="T20" fmla="*/ 3 w 29"/>
                <a:gd name="T21" fmla="*/ 54 h 60"/>
                <a:gd name="T22" fmla="*/ 0 w 29"/>
                <a:gd name="T23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60">
                  <a:moveTo>
                    <a:pt x="27" y="0"/>
                  </a:moveTo>
                  <a:lnTo>
                    <a:pt x="5" y="0"/>
                  </a:lnTo>
                  <a:lnTo>
                    <a:pt x="3" y="25"/>
                  </a:lnTo>
                  <a:lnTo>
                    <a:pt x="5" y="23"/>
                  </a:lnTo>
                  <a:lnTo>
                    <a:pt x="11" y="20"/>
                  </a:lnTo>
                  <a:lnTo>
                    <a:pt x="25" y="23"/>
                  </a:lnTo>
                  <a:lnTo>
                    <a:pt x="29" y="28"/>
                  </a:lnTo>
                  <a:lnTo>
                    <a:pt x="29" y="51"/>
                  </a:lnTo>
                  <a:lnTo>
                    <a:pt x="25" y="57"/>
                  </a:lnTo>
                  <a:lnTo>
                    <a:pt x="18" y="60"/>
                  </a:lnTo>
                  <a:lnTo>
                    <a:pt x="3" y="54"/>
                  </a:lnTo>
                  <a:lnTo>
                    <a:pt x="0" y="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03" name="Freeform 11"/>
            <p:cNvSpPr>
              <a:spLocks/>
            </p:cNvSpPr>
            <p:nvPr/>
          </p:nvSpPr>
          <p:spPr bwMode="auto">
            <a:xfrm>
              <a:off x="2595" y="769"/>
              <a:ext cx="27" cy="31"/>
            </a:xfrm>
            <a:custGeom>
              <a:avLst/>
              <a:gdLst>
                <a:gd name="T0" fmla="*/ 23 w 34"/>
                <a:gd name="T1" fmla="*/ 0 h 40"/>
                <a:gd name="T2" fmla="*/ 0 w 34"/>
                <a:gd name="T3" fmla="*/ 40 h 40"/>
                <a:gd name="T4" fmla="*/ 34 w 34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40">
                  <a:moveTo>
                    <a:pt x="23" y="0"/>
                  </a:moveTo>
                  <a:lnTo>
                    <a:pt x="0" y="40"/>
                  </a:lnTo>
                  <a:lnTo>
                    <a:pt x="34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04" name="Line 12"/>
            <p:cNvSpPr>
              <a:spLocks noChangeShapeType="1"/>
            </p:cNvSpPr>
            <p:nvPr/>
          </p:nvSpPr>
          <p:spPr bwMode="auto">
            <a:xfrm>
              <a:off x="2613" y="769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05" name="Freeform 13"/>
            <p:cNvSpPr>
              <a:spLocks/>
            </p:cNvSpPr>
            <p:nvPr/>
          </p:nvSpPr>
          <p:spPr bwMode="auto">
            <a:xfrm>
              <a:off x="2648" y="769"/>
              <a:ext cx="26" cy="31"/>
            </a:xfrm>
            <a:custGeom>
              <a:avLst/>
              <a:gdLst>
                <a:gd name="T0" fmla="*/ 22 w 33"/>
                <a:gd name="T1" fmla="*/ 0 h 40"/>
                <a:gd name="T2" fmla="*/ 0 w 33"/>
                <a:gd name="T3" fmla="*/ 40 h 40"/>
                <a:gd name="T4" fmla="*/ 33 w 33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40">
                  <a:moveTo>
                    <a:pt x="22" y="0"/>
                  </a:moveTo>
                  <a:lnTo>
                    <a:pt x="0" y="40"/>
                  </a:lnTo>
                  <a:lnTo>
                    <a:pt x="33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06" name="Line 14"/>
            <p:cNvSpPr>
              <a:spLocks noChangeShapeType="1"/>
            </p:cNvSpPr>
            <p:nvPr/>
          </p:nvSpPr>
          <p:spPr bwMode="auto">
            <a:xfrm>
              <a:off x="2665" y="769"/>
              <a:ext cx="1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07" name="Freeform 15"/>
            <p:cNvSpPr>
              <a:spLocks/>
            </p:cNvSpPr>
            <p:nvPr/>
          </p:nvSpPr>
          <p:spPr bwMode="auto">
            <a:xfrm>
              <a:off x="2710" y="804"/>
              <a:ext cx="1" cy="5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3 h 6"/>
                <a:gd name="T4" fmla="*/ 2 w 2"/>
                <a:gd name="T5" fmla="*/ 6 h 6"/>
                <a:gd name="T6" fmla="*/ 2 w 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0" y="3"/>
                  </a:lnTo>
                  <a:lnTo>
                    <a:pt x="2" y="6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08" name="Freeform 16"/>
            <p:cNvSpPr>
              <a:spLocks/>
            </p:cNvSpPr>
            <p:nvPr/>
          </p:nvSpPr>
          <p:spPr bwMode="auto">
            <a:xfrm>
              <a:off x="2751" y="769"/>
              <a:ext cx="23" cy="47"/>
            </a:xfrm>
            <a:custGeom>
              <a:avLst/>
              <a:gdLst>
                <a:gd name="T0" fmla="*/ 26 w 29"/>
                <a:gd name="T1" fmla="*/ 0 h 60"/>
                <a:gd name="T2" fmla="*/ 4 w 29"/>
                <a:gd name="T3" fmla="*/ 0 h 60"/>
                <a:gd name="T4" fmla="*/ 2 w 29"/>
                <a:gd name="T5" fmla="*/ 25 h 60"/>
                <a:gd name="T6" fmla="*/ 4 w 29"/>
                <a:gd name="T7" fmla="*/ 23 h 60"/>
                <a:gd name="T8" fmla="*/ 11 w 29"/>
                <a:gd name="T9" fmla="*/ 20 h 60"/>
                <a:gd name="T10" fmla="*/ 24 w 29"/>
                <a:gd name="T11" fmla="*/ 23 h 60"/>
                <a:gd name="T12" fmla="*/ 29 w 29"/>
                <a:gd name="T13" fmla="*/ 28 h 60"/>
                <a:gd name="T14" fmla="*/ 29 w 29"/>
                <a:gd name="T15" fmla="*/ 51 h 60"/>
                <a:gd name="T16" fmla="*/ 24 w 29"/>
                <a:gd name="T17" fmla="*/ 57 h 60"/>
                <a:gd name="T18" fmla="*/ 18 w 29"/>
                <a:gd name="T19" fmla="*/ 60 h 60"/>
                <a:gd name="T20" fmla="*/ 2 w 29"/>
                <a:gd name="T21" fmla="*/ 54 h 60"/>
                <a:gd name="T22" fmla="*/ 0 w 29"/>
                <a:gd name="T23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60">
                  <a:moveTo>
                    <a:pt x="26" y="0"/>
                  </a:moveTo>
                  <a:lnTo>
                    <a:pt x="4" y="0"/>
                  </a:lnTo>
                  <a:lnTo>
                    <a:pt x="2" y="25"/>
                  </a:lnTo>
                  <a:lnTo>
                    <a:pt x="4" y="23"/>
                  </a:lnTo>
                  <a:lnTo>
                    <a:pt x="11" y="20"/>
                  </a:lnTo>
                  <a:lnTo>
                    <a:pt x="24" y="23"/>
                  </a:lnTo>
                  <a:lnTo>
                    <a:pt x="29" y="28"/>
                  </a:lnTo>
                  <a:lnTo>
                    <a:pt x="29" y="51"/>
                  </a:lnTo>
                  <a:lnTo>
                    <a:pt x="24" y="57"/>
                  </a:lnTo>
                  <a:lnTo>
                    <a:pt x="18" y="60"/>
                  </a:lnTo>
                  <a:lnTo>
                    <a:pt x="2" y="54"/>
                  </a:lnTo>
                  <a:lnTo>
                    <a:pt x="0" y="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09" name="Freeform 17"/>
            <p:cNvSpPr>
              <a:spLocks/>
            </p:cNvSpPr>
            <p:nvPr/>
          </p:nvSpPr>
          <p:spPr bwMode="auto">
            <a:xfrm>
              <a:off x="2803" y="769"/>
              <a:ext cx="23" cy="47"/>
            </a:xfrm>
            <a:custGeom>
              <a:avLst/>
              <a:gdLst>
                <a:gd name="T0" fmla="*/ 11 w 29"/>
                <a:gd name="T1" fmla="*/ 0 h 60"/>
                <a:gd name="T2" fmla="*/ 5 w 29"/>
                <a:gd name="T3" fmla="*/ 3 h 60"/>
                <a:gd name="T4" fmla="*/ 2 w 29"/>
                <a:gd name="T5" fmla="*/ 8 h 60"/>
                <a:gd name="T6" fmla="*/ 2 w 29"/>
                <a:gd name="T7" fmla="*/ 14 h 60"/>
                <a:gd name="T8" fmla="*/ 5 w 29"/>
                <a:gd name="T9" fmla="*/ 20 h 60"/>
                <a:gd name="T10" fmla="*/ 9 w 29"/>
                <a:gd name="T11" fmla="*/ 23 h 60"/>
                <a:gd name="T12" fmla="*/ 24 w 29"/>
                <a:gd name="T13" fmla="*/ 28 h 60"/>
                <a:gd name="T14" fmla="*/ 29 w 29"/>
                <a:gd name="T15" fmla="*/ 34 h 60"/>
                <a:gd name="T16" fmla="*/ 29 w 29"/>
                <a:gd name="T17" fmla="*/ 54 h 60"/>
                <a:gd name="T18" fmla="*/ 27 w 29"/>
                <a:gd name="T19" fmla="*/ 57 h 60"/>
                <a:gd name="T20" fmla="*/ 20 w 29"/>
                <a:gd name="T21" fmla="*/ 60 h 60"/>
                <a:gd name="T22" fmla="*/ 5 w 29"/>
                <a:gd name="T23" fmla="*/ 57 h 60"/>
                <a:gd name="T24" fmla="*/ 0 w 29"/>
                <a:gd name="T25" fmla="*/ 48 h 60"/>
                <a:gd name="T26" fmla="*/ 0 w 29"/>
                <a:gd name="T27" fmla="*/ 40 h 60"/>
                <a:gd name="T28" fmla="*/ 2 w 29"/>
                <a:gd name="T29" fmla="*/ 34 h 60"/>
                <a:gd name="T30" fmla="*/ 13 w 29"/>
                <a:gd name="T31" fmla="*/ 25 h 60"/>
                <a:gd name="T32" fmla="*/ 22 w 29"/>
                <a:gd name="T33" fmla="*/ 23 h 60"/>
                <a:gd name="T34" fmla="*/ 29 w 29"/>
                <a:gd name="T35" fmla="*/ 14 h 60"/>
                <a:gd name="T36" fmla="*/ 27 w 29"/>
                <a:gd name="T37" fmla="*/ 3 h 60"/>
                <a:gd name="T38" fmla="*/ 20 w 29"/>
                <a:gd name="T39" fmla="*/ 0 h 60"/>
                <a:gd name="T40" fmla="*/ 11 w 29"/>
                <a:gd name="T4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0">
                  <a:moveTo>
                    <a:pt x="11" y="0"/>
                  </a:moveTo>
                  <a:lnTo>
                    <a:pt x="5" y="3"/>
                  </a:lnTo>
                  <a:lnTo>
                    <a:pt x="2" y="8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9" y="23"/>
                  </a:lnTo>
                  <a:lnTo>
                    <a:pt x="24" y="28"/>
                  </a:lnTo>
                  <a:lnTo>
                    <a:pt x="29" y="34"/>
                  </a:lnTo>
                  <a:lnTo>
                    <a:pt x="29" y="54"/>
                  </a:lnTo>
                  <a:lnTo>
                    <a:pt x="27" y="57"/>
                  </a:lnTo>
                  <a:lnTo>
                    <a:pt x="20" y="60"/>
                  </a:lnTo>
                  <a:lnTo>
                    <a:pt x="5" y="57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13" y="25"/>
                  </a:lnTo>
                  <a:lnTo>
                    <a:pt x="22" y="23"/>
                  </a:lnTo>
                  <a:lnTo>
                    <a:pt x="29" y="14"/>
                  </a:lnTo>
                  <a:lnTo>
                    <a:pt x="27" y="3"/>
                  </a:lnTo>
                  <a:lnTo>
                    <a:pt x="2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10" name="Line 18"/>
            <p:cNvSpPr>
              <a:spLocks noChangeShapeType="1"/>
            </p:cNvSpPr>
            <p:nvPr/>
          </p:nvSpPr>
          <p:spPr bwMode="auto">
            <a:xfrm flipH="1">
              <a:off x="2862" y="769"/>
              <a:ext cx="17" cy="4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11" name="Line 19"/>
            <p:cNvSpPr>
              <a:spLocks noChangeShapeType="1"/>
            </p:cNvSpPr>
            <p:nvPr/>
          </p:nvSpPr>
          <p:spPr bwMode="auto">
            <a:xfrm>
              <a:off x="2855" y="769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12" name="Line 20"/>
            <p:cNvSpPr>
              <a:spLocks noChangeShapeType="1"/>
            </p:cNvSpPr>
            <p:nvPr/>
          </p:nvSpPr>
          <p:spPr bwMode="auto">
            <a:xfrm>
              <a:off x="2641" y="1483"/>
              <a:ext cx="3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13" name="Freeform 21"/>
            <p:cNvSpPr>
              <a:spLocks/>
            </p:cNvSpPr>
            <p:nvPr/>
          </p:nvSpPr>
          <p:spPr bwMode="auto">
            <a:xfrm>
              <a:off x="2427" y="832"/>
              <a:ext cx="464" cy="43"/>
            </a:xfrm>
            <a:custGeom>
              <a:avLst/>
              <a:gdLst>
                <a:gd name="T0" fmla="*/ 297 w 591"/>
                <a:gd name="T1" fmla="*/ 55 h 55"/>
                <a:gd name="T2" fmla="*/ 297 w 591"/>
                <a:gd name="T3" fmla="*/ 0 h 55"/>
                <a:gd name="T4" fmla="*/ 0 w 591"/>
                <a:gd name="T5" fmla="*/ 0 h 55"/>
                <a:gd name="T6" fmla="*/ 591 w 591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1" h="55">
                  <a:moveTo>
                    <a:pt x="297" y="55"/>
                  </a:moveTo>
                  <a:lnTo>
                    <a:pt x="297" y="0"/>
                  </a:lnTo>
                  <a:lnTo>
                    <a:pt x="0" y="0"/>
                  </a:lnTo>
                  <a:lnTo>
                    <a:pt x="59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14" name="Freeform 22"/>
            <p:cNvSpPr>
              <a:spLocks/>
            </p:cNvSpPr>
            <p:nvPr/>
          </p:nvSpPr>
          <p:spPr bwMode="auto">
            <a:xfrm>
              <a:off x="847" y="3798"/>
              <a:ext cx="4292" cy="40"/>
            </a:xfrm>
            <a:custGeom>
              <a:avLst/>
              <a:gdLst>
                <a:gd name="T0" fmla="*/ 219 w 5469"/>
                <a:gd name="T1" fmla="*/ 0 h 51"/>
                <a:gd name="T2" fmla="*/ 219 w 5469"/>
                <a:gd name="T3" fmla="*/ 0 h 51"/>
                <a:gd name="T4" fmla="*/ 438 w 5469"/>
                <a:gd name="T5" fmla="*/ 26 h 51"/>
                <a:gd name="T6" fmla="*/ 657 w 5469"/>
                <a:gd name="T7" fmla="*/ 0 h 51"/>
                <a:gd name="T8" fmla="*/ 657 w 5469"/>
                <a:gd name="T9" fmla="*/ 0 h 51"/>
                <a:gd name="T10" fmla="*/ 876 w 5469"/>
                <a:gd name="T11" fmla="*/ 26 h 51"/>
                <a:gd name="T12" fmla="*/ 1095 w 5469"/>
                <a:gd name="T13" fmla="*/ 0 h 51"/>
                <a:gd name="T14" fmla="*/ 1095 w 5469"/>
                <a:gd name="T15" fmla="*/ 0 h 51"/>
                <a:gd name="T16" fmla="*/ 1314 w 5469"/>
                <a:gd name="T17" fmla="*/ 26 h 51"/>
                <a:gd name="T18" fmla="*/ 1533 w 5469"/>
                <a:gd name="T19" fmla="*/ 0 h 51"/>
                <a:gd name="T20" fmla="*/ 1533 w 5469"/>
                <a:gd name="T21" fmla="*/ 0 h 51"/>
                <a:gd name="T22" fmla="*/ 1753 w 5469"/>
                <a:gd name="T23" fmla="*/ 26 h 51"/>
                <a:gd name="T24" fmla="*/ 1972 w 5469"/>
                <a:gd name="T25" fmla="*/ 0 h 51"/>
                <a:gd name="T26" fmla="*/ 1972 w 5469"/>
                <a:gd name="T27" fmla="*/ 0 h 51"/>
                <a:gd name="T28" fmla="*/ 2191 w 5469"/>
                <a:gd name="T29" fmla="*/ 51 h 51"/>
                <a:gd name="T30" fmla="*/ 2410 w 5469"/>
                <a:gd name="T31" fmla="*/ 0 h 51"/>
                <a:gd name="T32" fmla="*/ 2410 w 5469"/>
                <a:gd name="T33" fmla="*/ 0 h 51"/>
                <a:gd name="T34" fmla="*/ 2629 w 5469"/>
                <a:gd name="T35" fmla="*/ 26 h 51"/>
                <a:gd name="T36" fmla="*/ 2848 w 5469"/>
                <a:gd name="T37" fmla="*/ 0 h 51"/>
                <a:gd name="T38" fmla="*/ 2848 w 5469"/>
                <a:gd name="T39" fmla="*/ 0 h 51"/>
                <a:gd name="T40" fmla="*/ 3067 w 5469"/>
                <a:gd name="T41" fmla="*/ 26 h 51"/>
                <a:gd name="T42" fmla="*/ 3286 w 5469"/>
                <a:gd name="T43" fmla="*/ 0 h 51"/>
                <a:gd name="T44" fmla="*/ 3286 w 5469"/>
                <a:gd name="T45" fmla="*/ 0 h 51"/>
                <a:gd name="T46" fmla="*/ 3505 w 5469"/>
                <a:gd name="T47" fmla="*/ 26 h 51"/>
                <a:gd name="T48" fmla="*/ 3724 w 5469"/>
                <a:gd name="T49" fmla="*/ 0 h 51"/>
                <a:gd name="T50" fmla="*/ 3724 w 5469"/>
                <a:gd name="T51" fmla="*/ 0 h 51"/>
                <a:gd name="T52" fmla="*/ 3944 w 5469"/>
                <a:gd name="T53" fmla="*/ 26 h 51"/>
                <a:gd name="T54" fmla="*/ 4163 w 5469"/>
                <a:gd name="T55" fmla="*/ 0 h 51"/>
                <a:gd name="T56" fmla="*/ 4163 w 5469"/>
                <a:gd name="T57" fmla="*/ 0 h 51"/>
                <a:gd name="T58" fmla="*/ 4382 w 5469"/>
                <a:gd name="T59" fmla="*/ 51 h 51"/>
                <a:gd name="T60" fmla="*/ 4601 w 5469"/>
                <a:gd name="T61" fmla="*/ 0 h 51"/>
                <a:gd name="T62" fmla="*/ 4601 w 5469"/>
                <a:gd name="T63" fmla="*/ 0 h 51"/>
                <a:gd name="T64" fmla="*/ 4820 w 5469"/>
                <a:gd name="T65" fmla="*/ 26 h 51"/>
                <a:gd name="T66" fmla="*/ 5039 w 5469"/>
                <a:gd name="T67" fmla="*/ 0 h 51"/>
                <a:gd name="T68" fmla="*/ 5039 w 5469"/>
                <a:gd name="T69" fmla="*/ 0 h 51"/>
                <a:gd name="T70" fmla="*/ 5258 w 5469"/>
                <a:gd name="T71" fmla="*/ 26 h 51"/>
                <a:gd name="T72" fmla="*/ 5469 w 5469"/>
                <a:gd name="T7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69" h="51">
                  <a:moveTo>
                    <a:pt x="0" y="0"/>
                  </a:moveTo>
                  <a:lnTo>
                    <a:pt x="219" y="0"/>
                  </a:lnTo>
                  <a:lnTo>
                    <a:pt x="219" y="26"/>
                  </a:lnTo>
                  <a:lnTo>
                    <a:pt x="219" y="0"/>
                  </a:lnTo>
                  <a:lnTo>
                    <a:pt x="438" y="0"/>
                  </a:lnTo>
                  <a:lnTo>
                    <a:pt x="438" y="26"/>
                  </a:lnTo>
                  <a:lnTo>
                    <a:pt x="438" y="0"/>
                  </a:lnTo>
                  <a:lnTo>
                    <a:pt x="657" y="0"/>
                  </a:lnTo>
                  <a:lnTo>
                    <a:pt x="657" y="26"/>
                  </a:lnTo>
                  <a:lnTo>
                    <a:pt x="657" y="0"/>
                  </a:lnTo>
                  <a:lnTo>
                    <a:pt x="876" y="0"/>
                  </a:lnTo>
                  <a:lnTo>
                    <a:pt x="876" y="26"/>
                  </a:lnTo>
                  <a:lnTo>
                    <a:pt x="876" y="0"/>
                  </a:lnTo>
                  <a:lnTo>
                    <a:pt x="1095" y="0"/>
                  </a:lnTo>
                  <a:lnTo>
                    <a:pt x="1095" y="51"/>
                  </a:lnTo>
                  <a:lnTo>
                    <a:pt x="1095" y="0"/>
                  </a:lnTo>
                  <a:lnTo>
                    <a:pt x="1314" y="0"/>
                  </a:lnTo>
                  <a:lnTo>
                    <a:pt x="1314" y="26"/>
                  </a:lnTo>
                  <a:lnTo>
                    <a:pt x="1314" y="0"/>
                  </a:lnTo>
                  <a:lnTo>
                    <a:pt x="1533" y="0"/>
                  </a:lnTo>
                  <a:lnTo>
                    <a:pt x="1533" y="26"/>
                  </a:lnTo>
                  <a:lnTo>
                    <a:pt x="1533" y="0"/>
                  </a:lnTo>
                  <a:lnTo>
                    <a:pt x="1753" y="0"/>
                  </a:lnTo>
                  <a:lnTo>
                    <a:pt x="1753" y="26"/>
                  </a:lnTo>
                  <a:lnTo>
                    <a:pt x="1753" y="0"/>
                  </a:lnTo>
                  <a:lnTo>
                    <a:pt x="1972" y="0"/>
                  </a:lnTo>
                  <a:lnTo>
                    <a:pt x="1972" y="26"/>
                  </a:lnTo>
                  <a:lnTo>
                    <a:pt x="1972" y="0"/>
                  </a:lnTo>
                  <a:lnTo>
                    <a:pt x="2191" y="0"/>
                  </a:lnTo>
                  <a:lnTo>
                    <a:pt x="2191" y="51"/>
                  </a:lnTo>
                  <a:lnTo>
                    <a:pt x="2191" y="0"/>
                  </a:lnTo>
                  <a:lnTo>
                    <a:pt x="2410" y="0"/>
                  </a:lnTo>
                  <a:lnTo>
                    <a:pt x="2410" y="26"/>
                  </a:lnTo>
                  <a:lnTo>
                    <a:pt x="2410" y="0"/>
                  </a:lnTo>
                  <a:lnTo>
                    <a:pt x="2629" y="0"/>
                  </a:lnTo>
                  <a:lnTo>
                    <a:pt x="2629" y="26"/>
                  </a:lnTo>
                  <a:lnTo>
                    <a:pt x="2629" y="0"/>
                  </a:lnTo>
                  <a:lnTo>
                    <a:pt x="2848" y="0"/>
                  </a:lnTo>
                  <a:lnTo>
                    <a:pt x="2848" y="26"/>
                  </a:lnTo>
                  <a:lnTo>
                    <a:pt x="2848" y="0"/>
                  </a:lnTo>
                  <a:lnTo>
                    <a:pt x="3067" y="0"/>
                  </a:lnTo>
                  <a:lnTo>
                    <a:pt x="3067" y="26"/>
                  </a:lnTo>
                  <a:lnTo>
                    <a:pt x="3067" y="0"/>
                  </a:lnTo>
                  <a:lnTo>
                    <a:pt x="3286" y="0"/>
                  </a:lnTo>
                  <a:lnTo>
                    <a:pt x="3286" y="51"/>
                  </a:lnTo>
                  <a:lnTo>
                    <a:pt x="3286" y="0"/>
                  </a:lnTo>
                  <a:lnTo>
                    <a:pt x="3505" y="0"/>
                  </a:lnTo>
                  <a:lnTo>
                    <a:pt x="3505" y="26"/>
                  </a:lnTo>
                  <a:lnTo>
                    <a:pt x="3505" y="0"/>
                  </a:lnTo>
                  <a:lnTo>
                    <a:pt x="3724" y="0"/>
                  </a:lnTo>
                  <a:lnTo>
                    <a:pt x="3724" y="26"/>
                  </a:lnTo>
                  <a:lnTo>
                    <a:pt x="3724" y="0"/>
                  </a:lnTo>
                  <a:lnTo>
                    <a:pt x="3944" y="0"/>
                  </a:lnTo>
                  <a:lnTo>
                    <a:pt x="3944" y="26"/>
                  </a:lnTo>
                  <a:lnTo>
                    <a:pt x="3944" y="0"/>
                  </a:lnTo>
                  <a:lnTo>
                    <a:pt x="4163" y="0"/>
                  </a:lnTo>
                  <a:lnTo>
                    <a:pt x="4163" y="26"/>
                  </a:lnTo>
                  <a:lnTo>
                    <a:pt x="4163" y="0"/>
                  </a:lnTo>
                  <a:lnTo>
                    <a:pt x="4382" y="0"/>
                  </a:lnTo>
                  <a:lnTo>
                    <a:pt x="4382" y="51"/>
                  </a:lnTo>
                  <a:lnTo>
                    <a:pt x="4382" y="0"/>
                  </a:lnTo>
                  <a:lnTo>
                    <a:pt x="4601" y="0"/>
                  </a:lnTo>
                  <a:lnTo>
                    <a:pt x="4601" y="26"/>
                  </a:lnTo>
                  <a:lnTo>
                    <a:pt x="4601" y="0"/>
                  </a:lnTo>
                  <a:lnTo>
                    <a:pt x="4820" y="0"/>
                  </a:lnTo>
                  <a:lnTo>
                    <a:pt x="4820" y="26"/>
                  </a:lnTo>
                  <a:lnTo>
                    <a:pt x="4820" y="0"/>
                  </a:lnTo>
                  <a:lnTo>
                    <a:pt x="5039" y="0"/>
                  </a:lnTo>
                  <a:lnTo>
                    <a:pt x="5039" y="26"/>
                  </a:lnTo>
                  <a:lnTo>
                    <a:pt x="5039" y="0"/>
                  </a:lnTo>
                  <a:lnTo>
                    <a:pt x="5258" y="0"/>
                  </a:lnTo>
                  <a:lnTo>
                    <a:pt x="5258" y="26"/>
                  </a:lnTo>
                  <a:lnTo>
                    <a:pt x="5258" y="0"/>
                  </a:lnTo>
                  <a:lnTo>
                    <a:pt x="546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15" name="Rectangle 23"/>
            <p:cNvSpPr>
              <a:spLocks noChangeArrowheads="1"/>
            </p:cNvSpPr>
            <p:nvPr/>
          </p:nvSpPr>
          <p:spPr bwMode="auto">
            <a:xfrm>
              <a:off x="1606" y="3852"/>
              <a:ext cx="19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35000</a:t>
              </a:r>
              <a:endParaRPr lang="cs-CZ" altLang="cs-CZ" sz="2000"/>
            </a:p>
          </p:txBody>
        </p:sp>
        <p:sp>
          <p:nvSpPr>
            <p:cNvPr id="110616" name="Rectangle 24"/>
            <p:cNvSpPr>
              <a:spLocks noChangeArrowheads="1"/>
            </p:cNvSpPr>
            <p:nvPr/>
          </p:nvSpPr>
          <p:spPr bwMode="auto">
            <a:xfrm>
              <a:off x="2466" y="3852"/>
              <a:ext cx="19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40000</a:t>
              </a:r>
              <a:endParaRPr lang="cs-CZ" altLang="cs-CZ" sz="2000"/>
            </a:p>
          </p:txBody>
        </p:sp>
        <p:sp>
          <p:nvSpPr>
            <p:cNvPr id="110617" name="Rectangle 25"/>
            <p:cNvSpPr>
              <a:spLocks noChangeArrowheads="1"/>
            </p:cNvSpPr>
            <p:nvPr/>
          </p:nvSpPr>
          <p:spPr bwMode="auto">
            <a:xfrm>
              <a:off x="3326" y="3852"/>
              <a:ext cx="19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45000</a:t>
              </a:r>
              <a:endParaRPr lang="cs-CZ" altLang="cs-CZ" sz="2000"/>
            </a:p>
          </p:txBody>
        </p:sp>
        <p:sp>
          <p:nvSpPr>
            <p:cNvPr id="110618" name="Rectangle 26"/>
            <p:cNvSpPr>
              <a:spLocks noChangeArrowheads="1"/>
            </p:cNvSpPr>
            <p:nvPr/>
          </p:nvSpPr>
          <p:spPr bwMode="auto">
            <a:xfrm>
              <a:off x="4186" y="3852"/>
              <a:ext cx="190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50000</a:t>
              </a:r>
              <a:endParaRPr lang="cs-CZ" altLang="cs-CZ" sz="2000"/>
            </a:p>
          </p:txBody>
        </p:sp>
        <p:sp>
          <p:nvSpPr>
            <p:cNvPr id="110619" name="Rectangle 27"/>
            <p:cNvSpPr>
              <a:spLocks noChangeArrowheads="1"/>
            </p:cNvSpPr>
            <p:nvPr/>
          </p:nvSpPr>
          <p:spPr bwMode="auto">
            <a:xfrm>
              <a:off x="5019" y="3852"/>
              <a:ext cx="11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m/z</a:t>
              </a:r>
              <a:endParaRPr lang="cs-CZ" altLang="cs-CZ" sz="2000"/>
            </a:p>
          </p:txBody>
        </p:sp>
        <p:sp>
          <p:nvSpPr>
            <p:cNvPr id="110620" name="Freeform 28"/>
            <p:cNvSpPr>
              <a:spLocks/>
            </p:cNvSpPr>
            <p:nvPr/>
          </p:nvSpPr>
          <p:spPr bwMode="auto">
            <a:xfrm>
              <a:off x="804" y="472"/>
              <a:ext cx="40" cy="3324"/>
            </a:xfrm>
            <a:custGeom>
              <a:avLst/>
              <a:gdLst>
                <a:gd name="T0" fmla="*/ 25 w 51"/>
                <a:gd name="T1" fmla="*/ 4171 h 4233"/>
                <a:gd name="T2" fmla="*/ 25 w 51"/>
                <a:gd name="T3" fmla="*/ 4095 h 4233"/>
                <a:gd name="T4" fmla="*/ 25 w 51"/>
                <a:gd name="T5" fmla="*/ 4019 h 4233"/>
                <a:gd name="T6" fmla="*/ 25 w 51"/>
                <a:gd name="T7" fmla="*/ 3944 h 4233"/>
                <a:gd name="T8" fmla="*/ 0 w 51"/>
                <a:gd name="T9" fmla="*/ 3868 h 4233"/>
                <a:gd name="T10" fmla="*/ 25 w 51"/>
                <a:gd name="T11" fmla="*/ 3792 h 4233"/>
                <a:gd name="T12" fmla="*/ 25 w 51"/>
                <a:gd name="T13" fmla="*/ 3716 h 4233"/>
                <a:gd name="T14" fmla="*/ 25 w 51"/>
                <a:gd name="T15" fmla="*/ 3641 h 4233"/>
                <a:gd name="T16" fmla="*/ 25 w 51"/>
                <a:gd name="T17" fmla="*/ 3565 h 4233"/>
                <a:gd name="T18" fmla="*/ 0 w 51"/>
                <a:gd name="T19" fmla="*/ 3489 h 4233"/>
                <a:gd name="T20" fmla="*/ 25 w 51"/>
                <a:gd name="T21" fmla="*/ 3413 h 4233"/>
                <a:gd name="T22" fmla="*/ 25 w 51"/>
                <a:gd name="T23" fmla="*/ 3337 h 4233"/>
                <a:gd name="T24" fmla="*/ 25 w 51"/>
                <a:gd name="T25" fmla="*/ 3262 h 4233"/>
                <a:gd name="T26" fmla="*/ 25 w 51"/>
                <a:gd name="T27" fmla="*/ 3186 h 4233"/>
                <a:gd name="T28" fmla="*/ 0 w 51"/>
                <a:gd name="T29" fmla="*/ 3110 h 4233"/>
                <a:gd name="T30" fmla="*/ 25 w 51"/>
                <a:gd name="T31" fmla="*/ 3034 h 4233"/>
                <a:gd name="T32" fmla="*/ 25 w 51"/>
                <a:gd name="T33" fmla="*/ 2959 h 4233"/>
                <a:gd name="T34" fmla="*/ 25 w 51"/>
                <a:gd name="T35" fmla="*/ 2883 h 4233"/>
                <a:gd name="T36" fmla="*/ 25 w 51"/>
                <a:gd name="T37" fmla="*/ 2807 h 4233"/>
                <a:gd name="T38" fmla="*/ 0 w 51"/>
                <a:gd name="T39" fmla="*/ 2731 h 4233"/>
                <a:gd name="T40" fmla="*/ 25 w 51"/>
                <a:gd name="T41" fmla="*/ 2656 h 4233"/>
                <a:gd name="T42" fmla="*/ 25 w 51"/>
                <a:gd name="T43" fmla="*/ 2580 h 4233"/>
                <a:gd name="T44" fmla="*/ 25 w 51"/>
                <a:gd name="T45" fmla="*/ 2504 h 4233"/>
                <a:gd name="T46" fmla="*/ 25 w 51"/>
                <a:gd name="T47" fmla="*/ 2428 h 4233"/>
                <a:gd name="T48" fmla="*/ 0 w 51"/>
                <a:gd name="T49" fmla="*/ 2353 h 4233"/>
                <a:gd name="T50" fmla="*/ 25 w 51"/>
                <a:gd name="T51" fmla="*/ 2277 h 4233"/>
                <a:gd name="T52" fmla="*/ 25 w 51"/>
                <a:gd name="T53" fmla="*/ 2201 h 4233"/>
                <a:gd name="T54" fmla="*/ 25 w 51"/>
                <a:gd name="T55" fmla="*/ 2125 h 4233"/>
                <a:gd name="T56" fmla="*/ 25 w 51"/>
                <a:gd name="T57" fmla="*/ 2050 h 4233"/>
                <a:gd name="T58" fmla="*/ 0 w 51"/>
                <a:gd name="T59" fmla="*/ 1974 h 4233"/>
                <a:gd name="T60" fmla="*/ 25 w 51"/>
                <a:gd name="T61" fmla="*/ 1898 h 4233"/>
                <a:gd name="T62" fmla="*/ 25 w 51"/>
                <a:gd name="T63" fmla="*/ 1822 h 4233"/>
                <a:gd name="T64" fmla="*/ 25 w 51"/>
                <a:gd name="T65" fmla="*/ 1746 h 4233"/>
                <a:gd name="T66" fmla="*/ 25 w 51"/>
                <a:gd name="T67" fmla="*/ 1671 h 4233"/>
                <a:gd name="T68" fmla="*/ 0 w 51"/>
                <a:gd name="T69" fmla="*/ 1595 h 4233"/>
                <a:gd name="T70" fmla="*/ 25 w 51"/>
                <a:gd name="T71" fmla="*/ 1519 h 4233"/>
                <a:gd name="T72" fmla="*/ 25 w 51"/>
                <a:gd name="T73" fmla="*/ 1443 h 4233"/>
                <a:gd name="T74" fmla="*/ 25 w 51"/>
                <a:gd name="T75" fmla="*/ 1368 h 4233"/>
                <a:gd name="T76" fmla="*/ 25 w 51"/>
                <a:gd name="T77" fmla="*/ 1292 h 4233"/>
                <a:gd name="T78" fmla="*/ 0 w 51"/>
                <a:gd name="T79" fmla="*/ 1216 h 4233"/>
                <a:gd name="T80" fmla="*/ 25 w 51"/>
                <a:gd name="T81" fmla="*/ 1140 h 4233"/>
                <a:gd name="T82" fmla="*/ 25 w 51"/>
                <a:gd name="T83" fmla="*/ 1065 h 4233"/>
                <a:gd name="T84" fmla="*/ 25 w 51"/>
                <a:gd name="T85" fmla="*/ 989 h 4233"/>
                <a:gd name="T86" fmla="*/ 25 w 51"/>
                <a:gd name="T87" fmla="*/ 913 h 4233"/>
                <a:gd name="T88" fmla="*/ 0 w 51"/>
                <a:gd name="T89" fmla="*/ 837 h 4233"/>
                <a:gd name="T90" fmla="*/ 25 w 51"/>
                <a:gd name="T91" fmla="*/ 762 h 4233"/>
                <a:gd name="T92" fmla="*/ 25 w 51"/>
                <a:gd name="T93" fmla="*/ 686 h 4233"/>
                <a:gd name="T94" fmla="*/ 25 w 51"/>
                <a:gd name="T95" fmla="*/ 610 h 4233"/>
                <a:gd name="T96" fmla="*/ 25 w 51"/>
                <a:gd name="T97" fmla="*/ 534 h 4233"/>
                <a:gd name="T98" fmla="*/ 0 w 51"/>
                <a:gd name="T99" fmla="*/ 458 h 4233"/>
                <a:gd name="T100" fmla="*/ 25 w 51"/>
                <a:gd name="T101" fmla="*/ 383 h 4233"/>
                <a:gd name="T102" fmla="*/ 25 w 51"/>
                <a:gd name="T103" fmla="*/ 307 h 4233"/>
                <a:gd name="T104" fmla="*/ 25 w 51"/>
                <a:gd name="T105" fmla="*/ 231 h 4233"/>
                <a:gd name="T106" fmla="*/ 25 w 51"/>
                <a:gd name="T107" fmla="*/ 155 h 4233"/>
                <a:gd name="T108" fmla="*/ 0 w 51"/>
                <a:gd name="T109" fmla="*/ 80 h 4233"/>
                <a:gd name="T110" fmla="*/ 25 w 51"/>
                <a:gd name="T111" fmla="*/ 4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" h="4233">
                  <a:moveTo>
                    <a:pt x="51" y="4233"/>
                  </a:moveTo>
                  <a:lnTo>
                    <a:pt x="51" y="4171"/>
                  </a:lnTo>
                  <a:lnTo>
                    <a:pt x="25" y="4171"/>
                  </a:lnTo>
                  <a:lnTo>
                    <a:pt x="51" y="4171"/>
                  </a:lnTo>
                  <a:lnTo>
                    <a:pt x="51" y="4095"/>
                  </a:lnTo>
                  <a:lnTo>
                    <a:pt x="25" y="4095"/>
                  </a:lnTo>
                  <a:lnTo>
                    <a:pt x="51" y="4095"/>
                  </a:lnTo>
                  <a:lnTo>
                    <a:pt x="51" y="4019"/>
                  </a:lnTo>
                  <a:lnTo>
                    <a:pt x="25" y="4019"/>
                  </a:lnTo>
                  <a:lnTo>
                    <a:pt x="51" y="4019"/>
                  </a:lnTo>
                  <a:lnTo>
                    <a:pt x="51" y="3944"/>
                  </a:lnTo>
                  <a:lnTo>
                    <a:pt x="25" y="3944"/>
                  </a:lnTo>
                  <a:lnTo>
                    <a:pt x="51" y="3944"/>
                  </a:lnTo>
                  <a:lnTo>
                    <a:pt x="51" y="3868"/>
                  </a:lnTo>
                  <a:lnTo>
                    <a:pt x="0" y="3868"/>
                  </a:lnTo>
                  <a:lnTo>
                    <a:pt x="51" y="3868"/>
                  </a:lnTo>
                  <a:lnTo>
                    <a:pt x="51" y="3792"/>
                  </a:lnTo>
                  <a:lnTo>
                    <a:pt x="25" y="3792"/>
                  </a:lnTo>
                  <a:lnTo>
                    <a:pt x="51" y="3792"/>
                  </a:lnTo>
                  <a:lnTo>
                    <a:pt x="51" y="3716"/>
                  </a:lnTo>
                  <a:lnTo>
                    <a:pt x="25" y="3716"/>
                  </a:lnTo>
                  <a:lnTo>
                    <a:pt x="51" y="3716"/>
                  </a:lnTo>
                  <a:lnTo>
                    <a:pt x="51" y="3641"/>
                  </a:lnTo>
                  <a:lnTo>
                    <a:pt x="25" y="3641"/>
                  </a:lnTo>
                  <a:lnTo>
                    <a:pt x="51" y="3641"/>
                  </a:lnTo>
                  <a:lnTo>
                    <a:pt x="51" y="3565"/>
                  </a:lnTo>
                  <a:lnTo>
                    <a:pt x="25" y="3565"/>
                  </a:lnTo>
                  <a:lnTo>
                    <a:pt x="51" y="3565"/>
                  </a:lnTo>
                  <a:lnTo>
                    <a:pt x="51" y="3489"/>
                  </a:lnTo>
                  <a:lnTo>
                    <a:pt x="0" y="3489"/>
                  </a:lnTo>
                  <a:lnTo>
                    <a:pt x="51" y="3489"/>
                  </a:lnTo>
                  <a:lnTo>
                    <a:pt x="51" y="3413"/>
                  </a:lnTo>
                  <a:lnTo>
                    <a:pt x="25" y="3413"/>
                  </a:lnTo>
                  <a:lnTo>
                    <a:pt x="51" y="3413"/>
                  </a:lnTo>
                  <a:lnTo>
                    <a:pt x="51" y="3337"/>
                  </a:lnTo>
                  <a:lnTo>
                    <a:pt x="25" y="3337"/>
                  </a:lnTo>
                  <a:lnTo>
                    <a:pt x="51" y="3337"/>
                  </a:lnTo>
                  <a:lnTo>
                    <a:pt x="51" y="3262"/>
                  </a:lnTo>
                  <a:lnTo>
                    <a:pt x="25" y="3262"/>
                  </a:lnTo>
                  <a:lnTo>
                    <a:pt x="51" y="3262"/>
                  </a:lnTo>
                  <a:lnTo>
                    <a:pt x="51" y="3186"/>
                  </a:lnTo>
                  <a:lnTo>
                    <a:pt x="25" y="3186"/>
                  </a:lnTo>
                  <a:lnTo>
                    <a:pt x="51" y="3186"/>
                  </a:lnTo>
                  <a:lnTo>
                    <a:pt x="51" y="3110"/>
                  </a:lnTo>
                  <a:lnTo>
                    <a:pt x="0" y="3110"/>
                  </a:lnTo>
                  <a:lnTo>
                    <a:pt x="51" y="3110"/>
                  </a:lnTo>
                  <a:lnTo>
                    <a:pt x="51" y="3034"/>
                  </a:lnTo>
                  <a:lnTo>
                    <a:pt x="25" y="3034"/>
                  </a:lnTo>
                  <a:lnTo>
                    <a:pt x="51" y="3034"/>
                  </a:lnTo>
                  <a:lnTo>
                    <a:pt x="51" y="2959"/>
                  </a:lnTo>
                  <a:lnTo>
                    <a:pt x="25" y="2959"/>
                  </a:lnTo>
                  <a:lnTo>
                    <a:pt x="51" y="2959"/>
                  </a:lnTo>
                  <a:lnTo>
                    <a:pt x="51" y="2883"/>
                  </a:lnTo>
                  <a:lnTo>
                    <a:pt x="25" y="2883"/>
                  </a:lnTo>
                  <a:lnTo>
                    <a:pt x="51" y="2883"/>
                  </a:lnTo>
                  <a:lnTo>
                    <a:pt x="51" y="2807"/>
                  </a:lnTo>
                  <a:lnTo>
                    <a:pt x="25" y="2807"/>
                  </a:lnTo>
                  <a:lnTo>
                    <a:pt x="51" y="2807"/>
                  </a:lnTo>
                  <a:lnTo>
                    <a:pt x="51" y="2731"/>
                  </a:lnTo>
                  <a:lnTo>
                    <a:pt x="0" y="2731"/>
                  </a:lnTo>
                  <a:lnTo>
                    <a:pt x="51" y="2731"/>
                  </a:lnTo>
                  <a:lnTo>
                    <a:pt x="51" y="2656"/>
                  </a:lnTo>
                  <a:lnTo>
                    <a:pt x="25" y="2656"/>
                  </a:lnTo>
                  <a:lnTo>
                    <a:pt x="51" y="2656"/>
                  </a:lnTo>
                  <a:lnTo>
                    <a:pt x="51" y="2580"/>
                  </a:lnTo>
                  <a:lnTo>
                    <a:pt x="25" y="2580"/>
                  </a:lnTo>
                  <a:lnTo>
                    <a:pt x="51" y="2580"/>
                  </a:lnTo>
                  <a:lnTo>
                    <a:pt x="51" y="2504"/>
                  </a:lnTo>
                  <a:lnTo>
                    <a:pt x="25" y="2504"/>
                  </a:lnTo>
                  <a:lnTo>
                    <a:pt x="51" y="2504"/>
                  </a:lnTo>
                  <a:lnTo>
                    <a:pt x="51" y="2428"/>
                  </a:lnTo>
                  <a:lnTo>
                    <a:pt x="25" y="2428"/>
                  </a:lnTo>
                  <a:lnTo>
                    <a:pt x="51" y="2428"/>
                  </a:lnTo>
                  <a:lnTo>
                    <a:pt x="51" y="2353"/>
                  </a:lnTo>
                  <a:lnTo>
                    <a:pt x="0" y="2353"/>
                  </a:lnTo>
                  <a:lnTo>
                    <a:pt x="51" y="2353"/>
                  </a:lnTo>
                  <a:lnTo>
                    <a:pt x="51" y="2277"/>
                  </a:lnTo>
                  <a:lnTo>
                    <a:pt x="25" y="2277"/>
                  </a:lnTo>
                  <a:lnTo>
                    <a:pt x="51" y="2277"/>
                  </a:lnTo>
                  <a:lnTo>
                    <a:pt x="51" y="2201"/>
                  </a:lnTo>
                  <a:lnTo>
                    <a:pt x="25" y="2201"/>
                  </a:lnTo>
                  <a:lnTo>
                    <a:pt x="51" y="2201"/>
                  </a:lnTo>
                  <a:lnTo>
                    <a:pt x="51" y="2125"/>
                  </a:lnTo>
                  <a:lnTo>
                    <a:pt x="25" y="2125"/>
                  </a:lnTo>
                  <a:lnTo>
                    <a:pt x="51" y="2125"/>
                  </a:lnTo>
                  <a:lnTo>
                    <a:pt x="51" y="2050"/>
                  </a:lnTo>
                  <a:lnTo>
                    <a:pt x="25" y="2050"/>
                  </a:lnTo>
                  <a:lnTo>
                    <a:pt x="51" y="2050"/>
                  </a:lnTo>
                  <a:lnTo>
                    <a:pt x="51" y="1974"/>
                  </a:lnTo>
                  <a:lnTo>
                    <a:pt x="0" y="1974"/>
                  </a:lnTo>
                  <a:lnTo>
                    <a:pt x="51" y="1974"/>
                  </a:lnTo>
                  <a:lnTo>
                    <a:pt x="51" y="1898"/>
                  </a:lnTo>
                  <a:lnTo>
                    <a:pt x="25" y="1898"/>
                  </a:lnTo>
                  <a:lnTo>
                    <a:pt x="51" y="1898"/>
                  </a:lnTo>
                  <a:lnTo>
                    <a:pt x="51" y="1822"/>
                  </a:lnTo>
                  <a:lnTo>
                    <a:pt x="25" y="1822"/>
                  </a:lnTo>
                  <a:lnTo>
                    <a:pt x="51" y="1822"/>
                  </a:lnTo>
                  <a:lnTo>
                    <a:pt x="51" y="1746"/>
                  </a:lnTo>
                  <a:lnTo>
                    <a:pt x="25" y="1746"/>
                  </a:lnTo>
                  <a:lnTo>
                    <a:pt x="51" y="1746"/>
                  </a:lnTo>
                  <a:lnTo>
                    <a:pt x="51" y="1671"/>
                  </a:lnTo>
                  <a:lnTo>
                    <a:pt x="25" y="1671"/>
                  </a:lnTo>
                  <a:lnTo>
                    <a:pt x="51" y="1671"/>
                  </a:lnTo>
                  <a:lnTo>
                    <a:pt x="51" y="1595"/>
                  </a:lnTo>
                  <a:lnTo>
                    <a:pt x="0" y="1595"/>
                  </a:lnTo>
                  <a:lnTo>
                    <a:pt x="51" y="1595"/>
                  </a:lnTo>
                  <a:lnTo>
                    <a:pt x="51" y="1519"/>
                  </a:lnTo>
                  <a:lnTo>
                    <a:pt x="25" y="1519"/>
                  </a:lnTo>
                  <a:lnTo>
                    <a:pt x="51" y="1519"/>
                  </a:lnTo>
                  <a:lnTo>
                    <a:pt x="51" y="1443"/>
                  </a:lnTo>
                  <a:lnTo>
                    <a:pt x="25" y="1443"/>
                  </a:lnTo>
                  <a:lnTo>
                    <a:pt x="51" y="1443"/>
                  </a:lnTo>
                  <a:lnTo>
                    <a:pt x="51" y="1368"/>
                  </a:lnTo>
                  <a:lnTo>
                    <a:pt x="25" y="1368"/>
                  </a:lnTo>
                  <a:lnTo>
                    <a:pt x="51" y="1368"/>
                  </a:lnTo>
                  <a:lnTo>
                    <a:pt x="51" y="1292"/>
                  </a:lnTo>
                  <a:lnTo>
                    <a:pt x="25" y="1292"/>
                  </a:lnTo>
                  <a:lnTo>
                    <a:pt x="51" y="1292"/>
                  </a:lnTo>
                  <a:lnTo>
                    <a:pt x="51" y="1216"/>
                  </a:lnTo>
                  <a:lnTo>
                    <a:pt x="0" y="1216"/>
                  </a:lnTo>
                  <a:lnTo>
                    <a:pt x="51" y="1216"/>
                  </a:lnTo>
                  <a:lnTo>
                    <a:pt x="51" y="1140"/>
                  </a:lnTo>
                  <a:lnTo>
                    <a:pt x="25" y="1140"/>
                  </a:lnTo>
                  <a:lnTo>
                    <a:pt x="51" y="1140"/>
                  </a:lnTo>
                  <a:lnTo>
                    <a:pt x="51" y="1065"/>
                  </a:lnTo>
                  <a:lnTo>
                    <a:pt x="25" y="1065"/>
                  </a:lnTo>
                  <a:lnTo>
                    <a:pt x="51" y="1065"/>
                  </a:lnTo>
                  <a:lnTo>
                    <a:pt x="51" y="989"/>
                  </a:lnTo>
                  <a:lnTo>
                    <a:pt x="25" y="989"/>
                  </a:lnTo>
                  <a:lnTo>
                    <a:pt x="51" y="989"/>
                  </a:lnTo>
                  <a:lnTo>
                    <a:pt x="51" y="913"/>
                  </a:lnTo>
                  <a:lnTo>
                    <a:pt x="25" y="913"/>
                  </a:lnTo>
                  <a:lnTo>
                    <a:pt x="51" y="913"/>
                  </a:lnTo>
                  <a:lnTo>
                    <a:pt x="51" y="837"/>
                  </a:lnTo>
                  <a:lnTo>
                    <a:pt x="0" y="837"/>
                  </a:lnTo>
                  <a:lnTo>
                    <a:pt x="51" y="837"/>
                  </a:lnTo>
                  <a:lnTo>
                    <a:pt x="51" y="762"/>
                  </a:lnTo>
                  <a:lnTo>
                    <a:pt x="25" y="762"/>
                  </a:lnTo>
                  <a:lnTo>
                    <a:pt x="51" y="762"/>
                  </a:lnTo>
                  <a:lnTo>
                    <a:pt x="51" y="686"/>
                  </a:lnTo>
                  <a:lnTo>
                    <a:pt x="25" y="686"/>
                  </a:lnTo>
                  <a:lnTo>
                    <a:pt x="51" y="686"/>
                  </a:lnTo>
                  <a:lnTo>
                    <a:pt x="51" y="610"/>
                  </a:lnTo>
                  <a:lnTo>
                    <a:pt x="25" y="610"/>
                  </a:lnTo>
                  <a:lnTo>
                    <a:pt x="51" y="610"/>
                  </a:lnTo>
                  <a:lnTo>
                    <a:pt x="51" y="534"/>
                  </a:lnTo>
                  <a:lnTo>
                    <a:pt x="25" y="534"/>
                  </a:lnTo>
                  <a:lnTo>
                    <a:pt x="51" y="534"/>
                  </a:lnTo>
                  <a:lnTo>
                    <a:pt x="51" y="458"/>
                  </a:lnTo>
                  <a:lnTo>
                    <a:pt x="0" y="458"/>
                  </a:lnTo>
                  <a:lnTo>
                    <a:pt x="51" y="458"/>
                  </a:lnTo>
                  <a:lnTo>
                    <a:pt x="51" y="383"/>
                  </a:lnTo>
                  <a:lnTo>
                    <a:pt x="25" y="383"/>
                  </a:lnTo>
                  <a:lnTo>
                    <a:pt x="51" y="383"/>
                  </a:lnTo>
                  <a:lnTo>
                    <a:pt x="51" y="307"/>
                  </a:lnTo>
                  <a:lnTo>
                    <a:pt x="25" y="307"/>
                  </a:lnTo>
                  <a:lnTo>
                    <a:pt x="51" y="307"/>
                  </a:lnTo>
                  <a:lnTo>
                    <a:pt x="51" y="231"/>
                  </a:lnTo>
                  <a:lnTo>
                    <a:pt x="25" y="231"/>
                  </a:lnTo>
                  <a:lnTo>
                    <a:pt x="51" y="231"/>
                  </a:lnTo>
                  <a:lnTo>
                    <a:pt x="51" y="155"/>
                  </a:lnTo>
                  <a:lnTo>
                    <a:pt x="25" y="155"/>
                  </a:lnTo>
                  <a:lnTo>
                    <a:pt x="51" y="155"/>
                  </a:lnTo>
                  <a:lnTo>
                    <a:pt x="51" y="80"/>
                  </a:lnTo>
                  <a:lnTo>
                    <a:pt x="0" y="80"/>
                  </a:lnTo>
                  <a:lnTo>
                    <a:pt x="51" y="80"/>
                  </a:lnTo>
                  <a:lnTo>
                    <a:pt x="51" y="4"/>
                  </a:lnTo>
                  <a:lnTo>
                    <a:pt x="25" y="4"/>
                  </a:lnTo>
                  <a:lnTo>
                    <a:pt x="51" y="4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0621" name="Rectangle 29"/>
            <p:cNvSpPr>
              <a:spLocks noChangeArrowheads="1"/>
            </p:cNvSpPr>
            <p:nvPr/>
          </p:nvSpPr>
          <p:spPr bwMode="auto">
            <a:xfrm>
              <a:off x="566" y="3476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 50</a:t>
              </a:r>
              <a:endParaRPr lang="cs-CZ" altLang="cs-CZ" sz="2000"/>
            </a:p>
          </p:txBody>
        </p:sp>
        <p:sp>
          <p:nvSpPr>
            <p:cNvPr id="110622" name="Rectangle 30"/>
            <p:cNvSpPr>
              <a:spLocks noChangeArrowheads="1"/>
            </p:cNvSpPr>
            <p:nvPr/>
          </p:nvSpPr>
          <p:spPr bwMode="auto">
            <a:xfrm>
              <a:off x="566" y="3178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100</a:t>
              </a:r>
              <a:endParaRPr lang="cs-CZ" altLang="cs-CZ" sz="2000"/>
            </a:p>
          </p:txBody>
        </p:sp>
        <p:sp>
          <p:nvSpPr>
            <p:cNvPr id="110623" name="Rectangle 31"/>
            <p:cNvSpPr>
              <a:spLocks noChangeArrowheads="1"/>
            </p:cNvSpPr>
            <p:nvPr/>
          </p:nvSpPr>
          <p:spPr bwMode="auto">
            <a:xfrm>
              <a:off x="566" y="2881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150</a:t>
              </a:r>
              <a:endParaRPr lang="cs-CZ" altLang="cs-CZ" sz="2000"/>
            </a:p>
          </p:txBody>
        </p:sp>
        <p:sp>
          <p:nvSpPr>
            <p:cNvPr id="110624" name="Rectangle 32"/>
            <p:cNvSpPr>
              <a:spLocks noChangeArrowheads="1"/>
            </p:cNvSpPr>
            <p:nvPr/>
          </p:nvSpPr>
          <p:spPr bwMode="auto">
            <a:xfrm>
              <a:off x="566" y="2583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200</a:t>
              </a:r>
              <a:endParaRPr lang="cs-CZ" altLang="cs-CZ" sz="2000"/>
            </a:p>
          </p:txBody>
        </p:sp>
        <p:sp>
          <p:nvSpPr>
            <p:cNvPr id="110625" name="Rectangle 33"/>
            <p:cNvSpPr>
              <a:spLocks noChangeArrowheads="1"/>
            </p:cNvSpPr>
            <p:nvPr/>
          </p:nvSpPr>
          <p:spPr bwMode="auto">
            <a:xfrm>
              <a:off x="566" y="2287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250</a:t>
              </a:r>
              <a:endParaRPr lang="cs-CZ" altLang="cs-CZ" sz="2000"/>
            </a:p>
          </p:txBody>
        </p:sp>
        <p:sp>
          <p:nvSpPr>
            <p:cNvPr id="110626" name="Rectangle 34"/>
            <p:cNvSpPr>
              <a:spLocks noChangeArrowheads="1"/>
            </p:cNvSpPr>
            <p:nvPr/>
          </p:nvSpPr>
          <p:spPr bwMode="auto">
            <a:xfrm>
              <a:off x="566" y="1989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300</a:t>
              </a:r>
              <a:endParaRPr lang="cs-CZ" altLang="cs-CZ" sz="2000"/>
            </a:p>
          </p:txBody>
        </p:sp>
        <p:sp>
          <p:nvSpPr>
            <p:cNvPr id="110627" name="Rectangle 35"/>
            <p:cNvSpPr>
              <a:spLocks noChangeArrowheads="1"/>
            </p:cNvSpPr>
            <p:nvPr/>
          </p:nvSpPr>
          <p:spPr bwMode="auto">
            <a:xfrm>
              <a:off x="566" y="1691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350</a:t>
              </a:r>
              <a:endParaRPr lang="cs-CZ" altLang="cs-CZ" sz="2000"/>
            </a:p>
          </p:txBody>
        </p:sp>
        <p:sp>
          <p:nvSpPr>
            <p:cNvPr id="110628" name="Rectangle 36"/>
            <p:cNvSpPr>
              <a:spLocks noChangeArrowheads="1"/>
            </p:cNvSpPr>
            <p:nvPr/>
          </p:nvSpPr>
          <p:spPr bwMode="auto">
            <a:xfrm>
              <a:off x="566" y="1394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400</a:t>
              </a:r>
              <a:endParaRPr lang="cs-CZ" altLang="cs-CZ" sz="2000"/>
            </a:p>
          </p:txBody>
        </p:sp>
        <p:sp>
          <p:nvSpPr>
            <p:cNvPr id="110629" name="Rectangle 37"/>
            <p:cNvSpPr>
              <a:spLocks noChangeArrowheads="1"/>
            </p:cNvSpPr>
            <p:nvPr/>
          </p:nvSpPr>
          <p:spPr bwMode="auto">
            <a:xfrm>
              <a:off x="566" y="1096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450</a:t>
              </a:r>
              <a:endParaRPr lang="cs-CZ" altLang="cs-CZ" sz="2000"/>
            </a:p>
          </p:txBody>
        </p:sp>
        <p:sp>
          <p:nvSpPr>
            <p:cNvPr id="110630" name="Rectangle 38"/>
            <p:cNvSpPr>
              <a:spLocks noChangeArrowheads="1"/>
            </p:cNvSpPr>
            <p:nvPr/>
          </p:nvSpPr>
          <p:spPr bwMode="auto">
            <a:xfrm>
              <a:off x="566" y="799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500</a:t>
              </a:r>
              <a:endParaRPr lang="cs-CZ" altLang="cs-CZ" sz="2000"/>
            </a:p>
          </p:txBody>
        </p:sp>
        <p:sp>
          <p:nvSpPr>
            <p:cNvPr id="110631" name="Rectangle 39"/>
            <p:cNvSpPr>
              <a:spLocks noChangeArrowheads="1"/>
            </p:cNvSpPr>
            <p:nvPr/>
          </p:nvSpPr>
          <p:spPr bwMode="auto">
            <a:xfrm>
              <a:off x="606" y="502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a.i.</a:t>
              </a:r>
              <a:endParaRPr lang="cs-CZ" altLang="cs-CZ" sz="2000"/>
            </a:p>
          </p:txBody>
        </p:sp>
      </p:grpSp>
      <p:grpSp>
        <p:nvGrpSpPr>
          <p:cNvPr id="110632" name="Group 40"/>
          <p:cNvGrpSpPr>
            <a:grpSpLocks/>
          </p:cNvGrpSpPr>
          <p:nvPr/>
        </p:nvGrpSpPr>
        <p:grpSpPr bwMode="auto">
          <a:xfrm>
            <a:off x="1284288" y="2152650"/>
            <a:ext cx="6889750" cy="4156075"/>
            <a:chOff x="4468" y="2291"/>
            <a:chExt cx="4340" cy="2618"/>
          </a:xfrm>
        </p:grpSpPr>
        <p:sp>
          <p:nvSpPr>
            <p:cNvPr id="110633" name="Freeform 41"/>
            <p:cNvSpPr>
              <a:spLocks/>
            </p:cNvSpPr>
            <p:nvPr/>
          </p:nvSpPr>
          <p:spPr bwMode="auto">
            <a:xfrm>
              <a:off x="4468" y="2291"/>
              <a:ext cx="4340" cy="2618"/>
            </a:xfrm>
            <a:custGeom>
              <a:avLst/>
              <a:gdLst>
                <a:gd name="T0" fmla="*/ 69 w 5468"/>
                <a:gd name="T1" fmla="*/ 3310 h 3352"/>
                <a:gd name="T2" fmla="*/ 134 w 5468"/>
                <a:gd name="T3" fmla="*/ 3314 h 3352"/>
                <a:gd name="T4" fmla="*/ 206 w 5468"/>
                <a:gd name="T5" fmla="*/ 3217 h 3352"/>
                <a:gd name="T6" fmla="*/ 275 w 5468"/>
                <a:gd name="T7" fmla="*/ 3221 h 3352"/>
                <a:gd name="T8" fmla="*/ 359 w 5468"/>
                <a:gd name="T9" fmla="*/ 3259 h 3352"/>
                <a:gd name="T10" fmla="*/ 435 w 5468"/>
                <a:gd name="T11" fmla="*/ 3226 h 3352"/>
                <a:gd name="T12" fmla="*/ 495 w 5468"/>
                <a:gd name="T13" fmla="*/ 3255 h 3352"/>
                <a:gd name="T14" fmla="*/ 568 w 5468"/>
                <a:gd name="T15" fmla="*/ 3268 h 3352"/>
                <a:gd name="T16" fmla="*/ 631 w 5468"/>
                <a:gd name="T17" fmla="*/ 3246 h 3352"/>
                <a:gd name="T18" fmla="*/ 737 w 5468"/>
                <a:gd name="T19" fmla="*/ 3310 h 3352"/>
                <a:gd name="T20" fmla="*/ 813 w 5468"/>
                <a:gd name="T21" fmla="*/ 3240 h 3352"/>
                <a:gd name="T22" fmla="*/ 891 w 5468"/>
                <a:gd name="T23" fmla="*/ 3248 h 3352"/>
                <a:gd name="T24" fmla="*/ 952 w 5468"/>
                <a:gd name="T25" fmla="*/ 3284 h 3352"/>
                <a:gd name="T26" fmla="*/ 1045 w 5468"/>
                <a:gd name="T27" fmla="*/ 3275 h 3352"/>
                <a:gd name="T28" fmla="*/ 1129 w 5468"/>
                <a:gd name="T29" fmla="*/ 3291 h 3352"/>
                <a:gd name="T30" fmla="*/ 1193 w 5468"/>
                <a:gd name="T31" fmla="*/ 3241 h 3352"/>
                <a:gd name="T32" fmla="*/ 1270 w 5468"/>
                <a:gd name="T33" fmla="*/ 3146 h 3352"/>
                <a:gd name="T34" fmla="*/ 1339 w 5468"/>
                <a:gd name="T35" fmla="*/ 3215 h 3352"/>
                <a:gd name="T36" fmla="*/ 1423 w 5468"/>
                <a:gd name="T37" fmla="*/ 3226 h 3352"/>
                <a:gd name="T38" fmla="*/ 1502 w 5468"/>
                <a:gd name="T39" fmla="*/ 3245 h 3352"/>
                <a:gd name="T40" fmla="*/ 1578 w 5468"/>
                <a:gd name="T41" fmla="*/ 3238 h 3352"/>
                <a:gd name="T42" fmla="*/ 1654 w 5468"/>
                <a:gd name="T43" fmla="*/ 3248 h 3352"/>
                <a:gd name="T44" fmla="*/ 1733 w 5468"/>
                <a:gd name="T45" fmla="*/ 3196 h 3352"/>
                <a:gd name="T46" fmla="*/ 1790 w 5468"/>
                <a:gd name="T47" fmla="*/ 3217 h 3352"/>
                <a:gd name="T48" fmla="*/ 1883 w 5468"/>
                <a:gd name="T49" fmla="*/ 3233 h 3352"/>
                <a:gd name="T50" fmla="*/ 1961 w 5468"/>
                <a:gd name="T51" fmla="*/ 3204 h 3352"/>
                <a:gd name="T52" fmla="*/ 2046 w 5468"/>
                <a:gd name="T53" fmla="*/ 3202 h 3352"/>
                <a:gd name="T54" fmla="*/ 2116 w 5468"/>
                <a:gd name="T55" fmla="*/ 3158 h 3352"/>
                <a:gd name="T56" fmla="*/ 2208 w 5468"/>
                <a:gd name="T57" fmla="*/ 2878 h 3352"/>
                <a:gd name="T58" fmla="*/ 2466 w 5468"/>
                <a:gd name="T59" fmla="*/ 2223 h 3352"/>
                <a:gd name="T60" fmla="*/ 2562 w 5468"/>
                <a:gd name="T61" fmla="*/ 1648 h 3352"/>
                <a:gd name="T62" fmla="*/ 2736 w 5468"/>
                <a:gd name="T63" fmla="*/ 2337 h 3352"/>
                <a:gd name="T64" fmla="*/ 2822 w 5468"/>
                <a:gd name="T65" fmla="*/ 2577 h 3352"/>
                <a:gd name="T66" fmla="*/ 2885 w 5468"/>
                <a:gd name="T67" fmla="*/ 2650 h 3352"/>
                <a:gd name="T68" fmla="*/ 2982 w 5468"/>
                <a:gd name="T69" fmla="*/ 2789 h 3352"/>
                <a:gd name="T70" fmla="*/ 3096 w 5468"/>
                <a:gd name="T71" fmla="*/ 2840 h 3352"/>
                <a:gd name="T72" fmla="*/ 3180 w 5468"/>
                <a:gd name="T73" fmla="*/ 2935 h 3352"/>
                <a:gd name="T74" fmla="*/ 3254 w 5468"/>
                <a:gd name="T75" fmla="*/ 2994 h 3352"/>
                <a:gd name="T76" fmla="*/ 3334 w 5468"/>
                <a:gd name="T77" fmla="*/ 2927 h 3352"/>
                <a:gd name="T78" fmla="*/ 3417 w 5468"/>
                <a:gd name="T79" fmla="*/ 2987 h 3352"/>
                <a:gd name="T80" fmla="*/ 3496 w 5468"/>
                <a:gd name="T81" fmla="*/ 3059 h 3352"/>
                <a:gd name="T82" fmla="*/ 3585 w 5468"/>
                <a:gd name="T83" fmla="*/ 2959 h 3352"/>
                <a:gd name="T84" fmla="*/ 3675 w 5468"/>
                <a:gd name="T85" fmla="*/ 3052 h 3352"/>
                <a:gd name="T86" fmla="*/ 3758 w 5468"/>
                <a:gd name="T87" fmla="*/ 3076 h 3352"/>
                <a:gd name="T88" fmla="*/ 3821 w 5468"/>
                <a:gd name="T89" fmla="*/ 3085 h 3352"/>
                <a:gd name="T90" fmla="*/ 3893 w 5468"/>
                <a:gd name="T91" fmla="*/ 3153 h 3352"/>
                <a:gd name="T92" fmla="*/ 3979 w 5468"/>
                <a:gd name="T93" fmla="*/ 3110 h 3352"/>
                <a:gd name="T94" fmla="*/ 4071 w 5468"/>
                <a:gd name="T95" fmla="*/ 3178 h 3352"/>
                <a:gd name="T96" fmla="*/ 4140 w 5468"/>
                <a:gd name="T97" fmla="*/ 3120 h 3352"/>
                <a:gd name="T98" fmla="*/ 4211 w 5468"/>
                <a:gd name="T99" fmla="*/ 3198 h 3352"/>
                <a:gd name="T100" fmla="*/ 4318 w 5468"/>
                <a:gd name="T101" fmla="*/ 3092 h 3352"/>
                <a:gd name="T102" fmla="*/ 4428 w 5468"/>
                <a:gd name="T103" fmla="*/ 3083 h 3352"/>
                <a:gd name="T104" fmla="*/ 4494 w 5468"/>
                <a:gd name="T105" fmla="*/ 3080 h 3352"/>
                <a:gd name="T106" fmla="*/ 4598 w 5468"/>
                <a:gd name="T107" fmla="*/ 3114 h 3352"/>
                <a:gd name="T108" fmla="*/ 4677 w 5468"/>
                <a:gd name="T109" fmla="*/ 3121 h 3352"/>
                <a:gd name="T110" fmla="*/ 4775 w 5468"/>
                <a:gd name="T111" fmla="*/ 3158 h 3352"/>
                <a:gd name="T112" fmla="*/ 4855 w 5468"/>
                <a:gd name="T113" fmla="*/ 3220 h 3352"/>
                <a:gd name="T114" fmla="*/ 4936 w 5468"/>
                <a:gd name="T115" fmla="*/ 3296 h 3352"/>
                <a:gd name="T116" fmla="*/ 5051 w 5468"/>
                <a:gd name="T117" fmla="*/ 3269 h 3352"/>
                <a:gd name="T118" fmla="*/ 5140 w 5468"/>
                <a:gd name="T119" fmla="*/ 3174 h 3352"/>
                <a:gd name="T120" fmla="*/ 5253 w 5468"/>
                <a:gd name="T121" fmla="*/ 3143 h 3352"/>
                <a:gd name="T122" fmla="*/ 5348 w 5468"/>
                <a:gd name="T123" fmla="*/ 3228 h 3352"/>
                <a:gd name="T124" fmla="*/ 5428 w 5468"/>
                <a:gd name="T125" fmla="*/ 3175 h 3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8" h="3352">
                  <a:moveTo>
                    <a:pt x="0" y="3313"/>
                  </a:moveTo>
                  <a:lnTo>
                    <a:pt x="4" y="3298"/>
                  </a:lnTo>
                  <a:lnTo>
                    <a:pt x="8" y="3287"/>
                  </a:lnTo>
                  <a:lnTo>
                    <a:pt x="9" y="3291"/>
                  </a:lnTo>
                  <a:lnTo>
                    <a:pt x="13" y="3299"/>
                  </a:lnTo>
                  <a:lnTo>
                    <a:pt x="14" y="3297"/>
                  </a:lnTo>
                  <a:lnTo>
                    <a:pt x="15" y="3301"/>
                  </a:lnTo>
                  <a:lnTo>
                    <a:pt x="16" y="3297"/>
                  </a:lnTo>
                  <a:lnTo>
                    <a:pt x="17" y="3300"/>
                  </a:lnTo>
                  <a:lnTo>
                    <a:pt x="24" y="3257"/>
                  </a:lnTo>
                  <a:lnTo>
                    <a:pt x="27" y="3264"/>
                  </a:lnTo>
                  <a:lnTo>
                    <a:pt x="32" y="3258"/>
                  </a:lnTo>
                  <a:lnTo>
                    <a:pt x="35" y="3244"/>
                  </a:lnTo>
                  <a:lnTo>
                    <a:pt x="37" y="3252"/>
                  </a:lnTo>
                  <a:lnTo>
                    <a:pt x="39" y="3249"/>
                  </a:lnTo>
                  <a:lnTo>
                    <a:pt x="44" y="3265"/>
                  </a:lnTo>
                  <a:lnTo>
                    <a:pt x="46" y="3248"/>
                  </a:lnTo>
                  <a:lnTo>
                    <a:pt x="48" y="3257"/>
                  </a:lnTo>
                  <a:lnTo>
                    <a:pt x="52" y="3247"/>
                  </a:lnTo>
                  <a:lnTo>
                    <a:pt x="54" y="3268"/>
                  </a:lnTo>
                  <a:lnTo>
                    <a:pt x="55" y="3264"/>
                  </a:lnTo>
                  <a:lnTo>
                    <a:pt x="61" y="3283"/>
                  </a:lnTo>
                  <a:lnTo>
                    <a:pt x="64" y="3297"/>
                  </a:lnTo>
                  <a:lnTo>
                    <a:pt x="67" y="3308"/>
                  </a:lnTo>
                  <a:lnTo>
                    <a:pt x="68" y="3306"/>
                  </a:lnTo>
                  <a:lnTo>
                    <a:pt x="69" y="3310"/>
                  </a:lnTo>
                  <a:lnTo>
                    <a:pt x="77" y="3273"/>
                  </a:lnTo>
                  <a:lnTo>
                    <a:pt x="80" y="3283"/>
                  </a:lnTo>
                  <a:lnTo>
                    <a:pt x="83" y="3280"/>
                  </a:lnTo>
                  <a:lnTo>
                    <a:pt x="86" y="3277"/>
                  </a:lnTo>
                  <a:lnTo>
                    <a:pt x="88" y="3282"/>
                  </a:lnTo>
                  <a:lnTo>
                    <a:pt x="92" y="3292"/>
                  </a:lnTo>
                  <a:lnTo>
                    <a:pt x="94" y="3294"/>
                  </a:lnTo>
                  <a:lnTo>
                    <a:pt x="95" y="3291"/>
                  </a:lnTo>
                  <a:lnTo>
                    <a:pt x="96" y="3295"/>
                  </a:lnTo>
                  <a:lnTo>
                    <a:pt x="98" y="3285"/>
                  </a:lnTo>
                  <a:lnTo>
                    <a:pt x="101" y="3299"/>
                  </a:lnTo>
                  <a:lnTo>
                    <a:pt x="102" y="3295"/>
                  </a:lnTo>
                  <a:lnTo>
                    <a:pt x="106" y="3304"/>
                  </a:lnTo>
                  <a:lnTo>
                    <a:pt x="111" y="3285"/>
                  </a:lnTo>
                  <a:lnTo>
                    <a:pt x="119" y="3299"/>
                  </a:lnTo>
                  <a:lnTo>
                    <a:pt x="120" y="3297"/>
                  </a:lnTo>
                  <a:lnTo>
                    <a:pt x="122" y="3303"/>
                  </a:lnTo>
                  <a:lnTo>
                    <a:pt x="123" y="3298"/>
                  </a:lnTo>
                  <a:lnTo>
                    <a:pt x="124" y="3302"/>
                  </a:lnTo>
                  <a:lnTo>
                    <a:pt x="127" y="3301"/>
                  </a:lnTo>
                  <a:lnTo>
                    <a:pt x="127" y="3305"/>
                  </a:lnTo>
                  <a:lnTo>
                    <a:pt x="128" y="3301"/>
                  </a:lnTo>
                  <a:lnTo>
                    <a:pt x="129" y="3309"/>
                  </a:lnTo>
                  <a:lnTo>
                    <a:pt x="131" y="3305"/>
                  </a:lnTo>
                  <a:lnTo>
                    <a:pt x="133" y="3317"/>
                  </a:lnTo>
                  <a:lnTo>
                    <a:pt x="134" y="3314"/>
                  </a:lnTo>
                  <a:lnTo>
                    <a:pt x="138" y="3307"/>
                  </a:lnTo>
                  <a:lnTo>
                    <a:pt x="139" y="3314"/>
                  </a:lnTo>
                  <a:lnTo>
                    <a:pt x="141" y="3310"/>
                  </a:lnTo>
                  <a:lnTo>
                    <a:pt x="142" y="3314"/>
                  </a:lnTo>
                  <a:lnTo>
                    <a:pt x="143" y="3309"/>
                  </a:lnTo>
                  <a:lnTo>
                    <a:pt x="146" y="3319"/>
                  </a:lnTo>
                  <a:lnTo>
                    <a:pt x="148" y="3310"/>
                  </a:lnTo>
                  <a:lnTo>
                    <a:pt x="149" y="3314"/>
                  </a:lnTo>
                  <a:lnTo>
                    <a:pt x="153" y="3293"/>
                  </a:lnTo>
                  <a:lnTo>
                    <a:pt x="160" y="3259"/>
                  </a:lnTo>
                  <a:lnTo>
                    <a:pt x="160" y="3263"/>
                  </a:lnTo>
                  <a:lnTo>
                    <a:pt x="162" y="3257"/>
                  </a:lnTo>
                  <a:lnTo>
                    <a:pt x="164" y="3254"/>
                  </a:lnTo>
                  <a:lnTo>
                    <a:pt x="165" y="3259"/>
                  </a:lnTo>
                  <a:lnTo>
                    <a:pt x="168" y="3252"/>
                  </a:lnTo>
                  <a:lnTo>
                    <a:pt x="171" y="3271"/>
                  </a:lnTo>
                  <a:lnTo>
                    <a:pt x="176" y="3252"/>
                  </a:lnTo>
                  <a:lnTo>
                    <a:pt x="179" y="3260"/>
                  </a:lnTo>
                  <a:lnTo>
                    <a:pt x="186" y="3219"/>
                  </a:lnTo>
                  <a:lnTo>
                    <a:pt x="187" y="3230"/>
                  </a:lnTo>
                  <a:lnTo>
                    <a:pt x="192" y="3206"/>
                  </a:lnTo>
                  <a:lnTo>
                    <a:pt x="194" y="3212"/>
                  </a:lnTo>
                  <a:lnTo>
                    <a:pt x="198" y="3205"/>
                  </a:lnTo>
                  <a:lnTo>
                    <a:pt x="204" y="3208"/>
                  </a:lnTo>
                  <a:lnTo>
                    <a:pt x="205" y="3206"/>
                  </a:lnTo>
                  <a:lnTo>
                    <a:pt x="206" y="3217"/>
                  </a:lnTo>
                  <a:lnTo>
                    <a:pt x="207" y="3209"/>
                  </a:lnTo>
                  <a:lnTo>
                    <a:pt x="208" y="3218"/>
                  </a:lnTo>
                  <a:lnTo>
                    <a:pt x="210" y="3210"/>
                  </a:lnTo>
                  <a:lnTo>
                    <a:pt x="216" y="3231"/>
                  </a:lnTo>
                  <a:lnTo>
                    <a:pt x="218" y="3226"/>
                  </a:lnTo>
                  <a:lnTo>
                    <a:pt x="224" y="3260"/>
                  </a:lnTo>
                  <a:lnTo>
                    <a:pt x="228" y="3247"/>
                  </a:lnTo>
                  <a:lnTo>
                    <a:pt x="229" y="3250"/>
                  </a:lnTo>
                  <a:lnTo>
                    <a:pt x="232" y="3268"/>
                  </a:lnTo>
                  <a:lnTo>
                    <a:pt x="238" y="3259"/>
                  </a:lnTo>
                  <a:lnTo>
                    <a:pt x="240" y="3266"/>
                  </a:lnTo>
                  <a:lnTo>
                    <a:pt x="242" y="3268"/>
                  </a:lnTo>
                  <a:lnTo>
                    <a:pt x="243" y="3257"/>
                  </a:lnTo>
                  <a:lnTo>
                    <a:pt x="246" y="3253"/>
                  </a:lnTo>
                  <a:lnTo>
                    <a:pt x="248" y="3256"/>
                  </a:lnTo>
                  <a:lnTo>
                    <a:pt x="251" y="3240"/>
                  </a:lnTo>
                  <a:lnTo>
                    <a:pt x="255" y="3250"/>
                  </a:lnTo>
                  <a:lnTo>
                    <a:pt x="259" y="3240"/>
                  </a:lnTo>
                  <a:lnTo>
                    <a:pt x="261" y="3242"/>
                  </a:lnTo>
                  <a:lnTo>
                    <a:pt x="263" y="3227"/>
                  </a:lnTo>
                  <a:lnTo>
                    <a:pt x="265" y="3217"/>
                  </a:lnTo>
                  <a:lnTo>
                    <a:pt x="266" y="3219"/>
                  </a:lnTo>
                  <a:lnTo>
                    <a:pt x="266" y="3218"/>
                  </a:lnTo>
                  <a:lnTo>
                    <a:pt x="270" y="3213"/>
                  </a:lnTo>
                  <a:lnTo>
                    <a:pt x="274" y="3223"/>
                  </a:lnTo>
                  <a:lnTo>
                    <a:pt x="275" y="3221"/>
                  </a:lnTo>
                  <a:lnTo>
                    <a:pt x="278" y="3212"/>
                  </a:lnTo>
                  <a:lnTo>
                    <a:pt x="291" y="3292"/>
                  </a:lnTo>
                  <a:lnTo>
                    <a:pt x="291" y="3288"/>
                  </a:lnTo>
                  <a:lnTo>
                    <a:pt x="300" y="3327"/>
                  </a:lnTo>
                  <a:lnTo>
                    <a:pt x="302" y="3320"/>
                  </a:lnTo>
                  <a:lnTo>
                    <a:pt x="303" y="3323"/>
                  </a:lnTo>
                  <a:lnTo>
                    <a:pt x="303" y="3320"/>
                  </a:lnTo>
                  <a:lnTo>
                    <a:pt x="305" y="3329"/>
                  </a:lnTo>
                  <a:lnTo>
                    <a:pt x="307" y="3325"/>
                  </a:lnTo>
                  <a:lnTo>
                    <a:pt x="309" y="3329"/>
                  </a:lnTo>
                  <a:lnTo>
                    <a:pt x="312" y="3307"/>
                  </a:lnTo>
                  <a:lnTo>
                    <a:pt x="319" y="3276"/>
                  </a:lnTo>
                  <a:lnTo>
                    <a:pt x="325" y="3248"/>
                  </a:lnTo>
                  <a:lnTo>
                    <a:pt x="326" y="3251"/>
                  </a:lnTo>
                  <a:lnTo>
                    <a:pt x="329" y="3245"/>
                  </a:lnTo>
                  <a:lnTo>
                    <a:pt x="331" y="3253"/>
                  </a:lnTo>
                  <a:lnTo>
                    <a:pt x="336" y="3278"/>
                  </a:lnTo>
                  <a:lnTo>
                    <a:pt x="340" y="3270"/>
                  </a:lnTo>
                  <a:lnTo>
                    <a:pt x="343" y="3280"/>
                  </a:lnTo>
                  <a:lnTo>
                    <a:pt x="345" y="3275"/>
                  </a:lnTo>
                  <a:lnTo>
                    <a:pt x="346" y="3277"/>
                  </a:lnTo>
                  <a:lnTo>
                    <a:pt x="348" y="3272"/>
                  </a:lnTo>
                  <a:lnTo>
                    <a:pt x="351" y="3284"/>
                  </a:lnTo>
                  <a:lnTo>
                    <a:pt x="356" y="3258"/>
                  </a:lnTo>
                  <a:lnTo>
                    <a:pt x="357" y="3261"/>
                  </a:lnTo>
                  <a:lnTo>
                    <a:pt x="359" y="3259"/>
                  </a:lnTo>
                  <a:lnTo>
                    <a:pt x="363" y="3241"/>
                  </a:lnTo>
                  <a:lnTo>
                    <a:pt x="364" y="3245"/>
                  </a:lnTo>
                  <a:lnTo>
                    <a:pt x="372" y="3209"/>
                  </a:lnTo>
                  <a:lnTo>
                    <a:pt x="375" y="3224"/>
                  </a:lnTo>
                  <a:lnTo>
                    <a:pt x="378" y="3215"/>
                  </a:lnTo>
                  <a:lnTo>
                    <a:pt x="385" y="3252"/>
                  </a:lnTo>
                  <a:lnTo>
                    <a:pt x="388" y="3245"/>
                  </a:lnTo>
                  <a:lnTo>
                    <a:pt x="391" y="3249"/>
                  </a:lnTo>
                  <a:lnTo>
                    <a:pt x="392" y="3244"/>
                  </a:lnTo>
                  <a:lnTo>
                    <a:pt x="397" y="3266"/>
                  </a:lnTo>
                  <a:lnTo>
                    <a:pt x="397" y="3262"/>
                  </a:lnTo>
                  <a:lnTo>
                    <a:pt x="399" y="3265"/>
                  </a:lnTo>
                  <a:lnTo>
                    <a:pt x="403" y="3250"/>
                  </a:lnTo>
                  <a:lnTo>
                    <a:pt x="406" y="3255"/>
                  </a:lnTo>
                  <a:lnTo>
                    <a:pt x="408" y="3247"/>
                  </a:lnTo>
                  <a:lnTo>
                    <a:pt x="409" y="3251"/>
                  </a:lnTo>
                  <a:lnTo>
                    <a:pt x="412" y="3241"/>
                  </a:lnTo>
                  <a:lnTo>
                    <a:pt x="415" y="3255"/>
                  </a:lnTo>
                  <a:lnTo>
                    <a:pt x="417" y="3246"/>
                  </a:lnTo>
                  <a:lnTo>
                    <a:pt x="418" y="3249"/>
                  </a:lnTo>
                  <a:lnTo>
                    <a:pt x="423" y="3223"/>
                  </a:lnTo>
                  <a:lnTo>
                    <a:pt x="425" y="3237"/>
                  </a:lnTo>
                  <a:lnTo>
                    <a:pt x="426" y="3240"/>
                  </a:lnTo>
                  <a:lnTo>
                    <a:pt x="427" y="3237"/>
                  </a:lnTo>
                  <a:lnTo>
                    <a:pt x="429" y="3243"/>
                  </a:lnTo>
                  <a:lnTo>
                    <a:pt x="435" y="3226"/>
                  </a:lnTo>
                  <a:lnTo>
                    <a:pt x="437" y="3241"/>
                  </a:lnTo>
                  <a:lnTo>
                    <a:pt x="438" y="3238"/>
                  </a:lnTo>
                  <a:lnTo>
                    <a:pt x="440" y="3257"/>
                  </a:lnTo>
                  <a:lnTo>
                    <a:pt x="442" y="3245"/>
                  </a:lnTo>
                  <a:lnTo>
                    <a:pt x="444" y="3259"/>
                  </a:lnTo>
                  <a:lnTo>
                    <a:pt x="445" y="3257"/>
                  </a:lnTo>
                  <a:lnTo>
                    <a:pt x="448" y="3273"/>
                  </a:lnTo>
                  <a:lnTo>
                    <a:pt x="450" y="3269"/>
                  </a:lnTo>
                  <a:lnTo>
                    <a:pt x="452" y="3274"/>
                  </a:lnTo>
                  <a:lnTo>
                    <a:pt x="454" y="3266"/>
                  </a:lnTo>
                  <a:lnTo>
                    <a:pt x="456" y="3268"/>
                  </a:lnTo>
                  <a:lnTo>
                    <a:pt x="457" y="3259"/>
                  </a:lnTo>
                  <a:lnTo>
                    <a:pt x="458" y="3268"/>
                  </a:lnTo>
                  <a:lnTo>
                    <a:pt x="459" y="3263"/>
                  </a:lnTo>
                  <a:lnTo>
                    <a:pt x="469" y="3294"/>
                  </a:lnTo>
                  <a:lnTo>
                    <a:pt x="471" y="3304"/>
                  </a:lnTo>
                  <a:lnTo>
                    <a:pt x="473" y="3287"/>
                  </a:lnTo>
                  <a:lnTo>
                    <a:pt x="476" y="3292"/>
                  </a:lnTo>
                  <a:lnTo>
                    <a:pt x="478" y="3285"/>
                  </a:lnTo>
                  <a:lnTo>
                    <a:pt x="480" y="3290"/>
                  </a:lnTo>
                  <a:lnTo>
                    <a:pt x="484" y="3263"/>
                  </a:lnTo>
                  <a:lnTo>
                    <a:pt x="485" y="3268"/>
                  </a:lnTo>
                  <a:lnTo>
                    <a:pt x="487" y="3253"/>
                  </a:lnTo>
                  <a:lnTo>
                    <a:pt x="491" y="3267"/>
                  </a:lnTo>
                  <a:lnTo>
                    <a:pt x="494" y="3249"/>
                  </a:lnTo>
                  <a:lnTo>
                    <a:pt x="495" y="3255"/>
                  </a:lnTo>
                  <a:lnTo>
                    <a:pt x="497" y="3242"/>
                  </a:lnTo>
                  <a:lnTo>
                    <a:pt x="498" y="3245"/>
                  </a:lnTo>
                  <a:lnTo>
                    <a:pt x="499" y="3236"/>
                  </a:lnTo>
                  <a:lnTo>
                    <a:pt x="502" y="3223"/>
                  </a:lnTo>
                  <a:lnTo>
                    <a:pt x="506" y="3201"/>
                  </a:lnTo>
                  <a:lnTo>
                    <a:pt x="509" y="3195"/>
                  </a:lnTo>
                  <a:lnTo>
                    <a:pt x="510" y="3200"/>
                  </a:lnTo>
                  <a:lnTo>
                    <a:pt x="511" y="3196"/>
                  </a:lnTo>
                  <a:lnTo>
                    <a:pt x="515" y="3213"/>
                  </a:lnTo>
                  <a:lnTo>
                    <a:pt x="516" y="3209"/>
                  </a:lnTo>
                  <a:lnTo>
                    <a:pt x="518" y="3219"/>
                  </a:lnTo>
                  <a:lnTo>
                    <a:pt x="518" y="3217"/>
                  </a:lnTo>
                  <a:lnTo>
                    <a:pt x="523" y="3229"/>
                  </a:lnTo>
                  <a:lnTo>
                    <a:pt x="525" y="3223"/>
                  </a:lnTo>
                  <a:lnTo>
                    <a:pt x="532" y="3248"/>
                  </a:lnTo>
                  <a:lnTo>
                    <a:pt x="534" y="3244"/>
                  </a:lnTo>
                  <a:lnTo>
                    <a:pt x="545" y="3320"/>
                  </a:lnTo>
                  <a:lnTo>
                    <a:pt x="549" y="3311"/>
                  </a:lnTo>
                  <a:lnTo>
                    <a:pt x="551" y="3322"/>
                  </a:lnTo>
                  <a:lnTo>
                    <a:pt x="555" y="3302"/>
                  </a:lnTo>
                  <a:lnTo>
                    <a:pt x="556" y="3306"/>
                  </a:lnTo>
                  <a:lnTo>
                    <a:pt x="562" y="3271"/>
                  </a:lnTo>
                  <a:lnTo>
                    <a:pt x="564" y="3284"/>
                  </a:lnTo>
                  <a:lnTo>
                    <a:pt x="566" y="3274"/>
                  </a:lnTo>
                  <a:lnTo>
                    <a:pt x="567" y="3276"/>
                  </a:lnTo>
                  <a:lnTo>
                    <a:pt x="568" y="3268"/>
                  </a:lnTo>
                  <a:lnTo>
                    <a:pt x="568" y="3270"/>
                  </a:lnTo>
                  <a:lnTo>
                    <a:pt x="573" y="3245"/>
                  </a:lnTo>
                  <a:lnTo>
                    <a:pt x="574" y="3249"/>
                  </a:lnTo>
                  <a:lnTo>
                    <a:pt x="576" y="3242"/>
                  </a:lnTo>
                  <a:lnTo>
                    <a:pt x="581" y="3235"/>
                  </a:lnTo>
                  <a:lnTo>
                    <a:pt x="584" y="3241"/>
                  </a:lnTo>
                  <a:lnTo>
                    <a:pt x="586" y="3238"/>
                  </a:lnTo>
                  <a:lnTo>
                    <a:pt x="595" y="3285"/>
                  </a:lnTo>
                  <a:lnTo>
                    <a:pt x="596" y="3279"/>
                  </a:lnTo>
                  <a:lnTo>
                    <a:pt x="597" y="3283"/>
                  </a:lnTo>
                  <a:lnTo>
                    <a:pt x="600" y="3268"/>
                  </a:lnTo>
                  <a:lnTo>
                    <a:pt x="602" y="3274"/>
                  </a:lnTo>
                  <a:lnTo>
                    <a:pt x="604" y="3267"/>
                  </a:lnTo>
                  <a:lnTo>
                    <a:pt x="605" y="3279"/>
                  </a:lnTo>
                  <a:lnTo>
                    <a:pt x="609" y="3275"/>
                  </a:lnTo>
                  <a:lnTo>
                    <a:pt x="611" y="3282"/>
                  </a:lnTo>
                  <a:lnTo>
                    <a:pt x="612" y="3280"/>
                  </a:lnTo>
                  <a:lnTo>
                    <a:pt x="616" y="3265"/>
                  </a:lnTo>
                  <a:lnTo>
                    <a:pt x="617" y="3268"/>
                  </a:lnTo>
                  <a:lnTo>
                    <a:pt x="619" y="3260"/>
                  </a:lnTo>
                  <a:lnTo>
                    <a:pt x="621" y="3265"/>
                  </a:lnTo>
                  <a:lnTo>
                    <a:pt x="622" y="3259"/>
                  </a:lnTo>
                  <a:lnTo>
                    <a:pt x="623" y="3263"/>
                  </a:lnTo>
                  <a:lnTo>
                    <a:pt x="624" y="3257"/>
                  </a:lnTo>
                  <a:lnTo>
                    <a:pt x="629" y="3241"/>
                  </a:lnTo>
                  <a:lnTo>
                    <a:pt x="631" y="3246"/>
                  </a:lnTo>
                  <a:lnTo>
                    <a:pt x="634" y="3229"/>
                  </a:lnTo>
                  <a:lnTo>
                    <a:pt x="637" y="3238"/>
                  </a:lnTo>
                  <a:lnTo>
                    <a:pt x="641" y="3234"/>
                  </a:lnTo>
                  <a:lnTo>
                    <a:pt x="646" y="3263"/>
                  </a:lnTo>
                  <a:lnTo>
                    <a:pt x="652" y="3270"/>
                  </a:lnTo>
                  <a:lnTo>
                    <a:pt x="653" y="3266"/>
                  </a:lnTo>
                  <a:lnTo>
                    <a:pt x="661" y="3305"/>
                  </a:lnTo>
                  <a:lnTo>
                    <a:pt x="663" y="3300"/>
                  </a:lnTo>
                  <a:lnTo>
                    <a:pt x="665" y="3310"/>
                  </a:lnTo>
                  <a:lnTo>
                    <a:pt x="667" y="3321"/>
                  </a:lnTo>
                  <a:lnTo>
                    <a:pt x="668" y="3317"/>
                  </a:lnTo>
                  <a:lnTo>
                    <a:pt x="669" y="3322"/>
                  </a:lnTo>
                  <a:lnTo>
                    <a:pt x="675" y="3302"/>
                  </a:lnTo>
                  <a:lnTo>
                    <a:pt x="678" y="3313"/>
                  </a:lnTo>
                  <a:lnTo>
                    <a:pt x="687" y="3265"/>
                  </a:lnTo>
                  <a:lnTo>
                    <a:pt x="689" y="3262"/>
                  </a:lnTo>
                  <a:lnTo>
                    <a:pt x="692" y="3271"/>
                  </a:lnTo>
                  <a:lnTo>
                    <a:pt x="704" y="3229"/>
                  </a:lnTo>
                  <a:lnTo>
                    <a:pt x="714" y="3249"/>
                  </a:lnTo>
                  <a:lnTo>
                    <a:pt x="718" y="3264"/>
                  </a:lnTo>
                  <a:lnTo>
                    <a:pt x="725" y="3299"/>
                  </a:lnTo>
                  <a:lnTo>
                    <a:pt x="727" y="3293"/>
                  </a:lnTo>
                  <a:lnTo>
                    <a:pt x="731" y="3314"/>
                  </a:lnTo>
                  <a:lnTo>
                    <a:pt x="733" y="3311"/>
                  </a:lnTo>
                  <a:lnTo>
                    <a:pt x="735" y="3314"/>
                  </a:lnTo>
                  <a:lnTo>
                    <a:pt x="737" y="3310"/>
                  </a:lnTo>
                  <a:lnTo>
                    <a:pt x="739" y="3325"/>
                  </a:lnTo>
                  <a:lnTo>
                    <a:pt x="740" y="3322"/>
                  </a:lnTo>
                  <a:lnTo>
                    <a:pt x="742" y="3332"/>
                  </a:lnTo>
                  <a:lnTo>
                    <a:pt x="747" y="3352"/>
                  </a:lnTo>
                  <a:lnTo>
                    <a:pt x="752" y="3331"/>
                  </a:lnTo>
                  <a:lnTo>
                    <a:pt x="759" y="3320"/>
                  </a:lnTo>
                  <a:lnTo>
                    <a:pt x="761" y="3326"/>
                  </a:lnTo>
                  <a:lnTo>
                    <a:pt x="762" y="3324"/>
                  </a:lnTo>
                  <a:lnTo>
                    <a:pt x="763" y="3326"/>
                  </a:lnTo>
                  <a:lnTo>
                    <a:pt x="765" y="3322"/>
                  </a:lnTo>
                  <a:lnTo>
                    <a:pt x="765" y="3324"/>
                  </a:lnTo>
                  <a:lnTo>
                    <a:pt x="769" y="3342"/>
                  </a:lnTo>
                  <a:lnTo>
                    <a:pt x="777" y="3308"/>
                  </a:lnTo>
                  <a:lnTo>
                    <a:pt x="782" y="3306"/>
                  </a:lnTo>
                  <a:lnTo>
                    <a:pt x="784" y="3289"/>
                  </a:lnTo>
                  <a:lnTo>
                    <a:pt x="785" y="3291"/>
                  </a:lnTo>
                  <a:lnTo>
                    <a:pt x="789" y="3263"/>
                  </a:lnTo>
                  <a:lnTo>
                    <a:pt x="791" y="3269"/>
                  </a:lnTo>
                  <a:lnTo>
                    <a:pt x="794" y="3262"/>
                  </a:lnTo>
                  <a:lnTo>
                    <a:pt x="795" y="3271"/>
                  </a:lnTo>
                  <a:lnTo>
                    <a:pt x="797" y="3263"/>
                  </a:lnTo>
                  <a:lnTo>
                    <a:pt x="804" y="3245"/>
                  </a:lnTo>
                  <a:lnTo>
                    <a:pt x="808" y="3242"/>
                  </a:lnTo>
                  <a:lnTo>
                    <a:pt x="809" y="3246"/>
                  </a:lnTo>
                  <a:lnTo>
                    <a:pt x="812" y="3239"/>
                  </a:lnTo>
                  <a:lnTo>
                    <a:pt x="813" y="3240"/>
                  </a:lnTo>
                  <a:lnTo>
                    <a:pt x="825" y="3315"/>
                  </a:lnTo>
                  <a:lnTo>
                    <a:pt x="830" y="3303"/>
                  </a:lnTo>
                  <a:lnTo>
                    <a:pt x="831" y="3306"/>
                  </a:lnTo>
                  <a:lnTo>
                    <a:pt x="833" y="3300"/>
                  </a:lnTo>
                  <a:lnTo>
                    <a:pt x="834" y="3306"/>
                  </a:lnTo>
                  <a:lnTo>
                    <a:pt x="836" y="3311"/>
                  </a:lnTo>
                  <a:lnTo>
                    <a:pt x="837" y="3307"/>
                  </a:lnTo>
                  <a:lnTo>
                    <a:pt x="838" y="3311"/>
                  </a:lnTo>
                  <a:lnTo>
                    <a:pt x="839" y="3315"/>
                  </a:lnTo>
                  <a:lnTo>
                    <a:pt x="841" y="3310"/>
                  </a:lnTo>
                  <a:lnTo>
                    <a:pt x="842" y="3317"/>
                  </a:lnTo>
                  <a:lnTo>
                    <a:pt x="844" y="3314"/>
                  </a:lnTo>
                  <a:lnTo>
                    <a:pt x="845" y="3319"/>
                  </a:lnTo>
                  <a:lnTo>
                    <a:pt x="848" y="3321"/>
                  </a:lnTo>
                  <a:lnTo>
                    <a:pt x="852" y="3307"/>
                  </a:lnTo>
                  <a:lnTo>
                    <a:pt x="860" y="3278"/>
                  </a:lnTo>
                  <a:lnTo>
                    <a:pt x="861" y="3280"/>
                  </a:lnTo>
                  <a:lnTo>
                    <a:pt x="865" y="3281"/>
                  </a:lnTo>
                  <a:lnTo>
                    <a:pt x="866" y="3286"/>
                  </a:lnTo>
                  <a:lnTo>
                    <a:pt x="871" y="3268"/>
                  </a:lnTo>
                  <a:lnTo>
                    <a:pt x="875" y="3292"/>
                  </a:lnTo>
                  <a:lnTo>
                    <a:pt x="879" y="3280"/>
                  </a:lnTo>
                  <a:lnTo>
                    <a:pt x="880" y="3286"/>
                  </a:lnTo>
                  <a:lnTo>
                    <a:pt x="888" y="3246"/>
                  </a:lnTo>
                  <a:lnTo>
                    <a:pt x="890" y="3253"/>
                  </a:lnTo>
                  <a:lnTo>
                    <a:pt x="891" y="3248"/>
                  </a:lnTo>
                  <a:lnTo>
                    <a:pt x="893" y="3255"/>
                  </a:lnTo>
                  <a:lnTo>
                    <a:pt x="894" y="3250"/>
                  </a:lnTo>
                  <a:lnTo>
                    <a:pt x="895" y="3252"/>
                  </a:lnTo>
                  <a:lnTo>
                    <a:pt x="896" y="3248"/>
                  </a:lnTo>
                  <a:lnTo>
                    <a:pt x="899" y="3240"/>
                  </a:lnTo>
                  <a:lnTo>
                    <a:pt x="903" y="3239"/>
                  </a:lnTo>
                  <a:lnTo>
                    <a:pt x="906" y="3214"/>
                  </a:lnTo>
                  <a:lnTo>
                    <a:pt x="910" y="3200"/>
                  </a:lnTo>
                  <a:lnTo>
                    <a:pt x="912" y="3202"/>
                  </a:lnTo>
                  <a:lnTo>
                    <a:pt x="913" y="3198"/>
                  </a:lnTo>
                  <a:lnTo>
                    <a:pt x="917" y="3206"/>
                  </a:lnTo>
                  <a:lnTo>
                    <a:pt x="921" y="3232"/>
                  </a:lnTo>
                  <a:lnTo>
                    <a:pt x="922" y="3228"/>
                  </a:lnTo>
                  <a:lnTo>
                    <a:pt x="923" y="3229"/>
                  </a:lnTo>
                  <a:lnTo>
                    <a:pt x="924" y="3231"/>
                  </a:lnTo>
                  <a:lnTo>
                    <a:pt x="925" y="3229"/>
                  </a:lnTo>
                  <a:lnTo>
                    <a:pt x="931" y="3255"/>
                  </a:lnTo>
                  <a:lnTo>
                    <a:pt x="933" y="3251"/>
                  </a:lnTo>
                  <a:lnTo>
                    <a:pt x="936" y="3261"/>
                  </a:lnTo>
                  <a:lnTo>
                    <a:pt x="937" y="3256"/>
                  </a:lnTo>
                  <a:lnTo>
                    <a:pt x="943" y="3290"/>
                  </a:lnTo>
                  <a:lnTo>
                    <a:pt x="945" y="3282"/>
                  </a:lnTo>
                  <a:lnTo>
                    <a:pt x="947" y="3291"/>
                  </a:lnTo>
                  <a:lnTo>
                    <a:pt x="949" y="3279"/>
                  </a:lnTo>
                  <a:lnTo>
                    <a:pt x="951" y="3289"/>
                  </a:lnTo>
                  <a:lnTo>
                    <a:pt x="952" y="3284"/>
                  </a:lnTo>
                  <a:lnTo>
                    <a:pt x="954" y="3291"/>
                  </a:lnTo>
                  <a:lnTo>
                    <a:pt x="955" y="3286"/>
                  </a:lnTo>
                  <a:lnTo>
                    <a:pt x="957" y="3278"/>
                  </a:lnTo>
                  <a:lnTo>
                    <a:pt x="960" y="3275"/>
                  </a:lnTo>
                  <a:lnTo>
                    <a:pt x="966" y="3240"/>
                  </a:lnTo>
                  <a:lnTo>
                    <a:pt x="967" y="3244"/>
                  </a:lnTo>
                  <a:lnTo>
                    <a:pt x="968" y="3242"/>
                  </a:lnTo>
                  <a:lnTo>
                    <a:pt x="970" y="3247"/>
                  </a:lnTo>
                  <a:lnTo>
                    <a:pt x="972" y="3244"/>
                  </a:lnTo>
                  <a:lnTo>
                    <a:pt x="976" y="3259"/>
                  </a:lnTo>
                  <a:lnTo>
                    <a:pt x="977" y="3251"/>
                  </a:lnTo>
                  <a:lnTo>
                    <a:pt x="992" y="3321"/>
                  </a:lnTo>
                  <a:lnTo>
                    <a:pt x="997" y="3338"/>
                  </a:lnTo>
                  <a:lnTo>
                    <a:pt x="1002" y="3319"/>
                  </a:lnTo>
                  <a:lnTo>
                    <a:pt x="1009" y="3343"/>
                  </a:lnTo>
                  <a:lnTo>
                    <a:pt x="1011" y="3334"/>
                  </a:lnTo>
                  <a:lnTo>
                    <a:pt x="1018" y="3318"/>
                  </a:lnTo>
                  <a:lnTo>
                    <a:pt x="1027" y="3262"/>
                  </a:lnTo>
                  <a:lnTo>
                    <a:pt x="1032" y="3277"/>
                  </a:lnTo>
                  <a:lnTo>
                    <a:pt x="1034" y="3272"/>
                  </a:lnTo>
                  <a:lnTo>
                    <a:pt x="1035" y="3275"/>
                  </a:lnTo>
                  <a:lnTo>
                    <a:pt x="1036" y="3270"/>
                  </a:lnTo>
                  <a:lnTo>
                    <a:pt x="1038" y="3279"/>
                  </a:lnTo>
                  <a:lnTo>
                    <a:pt x="1040" y="3277"/>
                  </a:lnTo>
                  <a:lnTo>
                    <a:pt x="1042" y="3285"/>
                  </a:lnTo>
                  <a:lnTo>
                    <a:pt x="1045" y="3275"/>
                  </a:lnTo>
                  <a:lnTo>
                    <a:pt x="1050" y="3273"/>
                  </a:lnTo>
                  <a:lnTo>
                    <a:pt x="1052" y="3277"/>
                  </a:lnTo>
                  <a:lnTo>
                    <a:pt x="1053" y="3273"/>
                  </a:lnTo>
                  <a:lnTo>
                    <a:pt x="1064" y="3317"/>
                  </a:lnTo>
                  <a:lnTo>
                    <a:pt x="1066" y="3308"/>
                  </a:lnTo>
                  <a:lnTo>
                    <a:pt x="1070" y="3331"/>
                  </a:lnTo>
                  <a:lnTo>
                    <a:pt x="1071" y="3324"/>
                  </a:lnTo>
                  <a:lnTo>
                    <a:pt x="1074" y="3335"/>
                  </a:lnTo>
                  <a:lnTo>
                    <a:pt x="1075" y="3328"/>
                  </a:lnTo>
                  <a:lnTo>
                    <a:pt x="1081" y="3311"/>
                  </a:lnTo>
                  <a:lnTo>
                    <a:pt x="1086" y="3330"/>
                  </a:lnTo>
                  <a:lnTo>
                    <a:pt x="1091" y="3324"/>
                  </a:lnTo>
                  <a:lnTo>
                    <a:pt x="1095" y="3296"/>
                  </a:lnTo>
                  <a:lnTo>
                    <a:pt x="1096" y="3300"/>
                  </a:lnTo>
                  <a:lnTo>
                    <a:pt x="1101" y="3271"/>
                  </a:lnTo>
                  <a:lnTo>
                    <a:pt x="1105" y="3277"/>
                  </a:lnTo>
                  <a:lnTo>
                    <a:pt x="1109" y="3255"/>
                  </a:lnTo>
                  <a:lnTo>
                    <a:pt x="1114" y="3276"/>
                  </a:lnTo>
                  <a:lnTo>
                    <a:pt x="1115" y="3266"/>
                  </a:lnTo>
                  <a:lnTo>
                    <a:pt x="1117" y="3293"/>
                  </a:lnTo>
                  <a:lnTo>
                    <a:pt x="1120" y="3288"/>
                  </a:lnTo>
                  <a:lnTo>
                    <a:pt x="1121" y="3292"/>
                  </a:lnTo>
                  <a:lnTo>
                    <a:pt x="1122" y="3286"/>
                  </a:lnTo>
                  <a:lnTo>
                    <a:pt x="1125" y="3295"/>
                  </a:lnTo>
                  <a:lnTo>
                    <a:pt x="1127" y="3297"/>
                  </a:lnTo>
                  <a:lnTo>
                    <a:pt x="1129" y="3291"/>
                  </a:lnTo>
                  <a:lnTo>
                    <a:pt x="1131" y="3295"/>
                  </a:lnTo>
                  <a:lnTo>
                    <a:pt x="1132" y="3288"/>
                  </a:lnTo>
                  <a:lnTo>
                    <a:pt x="1136" y="3277"/>
                  </a:lnTo>
                  <a:lnTo>
                    <a:pt x="1138" y="3280"/>
                  </a:lnTo>
                  <a:lnTo>
                    <a:pt x="1140" y="3276"/>
                  </a:lnTo>
                  <a:lnTo>
                    <a:pt x="1142" y="3284"/>
                  </a:lnTo>
                  <a:lnTo>
                    <a:pt x="1145" y="3284"/>
                  </a:lnTo>
                  <a:lnTo>
                    <a:pt x="1147" y="3272"/>
                  </a:lnTo>
                  <a:lnTo>
                    <a:pt x="1148" y="3277"/>
                  </a:lnTo>
                  <a:lnTo>
                    <a:pt x="1151" y="3265"/>
                  </a:lnTo>
                  <a:lnTo>
                    <a:pt x="1154" y="3272"/>
                  </a:lnTo>
                  <a:lnTo>
                    <a:pt x="1158" y="3267"/>
                  </a:lnTo>
                  <a:lnTo>
                    <a:pt x="1161" y="3275"/>
                  </a:lnTo>
                  <a:lnTo>
                    <a:pt x="1165" y="3255"/>
                  </a:lnTo>
                  <a:lnTo>
                    <a:pt x="1170" y="3280"/>
                  </a:lnTo>
                  <a:lnTo>
                    <a:pt x="1171" y="3278"/>
                  </a:lnTo>
                  <a:lnTo>
                    <a:pt x="1172" y="3281"/>
                  </a:lnTo>
                  <a:lnTo>
                    <a:pt x="1173" y="3276"/>
                  </a:lnTo>
                  <a:lnTo>
                    <a:pt x="1174" y="3285"/>
                  </a:lnTo>
                  <a:lnTo>
                    <a:pt x="1178" y="3259"/>
                  </a:lnTo>
                  <a:lnTo>
                    <a:pt x="1180" y="3270"/>
                  </a:lnTo>
                  <a:lnTo>
                    <a:pt x="1181" y="3257"/>
                  </a:lnTo>
                  <a:lnTo>
                    <a:pt x="1185" y="3247"/>
                  </a:lnTo>
                  <a:lnTo>
                    <a:pt x="1186" y="3250"/>
                  </a:lnTo>
                  <a:lnTo>
                    <a:pt x="1191" y="3228"/>
                  </a:lnTo>
                  <a:lnTo>
                    <a:pt x="1193" y="3241"/>
                  </a:lnTo>
                  <a:lnTo>
                    <a:pt x="1198" y="3233"/>
                  </a:lnTo>
                  <a:lnTo>
                    <a:pt x="1200" y="3240"/>
                  </a:lnTo>
                  <a:lnTo>
                    <a:pt x="1202" y="3229"/>
                  </a:lnTo>
                  <a:lnTo>
                    <a:pt x="1205" y="3231"/>
                  </a:lnTo>
                  <a:lnTo>
                    <a:pt x="1207" y="3250"/>
                  </a:lnTo>
                  <a:lnTo>
                    <a:pt x="1209" y="3245"/>
                  </a:lnTo>
                  <a:lnTo>
                    <a:pt x="1214" y="3225"/>
                  </a:lnTo>
                  <a:lnTo>
                    <a:pt x="1215" y="3227"/>
                  </a:lnTo>
                  <a:lnTo>
                    <a:pt x="1219" y="3221"/>
                  </a:lnTo>
                  <a:lnTo>
                    <a:pt x="1225" y="3245"/>
                  </a:lnTo>
                  <a:lnTo>
                    <a:pt x="1227" y="3239"/>
                  </a:lnTo>
                  <a:lnTo>
                    <a:pt x="1228" y="3245"/>
                  </a:lnTo>
                  <a:lnTo>
                    <a:pt x="1230" y="3230"/>
                  </a:lnTo>
                  <a:lnTo>
                    <a:pt x="1233" y="3233"/>
                  </a:lnTo>
                  <a:lnTo>
                    <a:pt x="1235" y="3226"/>
                  </a:lnTo>
                  <a:lnTo>
                    <a:pt x="1237" y="3238"/>
                  </a:lnTo>
                  <a:lnTo>
                    <a:pt x="1239" y="3240"/>
                  </a:lnTo>
                  <a:lnTo>
                    <a:pt x="1241" y="3221"/>
                  </a:lnTo>
                  <a:lnTo>
                    <a:pt x="1242" y="3226"/>
                  </a:lnTo>
                  <a:lnTo>
                    <a:pt x="1244" y="3228"/>
                  </a:lnTo>
                  <a:lnTo>
                    <a:pt x="1248" y="3197"/>
                  </a:lnTo>
                  <a:lnTo>
                    <a:pt x="1251" y="3208"/>
                  </a:lnTo>
                  <a:lnTo>
                    <a:pt x="1253" y="3190"/>
                  </a:lnTo>
                  <a:lnTo>
                    <a:pt x="1255" y="3199"/>
                  </a:lnTo>
                  <a:lnTo>
                    <a:pt x="1256" y="3193"/>
                  </a:lnTo>
                  <a:lnTo>
                    <a:pt x="1270" y="3146"/>
                  </a:lnTo>
                  <a:lnTo>
                    <a:pt x="1277" y="3184"/>
                  </a:lnTo>
                  <a:lnTo>
                    <a:pt x="1280" y="3209"/>
                  </a:lnTo>
                  <a:lnTo>
                    <a:pt x="1282" y="3204"/>
                  </a:lnTo>
                  <a:lnTo>
                    <a:pt x="1283" y="3208"/>
                  </a:lnTo>
                  <a:lnTo>
                    <a:pt x="1285" y="3198"/>
                  </a:lnTo>
                  <a:lnTo>
                    <a:pt x="1287" y="3202"/>
                  </a:lnTo>
                  <a:lnTo>
                    <a:pt x="1288" y="3196"/>
                  </a:lnTo>
                  <a:lnTo>
                    <a:pt x="1293" y="3222"/>
                  </a:lnTo>
                  <a:lnTo>
                    <a:pt x="1297" y="3226"/>
                  </a:lnTo>
                  <a:lnTo>
                    <a:pt x="1302" y="3239"/>
                  </a:lnTo>
                  <a:lnTo>
                    <a:pt x="1304" y="3227"/>
                  </a:lnTo>
                  <a:lnTo>
                    <a:pt x="1305" y="3230"/>
                  </a:lnTo>
                  <a:lnTo>
                    <a:pt x="1309" y="3247"/>
                  </a:lnTo>
                  <a:lnTo>
                    <a:pt x="1312" y="3243"/>
                  </a:lnTo>
                  <a:lnTo>
                    <a:pt x="1314" y="3255"/>
                  </a:lnTo>
                  <a:lnTo>
                    <a:pt x="1316" y="3233"/>
                  </a:lnTo>
                  <a:lnTo>
                    <a:pt x="1317" y="3236"/>
                  </a:lnTo>
                  <a:lnTo>
                    <a:pt x="1321" y="3208"/>
                  </a:lnTo>
                  <a:lnTo>
                    <a:pt x="1322" y="3210"/>
                  </a:lnTo>
                  <a:lnTo>
                    <a:pt x="1325" y="3201"/>
                  </a:lnTo>
                  <a:lnTo>
                    <a:pt x="1327" y="3195"/>
                  </a:lnTo>
                  <a:lnTo>
                    <a:pt x="1333" y="3217"/>
                  </a:lnTo>
                  <a:lnTo>
                    <a:pt x="1334" y="3210"/>
                  </a:lnTo>
                  <a:lnTo>
                    <a:pt x="1336" y="3220"/>
                  </a:lnTo>
                  <a:lnTo>
                    <a:pt x="1338" y="3212"/>
                  </a:lnTo>
                  <a:lnTo>
                    <a:pt x="1339" y="3215"/>
                  </a:lnTo>
                  <a:lnTo>
                    <a:pt x="1341" y="3208"/>
                  </a:lnTo>
                  <a:lnTo>
                    <a:pt x="1343" y="3219"/>
                  </a:lnTo>
                  <a:lnTo>
                    <a:pt x="1344" y="3212"/>
                  </a:lnTo>
                  <a:lnTo>
                    <a:pt x="1346" y="3222"/>
                  </a:lnTo>
                  <a:lnTo>
                    <a:pt x="1347" y="3217"/>
                  </a:lnTo>
                  <a:lnTo>
                    <a:pt x="1351" y="3235"/>
                  </a:lnTo>
                  <a:lnTo>
                    <a:pt x="1353" y="3230"/>
                  </a:lnTo>
                  <a:lnTo>
                    <a:pt x="1365" y="3311"/>
                  </a:lnTo>
                  <a:lnTo>
                    <a:pt x="1366" y="3306"/>
                  </a:lnTo>
                  <a:lnTo>
                    <a:pt x="1368" y="3311"/>
                  </a:lnTo>
                  <a:lnTo>
                    <a:pt x="1369" y="3306"/>
                  </a:lnTo>
                  <a:lnTo>
                    <a:pt x="1373" y="3315"/>
                  </a:lnTo>
                  <a:lnTo>
                    <a:pt x="1376" y="3301"/>
                  </a:lnTo>
                  <a:lnTo>
                    <a:pt x="1377" y="3309"/>
                  </a:lnTo>
                  <a:lnTo>
                    <a:pt x="1383" y="3281"/>
                  </a:lnTo>
                  <a:lnTo>
                    <a:pt x="1385" y="3285"/>
                  </a:lnTo>
                  <a:lnTo>
                    <a:pt x="1391" y="3262"/>
                  </a:lnTo>
                  <a:lnTo>
                    <a:pt x="1392" y="3269"/>
                  </a:lnTo>
                  <a:lnTo>
                    <a:pt x="1394" y="3262"/>
                  </a:lnTo>
                  <a:lnTo>
                    <a:pt x="1404" y="3219"/>
                  </a:lnTo>
                  <a:lnTo>
                    <a:pt x="1408" y="3218"/>
                  </a:lnTo>
                  <a:lnTo>
                    <a:pt x="1409" y="3207"/>
                  </a:lnTo>
                  <a:lnTo>
                    <a:pt x="1412" y="3214"/>
                  </a:lnTo>
                  <a:lnTo>
                    <a:pt x="1416" y="3213"/>
                  </a:lnTo>
                  <a:lnTo>
                    <a:pt x="1420" y="3231"/>
                  </a:lnTo>
                  <a:lnTo>
                    <a:pt x="1423" y="3226"/>
                  </a:lnTo>
                  <a:lnTo>
                    <a:pt x="1424" y="3229"/>
                  </a:lnTo>
                  <a:lnTo>
                    <a:pt x="1425" y="3222"/>
                  </a:lnTo>
                  <a:lnTo>
                    <a:pt x="1430" y="3220"/>
                  </a:lnTo>
                  <a:lnTo>
                    <a:pt x="1435" y="3229"/>
                  </a:lnTo>
                  <a:lnTo>
                    <a:pt x="1436" y="3222"/>
                  </a:lnTo>
                  <a:lnTo>
                    <a:pt x="1441" y="3204"/>
                  </a:lnTo>
                  <a:lnTo>
                    <a:pt x="1443" y="3213"/>
                  </a:lnTo>
                  <a:lnTo>
                    <a:pt x="1449" y="3194"/>
                  </a:lnTo>
                  <a:lnTo>
                    <a:pt x="1452" y="3202"/>
                  </a:lnTo>
                  <a:lnTo>
                    <a:pt x="1454" y="3194"/>
                  </a:lnTo>
                  <a:lnTo>
                    <a:pt x="1455" y="3197"/>
                  </a:lnTo>
                  <a:lnTo>
                    <a:pt x="1456" y="3192"/>
                  </a:lnTo>
                  <a:lnTo>
                    <a:pt x="1462" y="3201"/>
                  </a:lnTo>
                  <a:lnTo>
                    <a:pt x="1463" y="3210"/>
                  </a:lnTo>
                  <a:lnTo>
                    <a:pt x="1465" y="3212"/>
                  </a:lnTo>
                  <a:lnTo>
                    <a:pt x="1466" y="3207"/>
                  </a:lnTo>
                  <a:lnTo>
                    <a:pt x="1472" y="3231"/>
                  </a:lnTo>
                  <a:lnTo>
                    <a:pt x="1480" y="3252"/>
                  </a:lnTo>
                  <a:lnTo>
                    <a:pt x="1482" y="3257"/>
                  </a:lnTo>
                  <a:lnTo>
                    <a:pt x="1486" y="3271"/>
                  </a:lnTo>
                  <a:lnTo>
                    <a:pt x="1489" y="3256"/>
                  </a:lnTo>
                  <a:lnTo>
                    <a:pt x="1493" y="3261"/>
                  </a:lnTo>
                  <a:lnTo>
                    <a:pt x="1494" y="3253"/>
                  </a:lnTo>
                  <a:lnTo>
                    <a:pt x="1497" y="3256"/>
                  </a:lnTo>
                  <a:lnTo>
                    <a:pt x="1500" y="3244"/>
                  </a:lnTo>
                  <a:lnTo>
                    <a:pt x="1502" y="3245"/>
                  </a:lnTo>
                  <a:lnTo>
                    <a:pt x="1507" y="3219"/>
                  </a:lnTo>
                  <a:lnTo>
                    <a:pt x="1512" y="3228"/>
                  </a:lnTo>
                  <a:lnTo>
                    <a:pt x="1514" y="3240"/>
                  </a:lnTo>
                  <a:lnTo>
                    <a:pt x="1517" y="3237"/>
                  </a:lnTo>
                  <a:lnTo>
                    <a:pt x="1518" y="3249"/>
                  </a:lnTo>
                  <a:lnTo>
                    <a:pt x="1519" y="3247"/>
                  </a:lnTo>
                  <a:lnTo>
                    <a:pt x="1523" y="3264"/>
                  </a:lnTo>
                  <a:lnTo>
                    <a:pt x="1524" y="3259"/>
                  </a:lnTo>
                  <a:lnTo>
                    <a:pt x="1528" y="3272"/>
                  </a:lnTo>
                  <a:lnTo>
                    <a:pt x="1529" y="3270"/>
                  </a:lnTo>
                  <a:lnTo>
                    <a:pt x="1532" y="3273"/>
                  </a:lnTo>
                  <a:lnTo>
                    <a:pt x="1534" y="3271"/>
                  </a:lnTo>
                  <a:lnTo>
                    <a:pt x="1539" y="3304"/>
                  </a:lnTo>
                  <a:lnTo>
                    <a:pt x="1540" y="3301"/>
                  </a:lnTo>
                  <a:lnTo>
                    <a:pt x="1542" y="3307"/>
                  </a:lnTo>
                  <a:lnTo>
                    <a:pt x="1547" y="3276"/>
                  </a:lnTo>
                  <a:lnTo>
                    <a:pt x="1549" y="3282"/>
                  </a:lnTo>
                  <a:lnTo>
                    <a:pt x="1554" y="3255"/>
                  </a:lnTo>
                  <a:lnTo>
                    <a:pt x="1555" y="3258"/>
                  </a:lnTo>
                  <a:lnTo>
                    <a:pt x="1560" y="3229"/>
                  </a:lnTo>
                  <a:lnTo>
                    <a:pt x="1562" y="3219"/>
                  </a:lnTo>
                  <a:lnTo>
                    <a:pt x="1566" y="3216"/>
                  </a:lnTo>
                  <a:lnTo>
                    <a:pt x="1567" y="3211"/>
                  </a:lnTo>
                  <a:lnTo>
                    <a:pt x="1574" y="3245"/>
                  </a:lnTo>
                  <a:lnTo>
                    <a:pt x="1576" y="3235"/>
                  </a:lnTo>
                  <a:lnTo>
                    <a:pt x="1578" y="3238"/>
                  </a:lnTo>
                  <a:lnTo>
                    <a:pt x="1579" y="3229"/>
                  </a:lnTo>
                  <a:lnTo>
                    <a:pt x="1584" y="3212"/>
                  </a:lnTo>
                  <a:lnTo>
                    <a:pt x="1586" y="3215"/>
                  </a:lnTo>
                  <a:lnTo>
                    <a:pt x="1590" y="3206"/>
                  </a:lnTo>
                  <a:lnTo>
                    <a:pt x="1591" y="3211"/>
                  </a:lnTo>
                  <a:lnTo>
                    <a:pt x="1595" y="3202"/>
                  </a:lnTo>
                  <a:lnTo>
                    <a:pt x="1597" y="3218"/>
                  </a:lnTo>
                  <a:lnTo>
                    <a:pt x="1606" y="3177"/>
                  </a:lnTo>
                  <a:lnTo>
                    <a:pt x="1608" y="3187"/>
                  </a:lnTo>
                  <a:lnTo>
                    <a:pt x="1611" y="3182"/>
                  </a:lnTo>
                  <a:lnTo>
                    <a:pt x="1615" y="3199"/>
                  </a:lnTo>
                  <a:lnTo>
                    <a:pt x="1617" y="3191"/>
                  </a:lnTo>
                  <a:lnTo>
                    <a:pt x="1619" y="3200"/>
                  </a:lnTo>
                  <a:lnTo>
                    <a:pt x="1624" y="3217"/>
                  </a:lnTo>
                  <a:lnTo>
                    <a:pt x="1632" y="3246"/>
                  </a:lnTo>
                  <a:lnTo>
                    <a:pt x="1637" y="3236"/>
                  </a:lnTo>
                  <a:lnTo>
                    <a:pt x="1638" y="3247"/>
                  </a:lnTo>
                  <a:lnTo>
                    <a:pt x="1639" y="3244"/>
                  </a:lnTo>
                  <a:lnTo>
                    <a:pt x="1641" y="3254"/>
                  </a:lnTo>
                  <a:lnTo>
                    <a:pt x="1644" y="3249"/>
                  </a:lnTo>
                  <a:lnTo>
                    <a:pt x="1645" y="3256"/>
                  </a:lnTo>
                  <a:lnTo>
                    <a:pt x="1647" y="3258"/>
                  </a:lnTo>
                  <a:lnTo>
                    <a:pt x="1648" y="3253"/>
                  </a:lnTo>
                  <a:lnTo>
                    <a:pt x="1649" y="3257"/>
                  </a:lnTo>
                  <a:lnTo>
                    <a:pt x="1650" y="3251"/>
                  </a:lnTo>
                  <a:lnTo>
                    <a:pt x="1654" y="3248"/>
                  </a:lnTo>
                  <a:lnTo>
                    <a:pt x="1656" y="3255"/>
                  </a:lnTo>
                  <a:lnTo>
                    <a:pt x="1659" y="3249"/>
                  </a:lnTo>
                  <a:lnTo>
                    <a:pt x="1662" y="3266"/>
                  </a:lnTo>
                  <a:lnTo>
                    <a:pt x="1669" y="3280"/>
                  </a:lnTo>
                  <a:lnTo>
                    <a:pt x="1673" y="3276"/>
                  </a:lnTo>
                  <a:lnTo>
                    <a:pt x="1675" y="3289"/>
                  </a:lnTo>
                  <a:lnTo>
                    <a:pt x="1677" y="3274"/>
                  </a:lnTo>
                  <a:lnTo>
                    <a:pt x="1679" y="3280"/>
                  </a:lnTo>
                  <a:lnTo>
                    <a:pt x="1687" y="3256"/>
                  </a:lnTo>
                  <a:lnTo>
                    <a:pt x="1689" y="3259"/>
                  </a:lnTo>
                  <a:lnTo>
                    <a:pt x="1690" y="3254"/>
                  </a:lnTo>
                  <a:lnTo>
                    <a:pt x="1691" y="3258"/>
                  </a:lnTo>
                  <a:lnTo>
                    <a:pt x="1696" y="3248"/>
                  </a:lnTo>
                  <a:lnTo>
                    <a:pt x="1698" y="3259"/>
                  </a:lnTo>
                  <a:lnTo>
                    <a:pt x="1704" y="3234"/>
                  </a:lnTo>
                  <a:lnTo>
                    <a:pt x="1706" y="3235"/>
                  </a:lnTo>
                  <a:lnTo>
                    <a:pt x="1707" y="3228"/>
                  </a:lnTo>
                  <a:lnTo>
                    <a:pt x="1708" y="3233"/>
                  </a:lnTo>
                  <a:lnTo>
                    <a:pt x="1711" y="3210"/>
                  </a:lnTo>
                  <a:lnTo>
                    <a:pt x="1715" y="3205"/>
                  </a:lnTo>
                  <a:lnTo>
                    <a:pt x="1718" y="3201"/>
                  </a:lnTo>
                  <a:lnTo>
                    <a:pt x="1726" y="3213"/>
                  </a:lnTo>
                  <a:lnTo>
                    <a:pt x="1729" y="3198"/>
                  </a:lnTo>
                  <a:lnTo>
                    <a:pt x="1730" y="3202"/>
                  </a:lnTo>
                  <a:lnTo>
                    <a:pt x="1732" y="3193"/>
                  </a:lnTo>
                  <a:lnTo>
                    <a:pt x="1733" y="3196"/>
                  </a:lnTo>
                  <a:lnTo>
                    <a:pt x="1734" y="3194"/>
                  </a:lnTo>
                  <a:lnTo>
                    <a:pt x="1736" y="3201"/>
                  </a:lnTo>
                  <a:lnTo>
                    <a:pt x="1737" y="3190"/>
                  </a:lnTo>
                  <a:lnTo>
                    <a:pt x="1739" y="3198"/>
                  </a:lnTo>
                  <a:lnTo>
                    <a:pt x="1741" y="3188"/>
                  </a:lnTo>
                  <a:lnTo>
                    <a:pt x="1744" y="3197"/>
                  </a:lnTo>
                  <a:lnTo>
                    <a:pt x="1748" y="3199"/>
                  </a:lnTo>
                  <a:lnTo>
                    <a:pt x="1751" y="3182"/>
                  </a:lnTo>
                  <a:lnTo>
                    <a:pt x="1752" y="3192"/>
                  </a:lnTo>
                  <a:lnTo>
                    <a:pt x="1754" y="3185"/>
                  </a:lnTo>
                  <a:lnTo>
                    <a:pt x="1758" y="3205"/>
                  </a:lnTo>
                  <a:lnTo>
                    <a:pt x="1759" y="3200"/>
                  </a:lnTo>
                  <a:lnTo>
                    <a:pt x="1760" y="3205"/>
                  </a:lnTo>
                  <a:lnTo>
                    <a:pt x="1762" y="3193"/>
                  </a:lnTo>
                  <a:lnTo>
                    <a:pt x="1766" y="3201"/>
                  </a:lnTo>
                  <a:lnTo>
                    <a:pt x="1768" y="3198"/>
                  </a:lnTo>
                  <a:lnTo>
                    <a:pt x="1769" y="3201"/>
                  </a:lnTo>
                  <a:lnTo>
                    <a:pt x="1772" y="3208"/>
                  </a:lnTo>
                  <a:lnTo>
                    <a:pt x="1775" y="3210"/>
                  </a:lnTo>
                  <a:lnTo>
                    <a:pt x="1777" y="3204"/>
                  </a:lnTo>
                  <a:lnTo>
                    <a:pt x="1778" y="3210"/>
                  </a:lnTo>
                  <a:lnTo>
                    <a:pt x="1779" y="3206"/>
                  </a:lnTo>
                  <a:lnTo>
                    <a:pt x="1784" y="3227"/>
                  </a:lnTo>
                  <a:lnTo>
                    <a:pt x="1787" y="3214"/>
                  </a:lnTo>
                  <a:lnTo>
                    <a:pt x="1789" y="3211"/>
                  </a:lnTo>
                  <a:lnTo>
                    <a:pt x="1790" y="3217"/>
                  </a:lnTo>
                  <a:lnTo>
                    <a:pt x="1792" y="3207"/>
                  </a:lnTo>
                  <a:lnTo>
                    <a:pt x="1793" y="3213"/>
                  </a:lnTo>
                  <a:lnTo>
                    <a:pt x="1795" y="3210"/>
                  </a:lnTo>
                  <a:lnTo>
                    <a:pt x="1796" y="3217"/>
                  </a:lnTo>
                  <a:lnTo>
                    <a:pt x="1798" y="3204"/>
                  </a:lnTo>
                  <a:lnTo>
                    <a:pt x="1801" y="3195"/>
                  </a:lnTo>
                  <a:lnTo>
                    <a:pt x="1804" y="3209"/>
                  </a:lnTo>
                  <a:lnTo>
                    <a:pt x="1808" y="3181"/>
                  </a:lnTo>
                  <a:lnTo>
                    <a:pt x="1813" y="3202"/>
                  </a:lnTo>
                  <a:lnTo>
                    <a:pt x="1816" y="3224"/>
                  </a:lnTo>
                  <a:lnTo>
                    <a:pt x="1822" y="3222"/>
                  </a:lnTo>
                  <a:lnTo>
                    <a:pt x="1823" y="3215"/>
                  </a:lnTo>
                  <a:lnTo>
                    <a:pt x="1826" y="3236"/>
                  </a:lnTo>
                  <a:lnTo>
                    <a:pt x="1829" y="3218"/>
                  </a:lnTo>
                  <a:lnTo>
                    <a:pt x="1830" y="3221"/>
                  </a:lnTo>
                  <a:lnTo>
                    <a:pt x="1840" y="3181"/>
                  </a:lnTo>
                  <a:lnTo>
                    <a:pt x="1841" y="3183"/>
                  </a:lnTo>
                  <a:lnTo>
                    <a:pt x="1850" y="3130"/>
                  </a:lnTo>
                  <a:lnTo>
                    <a:pt x="1855" y="3118"/>
                  </a:lnTo>
                  <a:lnTo>
                    <a:pt x="1858" y="3127"/>
                  </a:lnTo>
                  <a:lnTo>
                    <a:pt x="1863" y="3138"/>
                  </a:lnTo>
                  <a:lnTo>
                    <a:pt x="1866" y="3133"/>
                  </a:lnTo>
                  <a:lnTo>
                    <a:pt x="1877" y="3222"/>
                  </a:lnTo>
                  <a:lnTo>
                    <a:pt x="1879" y="3216"/>
                  </a:lnTo>
                  <a:lnTo>
                    <a:pt x="1880" y="3226"/>
                  </a:lnTo>
                  <a:lnTo>
                    <a:pt x="1883" y="3233"/>
                  </a:lnTo>
                  <a:lnTo>
                    <a:pt x="1885" y="3227"/>
                  </a:lnTo>
                  <a:lnTo>
                    <a:pt x="1887" y="3235"/>
                  </a:lnTo>
                  <a:lnTo>
                    <a:pt x="1888" y="3224"/>
                  </a:lnTo>
                  <a:lnTo>
                    <a:pt x="1891" y="3240"/>
                  </a:lnTo>
                  <a:lnTo>
                    <a:pt x="1895" y="3235"/>
                  </a:lnTo>
                  <a:lnTo>
                    <a:pt x="1898" y="3217"/>
                  </a:lnTo>
                  <a:lnTo>
                    <a:pt x="1899" y="3223"/>
                  </a:lnTo>
                  <a:lnTo>
                    <a:pt x="1902" y="3219"/>
                  </a:lnTo>
                  <a:lnTo>
                    <a:pt x="1905" y="3211"/>
                  </a:lnTo>
                  <a:lnTo>
                    <a:pt x="1913" y="3196"/>
                  </a:lnTo>
                  <a:lnTo>
                    <a:pt x="1916" y="3210"/>
                  </a:lnTo>
                  <a:lnTo>
                    <a:pt x="1924" y="3176"/>
                  </a:lnTo>
                  <a:lnTo>
                    <a:pt x="1925" y="3179"/>
                  </a:lnTo>
                  <a:lnTo>
                    <a:pt x="1928" y="3173"/>
                  </a:lnTo>
                  <a:lnTo>
                    <a:pt x="1930" y="3182"/>
                  </a:lnTo>
                  <a:lnTo>
                    <a:pt x="1932" y="3175"/>
                  </a:lnTo>
                  <a:lnTo>
                    <a:pt x="1935" y="3183"/>
                  </a:lnTo>
                  <a:lnTo>
                    <a:pt x="1938" y="3172"/>
                  </a:lnTo>
                  <a:lnTo>
                    <a:pt x="1939" y="3174"/>
                  </a:lnTo>
                  <a:lnTo>
                    <a:pt x="1940" y="3172"/>
                  </a:lnTo>
                  <a:lnTo>
                    <a:pt x="1943" y="3195"/>
                  </a:lnTo>
                  <a:lnTo>
                    <a:pt x="1947" y="3198"/>
                  </a:lnTo>
                  <a:lnTo>
                    <a:pt x="1949" y="3207"/>
                  </a:lnTo>
                  <a:lnTo>
                    <a:pt x="1950" y="3198"/>
                  </a:lnTo>
                  <a:lnTo>
                    <a:pt x="1955" y="3183"/>
                  </a:lnTo>
                  <a:lnTo>
                    <a:pt x="1961" y="3204"/>
                  </a:lnTo>
                  <a:lnTo>
                    <a:pt x="1962" y="3198"/>
                  </a:lnTo>
                  <a:lnTo>
                    <a:pt x="1963" y="3202"/>
                  </a:lnTo>
                  <a:lnTo>
                    <a:pt x="1967" y="3193"/>
                  </a:lnTo>
                  <a:lnTo>
                    <a:pt x="1968" y="3196"/>
                  </a:lnTo>
                  <a:lnTo>
                    <a:pt x="1969" y="3193"/>
                  </a:lnTo>
                  <a:lnTo>
                    <a:pt x="1971" y="3214"/>
                  </a:lnTo>
                  <a:lnTo>
                    <a:pt x="1977" y="3229"/>
                  </a:lnTo>
                  <a:lnTo>
                    <a:pt x="1979" y="3213"/>
                  </a:lnTo>
                  <a:lnTo>
                    <a:pt x="1982" y="3227"/>
                  </a:lnTo>
                  <a:lnTo>
                    <a:pt x="1985" y="3225"/>
                  </a:lnTo>
                  <a:lnTo>
                    <a:pt x="1987" y="3242"/>
                  </a:lnTo>
                  <a:lnTo>
                    <a:pt x="1990" y="3238"/>
                  </a:lnTo>
                  <a:lnTo>
                    <a:pt x="1996" y="3222"/>
                  </a:lnTo>
                  <a:lnTo>
                    <a:pt x="1997" y="3229"/>
                  </a:lnTo>
                  <a:lnTo>
                    <a:pt x="1999" y="3221"/>
                  </a:lnTo>
                  <a:lnTo>
                    <a:pt x="2001" y="3244"/>
                  </a:lnTo>
                  <a:lnTo>
                    <a:pt x="2015" y="3171"/>
                  </a:lnTo>
                  <a:lnTo>
                    <a:pt x="2022" y="3172"/>
                  </a:lnTo>
                  <a:lnTo>
                    <a:pt x="2023" y="3170"/>
                  </a:lnTo>
                  <a:lnTo>
                    <a:pt x="2025" y="3173"/>
                  </a:lnTo>
                  <a:lnTo>
                    <a:pt x="2027" y="3164"/>
                  </a:lnTo>
                  <a:lnTo>
                    <a:pt x="2030" y="3170"/>
                  </a:lnTo>
                  <a:lnTo>
                    <a:pt x="2036" y="3190"/>
                  </a:lnTo>
                  <a:lnTo>
                    <a:pt x="2037" y="3185"/>
                  </a:lnTo>
                  <a:lnTo>
                    <a:pt x="2041" y="3205"/>
                  </a:lnTo>
                  <a:lnTo>
                    <a:pt x="2046" y="3202"/>
                  </a:lnTo>
                  <a:lnTo>
                    <a:pt x="2047" y="3210"/>
                  </a:lnTo>
                  <a:lnTo>
                    <a:pt x="2052" y="3171"/>
                  </a:lnTo>
                  <a:lnTo>
                    <a:pt x="2056" y="3187"/>
                  </a:lnTo>
                  <a:lnTo>
                    <a:pt x="2057" y="3180"/>
                  </a:lnTo>
                  <a:lnTo>
                    <a:pt x="2058" y="3182"/>
                  </a:lnTo>
                  <a:lnTo>
                    <a:pt x="2060" y="3163"/>
                  </a:lnTo>
                  <a:lnTo>
                    <a:pt x="2061" y="3168"/>
                  </a:lnTo>
                  <a:lnTo>
                    <a:pt x="2067" y="3160"/>
                  </a:lnTo>
                  <a:lnTo>
                    <a:pt x="2069" y="3157"/>
                  </a:lnTo>
                  <a:lnTo>
                    <a:pt x="2070" y="3163"/>
                  </a:lnTo>
                  <a:lnTo>
                    <a:pt x="2075" y="3145"/>
                  </a:lnTo>
                  <a:lnTo>
                    <a:pt x="2077" y="3142"/>
                  </a:lnTo>
                  <a:lnTo>
                    <a:pt x="2078" y="3148"/>
                  </a:lnTo>
                  <a:lnTo>
                    <a:pt x="2080" y="3138"/>
                  </a:lnTo>
                  <a:lnTo>
                    <a:pt x="2081" y="3142"/>
                  </a:lnTo>
                  <a:lnTo>
                    <a:pt x="2082" y="3136"/>
                  </a:lnTo>
                  <a:lnTo>
                    <a:pt x="2086" y="3145"/>
                  </a:lnTo>
                  <a:lnTo>
                    <a:pt x="2088" y="3139"/>
                  </a:lnTo>
                  <a:lnTo>
                    <a:pt x="2095" y="3159"/>
                  </a:lnTo>
                  <a:lnTo>
                    <a:pt x="2098" y="3148"/>
                  </a:lnTo>
                  <a:lnTo>
                    <a:pt x="2101" y="3163"/>
                  </a:lnTo>
                  <a:lnTo>
                    <a:pt x="2104" y="3141"/>
                  </a:lnTo>
                  <a:lnTo>
                    <a:pt x="2105" y="3145"/>
                  </a:lnTo>
                  <a:lnTo>
                    <a:pt x="2110" y="3126"/>
                  </a:lnTo>
                  <a:lnTo>
                    <a:pt x="2111" y="3133"/>
                  </a:lnTo>
                  <a:lnTo>
                    <a:pt x="2116" y="3158"/>
                  </a:lnTo>
                  <a:lnTo>
                    <a:pt x="2119" y="3144"/>
                  </a:lnTo>
                  <a:lnTo>
                    <a:pt x="2126" y="3173"/>
                  </a:lnTo>
                  <a:lnTo>
                    <a:pt x="2131" y="3148"/>
                  </a:lnTo>
                  <a:lnTo>
                    <a:pt x="2132" y="3157"/>
                  </a:lnTo>
                  <a:lnTo>
                    <a:pt x="2134" y="3143"/>
                  </a:lnTo>
                  <a:lnTo>
                    <a:pt x="2136" y="3154"/>
                  </a:lnTo>
                  <a:lnTo>
                    <a:pt x="2141" y="3141"/>
                  </a:lnTo>
                  <a:lnTo>
                    <a:pt x="2142" y="3146"/>
                  </a:lnTo>
                  <a:lnTo>
                    <a:pt x="2144" y="3139"/>
                  </a:lnTo>
                  <a:lnTo>
                    <a:pt x="2148" y="3140"/>
                  </a:lnTo>
                  <a:lnTo>
                    <a:pt x="2150" y="3129"/>
                  </a:lnTo>
                  <a:lnTo>
                    <a:pt x="2151" y="3133"/>
                  </a:lnTo>
                  <a:lnTo>
                    <a:pt x="2152" y="3129"/>
                  </a:lnTo>
                  <a:lnTo>
                    <a:pt x="2153" y="3132"/>
                  </a:lnTo>
                  <a:lnTo>
                    <a:pt x="2157" y="3118"/>
                  </a:lnTo>
                  <a:lnTo>
                    <a:pt x="2160" y="3137"/>
                  </a:lnTo>
                  <a:lnTo>
                    <a:pt x="2164" y="3101"/>
                  </a:lnTo>
                  <a:lnTo>
                    <a:pt x="2166" y="3106"/>
                  </a:lnTo>
                  <a:lnTo>
                    <a:pt x="2172" y="3085"/>
                  </a:lnTo>
                  <a:lnTo>
                    <a:pt x="2177" y="3096"/>
                  </a:lnTo>
                  <a:lnTo>
                    <a:pt x="2192" y="2981"/>
                  </a:lnTo>
                  <a:lnTo>
                    <a:pt x="2195" y="2999"/>
                  </a:lnTo>
                  <a:lnTo>
                    <a:pt x="2200" y="2937"/>
                  </a:lnTo>
                  <a:lnTo>
                    <a:pt x="2201" y="2948"/>
                  </a:lnTo>
                  <a:lnTo>
                    <a:pt x="2206" y="2885"/>
                  </a:lnTo>
                  <a:lnTo>
                    <a:pt x="2208" y="2878"/>
                  </a:lnTo>
                  <a:lnTo>
                    <a:pt x="2209" y="2882"/>
                  </a:lnTo>
                  <a:lnTo>
                    <a:pt x="2212" y="2860"/>
                  </a:lnTo>
                  <a:lnTo>
                    <a:pt x="2215" y="2864"/>
                  </a:lnTo>
                  <a:lnTo>
                    <a:pt x="2238" y="2684"/>
                  </a:lnTo>
                  <a:lnTo>
                    <a:pt x="2258" y="2293"/>
                  </a:lnTo>
                  <a:lnTo>
                    <a:pt x="2283" y="1617"/>
                  </a:lnTo>
                  <a:lnTo>
                    <a:pt x="2307" y="700"/>
                  </a:lnTo>
                  <a:lnTo>
                    <a:pt x="2323" y="52"/>
                  </a:lnTo>
                  <a:lnTo>
                    <a:pt x="2329" y="0"/>
                  </a:lnTo>
                  <a:lnTo>
                    <a:pt x="2337" y="98"/>
                  </a:lnTo>
                  <a:lnTo>
                    <a:pt x="2366" y="759"/>
                  </a:lnTo>
                  <a:lnTo>
                    <a:pt x="2402" y="1797"/>
                  </a:lnTo>
                  <a:lnTo>
                    <a:pt x="2427" y="2159"/>
                  </a:lnTo>
                  <a:lnTo>
                    <a:pt x="2431" y="2171"/>
                  </a:lnTo>
                  <a:lnTo>
                    <a:pt x="2432" y="2165"/>
                  </a:lnTo>
                  <a:lnTo>
                    <a:pt x="2436" y="2201"/>
                  </a:lnTo>
                  <a:lnTo>
                    <a:pt x="2437" y="2194"/>
                  </a:lnTo>
                  <a:lnTo>
                    <a:pt x="2442" y="2233"/>
                  </a:lnTo>
                  <a:lnTo>
                    <a:pt x="2443" y="2228"/>
                  </a:lnTo>
                  <a:lnTo>
                    <a:pt x="2449" y="2254"/>
                  </a:lnTo>
                  <a:lnTo>
                    <a:pt x="2450" y="2248"/>
                  </a:lnTo>
                  <a:lnTo>
                    <a:pt x="2453" y="2264"/>
                  </a:lnTo>
                  <a:lnTo>
                    <a:pt x="2456" y="2247"/>
                  </a:lnTo>
                  <a:lnTo>
                    <a:pt x="2459" y="2254"/>
                  </a:lnTo>
                  <a:lnTo>
                    <a:pt x="2460" y="2244"/>
                  </a:lnTo>
                  <a:lnTo>
                    <a:pt x="2466" y="2223"/>
                  </a:lnTo>
                  <a:lnTo>
                    <a:pt x="2467" y="2236"/>
                  </a:lnTo>
                  <a:lnTo>
                    <a:pt x="2468" y="2231"/>
                  </a:lnTo>
                  <a:lnTo>
                    <a:pt x="2469" y="2233"/>
                  </a:lnTo>
                  <a:lnTo>
                    <a:pt x="2470" y="2224"/>
                  </a:lnTo>
                  <a:lnTo>
                    <a:pt x="2472" y="2235"/>
                  </a:lnTo>
                  <a:lnTo>
                    <a:pt x="2475" y="2230"/>
                  </a:lnTo>
                  <a:lnTo>
                    <a:pt x="2477" y="2226"/>
                  </a:lnTo>
                  <a:lnTo>
                    <a:pt x="2481" y="2255"/>
                  </a:lnTo>
                  <a:lnTo>
                    <a:pt x="2483" y="2266"/>
                  </a:lnTo>
                  <a:lnTo>
                    <a:pt x="2487" y="2244"/>
                  </a:lnTo>
                  <a:lnTo>
                    <a:pt x="2488" y="2253"/>
                  </a:lnTo>
                  <a:lnTo>
                    <a:pt x="2498" y="2175"/>
                  </a:lnTo>
                  <a:lnTo>
                    <a:pt x="2504" y="2149"/>
                  </a:lnTo>
                  <a:lnTo>
                    <a:pt x="2505" y="2153"/>
                  </a:lnTo>
                  <a:lnTo>
                    <a:pt x="2506" y="2138"/>
                  </a:lnTo>
                  <a:lnTo>
                    <a:pt x="2510" y="2127"/>
                  </a:lnTo>
                  <a:lnTo>
                    <a:pt x="2520" y="2053"/>
                  </a:lnTo>
                  <a:lnTo>
                    <a:pt x="2521" y="2069"/>
                  </a:lnTo>
                  <a:lnTo>
                    <a:pt x="2526" y="2042"/>
                  </a:lnTo>
                  <a:lnTo>
                    <a:pt x="2527" y="2046"/>
                  </a:lnTo>
                  <a:lnTo>
                    <a:pt x="2528" y="2039"/>
                  </a:lnTo>
                  <a:lnTo>
                    <a:pt x="2529" y="2042"/>
                  </a:lnTo>
                  <a:lnTo>
                    <a:pt x="2530" y="2033"/>
                  </a:lnTo>
                  <a:lnTo>
                    <a:pt x="2533" y="2019"/>
                  </a:lnTo>
                  <a:lnTo>
                    <a:pt x="2545" y="1931"/>
                  </a:lnTo>
                  <a:lnTo>
                    <a:pt x="2562" y="1648"/>
                  </a:lnTo>
                  <a:lnTo>
                    <a:pt x="2580" y="1371"/>
                  </a:lnTo>
                  <a:lnTo>
                    <a:pt x="2590" y="1294"/>
                  </a:lnTo>
                  <a:lnTo>
                    <a:pt x="2605" y="1010"/>
                  </a:lnTo>
                  <a:lnTo>
                    <a:pt x="2607" y="1015"/>
                  </a:lnTo>
                  <a:lnTo>
                    <a:pt x="2608" y="1013"/>
                  </a:lnTo>
                  <a:lnTo>
                    <a:pt x="2613" y="1030"/>
                  </a:lnTo>
                  <a:lnTo>
                    <a:pt x="2616" y="1020"/>
                  </a:lnTo>
                  <a:lnTo>
                    <a:pt x="2627" y="1153"/>
                  </a:lnTo>
                  <a:lnTo>
                    <a:pt x="2628" y="1150"/>
                  </a:lnTo>
                  <a:lnTo>
                    <a:pt x="2660" y="1671"/>
                  </a:lnTo>
                  <a:lnTo>
                    <a:pt x="2675" y="1867"/>
                  </a:lnTo>
                  <a:lnTo>
                    <a:pt x="2693" y="2070"/>
                  </a:lnTo>
                  <a:lnTo>
                    <a:pt x="2703" y="2186"/>
                  </a:lnTo>
                  <a:lnTo>
                    <a:pt x="2704" y="2182"/>
                  </a:lnTo>
                  <a:lnTo>
                    <a:pt x="2714" y="2300"/>
                  </a:lnTo>
                  <a:lnTo>
                    <a:pt x="2720" y="2331"/>
                  </a:lnTo>
                  <a:lnTo>
                    <a:pt x="2722" y="2318"/>
                  </a:lnTo>
                  <a:lnTo>
                    <a:pt x="2724" y="2309"/>
                  </a:lnTo>
                  <a:lnTo>
                    <a:pt x="2727" y="2334"/>
                  </a:lnTo>
                  <a:lnTo>
                    <a:pt x="2728" y="2326"/>
                  </a:lnTo>
                  <a:lnTo>
                    <a:pt x="2730" y="2334"/>
                  </a:lnTo>
                  <a:lnTo>
                    <a:pt x="2731" y="2332"/>
                  </a:lnTo>
                  <a:lnTo>
                    <a:pt x="2732" y="2334"/>
                  </a:lnTo>
                  <a:lnTo>
                    <a:pt x="2733" y="2331"/>
                  </a:lnTo>
                  <a:lnTo>
                    <a:pt x="2735" y="2346"/>
                  </a:lnTo>
                  <a:lnTo>
                    <a:pt x="2736" y="2337"/>
                  </a:lnTo>
                  <a:lnTo>
                    <a:pt x="2738" y="2351"/>
                  </a:lnTo>
                  <a:lnTo>
                    <a:pt x="2740" y="2337"/>
                  </a:lnTo>
                  <a:lnTo>
                    <a:pt x="2745" y="2371"/>
                  </a:lnTo>
                  <a:lnTo>
                    <a:pt x="2746" y="2364"/>
                  </a:lnTo>
                  <a:lnTo>
                    <a:pt x="2747" y="2368"/>
                  </a:lnTo>
                  <a:lnTo>
                    <a:pt x="2750" y="2359"/>
                  </a:lnTo>
                  <a:lnTo>
                    <a:pt x="2757" y="2413"/>
                  </a:lnTo>
                  <a:lnTo>
                    <a:pt x="2761" y="2456"/>
                  </a:lnTo>
                  <a:lnTo>
                    <a:pt x="2763" y="2453"/>
                  </a:lnTo>
                  <a:lnTo>
                    <a:pt x="2765" y="2450"/>
                  </a:lnTo>
                  <a:lnTo>
                    <a:pt x="2770" y="2479"/>
                  </a:lnTo>
                  <a:lnTo>
                    <a:pt x="2774" y="2468"/>
                  </a:lnTo>
                  <a:lnTo>
                    <a:pt x="2775" y="2471"/>
                  </a:lnTo>
                  <a:lnTo>
                    <a:pt x="2777" y="2462"/>
                  </a:lnTo>
                  <a:lnTo>
                    <a:pt x="2778" y="2467"/>
                  </a:lnTo>
                  <a:lnTo>
                    <a:pt x="2780" y="2465"/>
                  </a:lnTo>
                  <a:lnTo>
                    <a:pt x="2792" y="2558"/>
                  </a:lnTo>
                  <a:lnTo>
                    <a:pt x="2793" y="2549"/>
                  </a:lnTo>
                  <a:lnTo>
                    <a:pt x="2798" y="2535"/>
                  </a:lnTo>
                  <a:lnTo>
                    <a:pt x="2806" y="2590"/>
                  </a:lnTo>
                  <a:lnTo>
                    <a:pt x="2809" y="2590"/>
                  </a:lnTo>
                  <a:lnTo>
                    <a:pt x="2813" y="2558"/>
                  </a:lnTo>
                  <a:lnTo>
                    <a:pt x="2814" y="2562"/>
                  </a:lnTo>
                  <a:lnTo>
                    <a:pt x="2816" y="2570"/>
                  </a:lnTo>
                  <a:lnTo>
                    <a:pt x="2818" y="2566"/>
                  </a:lnTo>
                  <a:lnTo>
                    <a:pt x="2822" y="2577"/>
                  </a:lnTo>
                  <a:lnTo>
                    <a:pt x="2823" y="2569"/>
                  </a:lnTo>
                  <a:lnTo>
                    <a:pt x="2824" y="2580"/>
                  </a:lnTo>
                  <a:lnTo>
                    <a:pt x="2828" y="2547"/>
                  </a:lnTo>
                  <a:lnTo>
                    <a:pt x="2829" y="2550"/>
                  </a:lnTo>
                  <a:lnTo>
                    <a:pt x="2835" y="2523"/>
                  </a:lnTo>
                  <a:lnTo>
                    <a:pt x="2840" y="2553"/>
                  </a:lnTo>
                  <a:lnTo>
                    <a:pt x="2841" y="2548"/>
                  </a:lnTo>
                  <a:lnTo>
                    <a:pt x="2843" y="2559"/>
                  </a:lnTo>
                  <a:lnTo>
                    <a:pt x="2844" y="2551"/>
                  </a:lnTo>
                  <a:lnTo>
                    <a:pt x="2846" y="2564"/>
                  </a:lnTo>
                  <a:lnTo>
                    <a:pt x="2848" y="2560"/>
                  </a:lnTo>
                  <a:lnTo>
                    <a:pt x="2850" y="2577"/>
                  </a:lnTo>
                  <a:lnTo>
                    <a:pt x="2854" y="2552"/>
                  </a:lnTo>
                  <a:lnTo>
                    <a:pt x="2857" y="2569"/>
                  </a:lnTo>
                  <a:lnTo>
                    <a:pt x="2862" y="2571"/>
                  </a:lnTo>
                  <a:lnTo>
                    <a:pt x="2865" y="2602"/>
                  </a:lnTo>
                  <a:lnTo>
                    <a:pt x="2866" y="2598"/>
                  </a:lnTo>
                  <a:lnTo>
                    <a:pt x="2867" y="2609"/>
                  </a:lnTo>
                  <a:lnTo>
                    <a:pt x="2869" y="2615"/>
                  </a:lnTo>
                  <a:lnTo>
                    <a:pt x="2870" y="2603"/>
                  </a:lnTo>
                  <a:lnTo>
                    <a:pt x="2875" y="2624"/>
                  </a:lnTo>
                  <a:lnTo>
                    <a:pt x="2876" y="2620"/>
                  </a:lnTo>
                  <a:lnTo>
                    <a:pt x="2878" y="2639"/>
                  </a:lnTo>
                  <a:lnTo>
                    <a:pt x="2880" y="2626"/>
                  </a:lnTo>
                  <a:lnTo>
                    <a:pt x="2881" y="2636"/>
                  </a:lnTo>
                  <a:lnTo>
                    <a:pt x="2885" y="2650"/>
                  </a:lnTo>
                  <a:lnTo>
                    <a:pt x="2886" y="2645"/>
                  </a:lnTo>
                  <a:lnTo>
                    <a:pt x="2889" y="2668"/>
                  </a:lnTo>
                  <a:lnTo>
                    <a:pt x="2890" y="2665"/>
                  </a:lnTo>
                  <a:lnTo>
                    <a:pt x="2902" y="2744"/>
                  </a:lnTo>
                  <a:lnTo>
                    <a:pt x="2903" y="2739"/>
                  </a:lnTo>
                  <a:lnTo>
                    <a:pt x="2905" y="2736"/>
                  </a:lnTo>
                  <a:lnTo>
                    <a:pt x="2908" y="2721"/>
                  </a:lnTo>
                  <a:lnTo>
                    <a:pt x="2914" y="2747"/>
                  </a:lnTo>
                  <a:lnTo>
                    <a:pt x="2917" y="2735"/>
                  </a:lnTo>
                  <a:lnTo>
                    <a:pt x="2922" y="2768"/>
                  </a:lnTo>
                  <a:lnTo>
                    <a:pt x="2923" y="2764"/>
                  </a:lnTo>
                  <a:lnTo>
                    <a:pt x="2925" y="2751"/>
                  </a:lnTo>
                  <a:lnTo>
                    <a:pt x="2926" y="2754"/>
                  </a:lnTo>
                  <a:lnTo>
                    <a:pt x="2928" y="2761"/>
                  </a:lnTo>
                  <a:lnTo>
                    <a:pt x="2931" y="2733"/>
                  </a:lnTo>
                  <a:lnTo>
                    <a:pt x="2932" y="2735"/>
                  </a:lnTo>
                  <a:lnTo>
                    <a:pt x="2934" y="2728"/>
                  </a:lnTo>
                  <a:lnTo>
                    <a:pt x="2936" y="2726"/>
                  </a:lnTo>
                  <a:lnTo>
                    <a:pt x="2938" y="2738"/>
                  </a:lnTo>
                  <a:lnTo>
                    <a:pt x="2946" y="2670"/>
                  </a:lnTo>
                  <a:lnTo>
                    <a:pt x="2953" y="2618"/>
                  </a:lnTo>
                  <a:lnTo>
                    <a:pt x="2961" y="2665"/>
                  </a:lnTo>
                  <a:lnTo>
                    <a:pt x="2970" y="2734"/>
                  </a:lnTo>
                  <a:lnTo>
                    <a:pt x="2978" y="2788"/>
                  </a:lnTo>
                  <a:lnTo>
                    <a:pt x="2981" y="2792"/>
                  </a:lnTo>
                  <a:lnTo>
                    <a:pt x="2982" y="2789"/>
                  </a:lnTo>
                  <a:lnTo>
                    <a:pt x="2986" y="2806"/>
                  </a:lnTo>
                  <a:lnTo>
                    <a:pt x="2988" y="2803"/>
                  </a:lnTo>
                  <a:lnTo>
                    <a:pt x="2993" y="2830"/>
                  </a:lnTo>
                  <a:lnTo>
                    <a:pt x="2994" y="2828"/>
                  </a:lnTo>
                  <a:lnTo>
                    <a:pt x="2998" y="2851"/>
                  </a:lnTo>
                  <a:lnTo>
                    <a:pt x="3007" y="2784"/>
                  </a:lnTo>
                  <a:lnTo>
                    <a:pt x="3009" y="2787"/>
                  </a:lnTo>
                  <a:lnTo>
                    <a:pt x="3012" y="2760"/>
                  </a:lnTo>
                  <a:lnTo>
                    <a:pt x="3021" y="2817"/>
                  </a:lnTo>
                  <a:lnTo>
                    <a:pt x="3023" y="2812"/>
                  </a:lnTo>
                  <a:lnTo>
                    <a:pt x="3027" y="2825"/>
                  </a:lnTo>
                  <a:lnTo>
                    <a:pt x="3028" y="2817"/>
                  </a:lnTo>
                  <a:lnTo>
                    <a:pt x="3032" y="2836"/>
                  </a:lnTo>
                  <a:lnTo>
                    <a:pt x="3035" y="2820"/>
                  </a:lnTo>
                  <a:lnTo>
                    <a:pt x="3039" y="2838"/>
                  </a:lnTo>
                  <a:lnTo>
                    <a:pt x="3040" y="2831"/>
                  </a:lnTo>
                  <a:lnTo>
                    <a:pt x="3048" y="2872"/>
                  </a:lnTo>
                  <a:lnTo>
                    <a:pt x="3051" y="2881"/>
                  </a:lnTo>
                  <a:lnTo>
                    <a:pt x="3059" y="2939"/>
                  </a:lnTo>
                  <a:lnTo>
                    <a:pt x="3061" y="2943"/>
                  </a:lnTo>
                  <a:lnTo>
                    <a:pt x="3068" y="2897"/>
                  </a:lnTo>
                  <a:lnTo>
                    <a:pt x="3075" y="2937"/>
                  </a:lnTo>
                  <a:lnTo>
                    <a:pt x="3077" y="2935"/>
                  </a:lnTo>
                  <a:lnTo>
                    <a:pt x="3079" y="2954"/>
                  </a:lnTo>
                  <a:lnTo>
                    <a:pt x="3095" y="2835"/>
                  </a:lnTo>
                  <a:lnTo>
                    <a:pt x="3096" y="2840"/>
                  </a:lnTo>
                  <a:lnTo>
                    <a:pt x="3100" y="2831"/>
                  </a:lnTo>
                  <a:lnTo>
                    <a:pt x="3106" y="2867"/>
                  </a:lnTo>
                  <a:lnTo>
                    <a:pt x="3111" y="2857"/>
                  </a:lnTo>
                  <a:lnTo>
                    <a:pt x="3114" y="2863"/>
                  </a:lnTo>
                  <a:lnTo>
                    <a:pt x="3117" y="2857"/>
                  </a:lnTo>
                  <a:lnTo>
                    <a:pt x="3122" y="2894"/>
                  </a:lnTo>
                  <a:lnTo>
                    <a:pt x="3128" y="2866"/>
                  </a:lnTo>
                  <a:lnTo>
                    <a:pt x="3131" y="2885"/>
                  </a:lnTo>
                  <a:lnTo>
                    <a:pt x="3138" y="2926"/>
                  </a:lnTo>
                  <a:lnTo>
                    <a:pt x="3141" y="2937"/>
                  </a:lnTo>
                  <a:lnTo>
                    <a:pt x="3142" y="2935"/>
                  </a:lnTo>
                  <a:lnTo>
                    <a:pt x="3143" y="2937"/>
                  </a:lnTo>
                  <a:lnTo>
                    <a:pt x="3146" y="2926"/>
                  </a:lnTo>
                  <a:lnTo>
                    <a:pt x="3148" y="2939"/>
                  </a:lnTo>
                  <a:lnTo>
                    <a:pt x="3149" y="2926"/>
                  </a:lnTo>
                  <a:lnTo>
                    <a:pt x="3150" y="2934"/>
                  </a:lnTo>
                  <a:lnTo>
                    <a:pt x="3152" y="2921"/>
                  </a:lnTo>
                  <a:lnTo>
                    <a:pt x="3154" y="2924"/>
                  </a:lnTo>
                  <a:lnTo>
                    <a:pt x="3155" y="2918"/>
                  </a:lnTo>
                  <a:lnTo>
                    <a:pt x="3163" y="2959"/>
                  </a:lnTo>
                  <a:lnTo>
                    <a:pt x="3166" y="2942"/>
                  </a:lnTo>
                  <a:lnTo>
                    <a:pt x="3170" y="2943"/>
                  </a:lnTo>
                  <a:lnTo>
                    <a:pt x="3173" y="2928"/>
                  </a:lnTo>
                  <a:lnTo>
                    <a:pt x="3175" y="2935"/>
                  </a:lnTo>
                  <a:lnTo>
                    <a:pt x="3176" y="2931"/>
                  </a:lnTo>
                  <a:lnTo>
                    <a:pt x="3180" y="2935"/>
                  </a:lnTo>
                  <a:lnTo>
                    <a:pt x="3181" y="2925"/>
                  </a:lnTo>
                  <a:lnTo>
                    <a:pt x="3182" y="2927"/>
                  </a:lnTo>
                  <a:lnTo>
                    <a:pt x="3184" y="2937"/>
                  </a:lnTo>
                  <a:lnTo>
                    <a:pt x="3187" y="2945"/>
                  </a:lnTo>
                  <a:lnTo>
                    <a:pt x="3189" y="2930"/>
                  </a:lnTo>
                  <a:lnTo>
                    <a:pt x="3191" y="2934"/>
                  </a:lnTo>
                  <a:lnTo>
                    <a:pt x="3193" y="2924"/>
                  </a:lnTo>
                  <a:lnTo>
                    <a:pt x="3197" y="2936"/>
                  </a:lnTo>
                  <a:lnTo>
                    <a:pt x="3198" y="2925"/>
                  </a:lnTo>
                  <a:lnTo>
                    <a:pt x="3202" y="2935"/>
                  </a:lnTo>
                  <a:lnTo>
                    <a:pt x="3208" y="2906"/>
                  </a:lnTo>
                  <a:lnTo>
                    <a:pt x="3209" y="2909"/>
                  </a:lnTo>
                  <a:lnTo>
                    <a:pt x="3210" y="2905"/>
                  </a:lnTo>
                  <a:lnTo>
                    <a:pt x="3214" y="2916"/>
                  </a:lnTo>
                  <a:lnTo>
                    <a:pt x="3215" y="2907"/>
                  </a:lnTo>
                  <a:lnTo>
                    <a:pt x="3218" y="2936"/>
                  </a:lnTo>
                  <a:lnTo>
                    <a:pt x="3222" y="2932"/>
                  </a:lnTo>
                  <a:lnTo>
                    <a:pt x="3224" y="2944"/>
                  </a:lnTo>
                  <a:lnTo>
                    <a:pt x="3226" y="2935"/>
                  </a:lnTo>
                  <a:lnTo>
                    <a:pt x="3229" y="2931"/>
                  </a:lnTo>
                  <a:lnTo>
                    <a:pt x="3238" y="2987"/>
                  </a:lnTo>
                  <a:lnTo>
                    <a:pt x="3240" y="2989"/>
                  </a:lnTo>
                  <a:lnTo>
                    <a:pt x="3243" y="2977"/>
                  </a:lnTo>
                  <a:lnTo>
                    <a:pt x="3247" y="2983"/>
                  </a:lnTo>
                  <a:lnTo>
                    <a:pt x="3249" y="2977"/>
                  </a:lnTo>
                  <a:lnTo>
                    <a:pt x="3254" y="2994"/>
                  </a:lnTo>
                  <a:lnTo>
                    <a:pt x="3258" y="2961"/>
                  </a:lnTo>
                  <a:lnTo>
                    <a:pt x="3260" y="2963"/>
                  </a:lnTo>
                  <a:lnTo>
                    <a:pt x="3270" y="2911"/>
                  </a:lnTo>
                  <a:lnTo>
                    <a:pt x="3271" y="2915"/>
                  </a:lnTo>
                  <a:lnTo>
                    <a:pt x="3274" y="2910"/>
                  </a:lnTo>
                  <a:lnTo>
                    <a:pt x="3276" y="2923"/>
                  </a:lnTo>
                  <a:lnTo>
                    <a:pt x="3277" y="2920"/>
                  </a:lnTo>
                  <a:lnTo>
                    <a:pt x="3278" y="2926"/>
                  </a:lnTo>
                  <a:lnTo>
                    <a:pt x="3281" y="2922"/>
                  </a:lnTo>
                  <a:lnTo>
                    <a:pt x="3283" y="2925"/>
                  </a:lnTo>
                  <a:lnTo>
                    <a:pt x="3284" y="2923"/>
                  </a:lnTo>
                  <a:lnTo>
                    <a:pt x="3286" y="2920"/>
                  </a:lnTo>
                  <a:lnTo>
                    <a:pt x="3288" y="2935"/>
                  </a:lnTo>
                  <a:lnTo>
                    <a:pt x="3290" y="2922"/>
                  </a:lnTo>
                  <a:lnTo>
                    <a:pt x="3294" y="2922"/>
                  </a:lnTo>
                  <a:lnTo>
                    <a:pt x="3297" y="2933"/>
                  </a:lnTo>
                  <a:lnTo>
                    <a:pt x="3299" y="2924"/>
                  </a:lnTo>
                  <a:lnTo>
                    <a:pt x="3300" y="2931"/>
                  </a:lnTo>
                  <a:lnTo>
                    <a:pt x="3309" y="2894"/>
                  </a:lnTo>
                  <a:lnTo>
                    <a:pt x="3311" y="2900"/>
                  </a:lnTo>
                  <a:lnTo>
                    <a:pt x="3315" y="2879"/>
                  </a:lnTo>
                  <a:lnTo>
                    <a:pt x="3318" y="2890"/>
                  </a:lnTo>
                  <a:lnTo>
                    <a:pt x="3321" y="2881"/>
                  </a:lnTo>
                  <a:lnTo>
                    <a:pt x="3325" y="2887"/>
                  </a:lnTo>
                  <a:lnTo>
                    <a:pt x="3328" y="2882"/>
                  </a:lnTo>
                  <a:lnTo>
                    <a:pt x="3334" y="2927"/>
                  </a:lnTo>
                  <a:lnTo>
                    <a:pt x="3335" y="2924"/>
                  </a:lnTo>
                  <a:lnTo>
                    <a:pt x="3336" y="2931"/>
                  </a:lnTo>
                  <a:lnTo>
                    <a:pt x="3342" y="2963"/>
                  </a:lnTo>
                  <a:lnTo>
                    <a:pt x="3349" y="2943"/>
                  </a:lnTo>
                  <a:lnTo>
                    <a:pt x="3352" y="2954"/>
                  </a:lnTo>
                  <a:lnTo>
                    <a:pt x="3353" y="2948"/>
                  </a:lnTo>
                  <a:lnTo>
                    <a:pt x="3356" y="2940"/>
                  </a:lnTo>
                  <a:lnTo>
                    <a:pt x="3358" y="2957"/>
                  </a:lnTo>
                  <a:lnTo>
                    <a:pt x="3359" y="2950"/>
                  </a:lnTo>
                  <a:lnTo>
                    <a:pt x="3362" y="2955"/>
                  </a:lnTo>
                  <a:lnTo>
                    <a:pt x="3364" y="2950"/>
                  </a:lnTo>
                  <a:lnTo>
                    <a:pt x="3366" y="2944"/>
                  </a:lnTo>
                  <a:lnTo>
                    <a:pt x="3367" y="2951"/>
                  </a:lnTo>
                  <a:lnTo>
                    <a:pt x="3371" y="2941"/>
                  </a:lnTo>
                  <a:lnTo>
                    <a:pt x="3372" y="2950"/>
                  </a:lnTo>
                  <a:lnTo>
                    <a:pt x="3375" y="2938"/>
                  </a:lnTo>
                  <a:lnTo>
                    <a:pt x="3378" y="2959"/>
                  </a:lnTo>
                  <a:lnTo>
                    <a:pt x="3381" y="2941"/>
                  </a:lnTo>
                  <a:lnTo>
                    <a:pt x="3394" y="2989"/>
                  </a:lnTo>
                  <a:lnTo>
                    <a:pt x="3398" y="3011"/>
                  </a:lnTo>
                  <a:lnTo>
                    <a:pt x="3402" y="2999"/>
                  </a:lnTo>
                  <a:lnTo>
                    <a:pt x="3406" y="3012"/>
                  </a:lnTo>
                  <a:lnTo>
                    <a:pt x="3411" y="2992"/>
                  </a:lnTo>
                  <a:lnTo>
                    <a:pt x="3412" y="2998"/>
                  </a:lnTo>
                  <a:lnTo>
                    <a:pt x="3414" y="2982"/>
                  </a:lnTo>
                  <a:lnTo>
                    <a:pt x="3417" y="2987"/>
                  </a:lnTo>
                  <a:lnTo>
                    <a:pt x="3419" y="2984"/>
                  </a:lnTo>
                  <a:lnTo>
                    <a:pt x="3421" y="2991"/>
                  </a:lnTo>
                  <a:lnTo>
                    <a:pt x="3426" y="2962"/>
                  </a:lnTo>
                  <a:lnTo>
                    <a:pt x="3429" y="2964"/>
                  </a:lnTo>
                  <a:lnTo>
                    <a:pt x="3431" y="2956"/>
                  </a:lnTo>
                  <a:lnTo>
                    <a:pt x="3432" y="2963"/>
                  </a:lnTo>
                  <a:lnTo>
                    <a:pt x="3433" y="2957"/>
                  </a:lnTo>
                  <a:lnTo>
                    <a:pt x="3434" y="2962"/>
                  </a:lnTo>
                  <a:lnTo>
                    <a:pt x="3438" y="2939"/>
                  </a:lnTo>
                  <a:lnTo>
                    <a:pt x="3439" y="2941"/>
                  </a:lnTo>
                  <a:lnTo>
                    <a:pt x="3440" y="2935"/>
                  </a:lnTo>
                  <a:lnTo>
                    <a:pt x="3442" y="2949"/>
                  </a:lnTo>
                  <a:lnTo>
                    <a:pt x="3447" y="2915"/>
                  </a:lnTo>
                  <a:lnTo>
                    <a:pt x="3450" y="2924"/>
                  </a:lnTo>
                  <a:lnTo>
                    <a:pt x="3451" y="2916"/>
                  </a:lnTo>
                  <a:lnTo>
                    <a:pt x="3456" y="2925"/>
                  </a:lnTo>
                  <a:lnTo>
                    <a:pt x="3458" y="2918"/>
                  </a:lnTo>
                  <a:lnTo>
                    <a:pt x="3468" y="2971"/>
                  </a:lnTo>
                  <a:lnTo>
                    <a:pt x="3473" y="2995"/>
                  </a:lnTo>
                  <a:lnTo>
                    <a:pt x="3476" y="2995"/>
                  </a:lnTo>
                  <a:lnTo>
                    <a:pt x="3479" y="3017"/>
                  </a:lnTo>
                  <a:lnTo>
                    <a:pt x="3480" y="3014"/>
                  </a:lnTo>
                  <a:lnTo>
                    <a:pt x="3486" y="3060"/>
                  </a:lnTo>
                  <a:lnTo>
                    <a:pt x="3489" y="3041"/>
                  </a:lnTo>
                  <a:lnTo>
                    <a:pt x="3494" y="3051"/>
                  </a:lnTo>
                  <a:lnTo>
                    <a:pt x="3496" y="3059"/>
                  </a:lnTo>
                  <a:lnTo>
                    <a:pt x="3499" y="3065"/>
                  </a:lnTo>
                  <a:lnTo>
                    <a:pt x="3500" y="3059"/>
                  </a:lnTo>
                  <a:lnTo>
                    <a:pt x="3502" y="3062"/>
                  </a:lnTo>
                  <a:lnTo>
                    <a:pt x="3503" y="3058"/>
                  </a:lnTo>
                  <a:lnTo>
                    <a:pt x="3504" y="3062"/>
                  </a:lnTo>
                  <a:lnTo>
                    <a:pt x="3507" y="3064"/>
                  </a:lnTo>
                  <a:lnTo>
                    <a:pt x="3508" y="3057"/>
                  </a:lnTo>
                  <a:lnTo>
                    <a:pt x="3512" y="3037"/>
                  </a:lnTo>
                  <a:lnTo>
                    <a:pt x="3513" y="3040"/>
                  </a:lnTo>
                  <a:lnTo>
                    <a:pt x="3515" y="3052"/>
                  </a:lnTo>
                  <a:lnTo>
                    <a:pt x="3518" y="3024"/>
                  </a:lnTo>
                  <a:lnTo>
                    <a:pt x="3526" y="3060"/>
                  </a:lnTo>
                  <a:lnTo>
                    <a:pt x="3527" y="3058"/>
                  </a:lnTo>
                  <a:lnTo>
                    <a:pt x="3533" y="3091"/>
                  </a:lnTo>
                  <a:lnTo>
                    <a:pt x="3535" y="3096"/>
                  </a:lnTo>
                  <a:lnTo>
                    <a:pt x="3536" y="3091"/>
                  </a:lnTo>
                  <a:lnTo>
                    <a:pt x="3537" y="3095"/>
                  </a:lnTo>
                  <a:lnTo>
                    <a:pt x="3539" y="3089"/>
                  </a:lnTo>
                  <a:lnTo>
                    <a:pt x="3545" y="3132"/>
                  </a:lnTo>
                  <a:lnTo>
                    <a:pt x="3549" y="3115"/>
                  </a:lnTo>
                  <a:lnTo>
                    <a:pt x="3550" y="3118"/>
                  </a:lnTo>
                  <a:lnTo>
                    <a:pt x="3562" y="3021"/>
                  </a:lnTo>
                  <a:lnTo>
                    <a:pt x="3576" y="2955"/>
                  </a:lnTo>
                  <a:lnTo>
                    <a:pt x="3578" y="2969"/>
                  </a:lnTo>
                  <a:lnTo>
                    <a:pt x="3580" y="2973"/>
                  </a:lnTo>
                  <a:lnTo>
                    <a:pt x="3585" y="2959"/>
                  </a:lnTo>
                  <a:lnTo>
                    <a:pt x="3593" y="2998"/>
                  </a:lnTo>
                  <a:lnTo>
                    <a:pt x="3594" y="3018"/>
                  </a:lnTo>
                  <a:lnTo>
                    <a:pt x="3601" y="3057"/>
                  </a:lnTo>
                  <a:lnTo>
                    <a:pt x="3602" y="3054"/>
                  </a:lnTo>
                  <a:lnTo>
                    <a:pt x="3611" y="3111"/>
                  </a:lnTo>
                  <a:lnTo>
                    <a:pt x="3613" y="3094"/>
                  </a:lnTo>
                  <a:lnTo>
                    <a:pt x="3616" y="3099"/>
                  </a:lnTo>
                  <a:lnTo>
                    <a:pt x="3619" y="3093"/>
                  </a:lnTo>
                  <a:lnTo>
                    <a:pt x="3621" y="3099"/>
                  </a:lnTo>
                  <a:lnTo>
                    <a:pt x="3622" y="3094"/>
                  </a:lnTo>
                  <a:lnTo>
                    <a:pt x="3625" y="3085"/>
                  </a:lnTo>
                  <a:lnTo>
                    <a:pt x="3631" y="3108"/>
                  </a:lnTo>
                  <a:lnTo>
                    <a:pt x="3634" y="3118"/>
                  </a:lnTo>
                  <a:lnTo>
                    <a:pt x="3638" y="3111"/>
                  </a:lnTo>
                  <a:lnTo>
                    <a:pt x="3639" y="3114"/>
                  </a:lnTo>
                  <a:lnTo>
                    <a:pt x="3641" y="3106"/>
                  </a:lnTo>
                  <a:lnTo>
                    <a:pt x="3646" y="3120"/>
                  </a:lnTo>
                  <a:lnTo>
                    <a:pt x="3653" y="3082"/>
                  </a:lnTo>
                  <a:lnTo>
                    <a:pt x="3655" y="3091"/>
                  </a:lnTo>
                  <a:lnTo>
                    <a:pt x="3658" y="3078"/>
                  </a:lnTo>
                  <a:lnTo>
                    <a:pt x="3660" y="3082"/>
                  </a:lnTo>
                  <a:lnTo>
                    <a:pt x="3663" y="3061"/>
                  </a:lnTo>
                  <a:lnTo>
                    <a:pt x="3665" y="3073"/>
                  </a:lnTo>
                  <a:lnTo>
                    <a:pt x="3670" y="3054"/>
                  </a:lnTo>
                  <a:lnTo>
                    <a:pt x="3673" y="3043"/>
                  </a:lnTo>
                  <a:lnTo>
                    <a:pt x="3675" y="3052"/>
                  </a:lnTo>
                  <a:lnTo>
                    <a:pt x="3680" y="3052"/>
                  </a:lnTo>
                  <a:lnTo>
                    <a:pt x="3689" y="3100"/>
                  </a:lnTo>
                  <a:lnTo>
                    <a:pt x="3696" y="3126"/>
                  </a:lnTo>
                  <a:lnTo>
                    <a:pt x="3698" y="3119"/>
                  </a:lnTo>
                  <a:lnTo>
                    <a:pt x="3701" y="3137"/>
                  </a:lnTo>
                  <a:lnTo>
                    <a:pt x="3704" y="3131"/>
                  </a:lnTo>
                  <a:lnTo>
                    <a:pt x="3706" y="3140"/>
                  </a:lnTo>
                  <a:lnTo>
                    <a:pt x="3708" y="3133"/>
                  </a:lnTo>
                  <a:lnTo>
                    <a:pt x="3712" y="3149"/>
                  </a:lnTo>
                  <a:lnTo>
                    <a:pt x="3715" y="3128"/>
                  </a:lnTo>
                  <a:lnTo>
                    <a:pt x="3717" y="3134"/>
                  </a:lnTo>
                  <a:lnTo>
                    <a:pt x="3718" y="3126"/>
                  </a:lnTo>
                  <a:lnTo>
                    <a:pt x="3725" y="3094"/>
                  </a:lnTo>
                  <a:lnTo>
                    <a:pt x="3727" y="3106"/>
                  </a:lnTo>
                  <a:lnTo>
                    <a:pt x="3730" y="3101"/>
                  </a:lnTo>
                  <a:lnTo>
                    <a:pt x="3736" y="3064"/>
                  </a:lnTo>
                  <a:lnTo>
                    <a:pt x="3739" y="3075"/>
                  </a:lnTo>
                  <a:lnTo>
                    <a:pt x="3741" y="3066"/>
                  </a:lnTo>
                  <a:lnTo>
                    <a:pt x="3743" y="3080"/>
                  </a:lnTo>
                  <a:lnTo>
                    <a:pt x="3746" y="3076"/>
                  </a:lnTo>
                  <a:lnTo>
                    <a:pt x="3747" y="3084"/>
                  </a:lnTo>
                  <a:lnTo>
                    <a:pt x="3749" y="3080"/>
                  </a:lnTo>
                  <a:lnTo>
                    <a:pt x="3751" y="3084"/>
                  </a:lnTo>
                  <a:lnTo>
                    <a:pt x="3755" y="3077"/>
                  </a:lnTo>
                  <a:lnTo>
                    <a:pt x="3756" y="3081"/>
                  </a:lnTo>
                  <a:lnTo>
                    <a:pt x="3758" y="3076"/>
                  </a:lnTo>
                  <a:lnTo>
                    <a:pt x="3761" y="3083"/>
                  </a:lnTo>
                  <a:lnTo>
                    <a:pt x="3763" y="3079"/>
                  </a:lnTo>
                  <a:lnTo>
                    <a:pt x="3765" y="3090"/>
                  </a:lnTo>
                  <a:lnTo>
                    <a:pt x="3768" y="3097"/>
                  </a:lnTo>
                  <a:lnTo>
                    <a:pt x="3771" y="3080"/>
                  </a:lnTo>
                  <a:lnTo>
                    <a:pt x="3773" y="3090"/>
                  </a:lnTo>
                  <a:lnTo>
                    <a:pt x="3775" y="3085"/>
                  </a:lnTo>
                  <a:lnTo>
                    <a:pt x="3777" y="3093"/>
                  </a:lnTo>
                  <a:lnTo>
                    <a:pt x="3781" y="3074"/>
                  </a:lnTo>
                  <a:lnTo>
                    <a:pt x="3783" y="3078"/>
                  </a:lnTo>
                  <a:lnTo>
                    <a:pt x="3785" y="3059"/>
                  </a:lnTo>
                  <a:lnTo>
                    <a:pt x="3788" y="3065"/>
                  </a:lnTo>
                  <a:lnTo>
                    <a:pt x="3790" y="3070"/>
                  </a:lnTo>
                  <a:lnTo>
                    <a:pt x="3791" y="3065"/>
                  </a:lnTo>
                  <a:lnTo>
                    <a:pt x="3792" y="3069"/>
                  </a:lnTo>
                  <a:lnTo>
                    <a:pt x="3793" y="3062"/>
                  </a:lnTo>
                  <a:lnTo>
                    <a:pt x="3795" y="3067"/>
                  </a:lnTo>
                  <a:lnTo>
                    <a:pt x="3797" y="3062"/>
                  </a:lnTo>
                  <a:lnTo>
                    <a:pt x="3798" y="3070"/>
                  </a:lnTo>
                  <a:lnTo>
                    <a:pt x="3801" y="3055"/>
                  </a:lnTo>
                  <a:lnTo>
                    <a:pt x="3807" y="3081"/>
                  </a:lnTo>
                  <a:lnTo>
                    <a:pt x="3808" y="3068"/>
                  </a:lnTo>
                  <a:lnTo>
                    <a:pt x="3810" y="3077"/>
                  </a:lnTo>
                  <a:lnTo>
                    <a:pt x="3813" y="3072"/>
                  </a:lnTo>
                  <a:lnTo>
                    <a:pt x="3818" y="3091"/>
                  </a:lnTo>
                  <a:lnTo>
                    <a:pt x="3821" y="3085"/>
                  </a:lnTo>
                  <a:lnTo>
                    <a:pt x="3824" y="3108"/>
                  </a:lnTo>
                  <a:lnTo>
                    <a:pt x="3825" y="3106"/>
                  </a:lnTo>
                  <a:lnTo>
                    <a:pt x="3830" y="3124"/>
                  </a:lnTo>
                  <a:lnTo>
                    <a:pt x="3831" y="3118"/>
                  </a:lnTo>
                  <a:lnTo>
                    <a:pt x="3833" y="3126"/>
                  </a:lnTo>
                  <a:lnTo>
                    <a:pt x="3834" y="3123"/>
                  </a:lnTo>
                  <a:lnTo>
                    <a:pt x="3839" y="3143"/>
                  </a:lnTo>
                  <a:lnTo>
                    <a:pt x="3842" y="3161"/>
                  </a:lnTo>
                  <a:lnTo>
                    <a:pt x="3847" y="3155"/>
                  </a:lnTo>
                  <a:lnTo>
                    <a:pt x="3852" y="3170"/>
                  </a:lnTo>
                  <a:lnTo>
                    <a:pt x="3855" y="3180"/>
                  </a:lnTo>
                  <a:lnTo>
                    <a:pt x="3857" y="3169"/>
                  </a:lnTo>
                  <a:lnTo>
                    <a:pt x="3858" y="3171"/>
                  </a:lnTo>
                  <a:lnTo>
                    <a:pt x="3860" y="3166"/>
                  </a:lnTo>
                  <a:lnTo>
                    <a:pt x="3861" y="3168"/>
                  </a:lnTo>
                  <a:lnTo>
                    <a:pt x="3862" y="3163"/>
                  </a:lnTo>
                  <a:lnTo>
                    <a:pt x="3866" y="3186"/>
                  </a:lnTo>
                  <a:lnTo>
                    <a:pt x="3870" y="3169"/>
                  </a:lnTo>
                  <a:lnTo>
                    <a:pt x="3872" y="3173"/>
                  </a:lnTo>
                  <a:lnTo>
                    <a:pt x="3873" y="3169"/>
                  </a:lnTo>
                  <a:lnTo>
                    <a:pt x="3874" y="3172"/>
                  </a:lnTo>
                  <a:lnTo>
                    <a:pt x="3877" y="3165"/>
                  </a:lnTo>
                  <a:lnTo>
                    <a:pt x="3878" y="3175"/>
                  </a:lnTo>
                  <a:lnTo>
                    <a:pt x="3885" y="3164"/>
                  </a:lnTo>
                  <a:lnTo>
                    <a:pt x="3888" y="3143"/>
                  </a:lnTo>
                  <a:lnTo>
                    <a:pt x="3893" y="3153"/>
                  </a:lnTo>
                  <a:lnTo>
                    <a:pt x="3900" y="3137"/>
                  </a:lnTo>
                  <a:lnTo>
                    <a:pt x="3904" y="3114"/>
                  </a:lnTo>
                  <a:lnTo>
                    <a:pt x="3905" y="3118"/>
                  </a:lnTo>
                  <a:lnTo>
                    <a:pt x="3914" y="3071"/>
                  </a:lnTo>
                  <a:lnTo>
                    <a:pt x="3918" y="3078"/>
                  </a:lnTo>
                  <a:lnTo>
                    <a:pt x="3921" y="3055"/>
                  </a:lnTo>
                  <a:lnTo>
                    <a:pt x="3923" y="3061"/>
                  </a:lnTo>
                  <a:lnTo>
                    <a:pt x="3925" y="3050"/>
                  </a:lnTo>
                  <a:lnTo>
                    <a:pt x="3927" y="3054"/>
                  </a:lnTo>
                  <a:lnTo>
                    <a:pt x="3928" y="3051"/>
                  </a:lnTo>
                  <a:lnTo>
                    <a:pt x="3931" y="3065"/>
                  </a:lnTo>
                  <a:lnTo>
                    <a:pt x="3934" y="3072"/>
                  </a:lnTo>
                  <a:lnTo>
                    <a:pt x="3936" y="3066"/>
                  </a:lnTo>
                  <a:lnTo>
                    <a:pt x="3937" y="3073"/>
                  </a:lnTo>
                  <a:lnTo>
                    <a:pt x="3939" y="3072"/>
                  </a:lnTo>
                  <a:lnTo>
                    <a:pt x="3947" y="3118"/>
                  </a:lnTo>
                  <a:lnTo>
                    <a:pt x="3952" y="3153"/>
                  </a:lnTo>
                  <a:lnTo>
                    <a:pt x="3956" y="3147"/>
                  </a:lnTo>
                  <a:lnTo>
                    <a:pt x="3957" y="3153"/>
                  </a:lnTo>
                  <a:lnTo>
                    <a:pt x="3960" y="3160"/>
                  </a:lnTo>
                  <a:lnTo>
                    <a:pt x="3965" y="3143"/>
                  </a:lnTo>
                  <a:lnTo>
                    <a:pt x="3971" y="3128"/>
                  </a:lnTo>
                  <a:lnTo>
                    <a:pt x="3972" y="3131"/>
                  </a:lnTo>
                  <a:lnTo>
                    <a:pt x="3973" y="3125"/>
                  </a:lnTo>
                  <a:lnTo>
                    <a:pt x="3975" y="3119"/>
                  </a:lnTo>
                  <a:lnTo>
                    <a:pt x="3979" y="3110"/>
                  </a:lnTo>
                  <a:lnTo>
                    <a:pt x="3980" y="3120"/>
                  </a:lnTo>
                  <a:lnTo>
                    <a:pt x="3981" y="3117"/>
                  </a:lnTo>
                  <a:lnTo>
                    <a:pt x="3985" y="3134"/>
                  </a:lnTo>
                  <a:lnTo>
                    <a:pt x="3990" y="3109"/>
                  </a:lnTo>
                  <a:lnTo>
                    <a:pt x="3991" y="3111"/>
                  </a:lnTo>
                  <a:lnTo>
                    <a:pt x="3993" y="3107"/>
                  </a:lnTo>
                  <a:lnTo>
                    <a:pt x="3996" y="3104"/>
                  </a:lnTo>
                  <a:lnTo>
                    <a:pt x="3999" y="3111"/>
                  </a:lnTo>
                  <a:lnTo>
                    <a:pt x="4001" y="3107"/>
                  </a:lnTo>
                  <a:lnTo>
                    <a:pt x="4009" y="3136"/>
                  </a:lnTo>
                  <a:lnTo>
                    <a:pt x="4011" y="3121"/>
                  </a:lnTo>
                  <a:lnTo>
                    <a:pt x="4014" y="3135"/>
                  </a:lnTo>
                  <a:lnTo>
                    <a:pt x="4017" y="3126"/>
                  </a:lnTo>
                  <a:lnTo>
                    <a:pt x="4023" y="3104"/>
                  </a:lnTo>
                  <a:lnTo>
                    <a:pt x="4024" y="3108"/>
                  </a:lnTo>
                  <a:lnTo>
                    <a:pt x="4029" y="3102"/>
                  </a:lnTo>
                  <a:lnTo>
                    <a:pt x="4031" y="3112"/>
                  </a:lnTo>
                  <a:lnTo>
                    <a:pt x="4036" y="3092"/>
                  </a:lnTo>
                  <a:lnTo>
                    <a:pt x="4039" y="3097"/>
                  </a:lnTo>
                  <a:lnTo>
                    <a:pt x="4042" y="3087"/>
                  </a:lnTo>
                  <a:lnTo>
                    <a:pt x="4046" y="3110"/>
                  </a:lnTo>
                  <a:lnTo>
                    <a:pt x="4048" y="3099"/>
                  </a:lnTo>
                  <a:lnTo>
                    <a:pt x="4051" y="3113"/>
                  </a:lnTo>
                  <a:lnTo>
                    <a:pt x="4057" y="3100"/>
                  </a:lnTo>
                  <a:lnTo>
                    <a:pt x="4062" y="3130"/>
                  </a:lnTo>
                  <a:lnTo>
                    <a:pt x="4071" y="3178"/>
                  </a:lnTo>
                  <a:lnTo>
                    <a:pt x="4074" y="3194"/>
                  </a:lnTo>
                  <a:lnTo>
                    <a:pt x="4078" y="3184"/>
                  </a:lnTo>
                  <a:lnTo>
                    <a:pt x="4080" y="3199"/>
                  </a:lnTo>
                  <a:lnTo>
                    <a:pt x="4085" y="3183"/>
                  </a:lnTo>
                  <a:lnTo>
                    <a:pt x="4087" y="3187"/>
                  </a:lnTo>
                  <a:lnTo>
                    <a:pt x="4089" y="3179"/>
                  </a:lnTo>
                  <a:lnTo>
                    <a:pt x="4094" y="3188"/>
                  </a:lnTo>
                  <a:lnTo>
                    <a:pt x="4095" y="3181"/>
                  </a:lnTo>
                  <a:lnTo>
                    <a:pt x="4096" y="3183"/>
                  </a:lnTo>
                  <a:lnTo>
                    <a:pt x="4098" y="3171"/>
                  </a:lnTo>
                  <a:lnTo>
                    <a:pt x="4099" y="3178"/>
                  </a:lnTo>
                  <a:lnTo>
                    <a:pt x="4102" y="3163"/>
                  </a:lnTo>
                  <a:lnTo>
                    <a:pt x="4103" y="3169"/>
                  </a:lnTo>
                  <a:lnTo>
                    <a:pt x="4106" y="3161"/>
                  </a:lnTo>
                  <a:lnTo>
                    <a:pt x="4108" y="3162"/>
                  </a:lnTo>
                  <a:lnTo>
                    <a:pt x="4110" y="3146"/>
                  </a:lnTo>
                  <a:lnTo>
                    <a:pt x="4113" y="3145"/>
                  </a:lnTo>
                  <a:lnTo>
                    <a:pt x="4119" y="3113"/>
                  </a:lnTo>
                  <a:lnTo>
                    <a:pt x="4122" y="3100"/>
                  </a:lnTo>
                  <a:lnTo>
                    <a:pt x="4124" y="3106"/>
                  </a:lnTo>
                  <a:lnTo>
                    <a:pt x="4125" y="3102"/>
                  </a:lnTo>
                  <a:lnTo>
                    <a:pt x="4128" y="3109"/>
                  </a:lnTo>
                  <a:lnTo>
                    <a:pt x="4132" y="3087"/>
                  </a:lnTo>
                  <a:lnTo>
                    <a:pt x="4135" y="3093"/>
                  </a:lnTo>
                  <a:lnTo>
                    <a:pt x="4138" y="3107"/>
                  </a:lnTo>
                  <a:lnTo>
                    <a:pt x="4140" y="3120"/>
                  </a:lnTo>
                  <a:lnTo>
                    <a:pt x="4143" y="3101"/>
                  </a:lnTo>
                  <a:lnTo>
                    <a:pt x="4147" y="3124"/>
                  </a:lnTo>
                  <a:lnTo>
                    <a:pt x="4151" y="3104"/>
                  </a:lnTo>
                  <a:lnTo>
                    <a:pt x="4152" y="3107"/>
                  </a:lnTo>
                  <a:lnTo>
                    <a:pt x="4153" y="3102"/>
                  </a:lnTo>
                  <a:lnTo>
                    <a:pt x="4154" y="3111"/>
                  </a:lnTo>
                  <a:lnTo>
                    <a:pt x="4155" y="3108"/>
                  </a:lnTo>
                  <a:lnTo>
                    <a:pt x="4157" y="3110"/>
                  </a:lnTo>
                  <a:lnTo>
                    <a:pt x="4158" y="3106"/>
                  </a:lnTo>
                  <a:lnTo>
                    <a:pt x="4162" y="3130"/>
                  </a:lnTo>
                  <a:lnTo>
                    <a:pt x="4165" y="3115"/>
                  </a:lnTo>
                  <a:lnTo>
                    <a:pt x="4166" y="3117"/>
                  </a:lnTo>
                  <a:lnTo>
                    <a:pt x="4172" y="3130"/>
                  </a:lnTo>
                  <a:lnTo>
                    <a:pt x="4174" y="3129"/>
                  </a:lnTo>
                  <a:lnTo>
                    <a:pt x="4176" y="3140"/>
                  </a:lnTo>
                  <a:lnTo>
                    <a:pt x="4179" y="3137"/>
                  </a:lnTo>
                  <a:lnTo>
                    <a:pt x="4182" y="3153"/>
                  </a:lnTo>
                  <a:lnTo>
                    <a:pt x="4183" y="3151"/>
                  </a:lnTo>
                  <a:lnTo>
                    <a:pt x="4186" y="3166"/>
                  </a:lnTo>
                  <a:lnTo>
                    <a:pt x="4187" y="3163"/>
                  </a:lnTo>
                  <a:lnTo>
                    <a:pt x="4190" y="3172"/>
                  </a:lnTo>
                  <a:lnTo>
                    <a:pt x="4194" y="3161"/>
                  </a:lnTo>
                  <a:lnTo>
                    <a:pt x="4204" y="3194"/>
                  </a:lnTo>
                  <a:lnTo>
                    <a:pt x="4206" y="3209"/>
                  </a:lnTo>
                  <a:lnTo>
                    <a:pt x="4210" y="3203"/>
                  </a:lnTo>
                  <a:lnTo>
                    <a:pt x="4211" y="3198"/>
                  </a:lnTo>
                  <a:lnTo>
                    <a:pt x="4212" y="3202"/>
                  </a:lnTo>
                  <a:lnTo>
                    <a:pt x="4227" y="3148"/>
                  </a:lnTo>
                  <a:lnTo>
                    <a:pt x="4230" y="3154"/>
                  </a:lnTo>
                  <a:lnTo>
                    <a:pt x="4236" y="3126"/>
                  </a:lnTo>
                  <a:lnTo>
                    <a:pt x="4244" y="3160"/>
                  </a:lnTo>
                  <a:lnTo>
                    <a:pt x="4246" y="3145"/>
                  </a:lnTo>
                  <a:lnTo>
                    <a:pt x="4249" y="3155"/>
                  </a:lnTo>
                  <a:lnTo>
                    <a:pt x="4256" y="3129"/>
                  </a:lnTo>
                  <a:lnTo>
                    <a:pt x="4259" y="3137"/>
                  </a:lnTo>
                  <a:lnTo>
                    <a:pt x="4265" y="3170"/>
                  </a:lnTo>
                  <a:lnTo>
                    <a:pt x="4270" y="3150"/>
                  </a:lnTo>
                  <a:lnTo>
                    <a:pt x="4273" y="3165"/>
                  </a:lnTo>
                  <a:lnTo>
                    <a:pt x="4277" y="3148"/>
                  </a:lnTo>
                  <a:lnTo>
                    <a:pt x="4279" y="3156"/>
                  </a:lnTo>
                  <a:lnTo>
                    <a:pt x="4280" y="3151"/>
                  </a:lnTo>
                  <a:lnTo>
                    <a:pt x="4281" y="3155"/>
                  </a:lnTo>
                  <a:lnTo>
                    <a:pt x="4282" y="3152"/>
                  </a:lnTo>
                  <a:lnTo>
                    <a:pt x="4288" y="3170"/>
                  </a:lnTo>
                  <a:lnTo>
                    <a:pt x="4289" y="3162"/>
                  </a:lnTo>
                  <a:lnTo>
                    <a:pt x="4294" y="3162"/>
                  </a:lnTo>
                  <a:lnTo>
                    <a:pt x="4300" y="3181"/>
                  </a:lnTo>
                  <a:lnTo>
                    <a:pt x="4303" y="3159"/>
                  </a:lnTo>
                  <a:lnTo>
                    <a:pt x="4304" y="3164"/>
                  </a:lnTo>
                  <a:lnTo>
                    <a:pt x="4305" y="3159"/>
                  </a:lnTo>
                  <a:lnTo>
                    <a:pt x="4307" y="3168"/>
                  </a:lnTo>
                  <a:lnTo>
                    <a:pt x="4318" y="3092"/>
                  </a:lnTo>
                  <a:lnTo>
                    <a:pt x="4322" y="3072"/>
                  </a:lnTo>
                  <a:lnTo>
                    <a:pt x="4324" y="3091"/>
                  </a:lnTo>
                  <a:lnTo>
                    <a:pt x="4329" y="3099"/>
                  </a:lnTo>
                  <a:lnTo>
                    <a:pt x="4338" y="3072"/>
                  </a:lnTo>
                  <a:lnTo>
                    <a:pt x="4342" y="3089"/>
                  </a:lnTo>
                  <a:lnTo>
                    <a:pt x="4344" y="3081"/>
                  </a:lnTo>
                  <a:lnTo>
                    <a:pt x="4355" y="3146"/>
                  </a:lnTo>
                  <a:lnTo>
                    <a:pt x="4357" y="3138"/>
                  </a:lnTo>
                  <a:lnTo>
                    <a:pt x="4358" y="3142"/>
                  </a:lnTo>
                  <a:lnTo>
                    <a:pt x="4359" y="3134"/>
                  </a:lnTo>
                  <a:lnTo>
                    <a:pt x="4367" y="3178"/>
                  </a:lnTo>
                  <a:lnTo>
                    <a:pt x="4372" y="3168"/>
                  </a:lnTo>
                  <a:lnTo>
                    <a:pt x="4376" y="3181"/>
                  </a:lnTo>
                  <a:lnTo>
                    <a:pt x="4379" y="3166"/>
                  </a:lnTo>
                  <a:lnTo>
                    <a:pt x="4387" y="3139"/>
                  </a:lnTo>
                  <a:lnTo>
                    <a:pt x="4390" y="3143"/>
                  </a:lnTo>
                  <a:lnTo>
                    <a:pt x="4391" y="3135"/>
                  </a:lnTo>
                  <a:lnTo>
                    <a:pt x="4393" y="3141"/>
                  </a:lnTo>
                  <a:lnTo>
                    <a:pt x="4397" y="3126"/>
                  </a:lnTo>
                  <a:lnTo>
                    <a:pt x="4408" y="3078"/>
                  </a:lnTo>
                  <a:lnTo>
                    <a:pt x="4412" y="3090"/>
                  </a:lnTo>
                  <a:lnTo>
                    <a:pt x="4413" y="3083"/>
                  </a:lnTo>
                  <a:lnTo>
                    <a:pt x="4417" y="3097"/>
                  </a:lnTo>
                  <a:lnTo>
                    <a:pt x="4420" y="3100"/>
                  </a:lnTo>
                  <a:lnTo>
                    <a:pt x="4426" y="3071"/>
                  </a:lnTo>
                  <a:lnTo>
                    <a:pt x="4428" y="3083"/>
                  </a:lnTo>
                  <a:lnTo>
                    <a:pt x="4430" y="3080"/>
                  </a:lnTo>
                  <a:lnTo>
                    <a:pt x="4434" y="3104"/>
                  </a:lnTo>
                  <a:lnTo>
                    <a:pt x="4435" y="3101"/>
                  </a:lnTo>
                  <a:lnTo>
                    <a:pt x="4437" y="3104"/>
                  </a:lnTo>
                  <a:lnTo>
                    <a:pt x="4439" y="3098"/>
                  </a:lnTo>
                  <a:lnTo>
                    <a:pt x="4441" y="3103"/>
                  </a:lnTo>
                  <a:lnTo>
                    <a:pt x="4442" y="3100"/>
                  </a:lnTo>
                  <a:lnTo>
                    <a:pt x="4446" y="3108"/>
                  </a:lnTo>
                  <a:lnTo>
                    <a:pt x="4448" y="3097"/>
                  </a:lnTo>
                  <a:lnTo>
                    <a:pt x="4449" y="3100"/>
                  </a:lnTo>
                  <a:lnTo>
                    <a:pt x="4452" y="3096"/>
                  </a:lnTo>
                  <a:lnTo>
                    <a:pt x="4455" y="3110"/>
                  </a:lnTo>
                  <a:lnTo>
                    <a:pt x="4458" y="3100"/>
                  </a:lnTo>
                  <a:lnTo>
                    <a:pt x="4461" y="3097"/>
                  </a:lnTo>
                  <a:lnTo>
                    <a:pt x="4464" y="3100"/>
                  </a:lnTo>
                  <a:lnTo>
                    <a:pt x="4467" y="3088"/>
                  </a:lnTo>
                  <a:lnTo>
                    <a:pt x="4468" y="3092"/>
                  </a:lnTo>
                  <a:lnTo>
                    <a:pt x="4474" y="3069"/>
                  </a:lnTo>
                  <a:lnTo>
                    <a:pt x="4475" y="3075"/>
                  </a:lnTo>
                  <a:lnTo>
                    <a:pt x="4477" y="3069"/>
                  </a:lnTo>
                  <a:lnTo>
                    <a:pt x="4480" y="3076"/>
                  </a:lnTo>
                  <a:lnTo>
                    <a:pt x="4484" y="3062"/>
                  </a:lnTo>
                  <a:lnTo>
                    <a:pt x="4487" y="3076"/>
                  </a:lnTo>
                  <a:lnTo>
                    <a:pt x="4489" y="3088"/>
                  </a:lnTo>
                  <a:lnTo>
                    <a:pt x="4492" y="3082"/>
                  </a:lnTo>
                  <a:lnTo>
                    <a:pt x="4494" y="3080"/>
                  </a:lnTo>
                  <a:lnTo>
                    <a:pt x="4506" y="3123"/>
                  </a:lnTo>
                  <a:lnTo>
                    <a:pt x="4508" y="3120"/>
                  </a:lnTo>
                  <a:lnTo>
                    <a:pt x="4512" y="3122"/>
                  </a:lnTo>
                  <a:lnTo>
                    <a:pt x="4519" y="3144"/>
                  </a:lnTo>
                  <a:lnTo>
                    <a:pt x="4524" y="3128"/>
                  </a:lnTo>
                  <a:lnTo>
                    <a:pt x="4528" y="3113"/>
                  </a:lnTo>
                  <a:lnTo>
                    <a:pt x="4534" y="3088"/>
                  </a:lnTo>
                  <a:lnTo>
                    <a:pt x="4539" y="3114"/>
                  </a:lnTo>
                  <a:lnTo>
                    <a:pt x="4544" y="3096"/>
                  </a:lnTo>
                  <a:lnTo>
                    <a:pt x="4546" y="3103"/>
                  </a:lnTo>
                  <a:lnTo>
                    <a:pt x="4548" y="3110"/>
                  </a:lnTo>
                  <a:lnTo>
                    <a:pt x="4550" y="3100"/>
                  </a:lnTo>
                  <a:lnTo>
                    <a:pt x="4553" y="3106"/>
                  </a:lnTo>
                  <a:lnTo>
                    <a:pt x="4555" y="3112"/>
                  </a:lnTo>
                  <a:lnTo>
                    <a:pt x="4558" y="3104"/>
                  </a:lnTo>
                  <a:lnTo>
                    <a:pt x="4559" y="3107"/>
                  </a:lnTo>
                  <a:lnTo>
                    <a:pt x="4561" y="3094"/>
                  </a:lnTo>
                  <a:lnTo>
                    <a:pt x="4563" y="3099"/>
                  </a:lnTo>
                  <a:lnTo>
                    <a:pt x="4568" y="3099"/>
                  </a:lnTo>
                  <a:lnTo>
                    <a:pt x="4571" y="3095"/>
                  </a:lnTo>
                  <a:lnTo>
                    <a:pt x="4574" y="3109"/>
                  </a:lnTo>
                  <a:lnTo>
                    <a:pt x="4581" y="3093"/>
                  </a:lnTo>
                  <a:lnTo>
                    <a:pt x="4587" y="3128"/>
                  </a:lnTo>
                  <a:lnTo>
                    <a:pt x="4593" y="3112"/>
                  </a:lnTo>
                  <a:lnTo>
                    <a:pt x="4596" y="3121"/>
                  </a:lnTo>
                  <a:lnTo>
                    <a:pt x="4598" y="3114"/>
                  </a:lnTo>
                  <a:lnTo>
                    <a:pt x="4599" y="3118"/>
                  </a:lnTo>
                  <a:lnTo>
                    <a:pt x="4600" y="3114"/>
                  </a:lnTo>
                  <a:lnTo>
                    <a:pt x="4609" y="3166"/>
                  </a:lnTo>
                  <a:lnTo>
                    <a:pt x="4611" y="3165"/>
                  </a:lnTo>
                  <a:lnTo>
                    <a:pt x="4612" y="3173"/>
                  </a:lnTo>
                  <a:lnTo>
                    <a:pt x="4618" y="3198"/>
                  </a:lnTo>
                  <a:lnTo>
                    <a:pt x="4628" y="3162"/>
                  </a:lnTo>
                  <a:lnTo>
                    <a:pt x="4630" y="3166"/>
                  </a:lnTo>
                  <a:lnTo>
                    <a:pt x="4631" y="3159"/>
                  </a:lnTo>
                  <a:lnTo>
                    <a:pt x="4632" y="3166"/>
                  </a:lnTo>
                  <a:lnTo>
                    <a:pt x="4634" y="3164"/>
                  </a:lnTo>
                  <a:lnTo>
                    <a:pt x="4636" y="3169"/>
                  </a:lnTo>
                  <a:lnTo>
                    <a:pt x="4637" y="3167"/>
                  </a:lnTo>
                  <a:lnTo>
                    <a:pt x="4639" y="3172"/>
                  </a:lnTo>
                  <a:lnTo>
                    <a:pt x="4641" y="3169"/>
                  </a:lnTo>
                  <a:lnTo>
                    <a:pt x="4643" y="3178"/>
                  </a:lnTo>
                  <a:lnTo>
                    <a:pt x="4648" y="3148"/>
                  </a:lnTo>
                  <a:lnTo>
                    <a:pt x="4655" y="3147"/>
                  </a:lnTo>
                  <a:lnTo>
                    <a:pt x="4656" y="3132"/>
                  </a:lnTo>
                  <a:lnTo>
                    <a:pt x="4657" y="3135"/>
                  </a:lnTo>
                  <a:lnTo>
                    <a:pt x="4660" y="3121"/>
                  </a:lnTo>
                  <a:lnTo>
                    <a:pt x="4666" y="3126"/>
                  </a:lnTo>
                  <a:lnTo>
                    <a:pt x="4668" y="3113"/>
                  </a:lnTo>
                  <a:lnTo>
                    <a:pt x="4669" y="3119"/>
                  </a:lnTo>
                  <a:lnTo>
                    <a:pt x="4671" y="3111"/>
                  </a:lnTo>
                  <a:lnTo>
                    <a:pt x="4677" y="3121"/>
                  </a:lnTo>
                  <a:lnTo>
                    <a:pt x="4680" y="3114"/>
                  </a:lnTo>
                  <a:lnTo>
                    <a:pt x="4683" y="3123"/>
                  </a:lnTo>
                  <a:lnTo>
                    <a:pt x="4685" y="3117"/>
                  </a:lnTo>
                  <a:lnTo>
                    <a:pt x="4689" y="3147"/>
                  </a:lnTo>
                  <a:lnTo>
                    <a:pt x="4690" y="3139"/>
                  </a:lnTo>
                  <a:lnTo>
                    <a:pt x="4692" y="3145"/>
                  </a:lnTo>
                  <a:lnTo>
                    <a:pt x="4696" y="3133"/>
                  </a:lnTo>
                  <a:lnTo>
                    <a:pt x="4714" y="3200"/>
                  </a:lnTo>
                  <a:lnTo>
                    <a:pt x="4715" y="3196"/>
                  </a:lnTo>
                  <a:lnTo>
                    <a:pt x="4718" y="3204"/>
                  </a:lnTo>
                  <a:lnTo>
                    <a:pt x="4721" y="3196"/>
                  </a:lnTo>
                  <a:lnTo>
                    <a:pt x="4730" y="3232"/>
                  </a:lnTo>
                  <a:lnTo>
                    <a:pt x="4732" y="3234"/>
                  </a:lnTo>
                  <a:lnTo>
                    <a:pt x="4742" y="3203"/>
                  </a:lnTo>
                  <a:lnTo>
                    <a:pt x="4745" y="3214"/>
                  </a:lnTo>
                  <a:lnTo>
                    <a:pt x="4748" y="3198"/>
                  </a:lnTo>
                  <a:lnTo>
                    <a:pt x="4750" y="3200"/>
                  </a:lnTo>
                  <a:lnTo>
                    <a:pt x="4756" y="3181"/>
                  </a:lnTo>
                  <a:lnTo>
                    <a:pt x="4758" y="3187"/>
                  </a:lnTo>
                  <a:lnTo>
                    <a:pt x="4761" y="3163"/>
                  </a:lnTo>
                  <a:lnTo>
                    <a:pt x="4763" y="3168"/>
                  </a:lnTo>
                  <a:lnTo>
                    <a:pt x="4767" y="3149"/>
                  </a:lnTo>
                  <a:lnTo>
                    <a:pt x="4770" y="3166"/>
                  </a:lnTo>
                  <a:lnTo>
                    <a:pt x="4771" y="3159"/>
                  </a:lnTo>
                  <a:lnTo>
                    <a:pt x="4774" y="3161"/>
                  </a:lnTo>
                  <a:lnTo>
                    <a:pt x="4775" y="3158"/>
                  </a:lnTo>
                  <a:lnTo>
                    <a:pt x="4780" y="3179"/>
                  </a:lnTo>
                  <a:lnTo>
                    <a:pt x="4784" y="3187"/>
                  </a:lnTo>
                  <a:lnTo>
                    <a:pt x="4787" y="3180"/>
                  </a:lnTo>
                  <a:lnTo>
                    <a:pt x="4789" y="3186"/>
                  </a:lnTo>
                  <a:lnTo>
                    <a:pt x="4794" y="3205"/>
                  </a:lnTo>
                  <a:lnTo>
                    <a:pt x="4796" y="3201"/>
                  </a:lnTo>
                  <a:lnTo>
                    <a:pt x="4798" y="3208"/>
                  </a:lnTo>
                  <a:lnTo>
                    <a:pt x="4799" y="3205"/>
                  </a:lnTo>
                  <a:lnTo>
                    <a:pt x="4801" y="3211"/>
                  </a:lnTo>
                  <a:lnTo>
                    <a:pt x="4805" y="3215"/>
                  </a:lnTo>
                  <a:lnTo>
                    <a:pt x="4810" y="3238"/>
                  </a:lnTo>
                  <a:lnTo>
                    <a:pt x="4814" y="3243"/>
                  </a:lnTo>
                  <a:lnTo>
                    <a:pt x="4818" y="3218"/>
                  </a:lnTo>
                  <a:lnTo>
                    <a:pt x="4823" y="3209"/>
                  </a:lnTo>
                  <a:lnTo>
                    <a:pt x="4826" y="3213"/>
                  </a:lnTo>
                  <a:lnTo>
                    <a:pt x="4831" y="3202"/>
                  </a:lnTo>
                  <a:lnTo>
                    <a:pt x="4833" y="3211"/>
                  </a:lnTo>
                  <a:lnTo>
                    <a:pt x="4836" y="3201"/>
                  </a:lnTo>
                  <a:lnTo>
                    <a:pt x="4837" y="3206"/>
                  </a:lnTo>
                  <a:lnTo>
                    <a:pt x="4838" y="3201"/>
                  </a:lnTo>
                  <a:lnTo>
                    <a:pt x="4841" y="3209"/>
                  </a:lnTo>
                  <a:lnTo>
                    <a:pt x="4842" y="3196"/>
                  </a:lnTo>
                  <a:lnTo>
                    <a:pt x="4844" y="3205"/>
                  </a:lnTo>
                  <a:lnTo>
                    <a:pt x="4848" y="3211"/>
                  </a:lnTo>
                  <a:lnTo>
                    <a:pt x="4850" y="3208"/>
                  </a:lnTo>
                  <a:lnTo>
                    <a:pt x="4855" y="3220"/>
                  </a:lnTo>
                  <a:lnTo>
                    <a:pt x="4857" y="3210"/>
                  </a:lnTo>
                  <a:lnTo>
                    <a:pt x="4863" y="3224"/>
                  </a:lnTo>
                  <a:lnTo>
                    <a:pt x="4866" y="3220"/>
                  </a:lnTo>
                  <a:lnTo>
                    <a:pt x="4873" y="3250"/>
                  </a:lnTo>
                  <a:lnTo>
                    <a:pt x="4875" y="3243"/>
                  </a:lnTo>
                  <a:lnTo>
                    <a:pt x="4878" y="3248"/>
                  </a:lnTo>
                  <a:lnTo>
                    <a:pt x="4879" y="3242"/>
                  </a:lnTo>
                  <a:lnTo>
                    <a:pt x="4883" y="3246"/>
                  </a:lnTo>
                  <a:lnTo>
                    <a:pt x="4884" y="3239"/>
                  </a:lnTo>
                  <a:lnTo>
                    <a:pt x="4885" y="3246"/>
                  </a:lnTo>
                  <a:lnTo>
                    <a:pt x="4890" y="3237"/>
                  </a:lnTo>
                  <a:lnTo>
                    <a:pt x="4893" y="3253"/>
                  </a:lnTo>
                  <a:lnTo>
                    <a:pt x="4898" y="3255"/>
                  </a:lnTo>
                  <a:lnTo>
                    <a:pt x="4899" y="3250"/>
                  </a:lnTo>
                  <a:lnTo>
                    <a:pt x="4900" y="3255"/>
                  </a:lnTo>
                  <a:lnTo>
                    <a:pt x="4911" y="3298"/>
                  </a:lnTo>
                  <a:lnTo>
                    <a:pt x="4912" y="3292"/>
                  </a:lnTo>
                  <a:lnTo>
                    <a:pt x="4915" y="3302"/>
                  </a:lnTo>
                  <a:lnTo>
                    <a:pt x="4917" y="3298"/>
                  </a:lnTo>
                  <a:lnTo>
                    <a:pt x="4918" y="3305"/>
                  </a:lnTo>
                  <a:lnTo>
                    <a:pt x="4926" y="3280"/>
                  </a:lnTo>
                  <a:lnTo>
                    <a:pt x="4928" y="3289"/>
                  </a:lnTo>
                  <a:lnTo>
                    <a:pt x="4929" y="3283"/>
                  </a:lnTo>
                  <a:lnTo>
                    <a:pt x="4933" y="3295"/>
                  </a:lnTo>
                  <a:lnTo>
                    <a:pt x="4935" y="3291"/>
                  </a:lnTo>
                  <a:lnTo>
                    <a:pt x="4936" y="3296"/>
                  </a:lnTo>
                  <a:lnTo>
                    <a:pt x="4938" y="3294"/>
                  </a:lnTo>
                  <a:lnTo>
                    <a:pt x="4940" y="3304"/>
                  </a:lnTo>
                  <a:lnTo>
                    <a:pt x="4947" y="3269"/>
                  </a:lnTo>
                  <a:lnTo>
                    <a:pt x="4950" y="3270"/>
                  </a:lnTo>
                  <a:lnTo>
                    <a:pt x="4959" y="3228"/>
                  </a:lnTo>
                  <a:lnTo>
                    <a:pt x="4965" y="3247"/>
                  </a:lnTo>
                  <a:lnTo>
                    <a:pt x="4973" y="3257"/>
                  </a:lnTo>
                  <a:lnTo>
                    <a:pt x="4974" y="3251"/>
                  </a:lnTo>
                  <a:lnTo>
                    <a:pt x="4980" y="3264"/>
                  </a:lnTo>
                  <a:lnTo>
                    <a:pt x="4987" y="3224"/>
                  </a:lnTo>
                  <a:lnTo>
                    <a:pt x="4992" y="3223"/>
                  </a:lnTo>
                  <a:lnTo>
                    <a:pt x="4993" y="3216"/>
                  </a:lnTo>
                  <a:lnTo>
                    <a:pt x="4999" y="3225"/>
                  </a:lnTo>
                  <a:lnTo>
                    <a:pt x="5001" y="3222"/>
                  </a:lnTo>
                  <a:lnTo>
                    <a:pt x="5009" y="3242"/>
                  </a:lnTo>
                  <a:lnTo>
                    <a:pt x="5015" y="3218"/>
                  </a:lnTo>
                  <a:lnTo>
                    <a:pt x="5017" y="3215"/>
                  </a:lnTo>
                  <a:lnTo>
                    <a:pt x="5022" y="3223"/>
                  </a:lnTo>
                  <a:lnTo>
                    <a:pt x="5025" y="3217"/>
                  </a:lnTo>
                  <a:lnTo>
                    <a:pt x="5032" y="3239"/>
                  </a:lnTo>
                  <a:lnTo>
                    <a:pt x="5036" y="3265"/>
                  </a:lnTo>
                  <a:lnTo>
                    <a:pt x="5038" y="3264"/>
                  </a:lnTo>
                  <a:lnTo>
                    <a:pt x="5040" y="3271"/>
                  </a:lnTo>
                  <a:lnTo>
                    <a:pt x="5042" y="3265"/>
                  </a:lnTo>
                  <a:lnTo>
                    <a:pt x="5046" y="3255"/>
                  </a:lnTo>
                  <a:lnTo>
                    <a:pt x="5051" y="3269"/>
                  </a:lnTo>
                  <a:lnTo>
                    <a:pt x="5054" y="3252"/>
                  </a:lnTo>
                  <a:lnTo>
                    <a:pt x="5056" y="3255"/>
                  </a:lnTo>
                  <a:lnTo>
                    <a:pt x="5057" y="3252"/>
                  </a:lnTo>
                  <a:lnTo>
                    <a:pt x="5060" y="3271"/>
                  </a:lnTo>
                  <a:lnTo>
                    <a:pt x="5067" y="3236"/>
                  </a:lnTo>
                  <a:lnTo>
                    <a:pt x="5069" y="3243"/>
                  </a:lnTo>
                  <a:lnTo>
                    <a:pt x="5071" y="3234"/>
                  </a:lnTo>
                  <a:lnTo>
                    <a:pt x="5073" y="3238"/>
                  </a:lnTo>
                  <a:lnTo>
                    <a:pt x="5080" y="3219"/>
                  </a:lnTo>
                  <a:lnTo>
                    <a:pt x="5082" y="3205"/>
                  </a:lnTo>
                  <a:lnTo>
                    <a:pt x="5086" y="3205"/>
                  </a:lnTo>
                  <a:lnTo>
                    <a:pt x="5088" y="3197"/>
                  </a:lnTo>
                  <a:lnTo>
                    <a:pt x="5093" y="3216"/>
                  </a:lnTo>
                  <a:lnTo>
                    <a:pt x="5094" y="3218"/>
                  </a:lnTo>
                  <a:lnTo>
                    <a:pt x="5098" y="3212"/>
                  </a:lnTo>
                  <a:lnTo>
                    <a:pt x="5105" y="3257"/>
                  </a:lnTo>
                  <a:lnTo>
                    <a:pt x="5109" y="3242"/>
                  </a:lnTo>
                  <a:lnTo>
                    <a:pt x="5111" y="3253"/>
                  </a:lnTo>
                  <a:lnTo>
                    <a:pt x="5114" y="3240"/>
                  </a:lnTo>
                  <a:lnTo>
                    <a:pt x="5115" y="3244"/>
                  </a:lnTo>
                  <a:lnTo>
                    <a:pt x="5116" y="3238"/>
                  </a:lnTo>
                  <a:lnTo>
                    <a:pt x="5120" y="3247"/>
                  </a:lnTo>
                  <a:lnTo>
                    <a:pt x="5128" y="3216"/>
                  </a:lnTo>
                  <a:lnTo>
                    <a:pt x="5131" y="3226"/>
                  </a:lnTo>
                  <a:lnTo>
                    <a:pt x="5138" y="3170"/>
                  </a:lnTo>
                  <a:lnTo>
                    <a:pt x="5140" y="3174"/>
                  </a:lnTo>
                  <a:lnTo>
                    <a:pt x="5152" y="3112"/>
                  </a:lnTo>
                  <a:lnTo>
                    <a:pt x="5154" y="3121"/>
                  </a:lnTo>
                  <a:lnTo>
                    <a:pt x="5158" y="3109"/>
                  </a:lnTo>
                  <a:lnTo>
                    <a:pt x="5165" y="3134"/>
                  </a:lnTo>
                  <a:lnTo>
                    <a:pt x="5166" y="3124"/>
                  </a:lnTo>
                  <a:lnTo>
                    <a:pt x="5168" y="3126"/>
                  </a:lnTo>
                  <a:lnTo>
                    <a:pt x="5169" y="3123"/>
                  </a:lnTo>
                  <a:lnTo>
                    <a:pt x="5183" y="3178"/>
                  </a:lnTo>
                  <a:lnTo>
                    <a:pt x="5185" y="3171"/>
                  </a:lnTo>
                  <a:lnTo>
                    <a:pt x="5188" y="3187"/>
                  </a:lnTo>
                  <a:lnTo>
                    <a:pt x="5192" y="3203"/>
                  </a:lnTo>
                  <a:lnTo>
                    <a:pt x="5196" y="3203"/>
                  </a:lnTo>
                  <a:lnTo>
                    <a:pt x="5202" y="3232"/>
                  </a:lnTo>
                  <a:lnTo>
                    <a:pt x="5208" y="3221"/>
                  </a:lnTo>
                  <a:lnTo>
                    <a:pt x="5213" y="3244"/>
                  </a:lnTo>
                  <a:lnTo>
                    <a:pt x="5214" y="3241"/>
                  </a:lnTo>
                  <a:lnTo>
                    <a:pt x="5217" y="3243"/>
                  </a:lnTo>
                  <a:lnTo>
                    <a:pt x="5224" y="3225"/>
                  </a:lnTo>
                  <a:lnTo>
                    <a:pt x="5225" y="3234"/>
                  </a:lnTo>
                  <a:lnTo>
                    <a:pt x="5229" y="3213"/>
                  </a:lnTo>
                  <a:lnTo>
                    <a:pt x="5231" y="3217"/>
                  </a:lnTo>
                  <a:lnTo>
                    <a:pt x="5233" y="3213"/>
                  </a:lnTo>
                  <a:lnTo>
                    <a:pt x="5235" y="3218"/>
                  </a:lnTo>
                  <a:lnTo>
                    <a:pt x="5246" y="3144"/>
                  </a:lnTo>
                  <a:lnTo>
                    <a:pt x="5250" y="3134"/>
                  </a:lnTo>
                  <a:lnTo>
                    <a:pt x="5253" y="3143"/>
                  </a:lnTo>
                  <a:lnTo>
                    <a:pt x="5258" y="3119"/>
                  </a:lnTo>
                  <a:lnTo>
                    <a:pt x="5261" y="3124"/>
                  </a:lnTo>
                  <a:lnTo>
                    <a:pt x="5262" y="3121"/>
                  </a:lnTo>
                  <a:lnTo>
                    <a:pt x="5267" y="3143"/>
                  </a:lnTo>
                  <a:lnTo>
                    <a:pt x="5269" y="3139"/>
                  </a:lnTo>
                  <a:lnTo>
                    <a:pt x="5270" y="3145"/>
                  </a:lnTo>
                  <a:lnTo>
                    <a:pt x="5274" y="3125"/>
                  </a:lnTo>
                  <a:lnTo>
                    <a:pt x="5284" y="3144"/>
                  </a:lnTo>
                  <a:lnTo>
                    <a:pt x="5286" y="3146"/>
                  </a:lnTo>
                  <a:lnTo>
                    <a:pt x="5289" y="3141"/>
                  </a:lnTo>
                  <a:lnTo>
                    <a:pt x="5293" y="3159"/>
                  </a:lnTo>
                  <a:lnTo>
                    <a:pt x="5295" y="3152"/>
                  </a:lnTo>
                  <a:lnTo>
                    <a:pt x="5296" y="3155"/>
                  </a:lnTo>
                  <a:lnTo>
                    <a:pt x="5297" y="3152"/>
                  </a:lnTo>
                  <a:lnTo>
                    <a:pt x="5298" y="3155"/>
                  </a:lnTo>
                  <a:lnTo>
                    <a:pt x="5301" y="3146"/>
                  </a:lnTo>
                  <a:lnTo>
                    <a:pt x="5303" y="3150"/>
                  </a:lnTo>
                  <a:lnTo>
                    <a:pt x="5312" y="3104"/>
                  </a:lnTo>
                  <a:lnTo>
                    <a:pt x="5317" y="3099"/>
                  </a:lnTo>
                  <a:lnTo>
                    <a:pt x="5325" y="3147"/>
                  </a:lnTo>
                  <a:lnTo>
                    <a:pt x="5328" y="3143"/>
                  </a:lnTo>
                  <a:lnTo>
                    <a:pt x="5335" y="3177"/>
                  </a:lnTo>
                  <a:lnTo>
                    <a:pt x="5337" y="3173"/>
                  </a:lnTo>
                  <a:lnTo>
                    <a:pt x="5339" y="3175"/>
                  </a:lnTo>
                  <a:lnTo>
                    <a:pt x="5340" y="3173"/>
                  </a:lnTo>
                  <a:lnTo>
                    <a:pt x="5348" y="3228"/>
                  </a:lnTo>
                  <a:lnTo>
                    <a:pt x="5353" y="3218"/>
                  </a:lnTo>
                  <a:lnTo>
                    <a:pt x="5354" y="3225"/>
                  </a:lnTo>
                  <a:lnTo>
                    <a:pt x="5362" y="3221"/>
                  </a:lnTo>
                  <a:lnTo>
                    <a:pt x="5363" y="3228"/>
                  </a:lnTo>
                  <a:lnTo>
                    <a:pt x="5368" y="3200"/>
                  </a:lnTo>
                  <a:lnTo>
                    <a:pt x="5369" y="3203"/>
                  </a:lnTo>
                  <a:lnTo>
                    <a:pt x="5376" y="3160"/>
                  </a:lnTo>
                  <a:lnTo>
                    <a:pt x="5380" y="3158"/>
                  </a:lnTo>
                  <a:lnTo>
                    <a:pt x="5384" y="3174"/>
                  </a:lnTo>
                  <a:lnTo>
                    <a:pt x="5387" y="3161"/>
                  </a:lnTo>
                  <a:lnTo>
                    <a:pt x="5391" y="3166"/>
                  </a:lnTo>
                  <a:lnTo>
                    <a:pt x="5394" y="3171"/>
                  </a:lnTo>
                  <a:lnTo>
                    <a:pt x="5396" y="3158"/>
                  </a:lnTo>
                  <a:lnTo>
                    <a:pt x="5398" y="3168"/>
                  </a:lnTo>
                  <a:lnTo>
                    <a:pt x="5401" y="3157"/>
                  </a:lnTo>
                  <a:lnTo>
                    <a:pt x="5403" y="3159"/>
                  </a:lnTo>
                  <a:lnTo>
                    <a:pt x="5406" y="3155"/>
                  </a:lnTo>
                  <a:lnTo>
                    <a:pt x="5408" y="3162"/>
                  </a:lnTo>
                  <a:lnTo>
                    <a:pt x="5410" y="3160"/>
                  </a:lnTo>
                  <a:lnTo>
                    <a:pt x="5416" y="3183"/>
                  </a:lnTo>
                  <a:lnTo>
                    <a:pt x="5417" y="3176"/>
                  </a:lnTo>
                  <a:lnTo>
                    <a:pt x="5418" y="3181"/>
                  </a:lnTo>
                  <a:lnTo>
                    <a:pt x="5423" y="3167"/>
                  </a:lnTo>
                  <a:lnTo>
                    <a:pt x="5424" y="3172"/>
                  </a:lnTo>
                  <a:lnTo>
                    <a:pt x="5427" y="3170"/>
                  </a:lnTo>
                  <a:lnTo>
                    <a:pt x="5428" y="3175"/>
                  </a:lnTo>
                  <a:lnTo>
                    <a:pt x="5430" y="3165"/>
                  </a:lnTo>
                  <a:lnTo>
                    <a:pt x="5439" y="3203"/>
                  </a:lnTo>
                  <a:lnTo>
                    <a:pt x="5441" y="3214"/>
                  </a:lnTo>
                  <a:lnTo>
                    <a:pt x="5445" y="3193"/>
                  </a:lnTo>
                  <a:lnTo>
                    <a:pt x="5451" y="3234"/>
                  </a:lnTo>
                  <a:lnTo>
                    <a:pt x="5454" y="3233"/>
                  </a:lnTo>
                  <a:lnTo>
                    <a:pt x="5455" y="3238"/>
                  </a:lnTo>
                  <a:lnTo>
                    <a:pt x="5457" y="3227"/>
                  </a:lnTo>
                  <a:lnTo>
                    <a:pt x="5465" y="3245"/>
                  </a:lnTo>
                  <a:lnTo>
                    <a:pt x="5466" y="3255"/>
                  </a:lnTo>
                  <a:lnTo>
                    <a:pt x="5468" y="3249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10634" name="Group 42"/>
            <p:cNvGrpSpPr>
              <a:grpSpLocks/>
            </p:cNvGrpSpPr>
            <p:nvPr/>
          </p:nvGrpSpPr>
          <p:grpSpPr bwMode="auto">
            <a:xfrm>
              <a:off x="6397" y="2946"/>
              <a:ext cx="469" cy="105"/>
              <a:chOff x="2745" y="1860"/>
              <a:chExt cx="469" cy="105"/>
            </a:xfrm>
          </p:grpSpPr>
          <p:sp>
            <p:nvSpPr>
              <p:cNvPr id="110635" name="Freeform 43"/>
              <p:cNvSpPr>
                <a:spLocks/>
              </p:cNvSpPr>
              <p:nvPr/>
            </p:nvSpPr>
            <p:spPr bwMode="auto">
              <a:xfrm>
                <a:off x="2758" y="1860"/>
                <a:ext cx="26" cy="31"/>
              </a:xfrm>
              <a:custGeom>
                <a:avLst/>
                <a:gdLst>
                  <a:gd name="T0" fmla="*/ 22 w 33"/>
                  <a:gd name="T1" fmla="*/ 0 h 40"/>
                  <a:gd name="T2" fmla="*/ 0 w 33"/>
                  <a:gd name="T3" fmla="*/ 40 h 40"/>
                  <a:gd name="T4" fmla="*/ 33 w 33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40">
                    <a:moveTo>
                      <a:pt x="22" y="0"/>
                    </a:moveTo>
                    <a:lnTo>
                      <a:pt x="0" y="40"/>
                    </a:lnTo>
                    <a:lnTo>
                      <a:pt x="33" y="4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636" name="Line 44"/>
              <p:cNvSpPr>
                <a:spLocks noChangeShapeType="1"/>
              </p:cNvSpPr>
              <p:nvPr/>
            </p:nvSpPr>
            <p:spPr bwMode="auto">
              <a:xfrm>
                <a:off x="2775" y="1860"/>
                <a:ext cx="1" cy="4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637" name="Freeform 45"/>
              <p:cNvSpPr>
                <a:spLocks/>
              </p:cNvSpPr>
              <p:nvPr/>
            </p:nvSpPr>
            <p:spPr bwMode="auto">
              <a:xfrm>
                <a:off x="2816" y="1860"/>
                <a:ext cx="9" cy="46"/>
              </a:xfrm>
              <a:custGeom>
                <a:avLst/>
                <a:gdLst>
                  <a:gd name="T0" fmla="*/ 0 w 11"/>
                  <a:gd name="T1" fmla="*/ 11 h 59"/>
                  <a:gd name="T2" fmla="*/ 4 w 11"/>
                  <a:gd name="T3" fmla="*/ 8 h 59"/>
                  <a:gd name="T4" fmla="*/ 11 w 11"/>
                  <a:gd name="T5" fmla="*/ 0 h 59"/>
                  <a:gd name="T6" fmla="*/ 11 w 11"/>
                  <a:gd name="T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59">
                    <a:moveTo>
                      <a:pt x="0" y="11"/>
                    </a:moveTo>
                    <a:lnTo>
                      <a:pt x="4" y="8"/>
                    </a:lnTo>
                    <a:lnTo>
                      <a:pt x="11" y="0"/>
                    </a:lnTo>
                    <a:lnTo>
                      <a:pt x="11" y="5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638" name="Freeform 46"/>
              <p:cNvSpPr>
                <a:spLocks/>
              </p:cNvSpPr>
              <p:nvPr/>
            </p:nvSpPr>
            <p:spPr bwMode="auto">
              <a:xfrm>
                <a:off x="2863" y="1860"/>
                <a:ext cx="23" cy="46"/>
              </a:xfrm>
              <a:custGeom>
                <a:avLst/>
                <a:gdLst>
                  <a:gd name="T0" fmla="*/ 11 w 29"/>
                  <a:gd name="T1" fmla="*/ 0 h 59"/>
                  <a:gd name="T2" fmla="*/ 5 w 29"/>
                  <a:gd name="T3" fmla="*/ 3 h 59"/>
                  <a:gd name="T4" fmla="*/ 5 w 29"/>
                  <a:gd name="T5" fmla="*/ 20 h 59"/>
                  <a:gd name="T6" fmla="*/ 9 w 29"/>
                  <a:gd name="T7" fmla="*/ 22 h 59"/>
                  <a:gd name="T8" fmla="*/ 24 w 29"/>
                  <a:gd name="T9" fmla="*/ 28 h 59"/>
                  <a:gd name="T10" fmla="*/ 29 w 29"/>
                  <a:gd name="T11" fmla="*/ 34 h 59"/>
                  <a:gd name="T12" fmla="*/ 29 w 29"/>
                  <a:gd name="T13" fmla="*/ 54 h 59"/>
                  <a:gd name="T14" fmla="*/ 27 w 29"/>
                  <a:gd name="T15" fmla="*/ 57 h 59"/>
                  <a:gd name="T16" fmla="*/ 20 w 29"/>
                  <a:gd name="T17" fmla="*/ 59 h 59"/>
                  <a:gd name="T18" fmla="*/ 5 w 29"/>
                  <a:gd name="T19" fmla="*/ 57 h 59"/>
                  <a:gd name="T20" fmla="*/ 0 w 29"/>
                  <a:gd name="T21" fmla="*/ 48 h 59"/>
                  <a:gd name="T22" fmla="*/ 0 w 29"/>
                  <a:gd name="T23" fmla="*/ 40 h 59"/>
                  <a:gd name="T24" fmla="*/ 2 w 29"/>
                  <a:gd name="T25" fmla="*/ 34 h 59"/>
                  <a:gd name="T26" fmla="*/ 13 w 29"/>
                  <a:gd name="T27" fmla="*/ 25 h 59"/>
                  <a:gd name="T28" fmla="*/ 22 w 29"/>
                  <a:gd name="T29" fmla="*/ 22 h 59"/>
                  <a:gd name="T30" fmla="*/ 29 w 29"/>
                  <a:gd name="T31" fmla="*/ 14 h 59"/>
                  <a:gd name="T32" fmla="*/ 29 w 29"/>
                  <a:gd name="T33" fmla="*/ 8 h 59"/>
                  <a:gd name="T34" fmla="*/ 27 w 29"/>
                  <a:gd name="T35" fmla="*/ 3 h 59"/>
                  <a:gd name="T36" fmla="*/ 20 w 29"/>
                  <a:gd name="T37" fmla="*/ 0 h 59"/>
                  <a:gd name="T38" fmla="*/ 11 w 29"/>
                  <a:gd name="T3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" h="59">
                    <a:moveTo>
                      <a:pt x="11" y="0"/>
                    </a:moveTo>
                    <a:lnTo>
                      <a:pt x="5" y="3"/>
                    </a:lnTo>
                    <a:lnTo>
                      <a:pt x="5" y="20"/>
                    </a:lnTo>
                    <a:lnTo>
                      <a:pt x="9" y="22"/>
                    </a:lnTo>
                    <a:lnTo>
                      <a:pt x="24" y="28"/>
                    </a:lnTo>
                    <a:lnTo>
                      <a:pt x="29" y="34"/>
                    </a:lnTo>
                    <a:lnTo>
                      <a:pt x="29" y="54"/>
                    </a:lnTo>
                    <a:lnTo>
                      <a:pt x="27" y="57"/>
                    </a:lnTo>
                    <a:lnTo>
                      <a:pt x="20" y="59"/>
                    </a:lnTo>
                    <a:lnTo>
                      <a:pt x="5" y="57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2" y="34"/>
                    </a:lnTo>
                    <a:lnTo>
                      <a:pt x="13" y="25"/>
                    </a:lnTo>
                    <a:lnTo>
                      <a:pt x="22" y="22"/>
                    </a:lnTo>
                    <a:lnTo>
                      <a:pt x="29" y="14"/>
                    </a:lnTo>
                    <a:lnTo>
                      <a:pt x="29" y="8"/>
                    </a:lnTo>
                    <a:lnTo>
                      <a:pt x="27" y="3"/>
                    </a:lnTo>
                    <a:lnTo>
                      <a:pt x="20" y="0"/>
                    </a:lnTo>
                    <a:lnTo>
                      <a:pt x="11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639" name="Freeform 47"/>
              <p:cNvSpPr>
                <a:spLocks/>
              </p:cNvSpPr>
              <p:nvPr/>
            </p:nvSpPr>
            <p:spPr bwMode="auto">
              <a:xfrm>
                <a:off x="2915" y="1860"/>
                <a:ext cx="26" cy="31"/>
              </a:xfrm>
              <a:custGeom>
                <a:avLst/>
                <a:gdLst>
                  <a:gd name="T0" fmla="*/ 22 w 33"/>
                  <a:gd name="T1" fmla="*/ 0 h 40"/>
                  <a:gd name="T2" fmla="*/ 0 w 33"/>
                  <a:gd name="T3" fmla="*/ 40 h 40"/>
                  <a:gd name="T4" fmla="*/ 33 w 33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40">
                    <a:moveTo>
                      <a:pt x="22" y="0"/>
                    </a:moveTo>
                    <a:lnTo>
                      <a:pt x="0" y="40"/>
                    </a:lnTo>
                    <a:lnTo>
                      <a:pt x="33" y="4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640" name="Line 48"/>
              <p:cNvSpPr>
                <a:spLocks noChangeShapeType="1"/>
              </p:cNvSpPr>
              <p:nvPr/>
            </p:nvSpPr>
            <p:spPr bwMode="auto">
              <a:xfrm>
                <a:off x="2932" y="1860"/>
                <a:ext cx="1" cy="4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641" name="Freeform 49"/>
              <p:cNvSpPr>
                <a:spLocks/>
              </p:cNvSpPr>
              <p:nvPr/>
            </p:nvSpPr>
            <p:spPr bwMode="auto">
              <a:xfrm>
                <a:off x="2968" y="1860"/>
                <a:ext cx="22" cy="46"/>
              </a:xfrm>
              <a:custGeom>
                <a:avLst/>
                <a:gdLst>
                  <a:gd name="T0" fmla="*/ 11 w 28"/>
                  <a:gd name="T1" fmla="*/ 0 h 59"/>
                  <a:gd name="T2" fmla="*/ 4 w 28"/>
                  <a:gd name="T3" fmla="*/ 3 h 59"/>
                  <a:gd name="T4" fmla="*/ 4 w 28"/>
                  <a:gd name="T5" fmla="*/ 20 h 59"/>
                  <a:gd name="T6" fmla="*/ 8 w 28"/>
                  <a:gd name="T7" fmla="*/ 22 h 59"/>
                  <a:gd name="T8" fmla="*/ 24 w 28"/>
                  <a:gd name="T9" fmla="*/ 28 h 59"/>
                  <a:gd name="T10" fmla="*/ 28 w 28"/>
                  <a:gd name="T11" fmla="*/ 34 h 59"/>
                  <a:gd name="T12" fmla="*/ 28 w 28"/>
                  <a:gd name="T13" fmla="*/ 54 h 59"/>
                  <a:gd name="T14" fmla="*/ 26 w 28"/>
                  <a:gd name="T15" fmla="*/ 57 h 59"/>
                  <a:gd name="T16" fmla="*/ 19 w 28"/>
                  <a:gd name="T17" fmla="*/ 59 h 59"/>
                  <a:gd name="T18" fmla="*/ 4 w 28"/>
                  <a:gd name="T19" fmla="*/ 57 h 59"/>
                  <a:gd name="T20" fmla="*/ 0 w 28"/>
                  <a:gd name="T21" fmla="*/ 48 h 59"/>
                  <a:gd name="T22" fmla="*/ 0 w 28"/>
                  <a:gd name="T23" fmla="*/ 40 h 59"/>
                  <a:gd name="T24" fmla="*/ 2 w 28"/>
                  <a:gd name="T25" fmla="*/ 34 h 59"/>
                  <a:gd name="T26" fmla="*/ 13 w 28"/>
                  <a:gd name="T27" fmla="*/ 25 h 59"/>
                  <a:gd name="T28" fmla="*/ 22 w 28"/>
                  <a:gd name="T29" fmla="*/ 22 h 59"/>
                  <a:gd name="T30" fmla="*/ 28 w 28"/>
                  <a:gd name="T31" fmla="*/ 14 h 59"/>
                  <a:gd name="T32" fmla="*/ 28 w 28"/>
                  <a:gd name="T33" fmla="*/ 8 h 59"/>
                  <a:gd name="T34" fmla="*/ 26 w 28"/>
                  <a:gd name="T35" fmla="*/ 3 h 59"/>
                  <a:gd name="T36" fmla="*/ 19 w 28"/>
                  <a:gd name="T37" fmla="*/ 0 h 59"/>
                  <a:gd name="T38" fmla="*/ 11 w 28"/>
                  <a:gd name="T3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59">
                    <a:moveTo>
                      <a:pt x="11" y="0"/>
                    </a:moveTo>
                    <a:lnTo>
                      <a:pt x="4" y="3"/>
                    </a:lnTo>
                    <a:lnTo>
                      <a:pt x="4" y="20"/>
                    </a:lnTo>
                    <a:lnTo>
                      <a:pt x="8" y="22"/>
                    </a:lnTo>
                    <a:lnTo>
                      <a:pt x="24" y="28"/>
                    </a:lnTo>
                    <a:lnTo>
                      <a:pt x="28" y="34"/>
                    </a:lnTo>
                    <a:lnTo>
                      <a:pt x="28" y="54"/>
                    </a:lnTo>
                    <a:lnTo>
                      <a:pt x="26" y="57"/>
                    </a:lnTo>
                    <a:lnTo>
                      <a:pt x="19" y="59"/>
                    </a:lnTo>
                    <a:lnTo>
                      <a:pt x="4" y="57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2" y="34"/>
                    </a:lnTo>
                    <a:lnTo>
                      <a:pt x="13" y="25"/>
                    </a:lnTo>
                    <a:lnTo>
                      <a:pt x="22" y="22"/>
                    </a:lnTo>
                    <a:lnTo>
                      <a:pt x="28" y="14"/>
                    </a:lnTo>
                    <a:lnTo>
                      <a:pt x="28" y="8"/>
                    </a:lnTo>
                    <a:lnTo>
                      <a:pt x="26" y="3"/>
                    </a:lnTo>
                    <a:lnTo>
                      <a:pt x="19" y="0"/>
                    </a:lnTo>
                    <a:lnTo>
                      <a:pt x="11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642" name="Freeform 50"/>
              <p:cNvSpPr>
                <a:spLocks/>
              </p:cNvSpPr>
              <p:nvPr/>
            </p:nvSpPr>
            <p:spPr bwMode="auto">
              <a:xfrm>
                <a:off x="3031" y="1895"/>
                <a:ext cx="2" cy="5"/>
              </a:xfrm>
              <a:custGeom>
                <a:avLst/>
                <a:gdLst>
                  <a:gd name="T0" fmla="*/ 2 w 2"/>
                  <a:gd name="T1" fmla="*/ 0 h 6"/>
                  <a:gd name="T2" fmla="*/ 0 w 2"/>
                  <a:gd name="T3" fmla="*/ 3 h 6"/>
                  <a:gd name="T4" fmla="*/ 2 w 2"/>
                  <a:gd name="T5" fmla="*/ 6 h 6"/>
                  <a:gd name="T6" fmla="*/ 2 w 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lnTo>
                      <a:pt x="0" y="3"/>
                    </a:lnTo>
                    <a:lnTo>
                      <a:pt x="2" y="6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643" name="Freeform 51"/>
              <p:cNvSpPr>
                <a:spLocks/>
              </p:cNvSpPr>
              <p:nvPr/>
            </p:nvSpPr>
            <p:spPr bwMode="auto">
              <a:xfrm>
                <a:off x="3073" y="1860"/>
                <a:ext cx="23" cy="46"/>
              </a:xfrm>
              <a:custGeom>
                <a:avLst/>
                <a:gdLst>
                  <a:gd name="T0" fmla="*/ 29 w 29"/>
                  <a:gd name="T1" fmla="*/ 20 h 59"/>
                  <a:gd name="T2" fmla="*/ 22 w 29"/>
                  <a:gd name="T3" fmla="*/ 34 h 59"/>
                  <a:gd name="T4" fmla="*/ 13 w 29"/>
                  <a:gd name="T5" fmla="*/ 37 h 59"/>
                  <a:gd name="T6" fmla="*/ 6 w 29"/>
                  <a:gd name="T7" fmla="*/ 34 h 59"/>
                  <a:gd name="T8" fmla="*/ 0 w 29"/>
                  <a:gd name="T9" fmla="*/ 20 h 59"/>
                  <a:gd name="T10" fmla="*/ 0 w 29"/>
                  <a:gd name="T11" fmla="*/ 17 h 59"/>
                  <a:gd name="T12" fmla="*/ 2 w 29"/>
                  <a:gd name="T13" fmla="*/ 8 h 59"/>
                  <a:gd name="T14" fmla="*/ 13 w 29"/>
                  <a:gd name="T15" fmla="*/ 0 h 59"/>
                  <a:gd name="T16" fmla="*/ 15 w 29"/>
                  <a:gd name="T17" fmla="*/ 0 h 59"/>
                  <a:gd name="T18" fmla="*/ 22 w 29"/>
                  <a:gd name="T19" fmla="*/ 3 h 59"/>
                  <a:gd name="T20" fmla="*/ 29 w 29"/>
                  <a:gd name="T21" fmla="*/ 20 h 59"/>
                  <a:gd name="T22" fmla="*/ 26 w 29"/>
                  <a:gd name="T23" fmla="*/ 48 h 59"/>
                  <a:gd name="T24" fmla="*/ 22 w 29"/>
                  <a:gd name="T25" fmla="*/ 57 h 59"/>
                  <a:gd name="T26" fmla="*/ 11 w 29"/>
                  <a:gd name="T27" fmla="*/ 59 h 59"/>
                  <a:gd name="T28" fmla="*/ 4 w 29"/>
                  <a:gd name="T29" fmla="*/ 57 h 59"/>
                  <a:gd name="T30" fmla="*/ 2 w 29"/>
                  <a:gd name="T31" fmla="*/ 5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" h="59">
                    <a:moveTo>
                      <a:pt x="29" y="20"/>
                    </a:moveTo>
                    <a:lnTo>
                      <a:pt x="22" y="34"/>
                    </a:lnTo>
                    <a:lnTo>
                      <a:pt x="13" y="37"/>
                    </a:lnTo>
                    <a:lnTo>
                      <a:pt x="6" y="34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2" y="8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22" y="3"/>
                    </a:lnTo>
                    <a:lnTo>
                      <a:pt x="29" y="20"/>
                    </a:lnTo>
                    <a:lnTo>
                      <a:pt x="26" y="48"/>
                    </a:lnTo>
                    <a:lnTo>
                      <a:pt x="22" y="57"/>
                    </a:lnTo>
                    <a:lnTo>
                      <a:pt x="11" y="59"/>
                    </a:lnTo>
                    <a:lnTo>
                      <a:pt x="4" y="57"/>
                    </a:lnTo>
                    <a:lnTo>
                      <a:pt x="2" y="51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644" name="Freeform 52"/>
              <p:cNvSpPr>
                <a:spLocks/>
              </p:cNvSpPr>
              <p:nvPr/>
            </p:nvSpPr>
            <p:spPr bwMode="auto">
              <a:xfrm>
                <a:off x="3125" y="1860"/>
                <a:ext cx="24" cy="46"/>
              </a:xfrm>
              <a:custGeom>
                <a:avLst/>
                <a:gdLst>
                  <a:gd name="T0" fmla="*/ 29 w 29"/>
                  <a:gd name="T1" fmla="*/ 20 h 59"/>
                  <a:gd name="T2" fmla="*/ 22 w 29"/>
                  <a:gd name="T3" fmla="*/ 34 h 59"/>
                  <a:gd name="T4" fmla="*/ 13 w 29"/>
                  <a:gd name="T5" fmla="*/ 37 h 59"/>
                  <a:gd name="T6" fmla="*/ 7 w 29"/>
                  <a:gd name="T7" fmla="*/ 34 h 59"/>
                  <a:gd name="T8" fmla="*/ 0 w 29"/>
                  <a:gd name="T9" fmla="*/ 20 h 59"/>
                  <a:gd name="T10" fmla="*/ 0 w 29"/>
                  <a:gd name="T11" fmla="*/ 17 h 59"/>
                  <a:gd name="T12" fmla="*/ 2 w 29"/>
                  <a:gd name="T13" fmla="*/ 8 h 59"/>
                  <a:gd name="T14" fmla="*/ 13 w 29"/>
                  <a:gd name="T15" fmla="*/ 0 h 59"/>
                  <a:gd name="T16" fmla="*/ 15 w 29"/>
                  <a:gd name="T17" fmla="*/ 0 h 59"/>
                  <a:gd name="T18" fmla="*/ 22 w 29"/>
                  <a:gd name="T19" fmla="*/ 3 h 59"/>
                  <a:gd name="T20" fmla="*/ 29 w 29"/>
                  <a:gd name="T21" fmla="*/ 20 h 59"/>
                  <a:gd name="T22" fmla="*/ 26 w 29"/>
                  <a:gd name="T23" fmla="*/ 48 h 59"/>
                  <a:gd name="T24" fmla="*/ 22 w 29"/>
                  <a:gd name="T25" fmla="*/ 57 h 59"/>
                  <a:gd name="T26" fmla="*/ 11 w 29"/>
                  <a:gd name="T27" fmla="*/ 59 h 59"/>
                  <a:gd name="T28" fmla="*/ 4 w 29"/>
                  <a:gd name="T29" fmla="*/ 57 h 59"/>
                  <a:gd name="T30" fmla="*/ 2 w 29"/>
                  <a:gd name="T31" fmla="*/ 5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" h="59">
                    <a:moveTo>
                      <a:pt x="29" y="20"/>
                    </a:moveTo>
                    <a:lnTo>
                      <a:pt x="22" y="34"/>
                    </a:lnTo>
                    <a:lnTo>
                      <a:pt x="13" y="37"/>
                    </a:lnTo>
                    <a:lnTo>
                      <a:pt x="7" y="34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2" y="8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22" y="3"/>
                    </a:lnTo>
                    <a:lnTo>
                      <a:pt x="29" y="20"/>
                    </a:lnTo>
                    <a:lnTo>
                      <a:pt x="26" y="48"/>
                    </a:lnTo>
                    <a:lnTo>
                      <a:pt x="22" y="57"/>
                    </a:lnTo>
                    <a:lnTo>
                      <a:pt x="11" y="59"/>
                    </a:lnTo>
                    <a:lnTo>
                      <a:pt x="4" y="57"/>
                    </a:lnTo>
                    <a:lnTo>
                      <a:pt x="2" y="51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645" name="Freeform 53"/>
              <p:cNvSpPr>
                <a:spLocks/>
              </p:cNvSpPr>
              <p:nvPr/>
            </p:nvSpPr>
            <p:spPr bwMode="auto">
              <a:xfrm>
                <a:off x="3178" y="1860"/>
                <a:ext cx="24" cy="46"/>
              </a:xfrm>
              <a:custGeom>
                <a:avLst/>
                <a:gdLst>
                  <a:gd name="T0" fmla="*/ 2 w 31"/>
                  <a:gd name="T1" fmla="*/ 14 h 59"/>
                  <a:gd name="T2" fmla="*/ 2 w 31"/>
                  <a:gd name="T3" fmla="*/ 11 h 59"/>
                  <a:gd name="T4" fmla="*/ 5 w 31"/>
                  <a:gd name="T5" fmla="*/ 5 h 59"/>
                  <a:gd name="T6" fmla="*/ 11 w 31"/>
                  <a:gd name="T7" fmla="*/ 0 h 59"/>
                  <a:gd name="T8" fmla="*/ 24 w 31"/>
                  <a:gd name="T9" fmla="*/ 3 h 59"/>
                  <a:gd name="T10" fmla="*/ 29 w 31"/>
                  <a:gd name="T11" fmla="*/ 11 h 59"/>
                  <a:gd name="T12" fmla="*/ 22 w 31"/>
                  <a:gd name="T13" fmla="*/ 31 h 59"/>
                  <a:gd name="T14" fmla="*/ 0 w 31"/>
                  <a:gd name="T15" fmla="*/ 59 h 59"/>
                  <a:gd name="T16" fmla="*/ 31 w 31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59">
                    <a:moveTo>
                      <a:pt x="2" y="14"/>
                    </a:moveTo>
                    <a:lnTo>
                      <a:pt x="2" y="11"/>
                    </a:lnTo>
                    <a:lnTo>
                      <a:pt x="5" y="5"/>
                    </a:lnTo>
                    <a:lnTo>
                      <a:pt x="11" y="0"/>
                    </a:lnTo>
                    <a:lnTo>
                      <a:pt x="24" y="3"/>
                    </a:lnTo>
                    <a:lnTo>
                      <a:pt x="29" y="11"/>
                    </a:lnTo>
                    <a:lnTo>
                      <a:pt x="22" y="31"/>
                    </a:lnTo>
                    <a:lnTo>
                      <a:pt x="0" y="59"/>
                    </a:lnTo>
                    <a:lnTo>
                      <a:pt x="31" y="59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0646" name="Freeform 54"/>
              <p:cNvSpPr>
                <a:spLocks/>
              </p:cNvSpPr>
              <p:nvPr/>
            </p:nvSpPr>
            <p:spPr bwMode="auto">
              <a:xfrm>
                <a:off x="2745" y="1922"/>
                <a:ext cx="469" cy="43"/>
              </a:xfrm>
              <a:custGeom>
                <a:avLst/>
                <a:gdLst>
                  <a:gd name="T0" fmla="*/ 177 w 591"/>
                  <a:gd name="T1" fmla="*/ 56 h 56"/>
                  <a:gd name="T2" fmla="*/ 177 w 591"/>
                  <a:gd name="T3" fmla="*/ 0 h 56"/>
                  <a:gd name="T4" fmla="*/ 0 w 591"/>
                  <a:gd name="T5" fmla="*/ 0 h 56"/>
                  <a:gd name="T6" fmla="*/ 591 w 591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1" h="56">
                    <a:moveTo>
                      <a:pt x="177" y="56"/>
                    </a:moveTo>
                    <a:lnTo>
                      <a:pt x="177" y="0"/>
                    </a:lnTo>
                    <a:lnTo>
                      <a:pt x="0" y="0"/>
                    </a:lnTo>
                    <a:lnTo>
                      <a:pt x="591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10647" name="Group 55"/>
          <p:cNvGrpSpPr>
            <a:grpSpLocks/>
          </p:cNvGrpSpPr>
          <p:nvPr/>
        </p:nvGrpSpPr>
        <p:grpSpPr bwMode="auto">
          <a:xfrm>
            <a:off x="4333875" y="2466975"/>
            <a:ext cx="2290763" cy="576263"/>
            <a:chOff x="2707" y="1298"/>
            <a:chExt cx="1443" cy="363"/>
          </a:xfrm>
        </p:grpSpPr>
        <p:sp>
          <p:nvSpPr>
            <p:cNvPr id="110648" name="AutoShape 56"/>
            <p:cNvSpPr>
              <a:spLocks noChangeArrowheads="1"/>
            </p:cNvSpPr>
            <p:nvPr/>
          </p:nvSpPr>
          <p:spPr bwMode="auto">
            <a:xfrm>
              <a:off x="2707" y="1586"/>
              <a:ext cx="181" cy="75"/>
            </a:xfrm>
            <a:prstGeom prst="leftRightArrow">
              <a:avLst>
                <a:gd name="adj1" fmla="val 50000"/>
                <a:gd name="adj2" fmla="val 482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altLang="cs-CZ" sz="1400"/>
            </a:p>
          </p:txBody>
        </p:sp>
        <p:sp>
          <p:nvSpPr>
            <p:cNvPr id="110649" name="Text Box 57"/>
            <p:cNvSpPr txBox="1">
              <a:spLocks noChangeArrowheads="1"/>
            </p:cNvSpPr>
            <p:nvPr/>
          </p:nvSpPr>
          <p:spPr bwMode="auto">
            <a:xfrm>
              <a:off x="2795" y="1298"/>
              <a:ext cx="13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cs-CZ" b="1">
                  <a:latin typeface="Symbol" pitchFamily="18" charset="2"/>
                </a:rPr>
                <a:t>D</a:t>
              </a:r>
              <a:r>
                <a:rPr lang="en-US" altLang="cs-CZ" b="1" baseline="-25000"/>
                <a:t>aver</a:t>
              </a:r>
              <a:r>
                <a:rPr lang="en-US" altLang="cs-CZ" b="1">
                  <a:latin typeface="Symbol" pitchFamily="18" charset="2"/>
                </a:rPr>
                <a:t> = 1.2 </a:t>
              </a:r>
              <a:r>
                <a:rPr lang="en-US" altLang="cs-CZ" b="1"/>
                <a:t>kDa</a:t>
              </a:r>
              <a:r>
                <a:rPr lang="en-US" altLang="cs-CZ" b="1">
                  <a:latin typeface="Symbol" pitchFamily="18" charset="2"/>
                </a:rPr>
                <a:t> </a:t>
              </a:r>
              <a:endParaRPr lang="cs-CZ" altLang="cs-CZ" b="1">
                <a:latin typeface="Symbol" pitchFamily="18" charset="2"/>
              </a:endParaRPr>
            </a:p>
          </p:txBody>
        </p:sp>
      </p:grpSp>
      <p:sp>
        <p:nvSpPr>
          <p:cNvPr id="110650" name="Text Box 58"/>
          <p:cNvSpPr txBox="1">
            <a:spLocks noChangeArrowheads="1"/>
          </p:cNvSpPr>
          <p:nvPr/>
        </p:nvSpPr>
        <p:spPr bwMode="auto">
          <a:xfrm>
            <a:off x="3017838" y="260350"/>
            <a:ext cx="3259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 b="1"/>
              <a:t>MALDI-MS cel</a:t>
            </a:r>
            <a:r>
              <a:rPr lang="cs-CZ" altLang="cs-CZ" sz="2000" b="1"/>
              <a:t>ých proteinů</a:t>
            </a:r>
            <a:endParaRPr lang="en-US" altLang="cs-CZ" sz="2000"/>
          </a:p>
        </p:txBody>
      </p:sp>
      <p:sp>
        <p:nvSpPr>
          <p:cNvPr id="110653" name="Rectangle 61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P5_all_z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692150"/>
            <a:ext cx="7477125" cy="58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3017838" y="260350"/>
            <a:ext cx="3681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 b="1"/>
              <a:t>MALDI-MS </a:t>
            </a:r>
            <a:r>
              <a:rPr lang="cs-CZ" altLang="cs-CZ" sz="2000" b="1"/>
              <a:t>tryptických digestů</a:t>
            </a:r>
            <a:endParaRPr lang="en-US" altLang="cs-CZ" sz="2000"/>
          </a:p>
        </p:txBody>
      </p:sp>
      <p:sp>
        <p:nvSpPr>
          <p:cNvPr id="111620" name="Freeform 4"/>
          <p:cNvSpPr>
            <a:spLocks/>
          </p:cNvSpPr>
          <p:nvPr/>
        </p:nvSpPr>
        <p:spPr bwMode="auto">
          <a:xfrm>
            <a:off x="1395413" y="1336675"/>
            <a:ext cx="6810375" cy="4438650"/>
          </a:xfrm>
          <a:custGeom>
            <a:avLst/>
            <a:gdLst>
              <a:gd name="T0" fmla="*/ 82 w 5418"/>
              <a:gd name="T1" fmla="*/ 3351 h 3531"/>
              <a:gd name="T2" fmla="*/ 163 w 5418"/>
              <a:gd name="T3" fmla="*/ 3340 h 3531"/>
              <a:gd name="T4" fmla="*/ 253 w 5418"/>
              <a:gd name="T5" fmla="*/ 3331 h 3531"/>
              <a:gd name="T6" fmla="*/ 338 w 5418"/>
              <a:gd name="T7" fmla="*/ 3343 h 3531"/>
              <a:gd name="T8" fmla="*/ 421 w 5418"/>
              <a:gd name="T9" fmla="*/ 3351 h 3531"/>
              <a:gd name="T10" fmla="*/ 506 w 5418"/>
              <a:gd name="T11" fmla="*/ 3326 h 3531"/>
              <a:gd name="T12" fmla="*/ 597 w 5418"/>
              <a:gd name="T13" fmla="*/ 3362 h 3531"/>
              <a:gd name="T14" fmla="*/ 683 w 5418"/>
              <a:gd name="T15" fmla="*/ 3300 h 3531"/>
              <a:gd name="T16" fmla="*/ 765 w 5418"/>
              <a:gd name="T17" fmla="*/ 3368 h 3531"/>
              <a:gd name="T18" fmla="*/ 848 w 5418"/>
              <a:gd name="T19" fmla="*/ 3295 h 3531"/>
              <a:gd name="T20" fmla="*/ 934 w 5418"/>
              <a:gd name="T21" fmla="*/ 3332 h 3531"/>
              <a:gd name="T22" fmla="*/ 1020 w 5418"/>
              <a:gd name="T23" fmla="*/ 3323 h 3531"/>
              <a:gd name="T24" fmla="*/ 1106 w 5418"/>
              <a:gd name="T25" fmla="*/ 3356 h 3531"/>
              <a:gd name="T26" fmla="*/ 1192 w 5418"/>
              <a:gd name="T27" fmla="*/ 3309 h 3531"/>
              <a:gd name="T28" fmla="*/ 1276 w 5418"/>
              <a:gd name="T29" fmla="*/ 3320 h 3531"/>
              <a:gd name="T30" fmla="*/ 1357 w 5418"/>
              <a:gd name="T31" fmla="*/ 3298 h 3531"/>
              <a:gd name="T32" fmla="*/ 1441 w 5418"/>
              <a:gd name="T33" fmla="*/ 3287 h 3531"/>
              <a:gd name="T34" fmla="*/ 1525 w 5418"/>
              <a:gd name="T35" fmla="*/ 3351 h 3531"/>
              <a:gd name="T36" fmla="*/ 1608 w 5418"/>
              <a:gd name="T37" fmla="*/ 3309 h 3531"/>
              <a:gd name="T38" fmla="*/ 1690 w 5418"/>
              <a:gd name="T39" fmla="*/ 3297 h 3531"/>
              <a:gd name="T40" fmla="*/ 1776 w 5418"/>
              <a:gd name="T41" fmla="*/ 3312 h 3531"/>
              <a:gd name="T42" fmla="*/ 1860 w 5418"/>
              <a:gd name="T43" fmla="*/ 3270 h 3531"/>
              <a:gd name="T44" fmla="*/ 1940 w 5418"/>
              <a:gd name="T45" fmla="*/ 3291 h 3531"/>
              <a:gd name="T46" fmla="*/ 2019 w 5418"/>
              <a:gd name="T47" fmla="*/ 3345 h 3531"/>
              <a:gd name="T48" fmla="*/ 2105 w 5418"/>
              <a:gd name="T49" fmla="*/ 3327 h 3531"/>
              <a:gd name="T50" fmla="*/ 2188 w 5418"/>
              <a:gd name="T51" fmla="*/ 3329 h 3531"/>
              <a:gd name="T52" fmla="*/ 2270 w 5418"/>
              <a:gd name="T53" fmla="*/ 3319 h 3531"/>
              <a:gd name="T54" fmla="*/ 2351 w 5418"/>
              <a:gd name="T55" fmla="*/ 3322 h 3531"/>
              <a:gd name="T56" fmla="*/ 2436 w 5418"/>
              <a:gd name="T57" fmla="*/ 3325 h 3531"/>
              <a:gd name="T58" fmla="*/ 2517 w 5418"/>
              <a:gd name="T59" fmla="*/ 3298 h 3531"/>
              <a:gd name="T60" fmla="*/ 2604 w 5418"/>
              <a:gd name="T61" fmla="*/ 3321 h 3531"/>
              <a:gd name="T62" fmla="*/ 2690 w 5418"/>
              <a:gd name="T63" fmla="*/ 3340 h 3531"/>
              <a:gd name="T64" fmla="*/ 2775 w 5418"/>
              <a:gd name="T65" fmla="*/ 3342 h 3531"/>
              <a:gd name="T66" fmla="*/ 2861 w 5418"/>
              <a:gd name="T67" fmla="*/ 3328 h 3531"/>
              <a:gd name="T68" fmla="*/ 2943 w 5418"/>
              <a:gd name="T69" fmla="*/ 3316 h 3531"/>
              <a:gd name="T70" fmla="*/ 3031 w 5418"/>
              <a:gd name="T71" fmla="*/ 3338 h 3531"/>
              <a:gd name="T72" fmla="*/ 3117 w 5418"/>
              <a:gd name="T73" fmla="*/ 3311 h 3531"/>
              <a:gd name="T74" fmla="*/ 3200 w 5418"/>
              <a:gd name="T75" fmla="*/ 3331 h 3531"/>
              <a:gd name="T76" fmla="*/ 3283 w 5418"/>
              <a:gd name="T77" fmla="*/ 3285 h 3531"/>
              <a:gd name="T78" fmla="*/ 3370 w 5418"/>
              <a:gd name="T79" fmla="*/ 3334 h 3531"/>
              <a:gd name="T80" fmla="*/ 3458 w 5418"/>
              <a:gd name="T81" fmla="*/ 3299 h 3531"/>
              <a:gd name="T82" fmla="*/ 3546 w 5418"/>
              <a:gd name="T83" fmla="*/ 3332 h 3531"/>
              <a:gd name="T84" fmla="*/ 3633 w 5418"/>
              <a:gd name="T85" fmla="*/ 3329 h 3531"/>
              <a:gd name="T86" fmla="*/ 3719 w 5418"/>
              <a:gd name="T87" fmla="*/ 3293 h 3531"/>
              <a:gd name="T88" fmla="*/ 3805 w 5418"/>
              <a:gd name="T89" fmla="*/ 3360 h 3531"/>
              <a:gd name="T90" fmla="*/ 3889 w 5418"/>
              <a:gd name="T91" fmla="*/ 3320 h 3531"/>
              <a:gd name="T92" fmla="*/ 3977 w 5418"/>
              <a:gd name="T93" fmla="*/ 3343 h 3531"/>
              <a:gd name="T94" fmla="*/ 4068 w 5418"/>
              <a:gd name="T95" fmla="*/ 3269 h 3531"/>
              <a:gd name="T96" fmla="*/ 4154 w 5418"/>
              <a:gd name="T97" fmla="*/ 3335 h 3531"/>
              <a:gd name="T98" fmla="*/ 4245 w 5418"/>
              <a:gd name="T99" fmla="*/ 3327 h 3531"/>
              <a:gd name="T100" fmla="*/ 4336 w 5418"/>
              <a:gd name="T101" fmla="*/ 3313 h 3531"/>
              <a:gd name="T102" fmla="*/ 4416 w 5418"/>
              <a:gd name="T103" fmla="*/ 3361 h 3531"/>
              <a:gd name="T104" fmla="*/ 4498 w 5418"/>
              <a:gd name="T105" fmla="*/ 3360 h 3531"/>
              <a:gd name="T106" fmla="*/ 4581 w 5418"/>
              <a:gd name="T107" fmla="*/ 3337 h 3531"/>
              <a:gd name="T108" fmla="*/ 4670 w 5418"/>
              <a:gd name="T109" fmla="*/ 3357 h 3531"/>
              <a:gd name="T110" fmla="*/ 4756 w 5418"/>
              <a:gd name="T111" fmla="*/ 3325 h 3531"/>
              <a:gd name="T112" fmla="*/ 4839 w 5418"/>
              <a:gd name="T113" fmla="*/ 3343 h 3531"/>
              <a:gd name="T114" fmla="*/ 4923 w 5418"/>
              <a:gd name="T115" fmla="*/ 3307 h 3531"/>
              <a:gd name="T116" fmla="*/ 5004 w 5418"/>
              <a:gd name="T117" fmla="*/ 3351 h 3531"/>
              <a:gd name="T118" fmla="*/ 5089 w 5418"/>
              <a:gd name="T119" fmla="*/ 3277 h 3531"/>
              <a:gd name="T120" fmla="*/ 5175 w 5418"/>
              <a:gd name="T121" fmla="*/ 3331 h 3531"/>
              <a:gd name="T122" fmla="*/ 5264 w 5418"/>
              <a:gd name="T123" fmla="*/ 3352 h 3531"/>
              <a:gd name="T124" fmla="*/ 5351 w 5418"/>
              <a:gd name="T125" fmla="*/ 3340 h 3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418" h="3531">
                <a:moveTo>
                  <a:pt x="0" y="3459"/>
                </a:moveTo>
                <a:lnTo>
                  <a:pt x="1" y="3317"/>
                </a:lnTo>
                <a:lnTo>
                  <a:pt x="1" y="3463"/>
                </a:lnTo>
                <a:lnTo>
                  <a:pt x="2" y="3333"/>
                </a:lnTo>
                <a:lnTo>
                  <a:pt x="2" y="3460"/>
                </a:lnTo>
                <a:lnTo>
                  <a:pt x="3" y="3323"/>
                </a:lnTo>
                <a:lnTo>
                  <a:pt x="3" y="3457"/>
                </a:lnTo>
                <a:lnTo>
                  <a:pt x="4" y="3359"/>
                </a:lnTo>
                <a:lnTo>
                  <a:pt x="5" y="3449"/>
                </a:lnTo>
                <a:lnTo>
                  <a:pt x="5" y="3335"/>
                </a:lnTo>
                <a:lnTo>
                  <a:pt x="6" y="3440"/>
                </a:lnTo>
                <a:lnTo>
                  <a:pt x="6" y="3332"/>
                </a:lnTo>
                <a:lnTo>
                  <a:pt x="7" y="3468"/>
                </a:lnTo>
                <a:lnTo>
                  <a:pt x="7" y="3360"/>
                </a:lnTo>
                <a:lnTo>
                  <a:pt x="8" y="3474"/>
                </a:lnTo>
                <a:lnTo>
                  <a:pt x="9" y="3313"/>
                </a:lnTo>
                <a:lnTo>
                  <a:pt x="9" y="3462"/>
                </a:lnTo>
                <a:lnTo>
                  <a:pt x="10" y="3344"/>
                </a:lnTo>
                <a:lnTo>
                  <a:pt x="10" y="3473"/>
                </a:lnTo>
                <a:lnTo>
                  <a:pt x="11" y="3340"/>
                </a:lnTo>
                <a:lnTo>
                  <a:pt x="12" y="3484"/>
                </a:lnTo>
                <a:lnTo>
                  <a:pt x="12" y="3326"/>
                </a:lnTo>
                <a:lnTo>
                  <a:pt x="14" y="3467"/>
                </a:lnTo>
                <a:lnTo>
                  <a:pt x="14" y="3345"/>
                </a:lnTo>
                <a:lnTo>
                  <a:pt x="15" y="3482"/>
                </a:lnTo>
                <a:lnTo>
                  <a:pt x="15" y="3337"/>
                </a:lnTo>
                <a:lnTo>
                  <a:pt x="16" y="3506"/>
                </a:lnTo>
                <a:lnTo>
                  <a:pt x="16" y="3297"/>
                </a:lnTo>
                <a:lnTo>
                  <a:pt x="17" y="3442"/>
                </a:lnTo>
                <a:lnTo>
                  <a:pt x="18" y="3328"/>
                </a:lnTo>
                <a:lnTo>
                  <a:pt x="18" y="3447"/>
                </a:lnTo>
                <a:lnTo>
                  <a:pt x="20" y="3314"/>
                </a:lnTo>
                <a:lnTo>
                  <a:pt x="20" y="3449"/>
                </a:lnTo>
                <a:lnTo>
                  <a:pt x="21" y="3346"/>
                </a:lnTo>
                <a:lnTo>
                  <a:pt x="22" y="3475"/>
                </a:lnTo>
                <a:lnTo>
                  <a:pt x="22" y="3349"/>
                </a:lnTo>
                <a:lnTo>
                  <a:pt x="23" y="3468"/>
                </a:lnTo>
                <a:lnTo>
                  <a:pt x="24" y="3329"/>
                </a:lnTo>
                <a:lnTo>
                  <a:pt x="24" y="3474"/>
                </a:lnTo>
                <a:lnTo>
                  <a:pt x="25" y="3344"/>
                </a:lnTo>
                <a:lnTo>
                  <a:pt x="25" y="3468"/>
                </a:lnTo>
                <a:lnTo>
                  <a:pt x="26" y="3332"/>
                </a:lnTo>
                <a:lnTo>
                  <a:pt x="27" y="3500"/>
                </a:lnTo>
                <a:lnTo>
                  <a:pt x="27" y="3310"/>
                </a:lnTo>
                <a:lnTo>
                  <a:pt x="28" y="3473"/>
                </a:lnTo>
                <a:lnTo>
                  <a:pt x="29" y="3320"/>
                </a:lnTo>
                <a:lnTo>
                  <a:pt x="29" y="3457"/>
                </a:lnTo>
                <a:lnTo>
                  <a:pt x="30" y="3349"/>
                </a:lnTo>
                <a:lnTo>
                  <a:pt x="30" y="3441"/>
                </a:lnTo>
                <a:lnTo>
                  <a:pt x="31" y="3342"/>
                </a:lnTo>
                <a:lnTo>
                  <a:pt x="31" y="3445"/>
                </a:lnTo>
                <a:lnTo>
                  <a:pt x="32" y="3340"/>
                </a:lnTo>
                <a:lnTo>
                  <a:pt x="32" y="3479"/>
                </a:lnTo>
                <a:lnTo>
                  <a:pt x="34" y="3320"/>
                </a:lnTo>
                <a:lnTo>
                  <a:pt x="34" y="3467"/>
                </a:lnTo>
                <a:lnTo>
                  <a:pt x="36" y="3286"/>
                </a:lnTo>
                <a:lnTo>
                  <a:pt x="37" y="3479"/>
                </a:lnTo>
                <a:lnTo>
                  <a:pt x="37" y="3302"/>
                </a:lnTo>
                <a:lnTo>
                  <a:pt x="38" y="3456"/>
                </a:lnTo>
                <a:lnTo>
                  <a:pt x="40" y="3160"/>
                </a:lnTo>
                <a:lnTo>
                  <a:pt x="40" y="3448"/>
                </a:lnTo>
                <a:lnTo>
                  <a:pt x="41" y="3301"/>
                </a:lnTo>
                <a:lnTo>
                  <a:pt x="42" y="3476"/>
                </a:lnTo>
                <a:lnTo>
                  <a:pt x="43" y="3342"/>
                </a:lnTo>
                <a:lnTo>
                  <a:pt x="43" y="3478"/>
                </a:lnTo>
                <a:lnTo>
                  <a:pt x="44" y="3340"/>
                </a:lnTo>
                <a:lnTo>
                  <a:pt x="45" y="3486"/>
                </a:lnTo>
                <a:lnTo>
                  <a:pt x="45" y="3344"/>
                </a:lnTo>
                <a:lnTo>
                  <a:pt x="46" y="3485"/>
                </a:lnTo>
                <a:lnTo>
                  <a:pt x="47" y="3343"/>
                </a:lnTo>
                <a:lnTo>
                  <a:pt x="47" y="3471"/>
                </a:lnTo>
                <a:lnTo>
                  <a:pt x="48" y="3308"/>
                </a:lnTo>
                <a:lnTo>
                  <a:pt x="49" y="3486"/>
                </a:lnTo>
                <a:lnTo>
                  <a:pt x="49" y="3339"/>
                </a:lnTo>
                <a:lnTo>
                  <a:pt x="50" y="3479"/>
                </a:lnTo>
                <a:lnTo>
                  <a:pt x="50" y="3343"/>
                </a:lnTo>
                <a:lnTo>
                  <a:pt x="51" y="3475"/>
                </a:lnTo>
                <a:lnTo>
                  <a:pt x="51" y="3315"/>
                </a:lnTo>
                <a:lnTo>
                  <a:pt x="52" y="3482"/>
                </a:lnTo>
                <a:lnTo>
                  <a:pt x="52" y="3306"/>
                </a:lnTo>
                <a:lnTo>
                  <a:pt x="53" y="3449"/>
                </a:lnTo>
                <a:lnTo>
                  <a:pt x="54" y="3322"/>
                </a:lnTo>
                <a:lnTo>
                  <a:pt x="54" y="3443"/>
                </a:lnTo>
                <a:lnTo>
                  <a:pt x="55" y="3331"/>
                </a:lnTo>
                <a:lnTo>
                  <a:pt x="55" y="3457"/>
                </a:lnTo>
                <a:lnTo>
                  <a:pt x="56" y="3343"/>
                </a:lnTo>
                <a:lnTo>
                  <a:pt x="56" y="3479"/>
                </a:lnTo>
                <a:lnTo>
                  <a:pt x="57" y="3287"/>
                </a:lnTo>
                <a:lnTo>
                  <a:pt x="58" y="3463"/>
                </a:lnTo>
                <a:lnTo>
                  <a:pt x="59" y="3322"/>
                </a:lnTo>
                <a:lnTo>
                  <a:pt x="59" y="3482"/>
                </a:lnTo>
                <a:lnTo>
                  <a:pt x="60" y="3325"/>
                </a:lnTo>
                <a:lnTo>
                  <a:pt x="60" y="3510"/>
                </a:lnTo>
                <a:lnTo>
                  <a:pt x="61" y="3329"/>
                </a:lnTo>
                <a:lnTo>
                  <a:pt x="61" y="3463"/>
                </a:lnTo>
                <a:lnTo>
                  <a:pt x="62" y="3308"/>
                </a:lnTo>
                <a:lnTo>
                  <a:pt x="62" y="3467"/>
                </a:lnTo>
                <a:lnTo>
                  <a:pt x="63" y="3338"/>
                </a:lnTo>
                <a:lnTo>
                  <a:pt x="63" y="3466"/>
                </a:lnTo>
                <a:lnTo>
                  <a:pt x="64" y="3341"/>
                </a:lnTo>
                <a:lnTo>
                  <a:pt x="64" y="3486"/>
                </a:lnTo>
                <a:lnTo>
                  <a:pt x="65" y="3329"/>
                </a:lnTo>
                <a:lnTo>
                  <a:pt x="66" y="3522"/>
                </a:lnTo>
                <a:lnTo>
                  <a:pt x="66" y="3358"/>
                </a:lnTo>
                <a:lnTo>
                  <a:pt x="67" y="3449"/>
                </a:lnTo>
                <a:lnTo>
                  <a:pt x="67" y="3341"/>
                </a:lnTo>
                <a:lnTo>
                  <a:pt x="68" y="3479"/>
                </a:lnTo>
                <a:lnTo>
                  <a:pt x="68" y="3353"/>
                </a:lnTo>
                <a:lnTo>
                  <a:pt x="69" y="3456"/>
                </a:lnTo>
                <a:lnTo>
                  <a:pt x="70" y="3333"/>
                </a:lnTo>
                <a:lnTo>
                  <a:pt x="71" y="3469"/>
                </a:lnTo>
                <a:lnTo>
                  <a:pt x="72" y="3313"/>
                </a:lnTo>
                <a:lnTo>
                  <a:pt x="72" y="3469"/>
                </a:lnTo>
                <a:lnTo>
                  <a:pt x="73" y="3350"/>
                </a:lnTo>
                <a:lnTo>
                  <a:pt x="73" y="3495"/>
                </a:lnTo>
                <a:lnTo>
                  <a:pt x="74" y="3317"/>
                </a:lnTo>
                <a:lnTo>
                  <a:pt x="76" y="3475"/>
                </a:lnTo>
                <a:lnTo>
                  <a:pt x="76" y="3339"/>
                </a:lnTo>
                <a:lnTo>
                  <a:pt x="77" y="3472"/>
                </a:lnTo>
                <a:lnTo>
                  <a:pt x="78" y="3253"/>
                </a:lnTo>
                <a:lnTo>
                  <a:pt x="79" y="3487"/>
                </a:lnTo>
                <a:lnTo>
                  <a:pt x="80" y="3330"/>
                </a:lnTo>
                <a:lnTo>
                  <a:pt x="80" y="3487"/>
                </a:lnTo>
                <a:lnTo>
                  <a:pt x="81" y="3335"/>
                </a:lnTo>
                <a:lnTo>
                  <a:pt x="81" y="3446"/>
                </a:lnTo>
                <a:lnTo>
                  <a:pt x="82" y="3351"/>
                </a:lnTo>
                <a:lnTo>
                  <a:pt x="83" y="3484"/>
                </a:lnTo>
                <a:lnTo>
                  <a:pt x="83" y="3358"/>
                </a:lnTo>
                <a:lnTo>
                  <a:pt x="84" y="3448"/>
                </a:lnTo>
                <a:lnTo>
                  <a:pt x="85" y="3345"/>
                </a:lnTo>
                <a:lnTo>
                  <a:pt x="85" y="3455"/>
                </a:lnTo>
                <a:lnTo>
                  <a:pt x="87" y="3315"/>
                </a:lnTo>
                <a:lnTo>
                  <a:pt x="88" y="3468"/>
                </a:lnTo>
                <a:lnTo>
                  <a:pt x="88" y="3347"/>
                </a:lnTo>
                <a:lnTo>
                  <a:pt x="89" y="3436"/>
                </a:lnTo>
                <a:lnTo>
                  <a:pt x="89" y="3234"/>
                </a:lnTo>
                <a:lnTo>
                  <a:pt x="90" y="3476"/>
                </a:lnTo>
                <a:lnTo>
                  <a:pt x="90" y="3335"/>
                </a:lnTo>
                <a:lnTo>
                  <a:pt x="91" y="3484"/>
                </a:lnTo>
                <a:lnTo>
                  <a:pt x="91" y="3304"/>
                </a:lnTo>
                <a:lnTo>
                  <a:pt x="92" y="3489"/>
                </a:lnTo>
                <a:lnTo>
                  <a:pt x="93" y="3347"/>
                </a:lnTo>
                <a:lnTo>
                  <a:pt x="93" y="3469"/>
                </a:lnTo>
                <a:lnTo>
                  <a:pt x="94" y="3312"/>
                </a:lnTo>
                <a:lnTo>
                  <a:pt x="94" y="3509"/>
                </a:lnTo>
                <a:lnTo>
                  <a:pt x="95" y="3325"/>
                </a:lnTo>
                <a:lnTo>
                  <a:pt x="96" y="3459"/>
                </a:lnTo>
                <a:lnTo>
                  <a:pt x="96" y="3352"/>
                </a:lnTo>
                <a:lnTo>
                  <a:pt x="97" y="3469"/>
                </a:lnTo>
                <a:lnTo>
                  <a:pt x="97" y="3337"/>
                </a:lnTo>
                <a:lnTo>
                  <a:pt x="98" y="3461"/>
                </a:lnTo>
                <a:lnTo>
                  <a:pt x="100" y="3347"/>
                </a:lnTo>
                <a:lnTo>
                  <a:pt x="100" y="3460"/>
                </a:lnTo>
                <a:lnTo>
                  <a:pt x="101" y="3345"/>
                </a:lnTo>
                <a:lnTo>
                  <a:pt x="102" y="3454"/>
                </a:lnTo>
                <a:lnTo>
                  <a:pt x="102" y="3313"/>
                </a:lnTo>
                <a:lnTo>
                  <a:pt x="103" y="3496"/>
                </a:lnTo>
                <a:lnTo>
                  <a:pt x="104" y="3350"/>
                </a:lnTo>
                <a:lnTo>
                  <a:pt x="104" y="3468"/>
                </a:lnTo>
                <a:lnTo>
                  <a:pt x="105" y="3325"/>
                </a:lnTo>
                <a:lnTo>
                  <a:pt x="105" y="3448"/>
                </a:lnTo>
                <a:lnTo>
                  <a:pt x="106" y="3359"/>
                </a:lnTo>
                <a:lnTo>
                  <a:pt x="106" y="3486"/>
                </a:lnTo>
                <a:lnTo>
                  <a:pt x="108" y="3331"/>
                </a:lnTo>
                <a:lnTo>
                  <a:pt x="109" y="3497"/>
                </a:lnTo>
                <a:lnTo>
                  <a:pt x="109" y="3335"/>
                </a:lnTo>
                <a:lnTo>
                  <a:pt x="110" y="3465"/>
                </a:lnTo>
                <a:lnTo>
                  <a:pt x="110" y="3373"/>
                </a:lnTo>
                <a:lnTo>
                  <a:pt x="111" y="3456"/>
                </a:lnTo>
                <a:lnTo>
                  <a:pt x="111" y="3320"/>
                </a:lnTo>
                <a:lnTo>
                  <a:pt x="112" y="3457"/>
                </a:lnTo>
                <a:lnTo>
                  <a:pt x="112" y="0"/>
                </a:lnTo>
                <a:lnTo>
                  <a:pt x="113" y="3419"/>
                </a:lnTo>
                <a:lnTo>
                  <a:pt x="114" y="2078"/>
                </a:lnTo>
                <a:lnTo>
                  <a:pt x="114" y="3446"/>
                </a:lnTo>
                <a:lnTo>
                  <a:pt x="115" y="3191"/>
                </a:lnTo>
                <a:lnTo>
                  <a:pt x="115" y="3451"/>
                </a:lnTo>
                <a:lnTo>
                  <a:pt x="116" y="3367"/>
                </a:lnTo>
                <a:lnTo>
                  <a:pt x="116" y="3461"/>
                </a:lnTo>
                <a:lnTo>
                  <a:pt x="117" y="3358"/>
                </a:lnTo>
                <a:lnTo>
                  <a:pt x="117" y="3449"/>
                </a:lnTo>
                <a:lnTo>
                  <a:pt x="118" y="3351"/>
                </a:lnTo>
                <a:lnTo>
                  <a:pt x="119" y="3486"/>
                </a:lnTo>
                <a:lnTo>
                  <a:pt x="119" y="3324"/>
                </a:lnTo>
                <a:lnTo>
                  <a:pt x="120" y="3462"/>
                </a:lnTo>
                <a:lnTo>
                  <a:pt x="121" y="3358"/>
                </a:lnTo>
                <a:lnTo>
                  <a:pt x="121" y="3481"/>
                </a:lnTo>
                <a:lnTo>
                  <a:pt x="122" y="3324"/>
                </a:lnTo>
                <a:lnTo>
                  <a:pt x="123" y="3477"/>
                </a:lnTo>
                <a:lnTo>
                  <a:pt x="123" y="3366"/>
                </a:lnTo>
                <a:lnTo>
                  <a:pt x="124" y="3463"/>
                </a:lnTo>
                <a:lnTo>
                  <a:pt x="124" y="3347"/>
                </a:lnTo>
                <a:lnTo>
                  <a:pt x="125" y="3478"/>
                </a:lnTo>
                <a:lnTo>
                  <a:pt x="126" y="3372"/>
                </a:lnTo>
                <a:lnTo>
                  <a:pt x="126" y="3476"/>
                </a:lnTo>
                <a:lnTo>
                  <a:pt x="127" y="3358"/>
                </a:lnTo>
                <a:lnTo>
                  <a:pt x="128" y="3465"/>
                </a:lnTo>
                <a:lnTo>
                  <a:pt x="128" y="3353"/>
                </a:lnTo>
                <a:lnTo>
                  <a:pt x="129" y="3445"/>
                </a:lnTo>
                <a:lnTo>
                  <a:pt x="130" y="3321"/>
                </a:lnTo>
                <a:lnTo>
                  <a:pt x="130" y="3444"/>
                </a:lnTo>
                <a:lnTo>
                  <a:pt x="131" y="3338"/>
                </a:lnTo>
                <a:lnTo>
                  <a:pt x="131" y="3488"/>
                </a:lnTo>
                <a:lnTo>
                  <a:pt x="133" y="3302"/>
                </a:lnTo>
                <a:lnTo>
                  <a:pt x="134" y="3469"/>
                </a:lnTo>
                <a:lnTo>
                  <a:pt x="134" y="3339"/>
                </a:lnTo>
                <a:lnTo>
                  <a:pt x="135" y="3487"/>
                </a:lnTo>
                <a:lnTo>
                  <a:pt x="135" y="3335"/>
                </a:lnTo>
                <a:lnTo>
                  <a:pt x="136" y="3509"/>
                </a:lnTo>
                <a:lnTo>
                  <a:pt x="136" y="3307"/>
                </a:lnTo>
                <a:lnTo>
                  <a:pt x="137" y="3464"/>
                </a:lnTo>
                <a:lnTo>
                  <a:pt x="138" y="3338"/>
                </a:lnTo>
                <a:lnTo>
                  <a:pt x="138" y="3469"/>
                </a:lnTo>
                <a:lnTo>
                  <a:pt x="139" y="3365"/>
                </a:lnTo>
                <a:lnTo>
                  <a:pt x="139" y="3480"/>
                </a:lnTo>
                <a:lnTo>
                  <a:pt x="140" y="3326"/>
                </a:lnTo>
                <a:lnTo>
                  <a:pt x="140" y="3475"/>
                </a:lnTo>
                <a:lnTo>
                  <a:pt x="141" y="3318"/>
                </a:lnTo>
                <a:lnTo>
                  <a:pt x="142" y="3460"/>
                </a:lnTo>
                <a:lnTo>
                  <a:pt x="142" y="3332"/>
                </a:lnTo>
                <a:lnTo>
                  <a:pt x="143" y="3466"/>
                </a:lnTo>
                <a:lnTo>
                  <a:pt x="144" y="3320"/>
                </a:lnTo>
                <a:lnTo>
                  <a:pt x="144" y="3488"/>
                </a:lnTo>
                <a:lnTo>
                  <a:pt x="145" y="3326"/>
                </a:lnTo>
                <a:lnTo>
                  <a:pt x="145" y="3431"/>
                </a:lnTo>
                <a:lnTo>
                  <a:pt x="146" y="3341"/>
                </a:lnTo>
                <a:lnTo>
                  <a:pt x="147" y="3473"/>
                </a:lnTo>
                <a:lnTo>
                  <a:pt x="147" y="3328"/>
                </a:lnTo>
                <a:lnTo>
                  <a:pt x="148" y="3490"/>
                </a:lnTo>
                <a:lnTo>
                  <a:pt x="148" y="3361"/>
                </a:lnTo>
                <a:lnTo>
                  <a:pt x="149" y="3469"/>
                </a:lnTo>
                <a:lnTo>
                  <a:pt x="150" y="3344"/>
                </a:lnTo>
                <a:lnTo>
                  <a:pt x="150" y="3498"/>
                </a:lnTo>
                <a:lnTo>
                  <a:pt x="151" y="3367"/>
                </a:lnTo>
                <a:lnTo>
                  <a:pt x="151" y="3469"/>
                </a:lnTo>
                <a:lnTo>
                  <a:pt x="152" y="3325"/>
                </a:lnTo>
                <a:lnTo>
                  <a:pt x="153" y="3455"/>
                </a:lnTo>
                <a:lnTo>
                  <a:pt x="153" y="3344"/>
                </a:lnTo>
                <a:lnTo>
                  <a:pt x="154" y="3491"/>
                </a:lnTo>
                <a:lnTo>
                  <a:pt x="155" y="3345"/>
                </a:lnTo>
                <a:lnTo>
                  <a:pt x="155" y="3481"/>
                </a:lnTo>
                <a:lnTo>
                  <a:pt x="156" y="3345"/>
                </a:lnTo>
                <a:lnTo>
                  <a:pt x="157" y="3468"/>
                </a:lnTo>
                <a:lnTo>
                  <a:pt x="158" y="3348"/>
                </a:lnTo>
                <a:lnTo>
                  <a:pt x="158" y="3508"/>
                </a:lnTo>
                <a:lnTo>
                  <a:pt x="159" y="3350"/>
                </a:lnTo>
                <a:lnTo>
                  <a:pt x="160" y="3465"/>
                </a:lnTo>
                <a:lnTo>
                  <a:pt x="160" y="3309"/>
                </a:lnTo>
                <a:lnTo>
                  <a:pt x="161" y="3450"/>
                </a:lnTo>
                <a:lnTo>
                  <a:pt x="161" y="3335"/>
                </a:lnTo>
                <a:lnTo>
                  <a:pt x="162" y="3457"/>
                </a:lnTo>
                <a:lnTo>
                  <a:pt x="163" y="3340"/>
                </a:lnTo>
                <a:lnTo>
                  <a:pt x="164" y="3458"/>
                </a:lnTo>
                <a:lnTo>
                  <a:pt x="165" y="3338"/>
                </a:lnTo>
                <a:lnTo>
                  <a:pt x="165" y="3476"/>
                </a:lnTo>
                <a:lnTo>
                  <a:pt x="166" y="3331"/>
                </a:lnTo>
                <a:lnTo>
                  <a:pt x="167" y="3472"/>
                </a:lnTo>
                <a:lnTo>
                  <a:pt x="167" y="3316"/>
                </a:lnTo>
                <a:lnTo>
                  <a:pt x="168" y="3472"/>
                </a:lnTo>
                <a:lnTo>
                  <a:pt x="169" y="3333"/>
                </a:lnTo>
                <a:lnTo>
                  <a:pt x="169" y="3442"/>
                </a:lnTo>
                <a:lnTo>
                  <a:pt x="170" y="3332"/>
                </a:lnTo>
                <a:lnTo>
                  <a:pt x="170" y="3461"/>
                </a:lnTo>
                <a:lnTo>
                  <a:pt x="171" y="3344"/>
                </a:lnTo>
                <a:lnTo>
                  <a:pt x="171" y="3447"/>
                </a:lnTo>
                <a:lnTo>
                  <a:pt x="172" y="3320"/>
                </a:lnTo>
                <a:lnTo>
                  <a:pt x="173" y="3462"/>
                </a:lnTo>
                <a:lnTo>
                  <a:pt x="174" y="3322"/>
                </a:lnTo>
                <a:lnTo>
                  <a:pt x="175" y="3458"/>
                </a:lnTo>
                <a:lnTo>
                  <a:pt x="176" y="3351"/>
                </a:lnTo>
                <a:lnTo>
                  <a:pt x="177" y="3465"/>
                </a:lnTo>
                <a:lnTo>
                  <a:pt x="177" y="3331"/>
                </a:lnTo>
                <a:lnTo>
                  <a:pt x="178" y="3513"/>
                </a:lnTo>
                <a:lnTo>
                  <a:pt x="180" y="3326"/>
                </a:lnTo>
                <a:lnTo>
                  <a:pt x="180" y="3473"/>
                </a:lnTo>
                <a:lnTo>
                  <a:pt x="181" y="3353"/>
                </a:lnTo>
                <a:lnTo>
                  <a:pt x="182" y="3464"/>
                </a:lnTo>
                <a:lnTo>
                  <a:pt x="182" y="3323"/>
                </a:lnTo>
                <a:lnTo>
                  <a:pt x="183" y="3455"/>
                </a:lnTo>
                <a:lnTo>
                  <a:pt x="184" y="3294"/>
                </a:lnTo>
                <a:lnTo>
                  <a:pt x="184" y="3454"/>
                </a:lnTo>
                <a:lnTo>
                  <a:pt x="185" y="3358"/>
                </a:lnTo>
                <a:lnTo>
                  <a:pt x="185" y="3468"/>
                </a:lnTo>
                <a:lnTo>
                  <a:pt x="186" y="3324"/>
                </a:lnTo>
                <a:lnTo>
                  <a:pt x="186" y="3479"/>
                </a:lnTo>
                <a:lnTo>
                  <a:pt x="187" y="3350"/>
                </a:lnTo>
                <a:lnTo>
                  <a:pt x="188" y="3469"/>
                </a:lnTo>
                <a:lnTo>
                  <a:pt x="189" y="3347"/>
                </a:lnTo>
                <a:lnTo>
                  <a:pt x="189" y="3459"/>
                </a:lnTo>
                <a:lnTo>
                  <a:pt x="190" y="3348"/>
                </a:lnTo>
                <a:lnTo>
                  <a:pt x="190" y="3469"/>
                </a:lnTo>
                <a:lnTo>
                  <a:pt x="191" y="3323"/>
                </a:lnTo>
                <a:lnTo>
                  <a:pt x="192" y="3486"/>
                </a:lnTo>
                <a:lnTo>
                  <a:pt x="193" y="3338"/>
                </a:lnTo>
                <a:lnTo>
                  <a:pt x="194" y="3442"/>
                </a:lnTo>
                <a:lnTo>
                  <a:pt x="195" y="3349"/>
                </a:lnTo>
                <a:lnTo>
                  <a:pt x="196" y="3467"/>
                </a:lnTo>
                <a:lnTo>
                  <a:pt x="197" y="3353"/>
                </a:lnTo>
                <a:lnTo>
                  <a:pt x="197" y="3422"/>
                </a:lnTo>
                <a:lnTo>
                  <a:pt x="198" y="3334"/>
                </a:lnTo>
                <a:lnTo>
                  <a:pt x="198" y="3467"/>
                </a:lnTo>
                <a:lnTo>
                  <a:pt x="199" y="3352"/>
                </a:lnTo>
                <a:lnTo>
                  <a:pt x="199" y="3453"/>
                </a:lnTo>
                <a:lnTo>
                  <a:pt x="200" y="3307"/>
                </a:lnTo>
                <a:lnTo>
                  <a:pt x="201" y="3466"/>
                </a:lnTo>
                <a:lnTo>
                  <a:pt x="201" y="3364"/>
                </a:lnTo>
                <a:lnTo>
                  <a:pt x="202" y="3463"/>
                </a:lnTo>
                <a:lnTo>
                  <a:pt x="203" y="3339"/>
                </a:lnTo>
                <a:lnTo>
                  <a:pt x="203" y="3499"/>
                </a:lnTo>
                <a:lnTo>
                  <a:pt x="205" y="3353"/>
                </a:lnTo>
                <a:lnTo>
                  <a:pt x="205" y="3472"/>
                </a:lnTo>
                <a:lnTo>
                  <a:pt x="206" y="3335"/>
                </a:lnTo>
                <a:lnTo>
                  <a:pt x="206" y="3484"/>
                </a:lnTo>
                <a:lnTo>
                  <a:pt x="207" y="3345"/>
                </a:lnTo>
                <a:lnTo>
                  <a:pt x="208" y="3439"/>
                </a:lnTo>
                <a:lnTo>
                  <a:pt x="209" y="3344"/>
                </a:lnTo>
                <a:lnTo>
                  <a:pt x="209" y="3461"/>
                </a:lnTo>
                <a:lnTo>
                  <a:pt x="211" y="3321"/>
                </a:lnTo>
                <a:lnTo>
                  <a:pt x="211" y="3450"/>
                </a:lnTo>
                <a:lnTo>
                  <a:pt x="212" y="3341"/>
                </a:lnTo>
                <a:lnTo>
                  <a:pt x="213" y="3472"/>
                </a:lnTo>
                <a:lnTo>
                  <a:pt x="214" y="3320"/>
                </a:lnTo>
                <a:lnTo>
                  <a:pt x="214" y="3460"/>
                </a:lnTo>
                <a:lnTo>
                  <a:pt x="215" y="3353"/>
                </a:lnTo>
                <a:lnTo>
                  <a:pt x="216" y="3453"/>
                </a:lnTo>
                <a:lnTo>
                  <a:pt x="216" y="3304"/>
                </a:lnTo>
                <a:lnTo>
                  <a:pt x="217" y="3471"/>
                </a:lnTo>
                <a:lnTo>
                  <a:pt x="218" y="3338"/>
                </a:lnTo>
                <a:lnTo>
                  <a:pt x="218" y="3487"/>
                </a:lnTo>
                <a:lnTo>
                  <a:pt x="219" y="3348"/>
                </a:lnTo>
                <a:lnTo>
                  <a:pt x="220" y="3502"/>
                </a:lnTo>
                <a:lnTo>
                  <a:pt x="221" y="3313"/>
                </a:lnTo>
                <a:lnTo>
                  <a:pt x="221" y="3445"/>
                </a:lnTo>
                <a:lnTo>
                  <a:pt x="222" y="3342"/>
                </a:lnTo>
                <a:lnTo>
                  <a:pt x="223" y="3494"/>
                </a:lnTo>
                <a:lnTo>
                  <a:pt x="224" y="3347"/>
                </a:lnTo>
                <a:lnTo>
                  <a:pt x="224" y="3434"/>
                </a:lnTo>
                <a:lnTo>
                  <a:pt x="225" y="3338"/>
                </a:lnTo>
                <a:lnTo>
                  <a:pt x="226" y="3525"/>
                </a:lnTo>
                <a:lnTo>
                  <a:pt x="226" y="3341"/>
                </a:lnTo>
                <a:lnTo>
                  <a:pt x="228" y="3493"/>
                </a:lnTo>
                <a:lnTo>
                  <a:pt x="229" y="3356"/>
                </a:lnTo>
                <a:lnTo>
                  <a:pt x="229" y="3476"/>
                </a:lnTo>
                <a:lnTo>
                  <a:pt x="230" y="3331"/>
                </a:lnTo>
                <a:lnTo>
                  <a:pt x="231" y="3469"/>
                </a:lnTo>
                <a:lnTo>
                  <a:pt x="231" y="3360"/>
                </a:lnTo>
                <a:lnTo>
                  <a:pt x="232" y="3459"/>
                </a:lnTo>
                <a:lnTo>
                  <a:pt x="232" y="3332"/>
                </a:lnTo>
                <a:lnTo>
                  <a:pt x="234" y="3505"/>
                </a:lnTo>
                <a:lnTo>
                  <a:pt x="234" y="3332"/>
                </a:lnTo>
                <a:lnTo>
                  <a:pt x="235" y="3482"/>
                </a:lnTo>
                <a:lnTo>
                  <a:pt x="235" y="3342"/>
                </a:lnTo>
                <a:lnTo>
                  <a:pt x="236" y="3461"/>
                </a:lnTo>
                <a:lnTo>
                  <a:pt x="237" y="3332"/>
                </a:lnTo>
                <a:lnTo>
                  <a:pt x="238" y="3471"/>
                </a:lnTo>
                <a:lnTo>
                  <a:pt x="238" y="3335"/>
                </a:lnTo>
                <a:lnTo>
                  <a:pt x="239" y="3486"/>
                </a:lnTo>
                <a:lnTo>
                  <a:pt x="240" y="3348"/>
                </a:lnTo>
                <a:lnTo>
                  <a:pt x="240" y="3460"/>
                </a:lnTo>
                <a:lnTo>
                  <a:pt x="242" y="3338"/>
                </a:lnTo>
                <a:lnTo>
                  <a:pt x="242" y="3482"/>
                </a:lnTo>
                <a:lnTo>
                  <a:pt x="243" y="3371"/>
                </a:lnTo>
                <a:lnTo>
                  <a:pt x="244" y="3491"/>
                </a:lnTo>
                <a:lnTo>
                  <a:pt x="245" y="3342"/>
                </a:lnTo>
                <a:lnTo>
                  <a:pt x="245" y="3504"/>
                </a:lnTo>
                <a:lnTo>
                  <a:pt x="246" y="3339"/>
                </a:lnTo>
                <a:lnTo>
                  <a:pt x="246" y="3449"/>
                </a:lnTo>
                <a:lnTo>
                  <a:pt x="247" y="3326"/>
                </a:lnTo>
                <a:lnTo>
                  <a:pt x="247" y="3455"/>
                </a:lnTo>
                <a:lnTo>
                  <a:pt x="248" y="3340"/>
                </a:lnTo>
                <a:lnTo>
                  <a:pt x="250" y="3474"/>
                </a:lnTo>
                <a:lnTo>
                  <a:pt x="250" y="3349"/>
                </a:lnTo>
                <a:lnTo>
                  <a:pt x="251" y="3481"/>
                </a:lnTo>
                <a:lnTo>
                  <a:pt x="251" y="3334"/>
                </a:lnTo>
                <a:lnTo>
                  <a:pt x="252" y="3500"/>
                </a:lnTo>
                <a:lnTo>
                  <a:pt x="252" y="3357"/>
                </a:lnTo>
                <a:lnTo>
                  <a:pt x="253" y="3454"/>
                </a:lnTo>
                <a:lnTo>
                  <a:pt x="253" y="3331"/>
                </a:lnTo>
                <a:lnTo>
                  <a:pt x="254" y="3491"/>
                </a:lnTo>
                <a:lnTo>
                  <a:pt x="255" y="3350"/>
                </a:lnTo>
                <a:lnTo>
                  <a:pt x="255" y="3495"/>
                </a:lnTo>
                <a:lnTo>
                  <a:pt x="256" y="3332"/>
                </a:lnTo>
                <a:lnTo>
                  <a:pt x="256" y="3471"/>
                </a:lnTo>
                <a:lnTo>
                  <a:pt x="257" y="3351"/>
                </a:lnTo>
                <a:lnTo>
                  <a:pt x="257" y="3470"/>
                </a:lnTo>
                <a:lnTo>
                  <a:pt x="258" y="3294"/>
                </a:lnTo>
                <a:lnTo>
                  <a:pt x="258" y="3485"/>
                </a:lnTo>
                <a:lnTo>
                  <a:pt x="259" y="3367"/>
                </a:lnTo>
                <a:lnTo>
                  <a:pt x="259" y="3469"/>
                </a:lnTo>
                <a:lnTo>
                  <a:pt x="261" y="3335"/>
                </a:lnTo>
                <a:lnTo>
                  <a:pt x="261" y="3513"/>
                </a:lnTo>
                <a:lnTo>
                  <a:pt x="262" y="3359"/>
                </a:lnTo>
                <a:lnTo>
                  <a:pt x="262" y="3452"/>
                </a:lnTo>
                <a:lnTo>
                  <a:pt x="263" y="3355"/>
                </a:lnTo>
                <a:lnTo>
                  <a:pt x="263" y="3469"/>
                </a:lnTo>
                <a:lnTo>
                  <a:pt x="264" y="3353"/>
                </a:lnTo>
                <a:lnTo>
                  <a:pt x="264" y="3474"/>
                </a:lnTo>
                <a:lnTo>
                  <a:pt x="265" y="3355"/>
                </a:lnTo>
                <a:lnTo>
                  <a:pt x="265" y="3475"/>
                </a:lnTo>
                <a:lnTo>
                  <a:pt x="266" y="3361"/>
                </a:lnTo>
                <a:lnTo>
                  <a:pt x="266" y="3469"/>
                </a:lnTo>
                <a:lnTo>
                  <a:pt x="267" y="3333"/>
                </a:lnTo>
                <a:lnTo>
                  <a:pt x="267" y="3467"/>
                </a:lnTo>
                <a:lnTo>
                  <a:pt x="268" y="3349"/>
                </a:lnTo>
                <a:lnTo>
                  <a:pt x="268" y="3473"/>
                </a:lnTo>
                <a:lnTo>
                  <a:pt x="269" y="3354"/>
                </a:lnTo>
                <a:lnTo>
                  <a:pt x="270" y="3488"/>
                </a:lnTo>
                <a:lnTo>
                  <a:pt x="270" y="3354"/>
                </a:lnTo>
                <a:lnTo>
                  <a:pt x="271" y="3445"/>
                </a:lnTo>
                <a:lnTo>
                  <a:pt x="271" y="3323"/>
                </a:lnTo>
                <a:lnTo>
                  <a:pt x="272" y="3444"/>
                </a:lnTo>
                <a:lnTo>
                  <a:pt x="273" y="3346"/>
                </a:lnTo>
                <a:lnTo>
                  <a:pt x="273" y="3450"/>
                </a:lnTo>
                <a:lnTo>
                  <a:pt x="275" y="3316"/>
                </a:lnTo>
                <a:lnTo>
                  <a:pt x="275" y="3470"/>
                </a:lnTo>
                <a:lnTo>
                  <a:pt x="276" y="3356"/>
                </a:lnTo>
                <a:lnTo>
                  <a:pt x="277" y="3468"/>
                </a:lnTo>
                <a:lnTo>
                  <a:pt x="277" y="3350"/>
                </a:lnTo>
                <a:lnTo>
                  <a:pt x="278" y="3457"/>
                </a:lnTo>
                <a:lnTo>
                  <a:pt x="278" y="3328"/>
                </a:lnTo>
                <a:lnTo>
                  <a:pt x="280" y="3473"/>
                </a:lnTo>
                <a:lnTo>
                  <a:pt x="281" y="3331"/>
                </a:lnTo>
                <a:lnTo>
                  <a:pt x="281" y="3441"/>
                </a:lnTo>
                <a:lnTo>
                  <a:pt x="282" y="3332"/>
                </a:lnTo>
                <a:lnTo>
                  <a:pt x="282" y="3446"/>
                </a:lnTo>
                <a:lnTo>
                  <a:pt x="283" y="3323"/>
                </a:lnTo>
                <a:lnTo>
                  <a:pt x="283" y="3456"/>
                </a:lnTo>
                <a:lnTo>
                  <a:pt x="284" y="3352"/>
                </a:lnTo>
                <a:lnTo>
                  <a:pt x="284" y="3471"/>
                </a:lnTo>
                <a:lnTo>
                  <a:pt x="285" y="3289"/>
                </a:lnTo>
                <a:lnTo>
                  <a:pt x="287" y="3509"/>
                </a:lnTo>
                <a:lnTo>
                  <a:pt x="287" y="3324"/>
                </a:lnTo>
                <a:lnTo>
                  <a:pt x="289" y="3475"/>
                </a:lnTo>
                <a:lnTo>
                  <a:pt x="289" y="3329"/>
                </a:lnTo>
                <a:lnTo>
                  <a:pt x="290" y="3446"/>
                </a:lnTo>
                <a:lnTo>
                  <a:pt x="291" y="3316"/>
                </a:lnTo>
                <a:lnTo>
                  <a:pt x="291" y="3444"/>
                </a:lnTo>
                <a:lnTo>
                  <a:pt x="292" y="3341"/>
                </a:lnTo>
                <a:lnTo>
                  <a:pt x="292" y="3485"/>
                </a:lnTo>
                <a:lnTo>
                  <a:pt x="293" y="3321"/>
                </a:lnTo>
                <a:lnTo>
                  <a:pt x="294" y="3455"/>
                </a:lnTo>
                <a:lnTo>
                  <a:pt x="295" y="3326"/>
                </a:lnTo>
                <a:lnTo>
                  <a:pt x="295" y="3465"/>
                </a:lnTo>
                <a:lnTo>
                  <a:pt x="296" y="3350"/>
                </a:lnTo>
                <a:lnTo>
                  <a:pt x="296" y="3458"/>
                </a:lnTo>
                <a:lnTo>
                  <a:pt x="297" y="3330"/>
                </a:lnTo>
                <a:lnTo>
                  <a:pt x="298" y="3467"/>
                </a:lnTo>
                <a:lnTo>
                  <a:pt x="298" y="3348"/>
                </a:lnTo>
                <a:lnTo>
                  <a:pt x="299" y="3485"/>
                </a:lnTo>
                <a:lnTo>
                  <a:pt x="300" y="3322"/>
                </a:lnTo>
                <a:lnTo>
                  <a:pt x="300" y="3465"/>
                </a:lnTo>
                <a:lnTo>
                  <a:pt x="301" y="3348"/>
                </a:lnTo>
                <a:lnTo>
                  <a:pt x="302" y="3476"/>
                </a:lnTo>
                <a:lnTo>
                  <a:pt x="303" y="3343"/>
                </a:lnTo>
                <a:lnTo>
                  <a:pt x="303" y="3457"/>
                </a:lnTo>
                <a:lnTo>
                  <a:pt x="304" y="3273"/>
                </a:lnTo>
                <a:lnTo>
                  <a:pt x="305" y="3481"/>
                </a:lnTo>
                <a:lnTo>
                  <a:pt x="305" y="3341"/>
                </a:lnTo>
                <a:lnTo>
                  <a:pt x="306" y="3478"/>
                </a:lnTo>
                <a:lnTo>
                  <a:pt x="308" y="3332"/>
                </a:lnTo>
                <a:lnTo>
                  <a:pt x="309" y="3492"/>
                </a:lnTo>
                <a:lnTo>
                  <a:pt x="309" y="3325"/>
                </a:lnTo>
                <a:lnTo>
                  <a:pt x="310" y="3441"/>
                </a:lnTo>
                <a:lnTo>
                  <a:pt x="311" y="3319"/>
                </a:lnTo>
                <a:lnTo>
                  <a:pt x="311" y="3499"/>
                </a:lnTo>
                <a:lnTo>
                  <a:pt x="312" y="3338"/>
                </a:lnTo>
                <a:lnTo>
                  <a:pt x="313" y="3512"/>
                </a:lnTo>
                <a:lnTo>
                  <a:pt x="314" y="3351"/>
                </a:lnTo>
                <a:lnTo>
                  <a:pt x="315" y="3448"/>
                </a:lnTo>
                <a:lnTo>
                  <a:pt x="315" y="3317"/>
                </a:lnTo>
                <a:lnTo>
                  <a:pt x="316" y="3460"/>
                </a:lnTo>
                <a:lnTo>
                  <a:pt x="316" y="3328"/>
                </a:lnTo>
                <a:lnTo>
                  <a:pt x="317" y="3460"/>
                </a:lnTo>
                <a:lnTo>
                  <a:pt x="317" y="3342"/>
                </a:lnTo>
                <a:lnTo>
                  <a:pt x="318" y="3497"/>
                </a:lnTo>
                <a:lnTo>
                  <a:pt x="319" y="3347"/>
                </a:lnTo>
                <a:lnTo>
                  <a:pt x="320" y="3448"/>
                </a:lnTo>
                <a:lnTo>
                  <a:pt x="320" y="3328"/>
                </a:lnTo>
                <a:lnTo>
                  <a:pt x="321" y="3460"/>
                </a:lnTo>
                <a:lnTo>
                  <a:pt x="322" y="3344"/>
                </a:lnTo>
                <a:lnTo>
                  <a:pt x="322" y="3467"/>
                </a:lnTo>
                <a:lnTo>
                  <a:pt x="323" y="3341"/>
                </a:lnTo>
                <a:lnTo>
                  <a:pt x="323" y="3483"/>
                </a:lnTo>
                <a:lnTo>
                  <a:pt x="325" y="3335"/>
                </a:lnTo>
                <a:lnTo>
                  <a:pt x="325" y="3435"/>
                </a:lnTo>
                <a:lnTo>
                  <a:pt x="326" y="3310"/>
                </a:lnTo>
                <a:lnTo>
                  <a:pt x="327" y="3481"/>
                </a:lnTo>
                <a:lnTo>
                  <a:pt x="327" y="3297"/>
                </a:lnTo>
                <a:lnTo>
                  <a:pt x="328" y="3464"/>
                </a:lnTo>
                <a:lnTo>
                  <a:pt x="328" y="3308"/>
                </a:lnTo>
                <a:lnTo>
                  <a:pt x="329" y="3492"/>
                </a:lnTo>
                <a:lnTo>
                  <a:pt x="330" y="3310"/>
                </a:lnTo>
                <a:lnTo>
                  <a:pt x="331" y="3473"/>
                </a:lnTo>
                <a:lnTo>
                  <a:pt x="331" y="3329"/>
                </a:lnTo>
                <a:lnTo>
                  <a:pt x="332" y="3482"/>
                </a:lnTo>
                <a:lnTo>
                  <a:pt x="333" y="3349"/>
                </a:lnTo>
                <a:lnTo>
                  <a:pt x="333" y="3485"/>
                </a:lnTo>
                <a:lnTo>
                  <a:pt x="334" y="3355"/>
                </a:lnTo>
                <a:lnTo>
                  <a:pt x="334" y="3475"/>
                </a:lnTo>
                <a:lnTo>
                  <a:pt x="335" y="3343"/>
                </a:lnTo>
                <a:lnTo>
                  <a:pt x="336" y="3448"/>
                </a:lnTo>
                <a:lnTo>
                  <a:pt x="336" y="3373"/>
                </a:lnTo>
                <a:lnTo>
                  <a:pt x="337" y="3457"/>
                </a:lnTo>
                <a:lnTo>
                  <a:pt x="338" y="3343"/>
                </a:lnTo>
                <a:lnTo>
                  <a:pt x="338" y="3491"/>
                </a:lnTo>
                <a:lnTo>
                  <a:pt x="339" y="3320"/>
                </a:lnTo>
                <a:lnTo>
                  <a:pt x="340" y="3444"/>
                </a:lnTo>
                <a:lnTo>
                  <a:pt x="340" y="3313"/>
                </a:lnTo>
                <a:lnTo>
                  <a:pt x="342" y="3471"/>
                </a:lnTo>
                <a:lnTo>
                  <a:pt x="342" y="3334"/>
                </a:lnTo>
                <a:lnTo>
                  <a:pt x="343" y="3454"/>
                </a:lnTo>
                <a:lnTo>
                  <a:pt x="343" y="3359"/>
                </a:lnTo>
                <a:lnTo>
                  <a:pt x="344" y="3449"/>
                </a:lnTo>
                <a:lnTo>
                  <a:pt x="344" y="3350"/>
                </a:lnTo>
                <a:lnTo>
                  <a:pt x="346" y="3451"/>
                </a:lnTo>
                <a:lnTo>
                  <a:pt x="347" y="3314"/>
                </a:lnTo>
                <a:lnTo>
                  <a:pt x="347" y="3457"/>
                </a:lnTo>
                <a:lnTo>
                  <a:pt x="348" y="3318"/>
                </a:lnTo>
                <a:lnTo>
                  <a:pt x="349" y="3493"/>
                </a:lnTo>
                <a:lnTo>
                  <a:pt x="350" y="3328"/>
                </a:lnTo>
                <a:lnTo>
                  <a:pt x="350" y="3467"/>
                </a:lnTo>
                <a:lnTo>
                  <a:pt x="351" y="3349"/>
                </a:lnTo>
                <a:lnTo>
                  <a:pt x="351" y="3485"/>
                </a:lnTo>
                <a:lnTo>
                  <a:pt x="352" y="3338"/>
                </a:lnTo>
                <a:lnTo>
                  <a:pt x="352" y="3473"/>
                </a:lnTo>
                <a:lnTo>
                  <a:pt x="353" y="3334"/>
                </a:lnTo>
                <a:lnTo>
                  <a:pt x="354" y="3447"/>
                </a:lnTo>
                <a:lnTo>
                  <a:pt x="355" y="3344"/>
                </a:lnTo>
                <a:lnTo>
                  <a:pt x="355" y="3464"/>
                </a:lnTo>
                <a:lnTo>
                  <a:pt x="356" y="3344"/>
                </a:lnTo>
                <a:lnTo>
                  <a:pt x="356" y="3458"/>
                </a:lnTo>
                <a:lnTo>
                  <a:pt x="357" y="3313"/>
                </a:lnTo>
                <a:lnTo>
                  <a:pt x="357" y="3472"/>
                </a:lnTo>
                <a:lnTo>
                  <a:pt x="358" y="3340"/>
                </a:lnTo>
                <a:lnTo>
                  <a:pt x="358" y="3477"/>
                </a:lnTo>
                <a:lnTo>
                  <a:pt x="359" y="3338"/>
                </a:lnTo>
                <a:lnTo>
                  <a:pt x="359" y="3484"/>
                </a:lnTo>
                <a:lnTo>
                  <a:pt x="360" y="3334"/>
                </a:lnTo>
                <a:lnTo>
                  <a:pt x="361" y="3473"/>
                </a:lnTo>
                <a:lnTo>
                  <a:pt x="361" y="3339"/>
                </a:lnTo>
                <a:lnTo>
                  <a:pt x="362" y="3453"/>
                </a:lnTo>
                <a:lnTo>
                  <a:pt x="363" y="3335"/>
                </a:lnTo>
                <a:lnTo>
                  <a:pt x="364" y="3464"/>
                </a:lnTo>
                <a:lnTo>
                  <a:pt x="364" y="3339"/>
                </a:lnTo>
                <a:lnTo>
                  <a:pt x="365" y="3466"/>
                </a:lnTo>
                <a:lnTo>
                  <a:pt x="366" y="3301"/>
                </a:lnTo>
                <a:lnTo>
                  <a:pt x="366" y="3460"/>
                </a:lnTo>
                <a:lnTo>
                  <a:pt x="367" y="3333"/>
                </a:lnTo>
                <a:lnTo>
                  <a:pt x="368" y="3467"/>
                </a:lnTo>
                <a:lnTo>
                  <a:pt x="368" y="3333"/>
                </a:lnTo>
                <a:lnTo>
                  <a:pt x="369" y="3488"/>
                </a:lnTo>
                <a:lnTo>
                  <a:pt x="369" y="3346"/>
                </a:lnTo>
                <a:lnTo>
                  <a:pt x="370" y="3448"/>
                </a:lnTo>
                <a:lnTo>
                  <a:pt x="370" y="3335"/>
                </a:lnTo>
                <a:lnTo>
                  <a:pt x="371" y="3435"/>
                </a:lnTo>
                <a:lnTo>
                  <a:pt x="372" y="3329"/>
                </a:lnTo>
                <a:lnTo>
                  <a:pt x="372" y="3457"/>
                </a:lnTo>
                <a:lnTo>
                  <a:pt x="373" y="3356"/>
                </a:lnTo>
                <a:lnTo>
                  <a:pt x="373" y="3474"/>
                </a:lnTo>
                <a:lnTo>
                  <a:pt x="374" y="3326"/>
                </a:lnTo>
                <a:lnTo>
                  <a:pt x="374" y="3483"/>
                </a:lnTo>
                <a:lnTo>
                  <a:pt x="375" y="3338"/>
                </a:lnTo>
                <a:lnTo>
                  <a:pt x="376" y="3475"/>
                </a:lnTo>
                <a:lnTo>
                  <a:pt x="377" y="3332"/>
                </a:lnTo>
                <a:lnTo>
                  <a:pt x="377" y="3477"/>
                </a:lnTo>
                <a:lnTo>
                  <a:pt x="378" y="3309"/>
                </a:lnTo>
                <a:lnTo>
                  <a:pt x="379" y="3444"/>
                </a:lnTo>
                <a:lnTo>
                  <a:pt x="379" y="3343"/>
                </a:lnTo>
                <a:lnTo>
                  <a:pt x="380" y="3448"/>
                </a:lnTo>
                <a:lnTo>
                  <a:pt x="380" y="3332"/>
                </a:lnTo>
                <a:lnTo>
                  <a:pt x="381" y="3466"/>
                </a:lnTo>
                <a:lnTo>
                  <a:pt x="382" y="3328"/>
                </a:lnTo>
                <a:lnTo>
                  <a:pt x="382" y="3472"/>
                </a:lnTo>
                <a:lnTo>
                  <a:pt x="383" y="3349"/>
                </a:lnTo>
                <a:lnTo>
                  <a:pt x="384" y="3454"/>
                </a:lnTo>
                <a:lnTo>
                  <a:pt x="384" y="3328"/>
                </a:lnTo>
                <a:lnTo>
                  <a:pt x="385" y="3464"/>
                </a:lnTo>
                <a:lnTo>
                  <a:pt x="385" y="3365"/>
                </a:lnTo>
                <a:lnTo>
                  <a:pt x="386" y="3458"/>
                </a:lnTo>
                <a:lnTo>
                  <a:pt x="387" y="3334"/>
                </a:lnTo>
                <a:lnTo>
                  <a:pt x="387" y="3447"/>
                </a:lnTo>
                <a:lnTo>
                  <a:pt x="388" y="3344"/>
                </a:lnTo>
                <a:lnTo>
                  <a:pt x="388" y="3486"/>
                </a:lnTo>
                <a:lnTo>
                  <a:pt x="390" y="3324"/>
                </a:lnTo>
                <a:lnTo>
                  <a:pt x="391" y="3476"/>
                </a:lnTo>
                <a:lnTo>
                  <a:pt x="391" y="3325"/>
                </a:lnTo>
                <a:lnTo>
                  <a:pt x="392" y="3472"/>
                </a:lnTo>
                <a:lnTo>
                  <a:pt x="393" y="3341"/>
                </a:lnTo>
                <a:lnTo>
                  <a:pt x="394" y="3473"/>
                </a:lnTo>
                <a:lnTo>
                  <a:pt x="394" y="3326"/>
                </a:lnTo>
                <a:lnTo>
                  <a:pt x="395" y="3468"/>
                </a:lnTo>
                <a:lnTo>
                  <a:pt x="396" y="3381"/>
                </a:lnTo>
                <a:lnTo>
                  <a:pt x="397" y="3456"/>
                </a:lnTo>
                <a:lnTo>
                  <a:pt x="397" y="3359"/>
                </a:lnTo>
                <a:lnTo>
                  <a:pt x="398" y="3456"/>
                </a:lnTo>
                <a:lnTo>
                  <a:pt x="398" y="3353"/>
                </a:lnTo>
                <a:lnTo>
                  <a:pt x="399" y="3459"/>
                </a:lnTo>
                <a:lnTo>
                  <a:pt x="399" y="3370"/>
                </a:lnTo>
                <a:lnTo>
                  <a:pt x="400" y="3494"/>
                </a:lnTo>
                <a:lnTo>
                  <a:pt x="401" y="3328"/>
                </a:lnTo>
                <a:lnTo>
                  <a:pt x="401" y="3469"/>
                </a:lnTo>
                <a:lnTo>
                  <a:pt x="402" y="3326"/>
                </a:lnTo>
                <a:lnTo>
                  <a:pt x="403" y="3485"/>
                </a:lnTo>
                <a:lnTo>
                  <a:pt x="404" y="3327"/>
                </a:lnTo>
                <a:lnTo>
                  <a:pt x="404" y="3464"/>
                </a:lnTo>
                <a:lnTo>
                  <a:pt x="405" y="3321"/>
                </a:lnTo>
                <a:lnTo>
                  <a:pt x="405" y="3421"/>
                </a:lnTo>
                <a:lnTo>
                  <a:pt x="406" y="3328"/>
                </a:lnTo>
                <a:lnTo>
                  <a:pt x="406" y="3452"/>
                </a:lnTo>
                <a:lnTo>
                  <a:pt x="407" y="3337"/>
                </a:lnTo>
                <a:lnTo>
                  <a:pt x="407" y="3444"/>
                </a:lnTo>
                <a:lnTo>
                  <a:pt x="408" y="3334"/>
                </a:lnTo>
                <a:lnTo>
                  <a:pt x="409" y="3509"/>
                </a:lnTo>
                <a:lnTo>
                  <a:pt x="409" y="3318"/>
                </a:lnTo>
                <a:lnTo>
                  <a:pt x="410" y="3465"/>
                </a:lnTo>
                <a:lnTo>
                  <a:pt x="411" y="3332"/>
                </a:lnTo>
                <a:lnTo>
                  <a:pt x="411" y="3451"/>
                </a:lnTo>
                <a:lnTo>
                  <a:pt x="412" y="3322"/>
                </a:lnTo>
                <a:lnTo>
                  <a:pt x="413" y="3448"/>
                </a:lnTo>
                <a:lnTo>
                  <a:pt x="413" y="3308"/>
                </a:lnTo>
                <a:lnTo>
                  <a:pt x="414" y="3466"/>
                </a:lnTo>
                <a:lnTo>
                  <a:pt x="415" y="3335"/>
                </a:lnTo>
                <a:lnTo>
                  <a:pt x="416" y="3463"/>
                </a:lnTo>
                <a:lnTo>
                  <a:pt x="417" y="3323"/>
                </a:lnTo>
                <a:lnTo>
                  <a:pt x="417" y="3479"/>
                </a:lnTo>
                <a:lnTo>
                  <a:pt x="418" y="3359"/>
                </a:lnTo>
                <a:lnTo>
                  <a:pt x="418" y="3458"/>
                </a:lnTo>
                <a:lnTo>
                  <a:pt x="419" y="3320"/>
                </a:lnTo>
                <a:lnTo>
                  <a:pt x="420" y="3439"/>
                </a:lnTo>
                <a:lnTo>
                  <a:pt x="421" y="3351"/>
                </a:lnTo>
                <a:lnTo>
                  <a:pt x="421" y="3471"/>
                </a:lnTo>
                <a:lnTo>
                  <a:pt x="422" y="3332"/>
                </a:lnTo>
                <a:lnTo>
                  <a:pt x="422" y="3470"/>
                </a:lnTo>
                <a:lnTo>
                  <a:pt x="423" y="3333"/>
                </a:lnTo>
                <a:lnTo>
                  <a:pt x="423" y="3460"/>
                </a:lnTo>
                <a:lnTo>
                  <a:pt x="424" y="3353"/>
                </a:lnTo>
                <a:lnTo>
                  <a:pt x="424" y="3474"/>
                </a:lnTo>
                <a:lnTo>
                  <a:pt x="425" y="3330"/>
                </a:lnTo>
                <a:lnTo>
                  <a:pt x="426" y="3453"/>
                </a:lnTo>
                <a:lnTo>
                  <a:pt x="426" y="3336"/>
                </a:lnTo>
                <a:lnTo>
                  <a:pt x="428" y="3502"/>
                </a:lnTo>
                <a:lnTo>
                  <a:pt x="428" y="3334"/>
                </a:lnTo>
                <a:lnTo>
                  <a:pt x="429" y="3477"/>
                </a:lnTo>
                <a:lnTo>
                  <a:pt x="429" y="3329"/>
                </a:lnTo>
                <a:lnTo>
                  <a:pt x="430" y="3454"/>
                </a:lnTo>
                <a:lnTo>
                  <a:pt x="431" y="3347"/>
                </a:lnTo>
                <a:lnTo>
                  <a:pt x="431" y="3458"/>
                </a:lnTo>
                <a:lnTo>
                  <a:pt x="432" y="3341"/>
                </a:lnTo>
                <a:lnTo>
                  <a:pt x="433" y="3483"/>
                </a:lnTo>
                <a:lnTo>
                  <a:pt x="434" y="3323"/>
                </a:lnTo>
                <a:lnTo>
                  <a:pt x="435" y="3463"/>
                </a:lnTo>
                <a:lnTo>
                  <a:pt x="435" y="3333"/>
                </a:lnTo>
                <a:lnTo>
                  <a:pt x="436" y="3441"/>
                </a:lnTo>
                <a:lnTo>
                  <a:pt x="437" y="3344"/>
                </a:lnTo>
                <a:lnTo>
                  <a:pt x="437" y="3444"/>
                </a:lnTo>
                <a:lnTo>
                  <a:pt x="438" y="3324"/>
                </a:lnTo>
                <a:lnTo>
                  <a:pt x="438" y="3476"/>
                </a:lnTo>
                <a:lnTo>
                  <a:pt x="439" y="3349"/>
                </a:lnTo>
                <a:lnTo>
                  <a:pt x="439" y="3466"/>
                </a:lnTo>
                <a:lnTo>
                  <a:pt x="440" y="3323"/>
                </a:lnTo>
                <a:lnTo>
                  <a:pt x="440" y="3449"/>
                </a:lnTo>
                <a:lnTo>
                  <a:pt x="441" y="3313"/>
                </a:lnTo>
                <a:lnTo>
                  <a:pt x="441" y="3472"/>
                </a:lnTo>
                <a:lnTo>
                  <a:pt x="442" y="3277"/>
                </a:lnTo>
                <a:lnTo>
                  <a:pt x="442" y="3445"/>
                </a:lnTo>
                <a:lnTo>
                  <a:pt x="443" y="3356"/>
                </a:lnTo>
                <a:lnTo>
                  <a:pt x="444" y="3487"/>
                </a:lnTo>
                <a:lnTo>
                  <a:pt x="444" y="3334"/>
                </a:lnTo>
                <a:lnTo>
                  <a:pt x="445" y="3459"/>
                </a:lnTo>
                <a:lnTo>
                  <a:pt x="446" y="3304"/>
                </a:lnTo>
                <a:lnTo>
                  <a:pt x="447" y="3465"/>
                </a:lnTo>
                <a:lnTo>
                  <a:pt x="448" y="3340"/>
                </a:lnTo>
                <a:lnTo>
                  <a:pt x="448" y="3471"/>
                </a:lnTo>
                <a:lnTo>
                  <a:pt x="450" y="3295"/>
                </a:lnTo>
                <a:lnTo>
                  <a:pt x="450" y="3435"/>
                </a:lnTo>
                <a:lnTo>
                  <a:pt x="451" y="3324"/>
                </a:lnTo>
                <a:lnTo>
                  <a:pt x="452" y="3463"/>
                </a:lnTo>
                <a:lnTo>
                  <a:pt x="453" y="3341"/>
                </a:lnTo>
                <a:lnTo>
                  <a:pt x="453" y="3446"/>
                </a:lnTo>
                <a:lnTo>
                  <a:pt x="454" y="3333"/>
                </a:lnTo>
                <a:lnTo>
                  <a:pt x="455" y="3453"/>
                </a:lnTo>
                <a:lnTo>
                  <a:pt x="456" y="3335"/>
                </a:lnTo>
                <a:lnTo>
                  <a:pt x="456" y="3451"/>
                </a:lnTo>
                <a:lnTo>
                  <a:pt x="457" y="3337"/>
                </a:lnTo>
                <a:lnTo>
                  <a:pt x="459" y="3507"/>
                </a:lnTo>
                <a:lnTo>
                  <a:pt x="459" y="3343"/>
                </a:lnTo>
                <a:lnTo>
                  <a:pt x="460" y="3466"/>
                </a:lnTo>
                <a:lnTo>
                  <a:pt x="460" y="3344"/>
                </a:lnTo>
                <a:lnTo>
                  <a:pt x="461" y="3444"/>
                </a:lnTo>
                <a:lnTo>
                  <a:pt x="462" y="3303"/>
                </a:lnTo>
                <a:lnTo>
                  <a:pt x="462" y="3449"/>
                </a:lnTo>
                <a:lnTo>
                  <a:pt x="463" y="3319"/>
                </a:lnTo>
                <a:lnTo>
                  <a:pt x="463" y="3466"/>
                </a:lnTo>
                <a:lnTo>
                  <a:pt x="464" y="3347"/>
                </a:lnTo>
                <a:lnTo>
                  <a:pt x="465" y="3467"/>
                </a:lnTo>
                <a:lnTo>
                  <a:pt x="465" y="3334"/>
                </a:lnTo>
                <a:lnTo>
                  <a:pt x="466" y="3462"/>
                </a:lnTo>
                <a:lnTo>
                  <a:pt x="466" y="3335"/>
                </a:lnTo>
                <a:lnTo>
                  <a:pt x="467" y="3467"/>
                </a:lnTo>
                <a:lnTo>
                  <a:pt x="467" y="3354"/>
                </a:lnTo>
                <a:lnTo>
                  <a:pt x="468" y="3473"/>
                </a:lnTo>
                <a:lnTo>
                  <a:pt x="468" y="3341"/>
                </a:lnTo>
                <a:lnTo>
                  <a:pt x="469" y="3480"/>
                </a:lnTo>
                <a:lnTo>
                  <a:pt x="470" y="3354"/>
                </a:lnTo>
                <a:lnTo>
                  <a:pt x="471" y="3474"/>
                </a:lnTo>
                <a:lnTo>
                  <a:pt x="471" y="3326"/>
                </a:lnTo>
                <a:lnTo>
                  <a:pt x="472" y="3460"/>
                </a:lnTo>
                <a:lnTo>
                  <a:pt x="473" y="3344"/>
                </a:lnTo>
                <a:lnTo>
                  <a:pt x="473" y="3458"/>
                </a:lnTo>
                <a:lnTo>
                  <a:pt x="474" y="3310"/>
                </a:lnTo>
                <a:lnTo>
                  <a:pt x="474" y="3477"/>
                </a:lnTo>
                <a:lnTo>
                  <a:pt x="475" y="3351"/>
                </a:lnTo>
                <a:lnTo>
                  <a:pt x="475" y="3462"/>
                </a:lnTo>
                <a:lnTo>
                  <a:pt x="476" y="3325"/>
                </a:lnTo>
                <a:lnTo>
                  <a:pt x="478" y="3490"/>
                </a:lnTo>
                <a:lnTo>
                  <a:pt x="478" y="3360"/>
                </a:lnTo>
                <a:lnTo>
                  <a:pt x="479" y="3456"/>
                </a:lnTo>
                <a:lnTo>
                  <a:pt x="480" y="3316"/>
                </a:lnTo>
                <a:lnTo>
                  <a:pt x="480" y="3467"/>
                </a:lnTo>
                <a:lnTo>
                  <a:pt x="481" y="3322"/>
                </a:lnTo>
                <a:lnTo>
                  <a:pt x="482" y="3461"/>
                </a:lnTo>
                <a:lnTo>
                  <a:pt x="483" y="3318"/>
                </a:lnTo>
                <a:lnTo>
                  <a:pt x="484" y="3500"/>
                </a:lnTo>
                <a:lnTo>
                  <a:pt x="484" y="3342"/>
                </a:lnTo>
                <a:lnTo>
                  <a:pt x="485" y="3448"/>
                </a:lnTo>
                <a:lnTo>
                  <a:pt x="485" y="3347"/>
                </a:lnTo>
                <a:lnTo>
                  <a:pt x="486" y="3469"/>
                </a:lnTo>
                <a:lnTo>
                  <a:pt x="487" y="3345"/>
                </a:lnTo>
                <a:lnTo>
                  <a:pt x="488" y="3473"/>
                </a:lnTo>
                <a:lnTo>
                  <a:pt x="489" y="3340"/>
                </a:lnTo>
                <a:lnTo>
                  <a:pt x="490" y="3454"/>
                </a:lnTo>
                <a:lnTo>
                  <a:pt x="490" y="3357"/>
                </a:lnTo>
                <a:lnTo>
                  <a:pt x="491" y="3446"/>
                </a:lnTo>
                <a:lnTo>
                  <a:pt x="491" y="3356"/>
                </a:lnTo>
                <a:lnTo>
                  <a:pt x="492" y="3467"/>
                </a:lnTo>
                <a:lnTo>
                  <a:pt x="492" y="3351"/>
                </a:lnTo>
                <a:lnTo>
                  <a:pt x="493" y="3485"/>
                </a:lnTo>
                <a:lnTo>
                  <a:pt x="493" y="3354"/>
                </a:lnTo>
                <a:lnTo>
                  <a:pt x="494" y="3490"/>
                </a:lnTo>
                <a:lnTo>
                  <a:pt x="495" y="3365"/>
                </a:lnTo>
                <a:lnTo>
                  <a:pt x="496" y="3459"/>
                </a:lnTo>
                <a:lnTo>
                  <a:pt x="496" y="3318"/>
                </a:lnTo>
                <a:lnTo>
                  <a:pt x="497" y="3457"/>
                </a:lnTo>
                <a:lnTo>
                  <a:pt x="498" y="3337"/>
                </a:lnTo>
                <a:lnTo>
                  <a:pt x="498" y="3479"/>
                </a:lnTo>
                <a:lnTo>
                  <a:pt x="499" y="3348"/>
                </a:lnTo>
                <a:lnTo>
                  <a:pt x="499" y="3455"/>
                </a:lnTo>
                <a:lnTo>
                  <a:pt x="500" y="3344"/>
                </a:lnTo>
                <a:lnTo>
                  <a:pt x="500" y="3450"/>
                </a:lnTo>
                <a:lnTo>
                  <a:pt x="501" y="3363"/>
                </a:lnTo>
                <a:lnTo>
                  <a:pt x="501" y="3468"/>
                </a:lnTo>
                <a:lnTo>
                  <a:pt x="502" y="3319"/>
                </a:lnTo>
                <a:lnTo>
                  <a:pt x="502" y="3490"/>
                </a:lnTo>
                <a:lnTo>
                  <a:pt x="503" y="3313"/>
                </a:lnTo>
                <a:lnTo>
                  <a:pt x="504" y="3498"/>
                </a:lnTo>
                <a:lnTo>
                  <a:pt x="506" y="3326"/>
                </a:lnTo>
                <a:lnTo>
                  <a:pt x="506" y="3466"/>
                </a:lnTo>
                <a:lnTo>
                  <a:pt x="507" y="3343"/>
                </a:lnTo>
                <a:lnTo>
                  <a:pt x="507" y="3438"/>
                </a:lnTo>
                <a:lnTo>
                  <a:pt x="508" y="3355"/>
                </a:lnTo>
                <a:lnTo>
                  <a:pt x="508" y="3460"/>
                </a:lnTo>
                <a:lnTo>
                  <a:pt x="510" y="3308"/>
                </a:lnTo>
                <a:lnTo>
                  <a:pt x="511" y="3478"/>
                </a:lnTo>
                <a:lnTo>
                  <a:pt x="511" y="3320"/>
                </a:lnTo>
                <a:lnTo>
                  <a:pt x="513" y="3456"/>
                </a:lnTo>
                <a:lnTo>
                  <a:pt x="514" y="3332"/>
                </a:lnTo>
                <a:lnTo>
                  <a:pt x="514" y="3476"/>
                </a:lnTo>
                <a:lnTo>
                  <a:pt x="515" y="3340"/>
                </a:lnTo>
                <a:lnTo>
                  <a:pt x="515" y="3479"/>
                </a:lnTo>
                <a:lnTo>
                  <a:pt x="516" y="3338"/>
                </a:lnTo>
                <a:lnTo>
                  <a:pt x="518" y="3463"/>
                </a:lnTo>
                <a:lnTo>
                  <a:pt x="518" y="3338"/>
                </a:lnTo>
                <a:lnTo>
                  <a:pt x="519" y="3484"/>
                </a:lnTo>
                <a:lnTo>
                  <a:pt x="519" y="3297"/>
                </a:lnTo>
                <a:lnTo>
                  <a:pt x="520" y="3447"/>
                </a:lnTo>
                <a:lnTo>
                  <a:pt x="520" y="3332"/>
                </a:lnTo>
                <a:lnTo>
                  <a:pt x="521" y="3460"/>
                </a:lnTo>
                <a:lnTo>
                  <a:pt x="522" y="3369"/>
                </a:lnTo>
                <a:lnTo>
                  <a:pt x="523" y="3471"/>
                </a:lnTo>
                <a:lnTo>
                  <a:pt x="523" y="3330"/>
                </a:lnTo>
                <a:lnTo>
                  <a:pt x="524" y="3421"/>
                </a:lnTo>
                <a:lnTo>
                  <a:pt x="524" y="3329"/>
                </a:lnTo>
                <a:lnTo>
                  <a:pt x="525" y="3467"/>
                </a:lnTo>
                <a:lnTo>
                  <a:pt x="526" y="3353"/>
                </a:lnTo>
                <a:lnTo>
                  <a:pt x="526" y="3468"/>
                </a:lnTo>
                <a:lnTo>
                  <a:pt x="527" y="3339"/>
                </a:lnTo>
                <a:lnTo>
                  <a:pt x="528" y="3460"/>
                </a:lnTo>
                <a:lnTo>
                  <a:pt x="528" y="3342"/>
                </a:lnTo>
                <a:lnTo>
                  <a:pt x="530" y="3462"/>
                </a:lnTo>
                <a:lnTo>
                  <a:pt x="531" y="3350"/>
                </a:lnTo>
                <a:lnTo>
                  <a:pt x="532" y="3458"/>
                </a:lnTo>
                <a:lnTo>
                  <a:pt x="532" y="3360"/>
                </a:lnTo>
                <a:lnTo>
                  <a:pt x="533" y="3459"/>
                </a:lnTo>
                <a:lnTo>
                  <a:pt x="534" y="3320"/>
                </a:lnTo>
                <a:lnTo>
                  <a:pt x="534" y="3483"/>
                </a:lnTo>
                <a:lnTo>
                  <a:pt x="535" y="3283"/>
                </a:lnTo>
                <a:lnTo>
                  <a:pt x="536" y="3508"/>
                </a:lnTo>
                <a:lnTo>
                  <a:pt x="536" y="3350"/>
                </a:lnTo>
                <a:lnTo>
                  <a:pt x="537" y="3480"/>
                </a:lnTo>
                <a:lnTo>
                  <a:pt x="538" y="3347"/>
                </a:lnTo>
                <a:lnTo>
                  <a:pt x="539" y="3484"/>
                </a:lnTo>
                <a:lnTo>
                  <a:pt x="539" y="3331"/>
                </a:lnTo>
                <a:lnTo>
                  <a:pt x="541" y="3470"/>
                </a:lnTo>
                <a:lnTo>
                  <a:pt x="541" y="3344"/>
                </a:lnTo>
                <a:lnTo>
                  <a:pt x="542" y="3466"/>
                </a:lnTo>
                <a:lnTo>
                  <a:pt x="543" y="3353"/>
                </a:lnTo>
                <a:lnTo>
                  <a:pt x="543" y="3449"/>
                </a:lnTo>
                <a:lnTo>
                  <a:pt x="544" y="3349"/>
                </a:lnTo>
                <a:lnTo>
                  <a:pt x="544" y="3455"/>
                </a:lnTo>
                <a:lnTo>
                  <a:pt x="545" y="3333"/>
                </a:lnTo>
                <a:lnTo>
                  <a:pt x="545" y="3462"/>
                </a:lnTo>
                <a:lnTo>
                  <a:pt x="546" y="3272"/>
                </a:lnTo>
                <a:lnTo>
                  <a:pt x="547" y="3438"/>
                </a:lnTo>
                <a:lnTo>
                  <a:pt x="548" y="3323"/>
                </a:lnTo>
                <a:lnTo>
                  <a:pt x="548" y="3471"/>
                </a:lnTo>
                <a:lnTo>
                  <a:pt x="549" y="3321"/>
                </a:lnTo>
                <a:lnTo>
                  <a:pt x="551" y="3461"/>
                </a:lnTo>
                <a:lnTo>
                  <a:pt x="551" y="3341"/>
                </a:lnTo>
                <a:lnTo>
                  <a:pt x="552" y="3467"/>
                </a:lnTo>
                <a:lnTo>
                  <a:pt x="552" y="3350"/>
                </a:lnTo>
                <a:lnTo>
                  <a:pt x="553" y="3445"/>
                </a:lnTo>
                <a:lnTo>
                  <a:pt x="553" y="3329"/>
                </a:lnTo>
                <a:lnTo>
                  <a:pt x="555" y="3484"/>
                </a:lnTo>
                <a:lnTo>
                  <a:pt x="556" y="3319"/>
                </a:lnTo>
                <a:lnTo>
                  <a:pt x="556" y="3441"/>
                </a:lnTo>
                <a:lnTo>
                  <a:pt x="557" y="3349"/>
                </a:lnTo>
                <a:lnTo>
                  <a:pt x="557" y="3474"/>
                </a:lnTo>
                <a:lnTo>
                  <a:pt x="558" y="3361"/>
                </a:lnTo>
                <a:lnTo>
                  <a:pt x="558" y="3479"/>
                </a:lnTo>
                <a:lnTo>
                  <a:pt x="560" y="3335"/>
                </a:lnTo>
                <a:lnTo>
                  <a:pt x="560" y="3461"/>
                </a:lnTo>
                <a:lnTo>
                  <a:pt x="561" y="3349"/>
                </a:lnTo>
                <a:lnTo>
                  <a:pt x="562" y="3482"/>
                </a:lnTo>
                <a:lnTo>
                  <a:pt x="563" y="3310"/>
                </a:lnTo>
                <a:lnTo>
                  <a:pt x="563" y="3422"/>
                </a:lnTo>
                <a:lnTo>
                  <a:pt x="564" y="3365"/>
                </a:lnTo>
                <a:lnTo>
                  <a:pt x="565" y="3444"/>
                </a:lnTo>
                <a:lnTo>
                  <a:pt x="565" y="3314"/>
                </a:lnTo>
                <a:lnTo>
                  <a:pt x="566" y="3448"/>
                </a:lnTo>
                <a:lnTo>
                  <a:pt x="567" y="3329"/>
                </a:lnTo>
                <a:lnTo>
                  <a:pt x="567" y="3509"/>
                </a:lnTo>
                <a:lnTo>
                  <a:pt x="568" y="3329"/>
                </a:lnTo>
                <a:lnTo>
                  <a:pt x="568" y="3474"/>
                </a:lnTo>
                <a:lnTo>
                  <a:pt x="570" y="3314"/>
                </a:lnTo>
                <a:lnTo>
                  <a:pt x="570" y="3455"/>
                </a:lnTo>
                <a:lnTo>
                  <a:pt x="571" y="3360"/>
                </a:lnTo>
                <a:lnTo>
                  <a:pt x="571" y="3473"/>
                </a:lnTo>
                <a:lnTo>
                  <a:pt x="572" y="3323"/>
                </a:lnTo>
                <a:lnTo>
                  <a:pt x="574" y="3441"/>
                </a:lnTo>
                <a:lnTo>
                  <a:pt x="574" y="3345"/>
                </a:lnTo>
                <a:lnTo>
                  <a:pt x="575" y="3468"/>
                </a:lnTo>
                <a:lnTo>
                  <a:pt x="576" y="3301"/>
                </a:lnTo>
                <a:lnTo>
                  <a:pt x="576" y="3469"/>
                </a:lnTo>
                <a:lnTo>
                  <a:pt x="577" y="3332"/>
                </a:lnTo>
                <a:lnTo>
                  <a:pt x="578" y="3475"/>
                </a:lnTo>
                <a:lnTo>
                  <a:pt x="580" y="3343"/>
                </a:lnTo>
                <a:lnTo>
                  <a:pt x="581" y="3488"/>
                </a:lnTo>
                <a:lnTo>
                  <a:pt x="581" y="3362"/>
                </a:lnTo>
                <a:lnTo>
                  <a:pt x="582" y="3448"/>
                </a:lnTo>
                <a:lnTo>
                  <a:pt x="582" y="3334"/>
                </a:lnTo>
                <a:lnTo>
                  <a:pt x="583" y="3440"/>
                </a:lnTo>
                <a:lnTo>
                  <a:pt x="584" y="3320"/>
                </a:lnTo>
                <a:lnTo>
                  <a:pt x="584" y="3467"/>
                </a:lnTo>
                <a:lnTo>
                  <a:pt x="585" y="3363"/>
                </a:lnTo>
                <a:lnTo>
                  <a:pt x="585" y="3482"/>
                </a:lnTo>
                <a:lnTo>
                  <a:pt x="586" y="3332"/>
                </a:lnTo>
                <a:lnTo>
                  <a:pt x="587" y="3427"/>
                </a:lnTo>
                <a:lnTo>
                  <a:pt x="587" y="3317"/>
                </a:lnTo>
                <a:lnTo>
                  <a:pt x="588" y="3445"/>
                </a:lnTo>
                <a:lnTo>
                  <a:pt x="589" y="3325"/>
                </a:lnTo>
                <a:lnTo>
                  <a:pt x="589" y="3447"/>
                </a:lnTo>
                <a:lnTo>
                  <a:pt x="590" y="3344"/>
                </a:lnTo>
                <a:lnTo>
                  <a:pt x="591" y="3448"/>
                </a:lnTo>
                <a:lnTo>
                  <a:pt x="591" y="3314"/>
                </a:lnTo>
                <a:lnTo>
                  <a:pt x="592" y="3455"/>
                </a:lnTo>
                <a:lnTo>
                  <a:pt x="593" y="3324"/>
                </a:lnTo>
                <a:lnTo>
                  <a:pt x="594" y="3449"/>
                </a:lnTo>
                <a:lnTo>
                  <a:pt x="594" y="3324"/>
                </a:lnTo>
                <a:lnTo>
                  <a:pt x="595" y="3501"/>
                </a:lnTo>
                <a:lnTo>
                  <a:pt x="596" y="3323"/>
                </a:lnTo>
                <a:lnTo>
                  <a:pt x="596" y="3462"/>
                </a:lnTo>
                <a:lnTo>
                  <a:pt x="597" y="3362"/>
                </a:lnTo>
                <a:lnTo>
                  <a:pt x="598" y="3479"/>
                </a:lnTo>
                <a:lnTo>
                  <a:pt x="599" y="3332"/>
                </a:lnTo>
                <a:lnTo>
                  <a:pt x="600" y="3447"/>
                </a:lnTo>
                <a:lnTo>
                  <a:pt x="600" y="3352"/>
                </a:lnTo>
                <a:lnTo>
                  <a:pt x="601" y="3447"/>
                </a:lnTo>
                <a:lnTo>
                  <a:pt x="602" y="3315"/>
                </a:lnTo>
                <a:lnTo>
                  <a:pt x="603" y="3463"/>
                </a:lnTo>
                <a:lnTo>
                  <a:pt x="604" y="3355"/>
                </a:lnTo>
                <a:lnTo>
                  <a:pt x="604" y="3439"/>
                </a:lnTo>
                <a:lnTo>
                  <a:pt x="605" y="3321"/>
                </a:lnTo>
                <a:lnTo>
                  <a:pt x="605" y="3439"/>
                </a:lnTo>
                <a:lnTo>
                  <a:pt x="606" y="3307"/>
                </a:lnTo>
                <a:lnTo>
                  <a:pt x="607" y="3447"/>
                </a:lnTo>
                <a:lnTo>
                  <a:pt x="607" y="3308"/>
                </a:lnTo>
                <a:lnTo>
                  <a:pt x="608" y="3457"/>
                </a:lnTo>
                <a:lnTo>
                  <a:pt x="608" y="3334"/>
                </a:lnTo>
                <a:lnTo>
                  <a:pt x="609" y="3467"/>
                </a:lnTo>
                <a:lnTo>
                  <a:pt x="609" y="3327"/>
                </a:lnTo>
                <a:lnTo>
                  <a:pt x="610" y="3424"/>
                </a:lnTo>
                <a:lnTo>
                  <a:pt x="611" y="3305"/>
                </a:lnTo>
                <a:lnTo>
                  <a:pt x="612" y="3468"/>
                </a:lnTo>
                <a:lnTo>
                  <a:pt x="613" y="3327"/>
                </a:lnTo>
                <a:lnTo>
                  <a:pt x="613" y="3431"/>
                </a:lnTo>
                <a:lnTo>
                  <a:pt x="614" y="3319"/>
                </a:lnTo>
                <a:lnTo>
                  <a:pt x="614" y="3457"/>
                </a:lnTo>
                <a:lnTo>
                  <a:pt x="615" y="3347"/>
                </a:lnTo>
                <a:lnTo>
                  <a:pt x="615" y="3464"/>
                </a:lnTo>
                <a:lnTo>
                  <a:pt x="616" y="3347"/>
                </a:lnTo>
                <a:lnTo>
                  <a:pt x="617" y="3451"/>
                </a:lnTo>
                <a:lnTo>
                  <a:pt x="617" y="3305"/>
                </a:lnTo>
                <a:lnTo>
                  <a:pt x="618" y="3451"/>
                </a:lnTo>
                <a:lnTo>
                  <a:pt x="619" y="3344"/>
                </a:lnTo>
                <a:lnTo>
                  <a:pt x="620" y="3471"/>
                </a:lnTo>
                <a:lnTo>
                  <a:pt x="620" y="3332"/>
                </a:lnTo>
                <a:lnTo>
                  <a:pt x="621" y="3489"/>
                </a:lnTo>
                <a:lnTo>
                  <a:pt x="621" y="3337"/>
                </a:lnTo>
                <a:lnTo>
                  <a:pt x="622" y="3442"/>
                </a:lnTo>
                <a:lnTo>
                  <a:pt x="622" y="3334"/>
                </a:lnTo>
                <a:lnTo>
                  <a:pt x="623" y="3454"/>
                </a:lnTo>
                <a:lnTo>
                  <a:pt x="625" y="3329"/>
                </a:lnTo>
                <a:lnTo>
                  <a:pt x="626" y="3469"/>
                </a:lnTo>
                <a:lnTo>
                  <a:pt x="626" y="3333"/>
                </a:lnTo>
                <a:lnTo>
                  <a:pt x="627" y="3466"/>
                </a:lnTo>
                <a:lnTo>
                  <a:pt x="627" y="3335"/>
                </a:lnTo>
                <a:lnTo>
                  <a:pt x="628" y="3506"/>
                </a:lnTo>
                <a:lnTo>
                  <a:pt x="629" y="3300"/>
                </a:lnTo>
                <a:lnTo>
                  <a:pt x="629" y="3464"/>
                </a:lnTo>
                <a:lnTo>
                  <a:pt x="630" y="3317"/>
                </a:lnTo>
                <a:lnTo>
                  <a:pt x="631" y="3473"/>
                </a:lnTo>
                <a:lnTo>
                  <a:pt x="631" y="3334"/>
                </a:lnTo>
                <a:lnTo>
                  <a:pt x="632" y="3531"/>
                </a:lnTo>
                <a:lnTo>
                  <a:pt x="633" y="3331"/>
                </a:lnTo>
                <a:lnTo>
                  <a:pt x="633" y="3437"/>
                </a:lnTo>
                <a:lnTo>
                  <a:pt x="634" y="3330"/>
                </a:lnTo>
                <a:lnTo>
                  <a:pt x="635" y="3463"/>
                </a:lnTo>
                <a:lnTo>
                  <a:pt x="635" y="3347"/>
                </a:lnTo>
                <a:lnTo>
                  <a:pt x="636" y="3480"/>
                </a:lnTo>
                <a:lnTo>
                  <a:pt x="637" y="3321"/>
                </a:lnTo>
                <a:lnTo>
                  <a:pt x="637" y="3467"/>
                </a:lnTo>
                <a:lnTo>
                  <a:pt x="638" y="3341"/>
                </a:lnTo>
                <a:lnTo>
                  <a:pt x="638" y="3435"/>
                </a:lnTo>
                <a:lnTo>
                  <a:pt x="639" y="3318"/>
                </a:lnTo>
                <a:lnTo>
                  <a:pt x="639" y="3455"/>
                </a:lnTo>
                <a:lnTo>
                  <a:pt x="640" y="3345"/>
                </a:lnTo>
                <a:lnTo>
                  <a:pt x="640" y="3462"/>
                </a:lnTo>
                <a:lnTo>
                  <a:pt x="641" y="3358"/>
                </a:lnTo>
                <a:lnTo>
                  <a:pt x="641" y="3479"/>
                </a:lnTo>
                <a:lnTo>
                  <a:pt x="642" y="3355"/>
                </a:lnTo>
                <a:lnTo>
                  <a:pt x="643" y="3450"/>
                </a:lnTo>
                <a:lnTo>
                  <a:pt x="644" y="3297"/>
                </a:lnTo>
                <a:lnTo>
                  <a:pt x="644" y="3477"/>
                </a:lnTo>
                <a:lnTo>
                  <a:pt x="646" y="3303"/>
                </a:lnTo>
                <a:lnTo>
                  <a:pt x="646" y="3479"/>
                </a:lnTo>
                <a:lnTo>
                  <a:pt x="647" y="3350"/>
                </a:lnTo>
                <a:lnTo>
                  <a:pt x="648" y="3462"/>
                </a:lnTo>
                <a:lnTo>
                  <a:pt x="648" y="3296"/>
                </a:lnTo>
                <a:lnTo>
                  <a:pt x="649" y="3468"/>
                </a:lnTo>
                <a:lnTo>
                  <a:pt x="649" y="3318"/>
                </a:lnTo>
                <a:lnTo>
                  <a:pt x="650" y="3519"/>
                </a:lnTo>
                <a:lnTo>
                  <a:pt x="650" y="3328"/>
                </a:lnTo>
                <a:lnTo>
                  <a:pt x="651" y="3443"/>
                </a:lnTo>
                <a:lnTo>
                  <a:pt x="651" y="3310"/>
                </a:lnTo>
                <a:lnTo>
                  <a:pt x="653" y="3446"/>
                </a:lnTo>
                <a:lnTo>
                  <a:pt x="653" y="3321"/>
                </a:lnTo>
                <a:lnTo>
                  <a:pt x="654" y="3431"/>
                </a:lnTo>
                <a:lnTo>
                  <a:pt x="655" y="3336"/>
                </a:lnTo>
                <a:lnTo>
                  <a:pt x="656" y="3455"/>
                </a:lnTo>
                <a:lnTo>
                  <a:pt x="657" y="3323"/>
                </a:lnTo>
                <a:lnTo>
                  <a:pt x="657" y="3475"/>
                </a:lnTo>
                <a:lnTo>
                  <a:pt x="658" y="3327"/>
                </a:lnTo>
                <a:lnTo>
                  <a:pt x="658" y="3489"/>
                </a:lnTo>
                <a:lnTo>
                  <a:pt x="659" y="3326"/>
                </a:lnTo>
                <a:lnTo>
                  <a:pt x="660" y="3433"/>
                </a:lnTo>
                <a:lnTo>
                  <a:pt x="660" y="3352"/>
                </a:lnTo>
                <a:lnTo>
                  <a:pt x="662" y="3457"/>
                </a:lnTo>
                <a:lnTo>
                  <a:pt x="663" y="3285"/>
                </a:lnTo>
                <a:lnTo>
                  <a:pt x="664" y="3466"/>
                </a:lnTo>
                <a:lnTo>
                  <a:pt x="664" y="1928"/>
                </a:lnTo>
                <a:lnTo>
                  <a:pt x="665" y="3424"/>
                </a:lnTo>
                <a:lnTo>
                  <a:pt x="665" y="2259"/>
                </a:lnTo>
                <a:lnTo>
                  <a:pt x="666" y="3399"/>
                </a:lnTo>
                <a:lnTo>
                  <a:pt x="667" y="3047"/>
                </a:lnTo>
                <a:lnTo>
                  <a:pt x="668" y="3422"/>
                </a:lnTo>
                <a:lnTo>
                  <a:pt x="668" y="3287"/>
                </a:lnTo>
                <a:lnTo>
                  <a:pt x="669" y="3460"/>
                </a:lnTo>
                <a:lnTo>
                  <a:pt x="670" y="3347"/>
                </a:lnTo>
                <a:lnTo>
                  <a:pt x="670" y="3473"/>
                </a:lnTo>
                <a:lnTo>
                  <a:pt x="671" y="3325"/>
                </a:lnTo>
                <a:lnTo>
                  <a:pt x="672" y="3464"/>
                </a:lnTo>
                <a:lnTo>
                  <a:pt x="672" y="3317"/>
                </a:lnTo>
                <a:lnTo>
                  <a:pt x="673" y="3461"/>
                </a:lnTo>
                <a:lnTo>
                  <a:pt x="674" y="3323"/>
                </a:lnTo>
                <a:lnTo>
                  <a:pt x="675" y="3448"/>
                </a:lnTo>
                <a:lnTo>
                  <a:pt x="675" y="3334"/>
                </a:lnTo>
                <a:lnTo>
                  <a:pt x="676" y="3463"/>
                </a:lnTo>
                <a:lnTo>
                  <a:pt x="677" y="3358"/>
                </a:lnTo>
                <a:lnTo>
                  <a:pt x="677" y="3436"/>
                </a:lnTo>
                <a:lnTo>
                  <a:pt x="678" y="3340"/>
                </a:lnTo>
                <a:lnTo>
                  <a:pt x="678" y="3447"/>
                </a:lnTo>
                <a:lnTo>
                  <a:pt x="679" y="3344"/>
                </a:lnTo>
                <a:lnTo>
                  <a:pt x="680" y="3485"/>
                </a:lnTo>
                <a:lnTo>
                  <a:pt x="680" y="3269"/>
                </a:lnTo>
                <a:lnTo>
                  <a:pt x="681" y="3411"/>
                </a:lnTo>
                <a:lnTo>
                  <a:pt x="682" y="3304"/>
                </a:lnTo>
                <a:lnTo>
                  <a:pt x="682" y="3444"/>
                </a:lnTo>
                <a:lnTo>
                  <a:pt x="683" y="3300"/>
                </a:lnTo>
                <a:lnTo>
                  <a:pt x="684" y="3453"/>
                </a:lnTo>
                <a:lnTo>
                  <a:pt x="685" y="3295"/>
                </a:lnTo>
                <a:lnTo>
                  <a:pt x="685" y="3477"/>
                </a:lnTo>
                <a:lnTo>
                  <a:pt x="686" y="3340"/>
                </a:lnTo>
                <a:lnTo>
                  <a:pt x="687" y="3468"/>
                </a:lnTo>
                <a:lnTo>
                  <a:pt x="687" y="3305"/>
                </a:lnTo>
                <a:lnTo>
                  <a:pt x="688" y="3484"/>
                </a:lnTo>
                <a:lnTo>
                  <a:pt x="689" y="3320"/>
                </a:lnTo>
                <a:lnTo>
                  <a:pt x="690" y="3481"/>
                </a:lnTo>
                <a:lnTo>
                  <a:pt x="690" y="3355"/>
                </a:lnTo>
                <a:lnTo>
                  <a:pt x="691" y="3469"/>
                </a:lnTo>
                <a:lnTo>
                  <a:pt x="692" y="3341"/>
                </a:lnTo>
                <a:lnTo>
                  <a:pt x="692" y="3468"/>
                </a:lnTo>
                <a:lnTo>
                  <a:pt x="693" y="3334"/>
                </a:lnTo>
                <a:lnTo>
                  <a:pt x="694" y="3452"/>
                </a:lnTo>
                <a:lnTo>
                  <a:pt x="694" y="3316"/>
                </a:lnTo>
                <a:lnTo>
                  <a:pt x="695" y="3468"/>
                </a:lnTo>
                <a:lnTo>
                  <a:pt x="696" y="3323"/>
                </a:lnTo>
                <a:lnTo>
                  <a:pt x="697" y="3460"/>
                </a:lnTo>
                <a:lnTo>
                  <a:pt x="698" y="3342"/>
                </a:lnTo>
                <a:lnTo>
                  <a:pt x="699" y="3455"/>
                </a:lnTo>
                <a:lnTo>
                  <a:pt x="699" y="3356"/>
                </a:lnTo>
                <a:lnTo>
                  <a:pt x="700" y="3448"/>
                </a:lnTo>
                <a:lnTo>
                  <a:pt x="700" y="3316"/>
                </a:lnTo>
                <a:lnTo>
                  <a:pt x="701" y="3410"/>
                </a:lnTo>
                <a:lnTo>
                  <a:pt x="701" y="3340"/>
                </a:lnTo>
                <a:lnTo>
                  <a:pt x="702" y="3438"/>
                </a:lnTo>
                <a:lnTo>
                  <a:pt x="703" y="3327"/>
                </a:lnTo>
                <a:lnTo>
                  <a:pt x="704" y="3446"/>
                </a:lnTo>
                <a:lnTo>
                  <a:pt x="704" y="3308"/>
                </a:lnTo>
                <a:lnTo>
                  <a:pt x="705" y="3456"/>
                </a:lnTo>
                <a:lnTo>
                  <a:pt x="705" y="3352"/>
                </a:lnTo>
                <a:lnTo>
                  <a:pt x="706" y="3460"/>
                </a:lnTo>
                <a:lnTo>
                  <a:pt x="706" y="3327"/>
                </a:lnTo>
                <a:lnTo>
                  <a:pt x="707" y="3466"/>
                </a:lnTo>
                <a:lnTo>
                  <a:pt x="708" y="3347"/>
                </a:lnTo>
                <a:lnTo>
                  <a:pt x="709" y="3474"/>
                </a:lnTo>
                <a:lnTo>
                  <a:pt x="709" y="3343"/>
                </a:lnTo>
                <a:lnTo>
                  <a:pt x="710" y="3442"/>
                </a:lnTo>
                <a:lnTo>
                  <a:pt x="710" y="3355"/>
                </a:lnTo>
                <a:lnTo>
                  <a:pt x="711" y="3454"/>
                </a:lnTo>
                <a:lnTo>
                  <a:pt x="712" y="3290"/>
                </a:lnTo>
                <a:lnTo>
                  <a:pt x="712" y="3471"/>
                </a:lnTo>
                <a:lnTo>
                  <a:pt x="713" y="3351"/>
                </a:lnTo>
                <a:lnTo>
                  <a:pt x="713" y="3436"/>
                </a:lnTo>
                <a:lnTo>
                  <a:pt x="714" y="3338"/>
                </a:lnTo>
                <a:lnTo>
                  <a:pt x="715" y="3453"/>
                </a:lnTo>
                <a:lnTo>
                  <a:pt x="716" y="3281"/>
                </a:lnTo>
                <a:lnTo>
                  <a:pt x="716" y="3464"/>
                </a:lnTo>
                <a:lnTo>
                  <a:pt x="717" y="3369"/>
                </a:lnTo>
                <a:lnTo>
                  <a:pt x="717" y="3449"/>
                </a:lnTo>
                <a:lnTo>
                  <a:pt x="718" y="3357"/>
                </a:lnTo>
                <a:lnTo>
                  <a:pt x="718" y="3440"/>
                </a:lnTo>
                <a:lnTo>
                  <a:pt x="719" y="3307"/>
                </a:lnTo>
                <a:lnTo>
                  <a:pt x="719" y="3457"/>
                </a:lnTo>
                <a:lnTo>
                  <a:pt x="720" y="3310"/>
                </a:lnTo>
                <a:lnTo>
                  <a:pt x="721" y="3453"/>
                </a:lnTo>
                <a:lnTo>
                  <a:pt x="721" y="3352"/>
                </a:lnTo>
                <a:lnTo>
                  <a:pt x="722" y="3452"/>
                </a:lnTo>
                <a:lnTo>
                  <a:pt x="722" y="3341"/>
                </a:lnTo>
                <a:lnTo>
                  <a:pt x="723" y="3435"/>
                </a:lnTo>
                <a:lnTo>
                  <a:pt x="724" y="3305"/>
                </a:lnTo>
                <a:lnTo>
                  <a:pt x="725" y="3479"/>
                </a:lnTo>
                <a:lnTo>
                  <a:pt x="725" y="3318"/>
                </a:lnTo>
                <a:lnTo>
                  <a:pt x="726" y="3448"/>
                </a:lnTo>
                <a:lnTo>
                  <a:pt x="727" y="3295"/>
                </a:lnTo>
                <a:lnTo>
                  <a:pt x="727" y="3452"/>
                </a:lnTo>
                <a:lnTo>
                  <a:pt x="728" y="3341"/>
                </a:lnTo>
                <a:lnTo>
                  <a:pt x="729" y="3442"/>
                </a:lnTo>
                <a:lnTo>
                  <a:pt x="730" y="3312"/>
                </a:lnTo>
                <a:lnTo>
                  <a:pt x="730" y="3446"/>
                </a:lnTo>
                <a:lnTo>
                  <a:pt x="731" y="3321"/>
                </a:lnTo>
                <a:lnTo>
                  <a:pt x="731" y="3474"/>
                </a:lnTo>
                <a:lnTo>
                  <a:pt x="732" y="3354"/>
                </a:lnTo>
                <a:lnTo>
                  <a:pt x="732" y="3457"/>
                </a:lnTo>
                <a:lnTo>
                  <a:pt x="733" y="3332"/>
                </a:lnTo>
                <a:lnTo>
                  <a:pt x="734" y="3474"/>
                </a:lnTo>
                <a:lnTo>
                  <a:pt x="734" y="3329"/>
                </a:lnTo>
                <a:lnTo>
                  <a:pt x="735" y="3442"/>
                </a:lnTo>
                <a:lnTo>
                  <a:pt x="735" y="3321"/>
                </a:lnTo>
                <a:lnTo>
                  <a:pt x="736" y="3414"/>
                </a:lnTo>
                <a:lnTo>
                  <a:pt x="737" y="3325"/>
                </a:lnTo>
                <a:lnTo>
                  <a:pt x="737" y="3442"/>
                </a:lnTo>
                <a:lnTo>
                  <a:pt x="738" y="3304"/>
                </a:lnTo>
                <a:lnTo>
                  <a:pt x="738" y="3446"/>
                </a:lnTo>
                <a:lnTo>
                  <a:pt x="739" y="3340"/>
                </a:lnTo>
                <a:lnTo>
                  <a:pt x="739" y="3458"/>
                </a:lnTo>
                <a:lnTo>
                  <a:pt x="740" y="3337"/>
                </a:lnTo>
                <a:lnTo>
                  <a:pt x="740" y="3481"/>
                </a:lnTo>
                <a:lnTo>
                  <a:pt x="741" y="3323"/>
                </a:lnTo>
                <a:lnTo>
                  <a:pt x="741" y="3460"/>
                </a:lnTo>
                <a:lnTo>
                  <a:pt x="742" y="3324"/>
                </a:lnTo>
                <a:lnTo>
                  <a:pt x="743" y="3454"/>
                </a:lnTo>
                <a:lnTo>
                  <a:pt x="743" y="3325"/>
                </a:lnTo>
                <a:lnTo>
                  <a:pt x="744" y="3465"/>
                </a:lnTo>
                <a:lnTo>
                  <a:pt x="745" y="3323"/>
                </a:lnTo>
                <a:lnTo>
                  <a:pt x="745" y="3428"/>
                </a:lnTo>
                <a:lnTo>
                  <a:pt x="746" y="3355"/>
                </a:lnTo>
                <a:lnTo>
                  <a:pt x="747" y="3456"/>
                </a:lnTo>
                <a:lnTo>
                  <a:pt x="747" y="3291"/>
                </a:lnTo>
                <a:lnTo>
                  <a:pt x="748" y="3430"/>
                </a:lnTo>
                <a:lnTo>
                  <a:pt x="748" y="3329"/>
                </a:lnTo>
                <a:lnTo>
                  <a:pt x="749" y="3445"/>
                </a:lnTo>
                <a:lnTo>
                  <a:pt x="750" y="3319"/>
                </a:lnTo>
                <a:lnTo>
                  <a:pt x="751" y="3447"/>
                </a:lnTo>
                <a:lnTo>
                  <a:pt x="752" y="3306"/>
                </a:lnTo>
                <a:lnTo>
                  <a:pt x="752" y="3500"/>
                </a:lnTo>
                <a:lnTo>
                  <a:pt x="753" y="3317"/>
                </a:lnTo>
                <a:lnTo>
                  <a:pt x="753" y="3465"/>
                </a:lnTo>
                <a:lnTo>
                  <a:pt x="754" y="3348"/>
                </a:lnTo>
                <a:lnTo>
                  <a:pt x="755" y="3462"/>
                </a:lnTo>
                <a:lnTo>
                  <a:pt x="755" y="3335"/>
                </a:lnTo>
                <a:lnTo>
                  <a:pt x="756" y="3470"/>
                </a:lnTo>
                <a:lnTo>
                  <a:pt x="756" y="3324"/>
                </a:lnTo>
                <a:lnTo>
                  <a:pt x="757" y="3442"/>
                </a:lnTo>
                <a:lnTo>
                  <a:pt x="757" y="3316"/>
                </a:lnTo>
                <a:lnTo>
                  <a:pt x="759" y="3477"/>
                </a:lnTo>
                <a:lnTo>
                  <a:pt x="759" y="3283"/>
                </a:lnTo>
                <a:lnTo>
                  <a:pt x="760" y="3485"/>
                </a:lnTo>
                <a:lnTo>
                  <a:pt x="761" y="3325"/>
                </a:lnTo>
                <a:lnTo>
                  <a:pt x="762" y="3457"/>
                </a:lnTo>
                <a:lnTo>
                  <a:pt x="762" y="3289"/>
                </a:lnTo>
                <a:lnTo>
                  <a:pt x="763" y="3447"/>
                </a:lnTo>
                <a:lnTo>
                  <a:pt x="764" y="3357"/>
                </a:lnTo>
                <a:lnTo>
                  <a:pt x="764" y="3459"/>
                </a:lnTo>
                <a:lnTo>
                  <a:pt x="765" y="3368"/>
                </a:lnTo>
                <a:lnTo>
                  <a:pt x="765" y="3493"/>
                </a:lnTo>
                <a:lnTo>
                  <a:pt x="766" y="3359"/>
                </a:lnTo>
                <a:lnTo>
                  <a:pt x="767" y="3471"/>
                </a:lnTo>
                <a:lnTo>
                  <a:pt x="768" y="3293"/>
                </a:lnTo>
                <a:lnTo>
                  <a:pt x="768" y="3459"/>
                </a:lnTo>
                <a:lnTo>
                  <a:pt x="769" y="3311"/>
                </a:lnTo>
                <a:lnTo>
                  <a:pt x="770" y="3457"/>
                </a:lnTo>
                <a:lnTo>
                  <a:pt x="771" y="3351"/>
                </a:lnTo>
                <a:lnTo>
                  <a:pt x="772" y="3482"/>
                </a:lnTo>
                <a:lnTo>
                  <a:pt x="772" y="3338"/>
                </a:lnTo>
                <a:lnTo>
                  <a:pt x="773" y="3430"/>
                </a:lnTo>
                <a:lnTo>
                  <a:pt x="773" y="3337"/>
                </a:lnTo>
                <a:lnTo>
                  <a:pt x="775" y="3443"/>
                </a:lnTo>
                <a:lnTo>
                  <a:pt x="775" y="3354"/>
                </a:lnTo>
                <a:lnTo>
                  <a:pt x="776" y="3451"/>
                </a:lnTo>
                <a:lnTo>
                  <a:pt x="777" y="3334"/>
                </a:lnTo>
                <a:lnTo>
                  <a:pt x="777" y="3468"/>
                </a:lnTo>
                <a:lnTo>
                  <a:pt x="778" y="3338"/>
                </a:lnTo>
                <a:lnTo>
                  <a:pt x="778" y="3472"/>
                </a:lnTo>
                <a:lnTo>
                  <a:pt x="779" y="3352"/>
                </a:lnTo>
                <a:lnTo>
                  <a:pt x="780" y="3418"/>
                </a:lnTo>
                <a:lnTo>
                  <a:pt x="780" y="3325"/>
                </a:lnTo>
                <a:lnTo>
                  <a:pt x="781" y="3459"/>
                </a:lnTo>
                <a:lnTo>
                  <a:pt x="782" y="3326"/>
                </a:lnTo>
                <a:lnTo>
                  <a:pt x="782" y="3443"/>
                </a:lnTo>
                <a:lnTo>
                  <a:pt x="783" y="3332"/>
                </a:lnTo>
                <a:lnTo>
                  <a:pt x="783" y="3463"/>
                </a:lnTo>
                <a:lnTo>
                  <a:pt x="785" y="3328"/>
                </a:lnTo>
                <a:lnTo>
                  <a:pt x="785" y="3456"/>
                </a:lnTo>
                <a:lnTo>
                  <a:pt x="786" y="3320"/>
                </a:lnTo>
                <a:lnTo>
                  <a:pt x="786" y="3470"/>
                </a:lnTo>
                <a:lnTo>
                  <a:pt x="787" y="3328"/>
                </a:lnTo>
                <a:lnTo>
                  <a:pt x="787" y="3466"/>
                </a:lnTo>
                <a:lnTo>
                  <a:pt x="788" y="3341"/>
                </a:lnTo>
                <a:lnTo>
                  <a:pt x="788" y="3420"/>
                </a:lnTo>
                <a:lnTo>
                  <a:pt x="789" y="3365"/>
                </a:lnTo>
                <a:lnTo>
                  <a:pt x="789" y="3497"/>
                </a:lnTo>
                <a:lnTo>
                  <a:pt x="790" y="3334"/>
                </a:lnTo>
                <a:lnTo>
                  <a:pt x="790" y="3468"/>
                </a:lnTo>
                <a:lnTo>
                  <a:pt x="791" y="3325"/>
                </a:lnTo>
                <a:lnTo>
                  <a:pt x="791" y="3474"/>
                </a:lnTo>
                <a:lnTo>
                  <a:pt x="792" y="3365"/>
                </a:lnTo>
                <a:lnTo>
                  <a:pt x="793" y="3482"/>
                </a:lnTo>
                <a:lnTo>
                  <a:pt x="793" y="3336"/>
                </a:lnTo>
                <a:lnTo>
                  <a:pt x="794" y="3471"/>
                </a:lnTo>
                <a:lnTo>
                  <a:pt x="794" y="3335"/>
                </a:lnTo>
                <a:lnTo>
                  <a:pt x="795" y="3442"/>
                </a:lnTo>
                <a:lnTo>
                  <a:pt x="796" y="3318"/>
                </a:lnTo>
                <a:lnTo>
                  <a:pt x="796" y="3445"/>
                </a:lnTo>
                <a:lnTo>
                  <a:pt x="797" y="3165"/>
                </a:lnTo>
                <a:lnTo>
                  <a:pt x="797" y="3410"/>
                </a:lnTo>
                <a:lnTo>
                  <a:pt x="798" y="3261"/>
                </a:lnTo>
                <a:lnTo>
                  <a:pt x="799" y="3452"/>
                </a:lnTo>
                <a:lnTo>
                  <a:pt x="800" y="3326"/>
                </a:lnTo>
                <a:lnTo>
                  <a:pt x="801" y="3497"/>
                </a:lnTo>
                <a:lnTo>
                  <a:pt x="802" y="3290"/>
                </a:lnTo>
                <a:lnTo>
                  <a:pt x="802" y="3457"/>
                </a:lnTo>
                <a:lnTo>
                  <a:pt x="803" y="3319"/>
                </a:lnTo>
                <a:lnTo>
                  <a:pt x="803" y="3443"/>
                </a:lnTo>
                <a:lnTo>
                  <a:pt x="804" y="3302"/>
                </a:lnTo>
                <a:lnTo>
                  <a:pt x="804" y="3430"/>
                </a:lnTo>
                <a:lnTo>
                  <a:pt x="805" y="3304"/>
                </a:lnTo>
                <a:lnTo>
                  <a:pt x="806" y="3473"/>
                </a:lnTo>
                <a:lnTo>
                  <a:pt x="806" y="3320"/>
                </a:lnTo>
                <a:lnTo>
                  <a:pt x="807" y="3448"/>
                </a:lnTo>
                <a:lnTo>
                  <a:pt x="808" y="3343"/>
                </a:lnTo>
                <a:lnTo>
                  <a:pt x="808" y="3502"/>
                </a:lnTo>
                <a:lnTo>
                  <a:pt x="809" y="3364"/>
                </a:lnTo>
                <a:lnTo>
                  <a:pt x="810" y="3442"/>
                </a:lnTo>
                <a:lnTo>
                  <a:pt x="812" y="3336"/>
                </a:lnTo>
                <a:lnTo>
                  <a:pt x="812" y="3439"/>
                </a:lnTo>
                <a:lnTo>
                  <a:pt x="813" y="3343"/>
                </a:lnTo>
                <a:lnTo>
                  <a:pt x="813" y="3463"/>
                </a:lnTo>
                <a:lnTo>
                  <a:pt x="814" y="3327"/>
                </a:lnTo>
                <a:lnTo>
                  <a:pt x="814" y="3457"/>
                </a:lnTo>
                <a:lnTo>
                  <a:pt x="815" y="3367"/>
                </a:lnTo>
                <a:lnTo>
                  <a:pt x="816" y="3460"/>
                </a:lnTo>
                <a:lnTo>
                  <a:pt x="816" y="3341"/>
                </a:lnTo>
                <a:lnTo>
                  <a:pt x="817" y="3471"/>
                </a:lnTo>
                <a:lnTo>
                  <a:pt x="817" y="3355"/>
                </a:lnTo>
                <a:lnTo>
                  <a:pt x="818" y="3437"/>
                </a:lnTo>
                <a:lnTo>
                  <a:pt x="818" y="3333"/>
                </a:lnTo>
                <a:lnTo>
                  <a:pt x="819" y="3462"/>
                </a:lnTo>
                <a:lnTo>
                  <a:pt x="820" y="3330"/>
                </a:lnTo>
                <a:lnTo>
                  <a:pt x="821" y="3462"/>
                </a:lnTo>
                <a:lnTo>
                  <a:pt x="822" y="3329"/>
                </a:lnTo>
                <a:lnTo>
                  <a:pt x="822" y="3440"/>
                </a:lnTo>
                <a:lnTo>
                  <a:pt x="823" y="3301"/>
                </a:lnTo>
                <a:lnTo>
                  <a:pt x="824" y="3457"/>
                </a:lnTo>
                <a:lnTo>
                  <a:pt x="825" y="3301"/>
                </a:lnTo>
                <a:lnTo>
                  <a:pt x="825" y="3482"/>
                </a:lnTo>
                <a:lnTo>
                  <a:pt x="826" y="3367"/>
                </a:lnTo>
                <a:lnTo>
                  <a:pt x="826" y="3458"/>
                </a:lnTo>
                <a:lnTo>
                  <a:pt x="827" y="3334"/>
                </a:lnTo>
                <a:lnTo>
                  <a:pt x="828" y="3451"/>
                </a:lnTo>
                <a:lnTo>
                  <a:pt x="828" y="3348"/>
                </a:lnTo>
                <a:lnTo>
                  <a:pt x="829" y="3450"/>
                </a:lnTo>
                <a:lnTo>
                  <a:pt x="829" y="3335"/>
                </a:lnTo>
                <a:lnTo>
                  <a:pt x="830" y="3488"/>
                </a:lnTo>
                <a:lnTo>
                  <a:pt x="831" y="3326"/>
                </a:lnTo>
                <a:lnTo>
                  <a:pt x="831" y="3458"/>
                </a:lnTo>
                <a:lnTo>
                  <a:pt x="832" y="3311"/>
                </a:lnTo>
                <a:lnTo>
                  <a:pt x="833" y="3439"/>
                </a:lnTo>
                <a:lnTo>
                  <a:pt x="833" y="3337"/>
                </a:lnTo>
                <a:lnTo>
                  <a:pt x="834" y="3453"/>
                </a:lnTo>
                <a:lnTo>
                  <a:pt x="835" y="3297"/>
                </a:lnTo>
                <a:lnTo>
                  <a:pt x="835" y="3443"/>
                </a:lnTo>
                <a:lnTo>
                  <a:pt x="836" y="3329"/>
                </a:lnTo>
                <a:lnTo>
                  <a:pt x="837" y="3473"/>
                </a:lnTo>
                <a:lnTo>
                  <a:pt x="837" y="3345"/>
                </a:lnTo>
                <a:lnTo>
                  <a:pt x="838" y="3480"/>
                </a:lnTo>
                <a:lnTo>
                  <a:pt x="839" y="3352"/>
                </a:lnTo>
                <a:lnTo>
                  <a:pt x="840" y="3442"/>
                </a:lnTo>
                <a:lnTo>
                  <a:pt x="840" y="3364"/>
                </a:lnTo>
                <a:lnTo>
                  <a:pt x="841" y="3449"/>
                </a:lnTo>
                <a:lnTo>
                  <a:pt x="842" y="3331"/>
                </a:lnTo>
                <a:lnTo>
                  <a:pt x="843" y="3454"/>
                </a:lnTo>
                <a:lnTo>
                  <a:pt x="843" y="3353"/>
                </a:lnTo>
                <a:lnTo>
                  <a:pt x="844" y="3479"/>
                </a:lnTo>
                <a:lnTo>
                  <a:pt x="844" y="3361"/>
                </a:lnTo>
                <a:lnTo>
                  <a:pt x="845" y="3440"/>
                </a:lnTo>
                <a:lnTo>
                  <a:pt x="845" y="3347"/>
                </a:lnTo>
                <a:lnTo>
                  <a:pt x="846" y="3453"/>
                </a:lnTo>
                <a:lnTo>
                  <a:pt x="846" y="3300"/>
                </a:lnTo>
                <a:lnTo>
                  <a:pt x="847" y="3417"/>
                </a:lnTo>
                <a:lnTo>
                  <a:pt x="848" y="3295"/>
                </a:lnTo>
                <a:lnTo>
                  <a:pt x="849" y="3450"/>
                </a:lnTo>
                <a:lnTo>
                  <a:pt x="849" y="3320"/>
                </a:lnTo>
                <a:lnTo>
                  <a:pt x="851" y="3466"/>
                </a:lnTo>
                <a:lnTo>
                  <a:pt x="852" y="3302"/>
                </a:lnTo>
                <a:lnTo>
                  <a:pt x="852" y="3471"/>
                </a:lnTo>
                <a:lnTo>
                  <a:pt x="853" y="3332"/>
                </a:lnTo>
                <a:lnTo>
                  <a:pt x="855" y="3444"/>
                </a:lnTo>
                <a:lnTo>
                  <a:pt x="855" y="3326"/>
                </a:lnTo>
                <a:lnTo>
                  <a:pt x="856" y="3472"/>
                </a:lnTo>
                <a:lnTo>
                  <a:pt x="857" y="3302"/>
                </a:lnTo>
                <a:lnTo>
                  <a:pt x="857" y="3508"/>
                </a:lnTo>
                <a:lnTo>
                  <a:pt x="858" y="3358"/>
                </a:lnTo>
                <a:lnTo>
                  <a:pt x="859" y="3454"/>
                </a:lnTo>
                <a:lnTo>
                  <a:pt x="859" y="3351"/>
                </a:lnTo>
                <a:lnTo>
                  <a:pt x="860" y="3422"/>
                </a:lnTo>
                <a:lnTo>
                  <a:pt x="860" y="3329"/>
                </a:lnTo>
                <a:lnTo>
                  <a:pt x="861" y="3463"/>
                </a:lnTo>
                <a:lnTo>
                  <a:pt x="863" y="3353"/>
                </a:lnTo>
                <a:lnTo>
                  <a:pt x="863" y="3479"/>
                </a:lnTo>
                <a:lnTo>
                  <a:pt x="864" y="3332"/>
                </a:lnTo>
                <a:lnTo>
                  <a:pt x="864" y="3457"/>
                </a:lnTo>
                <a:lnTo>
                  <a:pt x="865" y="3321"/>
                </a:lnTo>
                <a:lnTo>
                  <a:pt x="866" y="3437"/>
                </a:lnTo>
                <a:lnTo>
                  <a:pt x="866" y="3323"/>
                </a:lnTo>
                <a:lnTo>
                  <a:pt x="867" y="3460"/>
                </a:lnTo>
                <a:lnTo>
                  <a:pt x="867" y="3335"/>
                </a:lnTo>
                <a:lnTo>
                  <a:pt x="868" y="3433"/>
                </a:lnTo>
                <a:lnTo>
                  <a:pt x="868" y="3362"/>
                </a:lnTo>
                <a:lnTo>
                  <a:pt x="869" y="3483"/>
                </a:lnTo>
                <a:lnTo>
                  <a:pt x="869" y="3315"/>
                </a:lnTo>
                <a:lnTo>
                  <a:pt x="870" y="3459"/>
                </a:lnTo>
                <a:lnTo>
                  <a:pt x="871" y="3336"/>
                </a:lnTo>
                <a:lnTo>
                  <a:pt x="871" y="3476"/>
                </a:lnTo>
                <a:lnTo>
                  <a:pt x="872" y="3356"/>
                </a:lnTo>
                <a:lnTo>
                  <a:pt x="873" y="3467"/>
                </a:lnTo>
                <a:lnTo>
                  <a:pt x="873" y="3351"/>
                </a:lnTo>
                <a:lnTo>
                  <a:pt x="874" y="3470"/>
                </a:lnTo>
                <a:lnTo>
                  <a:pt x="874" y="3321"/>
                </a:lnTo>
                <a:lnTo>
                  <a:pt x="876" y="3454"/>
                </a:lnTo>
                <a:lnTo>
                  <a:pt x="876" y="3329"/>
                </a:lnTo>
                <a:lnTo>
                  <a:pt x="878" y="3504"/>
                </a:lnTo>
                <a:lnTo>
                  <a:pt x="878" y="3347"/>
                </a:lnTo>
                <a:lnTo>
                  <a:pt x="879" y="3450"/>
                </a:lnTo>
                <a:lnTo>
                  <a:pt x="879" y="3337"/>
                </a:lnTo>
                <a:lnTo>
                  <a:pt x="880" y="3477"/>
                </a:lnTo>
                <a:lnTo>
                  <a:pt x="880" y="3294"/>
                </a:lnTo>
                <a:lnTo>
                  <a:pt x="881" y="3445"/>
                </a:lnTo>
                <a:lnTo>
                  <a:pt x="882" y="3301"/>
                </a:lnTo>
                <a:lnTo>
                  <a:pt x="882" y="3441"/>
                </a:lnTo>
                <a:lnTo>
                  <a:pt x="883" y="3333"/>
                </a:lnTo>
                <a:lnTo>
                  <a:pt x="884" y="3419"/>
                </a:lnTo>
                <a:lnTo>
                  <a:pt x="884" y="3271"/>
                </a:lnTo>
                <a:lnTo>
                  <a:pt x="885" y="3473"/>
                </a:lnTo>
                <a:lnTo>
                  <a:pt x="886" y="3273"/>
                </a:lnTo>
                <a:lnTo>
                  <a:pt x="887" y="3421"/>
                </a:lnTo>
                <a:lnTo>
                  <a:pt x="887" y="3316"/>
                </a:lnTo>
                <a:lnTo>
                  <a:pt x="888" y="3455"/>
                </a:lnTo>
                <a:lnTo>
                  <a:pt x="889" y="3334"/>
                </a:lnTo>
                <a:lnTo>
                  <a:pt x="889" y="3441"/>
                </a:lnTo>
                <a:lnTo>
                  <a:pt x="890" y="3344"/>
                </a:lnTo>
                <a:lnTo>
                  <a:pt x="891" y="3444"/>
                </a:lnTo>
                <a:lnTo>
                  <a:pt x="891" y="3305"/>
                </a:lnTo>
                <a:lnTo>
                  <a:pt x="893" y="3454"/>
                </a:lnTo>
                <a:lnTo>
                  <a:pt x="893" y="3320"/>
                </a:lnTo>
                <a:lnTo>
                  <a:pt x="894" y="3445"/>
                </a:lnTo>
                <a:lnTo>
                  <a:pt x="894" y="3333"/>
                </a:lnTo>
                <a:lnTo>
                  <a:pt x="895" y="3441"/>
                </a:lnTo>
                <a:lnTo>
                  <a:pt x="895" y="3307"/>
                </a:lnTo>
                <a:lnTo>
                  <a:pt x="896" y="3460"/>
                </a:lnTo>
                <a:lnTo>
                  <a:pt x="897" y="3295"/>
                </a:lnTo>
                <a:lnTo>
                  <a:pt x="897" y="3435"/>
                </a:lnTo>
                <a:lnTo>
                  <a:pt x="898" y="3357"/>
                </a:lnTo>
                <a:lnTo>
                  <a:pt x="899" y="3468"/>
                </a:lnTo>
                <a:lnTo>
                  <a:pt x="900" y="3317"/>
                </a:lnTo>
                <a:lnTo>
                  <a:pt x="900" y="3463"/>
                </a:lnTo>
                <a:lnTo>
                  <a:pt x="901" y="3254"/>
                </a:lnTo>
                <a:lnTo>
                  <a:pt x="901" y="3425"/>
                </a:lnTo>
                <a:lnTo>
                  <a:pt x="902" y="3250"/>
                </a:lnTo>
                <a:lnTo>
                  <a:pt x="903" y="3443"/>
                </a:lnTo>
                <a:lnTo>
                  <a:pt x="903" y="3339"/>
                </a:lnTo>
                <a:lnTo>
                  <a:pt x="904" y="3466"/>
                </a:lnTo>
                <a:lnTo>
                  <a:pt x="905" y="3329"/>
                </a:lnTo>
                <a:lnTo>
                  <a:pt x="906" y="3465"/>
                </a:lnTo>
                <a:lnTo>
                  <a:pt x="907" y="3342"/>
                </a:lnTo>
                <a:lnTo>
                  <a:pt x="907" y="3447"/>
                </a:lnTo>
                <a:lnTo>
                  <a:pt x="908" y="3325"/>
                </a:lnTo>
                <a:lnTo>
                  <a:pt x="908" y="3450"/>
                </a:lnTo>
                <a:lnTo>
                  <a:pt x="909" y="3324"/>
                </a:lnTo>
                <a:lnTo>
                  <a:pt x="910" y="3461"/>
                </a:lnTo>
                <a:lnTo>
                  <a:pt x="911" y="3302"/>
                </a:lnTo>
                <a:lnTo>
                  <a:pt x="911" y="3448"/>
                </a:lnTo>
                <a:lnTo>
                  <a:pt x="912" y="3346"/>
                </a:lnTo>
                <a:lnTo>
                  <a:pt x="913" y="3470"/>
                </a:lnTo>
                <a:lnTo>
                  <a:pt x="914" y="3325"/>
                </a:lnTo>
                <a:lnTo>
                  <a:pt x="915" y="3469"/>
                </a:lnTo>
                <a:lnTo>
                  <a:pt x="916" y="3326"/>
                </a:lnTo>
                <a:lnTo>
                  <a:pt x="916" y="3425"/>
                </a:lnTo>
                <a:lnTo>
                  <a:pt x="917" y="3312"/>
                </a:lnTo>
                <a:lnTo>
                  <a:pt x="917" y="3430"/>
                </a:lnTo>
                <a:lnTo>
                  <a:pt x="918" y="3341"/>
                </a:lnTo>
                <a:lnTo>
                  <a:pt x="918" y="3484"/>
                </a:lnTo>
                <a:lnTo>
                  <a:pt x="919" y="3356"/>
                </a:lnTo>
                <a:lnTo>
                  <a:pt x="919" y="3471"/>
                </a:lnTo>
                <a:lnTo>
                  <a:pt x="920" y="3324"/>
                </a:lnTo>
                <a:lnTo>
                  <a:pt x="920" y="3500"/>
                </a:lnTo>
                <a:lnTo>
                  <a:pt x="921" y="3367"/>
                </a:lnTo>
                <a:lnTo>
                  <a:pt x="922" y="3442"/>
                </a:lnTo>
                <a:lnTo>
                  <a:pt x="922" y="3336"/>
                </a:lnTo>
                <a:lnTo>
                  <a:pt x="923" y="3437"/>
                </a:lnTo>
                <a:lnTo>
                  <a:pt x="923" y="3361"/>
                </a:lnTo>
                <a:lnTo>
                  <a:pt x="924" y="3500"/>
                </a:lnTo>
                <a:lnTo>
                  <a:pt x="924" y="3330"/>
                </a:lnTo>
                <a:lnTo>
                  <a:pt x="925" y="3461"/>
                </a:lnTo>
                <a:lnTo>
                  <a:pt x="925" y="3347"/>
                </a:lnTo>
                <a:lnTo>
                  <a:pt x="926" y="3454"/>
                </a:lnTo>
                <a:lnTo>
                  <a:pt x="928" y="3330"/>
                </a:lnTo>
                <a:lnTo>
                  <a:pt x="928" y="3445"/>
                </a:lnTo>
                <a:lnTo>
                  <a:pt x="929" y="3359"/>
                </a:lnTo>
                <a:lnTo>
                  <a:pt x="929" y="3464"/>
                </a:lnTo>
                <a:lnTo>
                  <a:pt x="931" y="3336"/>
                </a:lnTo>
                <a:lnTo>
                  <a:pt x="931" y="3457"/>
                </a:lnTo>
                <a:lnTo>
                  <a:pt x="932" y="3352"/>
                </a:lnTo>
                <a:lnTo>
                  <a:pt x="933" y="3451"/>
                </a:lnTo>
                <a:lnTo>
                  <a:pt x="933" y="3308"/>
                </a:lnTo>
                <a:lnTo>
                  <a:pt x="934" y="3428"/>
                </a:lnTo>
                <a:lnTo>
                  <a:pt x="934" y="3332"/>
                </a:lnTo>
                <a:lnTo>
                  <a:pt x="935" y="3477"/>
                </a:lnTo>
                <a:lnTo>
                  <a:pt x="936" y="3312"/>
                </a:lnTo>
                <a:lnTo>
                  <a:pt x="936" y="3495"/>
                </a:lnTo>
                <a:lnTo>
                  <a:pt x="938" y="3274"/>
                </a:lnTo>
                <a:lnTo>
                  <a:pt x="938" y="3454"/>
                </a:lnTo>
                <a:lnTo>
                  <a:pt x="939" y="3357"/>
                </a:lnTo>
                <a:lnTo>
                  <a:pt x="939" y="3473"/>
                </a:lnTo>
                <a:lnTo>
                  <a:pt x="941" y="3319"/>
                </a:lnTo>
                <a:lnTo>
                  <a:pt x="941" y="3448"/>
                </a:lnTo>
                <a:lnTo>
                  <a:pt x="942" y="3343"/>
                </a:lnTo>
                <a:lnTo>
                  <a:pt x="942" y="3447"/>
                </a:lnTo>
                <a:lnTo>
                  <a:pt x="943" y="3341"/>
                </a:lnTo>
                <a:lnTo>
                  <a:pt x="943" y="3463"/>
                </a:lnTo>
                <a:lnTo>
                  <a:pt x="944" y="3335"/>
                </a:lnTo>
                <a:lnTo>
                  <a:pt x="944" y="3464"/>
                </a:lnTo>
                <a:lnTo>
                  <a:pt x="945" y="3332"/>
                </a:lnTo>
                <a:lnTo>
                  <a:pt x="945" y="3483"/>
                </a:lnTo>
                <a:lnTo>
                  <a:pt x="946" y="3378"/>
                </a:lnTo>
                <a:lnTo>
                  <a:pt x="947" y="3446"/>
                </a:lnTo>
                <a:lnTo>
                  <a:pt x="947" y="3319"/>
                </a:lnTo>
                <a:lnTo>
                  <a:pt x="948" y="3477"/>
                </a:lnTo>
                <a:lnTo>
                  <a:pt x="949" y="3340"/>
                </a:lnTo>
                <a:lnTo>
                  <a:pt x="949" y="3459"/>
                </a:lnTo>
                <a:lnTo>
                  <a:pt x="950" y="3348"/>
                </a:lnTo>
                <a:lnTo>
                  <a:pt x="950" y="3445"/>
                </a:lnTo>
                <a:lnTo>
                  <a:pt x="951" y="3307"/>
                </a:lnTo>
                <a:lnTo>
                  <a:pt x="951" y="3453"/>
                </a:lnTo>
                <a:lnTo>
                  <a:pt x="952" y="3347"/>
                </a:lnTo>
                <a:lnTo>
                  <a:pt x="952" y="3466"/>
                </a:lnTo>
                <a:lnTo>
                  <a:pt x="953" y="3342"/>
                </a:lnTo>
                <a:lnTo>
                  <a:pt x="955" y="3458"/>
                </a:lnTo>
                <a:lnTo>
                  <a:pt x="956" y="3341"/>
                </a:lnTo>
                <a:lnTo>
                  <a:pt x="956" y="3466"/>
                </a:lnTo>
                <a:lnTo>
                  <a:pt x="957" y="3341"/>
                </a:lnTo>
                <a:lnTo>
                  <a:pt x="958" y="3453"/>
                </a:lnTo>
                <a:lnTo>
                  <a:pt x="959" y="3331"/>
                </a:lnTo>
                <a:lnTo>
                  <a:pt x="960" y="3478"/>
                </a:lnTo>
                <a:lnTo>
                  <a:pt x="960" y="3333"/>
                </a:lnTo>
                <a:lnTo>
                  <a:pt x="961" y="3458"/>
                </a:lnTo>
                <a:lnTo>
                  <a:pt x="961" y="3325"/>
                </a:lnTo>
                <a:lnTo>
                  <a:pt x="962" y="3446"/>
                </a:lnTo>
                <a:lnTo>
                  <a:pt x="962" y="3283"/>
                </a:lnTo>
                <a:lnTo>
                  <a:pt x="963" y="3439"/>
                </a:lnTo>
                <a:lnTo>
                  <a:pt x="964" y="3359"/>
                </a:lnTo>
                <a:lnTo>
                  <a:pt x="965" y="3463"/>
                </a:lnTo>
                <a:lnTo>
                  <a:pt x="966" y="3349"/>
                </a:lnTo>
                <a:lnTo>
                  <a:pt x="966" y="3451"/>
                </a:lnTo>
                <a:lnTo>
                  <a:pt x="967" y="3349"/>
                </a:lnTo>
                <a:lnTo>
                  <a:pt x="968" y="3456"/>
                </a:lnTo>
                <a:lnTo>
                  <a:pt x="968" y="3317"/>
                </a:lnTo>
                <a:lnTo>
                  <a:pt x="969" y="3455"/>
                </a:lnTo>
                <a:lnTo>
                  <a:pt x="970" y="3339"/>
                </a:lnTo>
                <a:lnTo>
                  <a:pt x="970" y="3459"/>
                </a:lnTo>
                <a:lnTo>
                  <a:pt x="971" y="3321"/>
                </a:lnTo>
                <a:lnTo>
                  <a:pt x="971" y="3462"/>
                </a:lnTo>
                <a:lnTo>
                  <a:pt x="972" y="3324"/>
                </a:lnTo>
                <a:lnTo>
                  <a:pt x="973" y="3462"/>
                </a:lnTo>
                <a:lnTo>
                  <a:pt x="974" y="3349"/>
                </a:lnTo>
                <a:lnTo>
                  <a:pt x="974" y="3456"/>
                </a:lnTo>
                <a:lnTo>
                  <a:pt x="975" y="3328"/>
                </a:lnTo>
                <a:lnTo>
                  <a:pt x="975" y="3471"/>
                </a:lnTo>
                <a:lnTo>
                  <a:pt x="976" y="3328"/>
                </a:lnTo>
                <a:lnTo>
                  <a:pt x="977" y="3460"/>
                </a:lnTo>
                <a:lnTo>
                  <a:pt x="977" y="3342"/>
                </a:lnTo>
                <a:lnTo>
                  <a:pt x="978" y="3449"/>
                </a:lnTo>
                <a:lnTo>
                  <a:pt x="979" y="3349"/>
                </a:lnTo>
                <a:lnTo>
                  <a:pt x="979" y="3448"/>
                </a:lnTo>
                <a:lnTo>
                  <a:pt x="980" y="3311"/>
                </a:lnTo>
                <a:lnTo>
                  <a:pt x="980" y="3439"/>
                </a:lnTo>
                <a:lnTo>
                  <a:pt x="981" y="3324"/>
                </a:lnTo>
                <a:lnTo>
                  <a:pt x="981" y="3457"/>
                </a:lnTo>
                <a:lnTo>
                  <a:pt x="982" y="3342"/>
                </a:lnTo>
                <a:lnTo>
                  <a:pt x="982" y="3463"/>
                </a:lnTo>
                <a:lnTo>
                  <a:pt x="984" y="3327"/>
                </a:lnTo>
                <a:lnTo>
                  <a:pt x="985" y="3506"/>
                </a:lnTo>
                <a:lnTo>
                  <a:pt x="985" y="3372"/>
                </a:lnTo>
                <a:lnTo>
                  <a:pt x="986" y="3476"/>
                </a:lnTo>
                <a:lnTo>
                  <a:pt x="986" y="3328"/>
                </a:lnTo>
                <a:lnTo>
                  <a:pt x="988" y="3473"/>
                </a:lnTo>
                <a:lnTo>
                  <a:pt x="989" y="3330"/>
                </a:lnTo>
                <a:lnTo>
                  <a:pt x="989" y="3470"/>
                </a:lnTo>
                <a:lnTo>
                  <a:pt x="991" y="3311"/>
                </a:lnTo>
                <a:lnTo>
                  <a:pt x="991" y="3431"/>
                </a:lnTo>
                <a:lnTo>
                  <a:pt x="992" y="3343"/>
                </a:lnTo>
                <a:lnTo>
                  <a:pt x="992" y="3474"/>
                </a:lnTo>
                <a:lnTo>
                  <a:pt x="993" y="3311"/>
                </a:lnTo>
                <a:lnTo>
                  <a:pt x="994" y="3457"/>
                </a:lnTo>
                <a:lnTo>
                  <a:pt x="995" y="3333"/>
                </a:lnTo>
                <a:lnTo>
                  <a:pt x="995" y="3445"/>
                </a:lnTo>
                <a:lnTo>
                  <a:pt x="996" y="3357"/>
                </a:lnTo>
                <a:lnTo>
                  <a:pt x="996" y="3458"/>
                </a:lnTo>
                <a:lnTo>
                  <a:pt x="998" y="3318"/>
                </a:lnTo>
                <a:lnTo>
                  <a:pt x="998" y="3460"/>
                </a:lnTo>
                <a:lnTo>
                  <a:pt x="999" y="3298"/>
                </a:lnTo>
                <a:lnTo>
                  <a:pt x="999" y="3460"/>
                </a:lnTo>
                <a:lnTo>
                  <a:pt x="1000" y="3356"/>
                </a:lnTo>
                <a:lnTo>
                  <a:pt x="1000" y="3514"/>
                </a:lnTo>
                <a:lnTo>
                  <a:pt x="1001" y="3317"/>
                </a:lnTo>
                <a:lnTo>
                  <a:pt x="1002" y="3430"/>
                </a:lnTo>
                <a:lnTo>
                  <a:pt x="1002" y="3314"/>
                </a:lnTo>
                <a:lnTo>
                  <a:pt x="1003" y="3455"/>
                </a:lnTo>
                <a:lnTo>
                  <a:pt x="1003" y="3331"/>
                </a:lnTo>
                <a:lnTo>
                  <a:pt x="1004" y="3471"/>
                </a:lnTo>
                <a:lnTo>
                  <a:pt x="1005" y="3330"/>
                </a:lnTo>
                <a:lnTo>
                  <a:pt x="1006" y="3470"/>
                </a:lnTo>
                <a:lnTo>
                  <a:pt x="1006" y="3351"/>
                </a:lnTo>
                <a:lnTo>
                  <a:pt x="1007" y="3452"/>
                </a:lnTo>
                <a:lnTo>
                  <a:pt x="1008" y="3332"/>
                </a:lnTo>
                <a:lnTo>
                  <a:pt x="1009" y="3473"/>
                </a:lnTo>
                <a:lnTo>
                  <a:pt x="1009" y="3322"/>
                </a:lnTo>
                <a:lnTo>
                  <a:pt x="1010" y="3433"/>
                </a:lnTo>
                <a:lnTo>
                  <a:pt x="1010" y="3350"/>
                </a:lnTo>
                <a:lnTo>
                  <a:pt x="1011" y="3482"/>
                </a:lnTo>
                <a:lnTo>
                  <a:pt x="1011" y="3322"/>
                </a:lnTo>
                <a:lnTo>
                  <a:pt x="1012" y="3445"/>
                </a:lnTo>
                <a:lnTo>
                  <a:pt x="1013" y="3327"/>
                </a:lnTo>
                <a:lnTo>
                  <a:pt x="1014" y="3458"/>
                </a:lnTo>
                <a:lnTo>
                  <a:pt x="1014" y="3332"/>
                </a:lnTo>
                <a:lnTo>
                  <a:pt x="1015" y="3434"/>
                </a:lnTo>
                <a:lnTo>
                  <a:pt x="1016" y="3341"/>
                </a:lnTo>
                <a:lnTo>
                  <a:pt x="1017" y="3454"/>
                </a:lnTo>
                <a:lnTo>
                  <a:pt x="1017" y="3318"/>
                </a:lnTo>
                <a:lnTo>
                  <a:pt x="1018" y="3454"/>
                </a:lnTo>
                <a:lnTo>
                  <a:pt x="1018" y="3342"/>
                </a:lnTo>
                <a:lnTo>
                  <a:pt x="1019" y="3440"/>
                </a:lnTo>
                <a:lnTo>
                  <a:pt x="1020" y="3323"/>
                </a:lnTo>
                <a:lnTo>
                  <a:pt x="1021" y="3460"/>
                </a:lnTo>
                <a:lnTo>
                  <a:pt x="1022" y="3346"/>
                </a:lnTo>
                <a:lnTo>
                  <a:pt x="1022" y="3487"/>
                </a:lnTo>
                <a:lnTo>
                  <a:pt x="1023" y="3349"/>
                </a:lnTo>
                <a:lnTo>
                  <a:pt x="1023" y="3429"/>
                </a:lnTo>
                <a:lnTo>
                  <a:pt x="1024" y="3340"/>
                </a:lnTo>
                <a:lnTo>
                  <a:pt x="1025" y="3451"/>
                </a:lnTo>
                <a:lnTo>
                  <a:pt x="1026" y="3350"/>
                </a:lnTo>
                <a:lnTo>
                  <a:pt x="1026" y="3470"/>
                </a:lnTo>
                <a:lnTo>
                  <a:pt x="1027" y="3288"/>
                </a:lnTo>
                <a:lnTo>
                  <a:pt x="1028" y="3468"/>
                </a:lnTo>
                <a:lnTo>
                  <a:pt x="1028" y="3332"/>
                </a:lnTo>
                <a:lnTo>
                  <a:pt x="1029" y="3435"/>
                </a:lnTo>
                <a:lnTo>
                  <a:pt x="1030" y="3326"/>
                </a:lnTo>
                <a:lnTo>
                  <a:pt x="1030" y="3460"/>
                </a:lnTo>
                <a:lnTo>
                  <a:pt x="1031" y="3330"/>
                </a:lnTo>
                <a:lnTo>
                  <a:pt x="1032" y="3510"/>
                </a:lnTo>
                <a:lnTo>
                  <a:pt x="1032" y="3337"/>
                </a:lnTo>
                <a:lnTo>
                  <a:pt x="1033" y="3454"/>
                </a:lnTo>
                <a:lnTo>
                  <a:pt x="1034" y="3281"/>
                </a:lnTo>
                <a:lnTo>
                  <a:pt x="1034" y="3476"/>
                </a:lnTo>
                <a:lnTo>
                  <a:pt x="1035" y="3327"/>
                </a:lnTo>
                <a:lnTo>
                  <a:pt x="1036" y="3473"/>
                </a:lnTo>
                <a:lnTo>
                  <a:pt x="1037" y="3341"/>
                </a:lnTo>
                <a:lnTo>
                  <a:pt x="1038" y="3484"/>
                </a:lnTo>
                <a:lnTo>
                  <a:pt x="1039" y="3340"/>
                </a:lnTo>
                <a:lnTo>
                  <a:pt x="1040" y="3463"/>
                </a:lnTo>
                <a:lnTo>
                  <a:pt x="1040" y="3335"/>
                </a:lnTo>
                <a:lnTo>
                  <a:pt x="1041" y="3436"/>
                </a:lnTo>
                <a:lnTo>
                  <a:pt x="1042" y="3280"/>
                </a:lnTo>
                <a:lnTo>
                  <a:pt x="1043" y="3466"/>
                </a:lnTo>
                <a:lnTo>
                  <a:pt x="1044" y="3342"/>
                </a:lnTo>
                <a:lnTo>
                  <a:pt x="1044" y="3433"/>
                </a:lnTo>
                <a:lnTo>
                  <a:pt x="1045" y="3344"/>
                </a:lnTo>
                <a:lnTo>
                  <a:pt x="1045" y="3453"/>
                </a:lnTo>
                <a:lnTo>
                  <a:pt x="1047" y="3353"/>
                </a:lnTo>
                <a:lnTo>
                  <a:pt x="1047" y="3451"/>
                </a:lnTo>
                <a:lnTo>
                  <a:pt x="1048" y="3353"/>
                </a:lnTo>
                <a:lnTo>
                  <a:pt x="1048" y="3467"/>
                </a:lnTo>
                <a:lnTo>
                  <a:pt x="1049" y="3312"/>
                </a:lnTo>
                <a:lnTo>
                  <a:pt x="1049" y="3456"/>
                </a:lnTo>
                <a:lnTo>
                  <a:pt x="1050" y="3350"/>
                </a:lnTo>
                <a:lnTo>
                  <a:pt x="1050" y="3463"/>
                </a:lnTo>
                <a:lnTo>
                  <a:pt x="1051" y="3350"/>
                </a:lnTo>
                <a:lnTo>
                  <a:pt x="1051" y="3486"/>
                </a:lnTo>
                <a:lnTo>
                  <a:pt x="1052" y="3337"/>
                </a:lnTo>
                <a:lnTo>
                  <a:pt x="1052" y="3448"/>
                </a:lnTo>
                <a:lnTo>
                  <a:pt x="1053" y="3322"/>
                </a:lnTo>
                <a:lnTo>
                  <a:pt x="1054" y="3473"/>
                </a:lnTo>
                <a:lnTo>
                  <a:pt x="1054" y="3302"/>
                </a:lnTo>
                <a:lnTo>
                  <a:pt x="1055" y="3449"/>
                </a:lnTo>
                <a:lnTo>
                  <a:pt x="1056" y="3318"/>
                </a:lnTo>
                <a:lnTo>
                  <a:pt x="1056" y="3470"/>
                </a:lnTo>
                <a:lnTo>
                  <a:pt x="1057" y="3284"/>
                </a:lnTo>
                <a:lnTo>
                  <a:pt x="1058" y="3431"/>
                </a:lnTo>
                <a:lnTo>
                  <a:pt x="1059" y="3337"/>
                </a:lnTo>
                <a:lnTo>
                  <a:pt x="1059" y="3458"/>
                </a:lnTo>
                <a:lnTo>
                  <a:pt x="1060" y="3333"/>
                </a:lnTo>
                <a:lnTo>
                  <a:pt x="1060" y="3463"/>
                </a:lnTo>
                <a:lnTo>
                  <a:pt x="1061" y="3338"/>
                </a:lnTo>
                <a:lnTo>
                  <a:pt x="1062" y="3431"/>
                </a:lnTo>
                <a:lnTo>
                  <a:pt x="1062" y="3345"/>
                </a:lnTo>
                <a:lnTo>
                  <a:pt x="1063" y="3448"/>
                </a:lnTo>
                <a:lnTo>
                  <a:pt x="1064" y="3346"/>
                </a:lnTo>
                <a:lnTo>
                  <a:pt x="1065" y="3473"/>
                </a:lnTo>
                <a:lnTo>
                  <a:pt x="1065" y="3325"/>
                </a:lnTo>
                <a:lnTo>
                  <a:pt x="1066" y="3448"/>
                </a:lnTo>
                <a:lnTo>
                  <a:pt x="1067" y="3332"/>
                </a:lnTo>
                <a:lnTo>
                  <a:pt x="1068" y="3460"/>
                </a:lnTo>
                <a:lnTo>
                  <a:pt x="1068" y="3336"/>
                </a:lnTo>
                <a:lnTo>
                  <a:pt x="1069" y="3449"/>
                </a:lnTo>
                <a:lnTo>
                  <a:pt x="1069" y="3347"/>
                </a:lnTo>
                <a:lnTo>
                  <a:pt x="1070" y="3459"/>
                </a:lnTo>
                <a:lnTo>
                  <a:pt x="1070" y="3240"/>
                </a:lnTo>
                <a:lnTo>
                  <a:pt x="1072" y="3476"/>
                </a:lnTo>
                <a:lnTo>
                  <a:pt x="1072" y="3287"/>
                </a:lnTo>
                <a:lnTo>
                  <a:pt x="1074" y="3449"/>
                </a:lnTo>
                <a:lnTo>
                  <a:pt x="1075" y="3304"/>
                </a:lnTo>
                <a:lnTo>
                  <a:pt x="1075" y="3459"/>
                </a:lnTo>
                <a:lnTo>
                  <a:pt x="1076" y="3275"/>
                </a:lnTo>
                <a:lnTo>
                  <a:pt x="1076" y="3477"/>
                </a:lnTo>
                <a:lnTo>
                  <a:pt x="1077" y="3318"/>
                </a:lnTo>
                <a:lnTo>
                  <a:pt x="1079" y="3444"/>
                </a:lnTo>
                <a:lnTo>
                  <a:pt x="1079" y="3330"/>
                </a:lnTo>
                <a:lnTo>
                  <a:pt x="1080" y="3452"/>
                </a:lnTo>
                <a:lnTo>
                  <a:pt x="1080" y="3325"/>
                </a:lnTo>
                <a:lnTo>
                  <a:pt x="1081" y="3462"/>
                </a:lnTo>
                <a:lnTo>
                  <a:pt x="1081" y="3326"/>
                </a:lnTo>
                <a:lnTo>
                  <a:pt x="1082" y="3494"/>
                </a:lnTo>
                <a:lnTo>
                  <a:pt x="1083" y="3345"/>
                </a:lnTo>
                <a:lnTo>
                  <a:pt x="1084" y="3500"/>
                </a:lnTo>
                <a:lnTo>
                  <a:pt x="1085" y="3346"/>
                </a:lnTo>
                <a:lnTo>
                  <a:pt x="1085" y="3470"/>
                </a:lnTo>
                <a:lnTo>
                  <a:pt x="1086" y="3334"/>
                </a:lnTo>
                <a:lnTo>
                  <a:pt x="1086" y="3448"/>
                </a:lnTo>
                <a:lnTo>
                  <a:pt x="1087" y="3339"/>
                </a:lnTo>
                <a:lnTo>
                  <a:pt x="1087" y="3406"/>
                </a:lnTo>
                <a:lnTo>
                  <a:pt x="1088" y="3337"/>
                </a:lnTo>
                <a:lnTo>
                  <a:pt x="1088" y="3456"/>
                </a:lnTo>
                <a:lnTo>
                  <a:pt x="1089" y="3328"/>
                </a:lnTo>
                <a:lnTo>
                  <a:pt x="1089" y="3443"/>
                </a:lnTo>
                <a:lnTo>
                  <a:pt x="1090" y="3334"/>
                </a:lnTo>
                <a:lnTo>
                  <a:pt x="1090" y="3453"/>
                </a:lnTo>
                <a:lnTo>
                  <a:pt x="1091" y="3350"/>
                </a:lnTo>
                <a:lnTo>
                  <a:pt x="1092" y="3463"/>
                </a:lnTo>
                <a:lnTo>
                  <a:pt x="1093" y="3325"/>
                </a:lnTo>
                <a:lnTo>
                  <a:pt x="1093" y="3441"/>
                </a:lnTo>
                <a:lnTo>
                  <a:pt x="1094" y="3346"/>
                </a:lnTo>
                <a:lnTo>
                  <a:pt x="1095" y="3434"/>
                </a:lnTo>
                <a:lnTo>
                  <a:pt x="1096" y="3279"/>
                </a:lnTo>
                <a:lnTo>
                  <a:pt x="1096" y="3434"/>
                </a:lnTo>
                <a:lnTo>
                  <a:pt x="1097" y="3288"/>
                </a:lnTo>
                <a:lnTo>
                  <a:pt x="1097" y="3434"/>
                </a:lnTo>
                <a:lnTo>
                  <a:pt x="1098" y="3348"/>
                </a:lnTo>
                <a:lnTo>
                  <a:pt x="1099" y="3448"/>
                </a:lnTo>
                <a:lnTo>
                  <a:pt x="1099" y="3329"/>
                </a:lnTo>
                <a:lnTo>
                  <a:pt x="1100" y="3443"/>
                </a:lnTo>
                <a:lnTo>
                  <a:pt x="1101" y="3268"/>
                </a:lnTo>
                <a:lnTo>
                  <a:pt x="1101" y="3449"/>
                </a:lnTo>
                <a:lnTo>
                  <a:pt x="1102" y="3274"/>
                </a:lnTo>
                <a:lnTo>
                  <a:pt x="1103" y="3436"/>
                </a:lnTo>
                <a:lnTo>
                  <a:pt x="1103" y="3315"/>
                </a:lnTo>
                <a:lnTo>
                  <a:pt x="1104" y="3449"/>
                </a:lnTo>
                <a:lnTo>
                  <a:pt x="1105" y="3321"/>
                </a:lnTo>
                <a:lnTo>
                  <a:pt x="1106" y="3460"/>
                </a:lnTo>
                <a:lnTo>
                  <a:pt x="1106" y="3356"/>
                </a:lnTo>
                <a:lnTo>
                  <a:pt x="1107" y="3479"/>
                </a:lnTo>
                <a:lnTo>
                  <a:pt x="1109" y="3320"/>
                </a:lnTo>
                <a:lnTo>
                  <a:pt x="1110" y="3452"/>
                </a:lnTo>
                <a:lnTo>
                  <a:pt x="1110" y="3356"/>
                </a:lnTo>
                <a:lnTo>
                  <a:pt x="1111" y="3488"/>
                </a:lnTo>
                <a:lnTo>
                  <a:pt x="1111" y="3323"/>
                </a:lnTo>
                <a:lnTo>
                  <a:pt x="1112" y="3456"/>
                </a:lnTo>
                <a:lnTo>
                  <a:pt x="1112" y="3329"/>
                </a:lnTo>
                <a:lnTo>
                  <a:pt x="1113" y="3454"/>
                </a:lnTo>
                <a:lnTo>
                  <a:pt x="1113" y="3319"/>
                </a:lnTo>
                <a:lnTo>
                  <a:pt x="1114" y="3436"/>
                </a:lnTo>
                <a:lnTo>
                  <a:pt x="1114" y="2935"/>
                </a:lnTo>
                <a:lnTo>
                  <a:pt x="1115" y="3426"/>
                </a:lnTo>
                <a:lnTo>
                  <a:pt x="1116" y="1946"/>
                </a:lnTo>
                <a:lnTo>
                  <a:pt x="1117" y="3418"/>
                </a:lnTo>
                <a:lnTo>
                  <a:pt x="1117" y="2561"/>
                </a:lnTo>
                <a:lnTo>
                  <a:pt x="1118" y="3396"/>
                </a:lnTo>
                <a:lnTo>
                  <a:pt x="1118" y="2990"/>
                </a:lnTo>
                <a:lnTo>
                  <a:pt x="1119" y="3445"/>
                </a:lnTo>
                <a:lnTo>
                  <a:pt x="1120" y="3235"/>
                </a:lnTo>
                <a:lnTo>
                  <a:pt x="1121" y="3427"/>
                </a:lnTo>
                <a:lnTo>
                  <a:pt x="1122" y="3341"/>
                </a:lnTo>
                <a:lnTo>
                  <a:pt x="1123" y="3464"/>
                </a:lnTo>
                <a:lnTo>
                  <a:pt x="1124" y="3320"/>
                </a:lnTo>
                <a:lnTo>
                  <a:pt x="1124" y="3426"/>
                </a:lnTo>
                <a:lnTo>
                  <a:pt x="1125" y="3342"/>
                </a:lnTo>
                <a:lnTo>
                  <a:pt x="1125" y="3414"/>
                </a:lnTo>
                <a:lnTo>
                  <a:pt x="1126" y="3350"/>
                </a:lnTo>
                <a:lnTo>
                  <a:pt x="1126" y="3474"/>
                </a:lnTo>
                <a:lnTo>
                  <a:pt x="1127" y="3324"/>
                </a:lnTo>
                <a:lnTo>
                  <a:pt x="1127" y="3444"/>
                </a:lnTo>
                <a:lnTo>
                  <a:pt x="1128" y="3315"/>
                </a:lnTo>
                <a:lnTo>
                  <a:pt x="1128" y="3484"/>
                </a:lnTo>
                <a:lnTo>
                  <a:pt x="1129" y="3327"/>
                </a:lnTo>
                <a:lnTo>
                  <a:pt x="1129" y="3423"/>
                </a:lnTo>
                <a:lnTo>
                  <a:pt x="1130" y="3333"/>
                </a:lnTo>
                <a:lnTo>
                  <a:pt x="1131" y="3466"/>
                </a:lnTo>
                <a:lnTo>
                  <a:pt x="1131" y="3334"/>
                </a:lnTo>
                <a:lnTo>
                  <a:pt x="1132" y="3443"/>
                </a:lnTo>
                <a:lnTo>
                  <a:pt x="1132" y="3284"/>
                </a:lnTo>
                <a:lnTo>
                  <a:pt x="1133" y="3455"/>
                </a:lnTo>
                <a:lnTo>
                  <a:pt x="1134" y="3323"/>
                </a:lnTo>
                <a:lnTo>
                  <a:pt x="1134" y="3436"/>
                </a:lnTo>
                <a:lnTo>
                  <a:pt x="1135" y="3340"/>
                </a:lnTo>
                <a:lnTo>
                  <a:pt x="1135" y="3483"/>
                </a:lnTo>
                <a:lnTo>
                  <a:pt x="1137" y="3322"/>
                </a:lnTo>
                <a:lnTo>
                  <a:pt x="1137" y="3449"/>
                </a:lnTo>
                <a:lnTo>
                  <a:pt x="1138" y="3304"/>
                </a:lnTo>
                <a:lnTo>
                  <a:pt x="1138" y="3459"/>
                </a:lnTo>
                <a:lnTo>
                  <a:pt x="1139" y="3347"/>
                </a:lnTo>
                <a:lnTo>
                  <a:pt x="1140" y="3478"/>
                </a:lnTo>
                <a:lnTo>
                  <a:pt x="1140" y="3336"/>
                </a:lnTo>
                <a:lnTo>
                  <a:pt x="1141" y="3452"/>
                </a:lnTo>
                <a:lnTo>
                  <a:pt x="1141" y="3326"/>
                </a:lnTo>
                <a:lnTo>
                  <a:pt x="1143" y="3455"/>
                </a:lnTo>
                <a:lnTo>
                  <a:pt x="1143" y="3316"/>
                </a:lnTo>
                <a:lnTo>
                  <a:pt x="1144" y="3443"/>
                </a:lnTo>
                <a:lnTo>
                  <a:pt x="1145" y="3312"/>
                </a:lnTo>
                <a:lnTo>
                  <a:pt x="1145" y="3407"/>
                </a:lnTo>
                <a:lnTo>
                  <a:pt x="1146" y="3312"/>
                </a:lnTo>
                <a:lnTo>
                  <a:pt x="1146" y="3420"/>
                </a:lnTo>
                <a:lnTo>
                  <a:pt x="1147" y="3326"/>
                </a:lnTo>
                <a:lnTo>
                  <a:pt x="1148" y="3459"/>
                </a:lnTo>
                <a:lnTo>
                  <a:pt x="1148" y="3341"/>
                </a:lnTo>
                <a:lnTo>
                  <a:pt x="1150" y="3454"/>
                </a:lnTo>
                <a:lnTo>
                  <a:pt x="1150" y="3310"/>
                </a:lnTo>
                <a:lnTo>
                  <a:pt x="1151" y="3452"/>
                </a:lnTo>
                <a:lnTo>
                  <a:pt x="1152" y="3329"/>
                </a:lnTo>
                <a:lnTo>
                  <a:pt x="1152" y="3498"/>
                </a:lnTo>
                <a:lnTo>
                  <a:pt x="1153" y="3311"/>
                </a:lnTo>
                <a:lnTo>
                  <a:pt x="1154" y="3464"/>
                </a:lnTo>
                <a:lnTo>
                  <a:pt x="1154" y="3348"/>
                </a:lnTo>
                <a:lnTo>
                  <a:pt x="1155" y="3451"/>
                </a:lnTo>
                <a:lnTo>
                  <a:pt x="1155" y="3306"/>
                </a:lnTo>
                <a:lnTo>
                  <a:pt x="1156" y="3455"/>
                </a:lnTo>
                <a:lnTo>
                  <a:pt x="1157" y="3310"/>
                </a:lnTo>
                <a:lnTo>
                  <a:pt x="1158" y="3428"/>
                </a:lnTo>
                <a:lnTo>
                  <a:pt x="1158" y="3305"/>
                </a:lnTo>
                <a:lnTo>
                  <a:pt x="1159" y="3472"/>
                </a:lnTo>
                <a:lnTo>
                  <a:pt x="1160" y="3295"/>
                </a:lnTo>
                <a:lnTo>
                  <a:pt x="1160" y="3429"/>
                </a:lnTo>
                <a:lnTo>
                  <a:pt x="1161" y="3304"/>
                </a:lnTo>
                <a:lnTo>
                  <a:pt x="1161" y="3463"/>
                </a:lnTo>
                <a:lnTo>
                  <a:pt x="1162" y="3349"/>
                </a:lnTo>
                <a:lnTo>
                  <a:pt x="1163" y="3440"/>
                </a:lnTo>
                <a:lnTo>
                  <a:pt x="1164" y="3290"/>
                </a:lnTo>
                <a:lnTo>
                  <a:pt x="1164" y="3429"/>
                </a:lnTo>
                <a:lnTo>
                  <a:pt x="1165" y="3331"/>
                </a:lnTo>
                <a:lnTo>
                  <a:pt x="1165" y="3436"/>
                </a:lnTo>
                <a:lnTo>
                  <a:pt x="1166" y="3326"/>
                </a:lnTo>
                <a:lnTo>
                  <a:pt x="1167" y="3416"/>
                </a:lnTo>
                <a:lnTo>
                  <a:pt x="1168" y="3338"/>
                </a:lnTo>
                <a:lnTo>
                  <a:pt x="1168" y="3444"/>
                </a:lnTo>
                <a:lnTo>
                  <a:pt x="1169" y="3337"/>
                </a:lnTo>
                <a:lnTo>
                  <a:pt x="1169" y="3444"/>
                </a:lnTo>
                <a:lnTo>
                  <a:pt x="1170" y="3332"/>
                </a:lnTo>
                <a:lnTo>
                  <a:pt x="1171" y="3425"/>
                </a:lnTo>
                <a:lnTo>
                  <a:pt x="1171" y="3336"/>
                </a:lnTo>
                <a:lnTo>
                  <a:pt x="1173" y="3439"/>
                </a:lnTo>
                <a:lnTo>
                  <a:pt x="1173" y="3320"/>
                </a:lnTo>
                <a:lnTo>
                  <a:pt x="1174" y="3460"/>
                </a:lnTo>
                <a:lnTo>
                  <a:pt x="1175" y="3327"/>
                </a:lnTo>
                <a:lnTo>
                  <a:pt x="1175" y="3426"/>
                </a:lnTo>
                <a:lnTo>
                  <a:pt x="1176" y="3344"/>
                </a:lnTo>
                <a:lnTo>
                  <a:pt x="1176" y="3430"/>
                </a:lnTo>
                <a:lnTo>
                  <a:pt x="1177" y="3350"/>
                </a:lnTo>
                <a:lnTo>
                  <a:pt x="1177" y="3464"/>
                </a:lnTo>
                <a:lnTo>
                  <a:pt x="1178" y="3340"/>
                </a:lnTo>
                <a:lnTo>
                  <a:pt x="1180" y="3487"/>
                </a:lnTo>
                <a:lnTo>
                  <a:pt x="1180" y="3326"/>
                </a:lnTo>
                <a:lnTo>
                  <a:pt x="1181" y="3443"/>
                </a:lnTo>
                <a:lnTo>
                  <a:pt x="1181" y="3313"/>
                </a:lnTo>
                <a:lnTo>
                  <a:pt x="1183" y="3478"/>
                </a:lnTo>
                <a:lnTo>
                  <a:pt x="1183" y="3324"/>
                </a:lnTo>
                <a:lnTo>
                  <a:pt x="1184" y="3437"/>
                </a:lnTo>
                <a:lnTo>
                  <a:pt x="1184" y="3317"/>
                </a:lnTo>
                <a:lnTo>
                  <a:pt x="1185" y="3452"/>
                </a:lnTo>
                <a:lnTo>
                  <a:pt x="1186" y="3292"/>
                </a:lnTo>
                <a:lnTo>
                  <a:pt x="1186" y="3500"/>
                </a:lnTo>
                <a:lnTo>
                  <a:pt x="1187" y="3322"/>
                </a:lnTo>
                <a:lnTo>
                  <a:pt x="1188" y="3442"/>
                </a:lnTo>
                <a:lnTo>
                  <a:pt x="1189" y="3292"/>
                </a:lnTo>
                <a:lnTo>
                  <a:pt x="1189" y="3432"/>
                </a:lnTo>
                <a:lnTo>
                  <a:pt x="1190" y="3324"/>
                </a:lnTo>
                <a:lnTo>
                  <a:pt x="1191" y="3442"/>
                </a:lnTo>
                <a:lnTo>
                  <a:pt x="1192" y="3309"/>
                </a:lnTo>
                <a:lnTo>
                  <a:pt x="1192" y="3466"/>
                </a:lnTo>
                <a:lnTo>
                  <a:pt x="1193" y="3365"/>
                </a:lnTo>
                <a:lnTo>
                  <a:pt x="1193" y="3452"/>
                </a:lnTo>
                <a:lnTo>
                  <a:pt x="1194" y="3342"/>
                </a:lnTo>
                <a:lnTo>
                  <a:pt x="1194" y="3446"/>
                </a:lnTo>
                <a:lnTo>
                  <a:pt x="1195" y="3288"/>
                </a:lnTo>
                <a:lnTo>
                  <a:pt x="1196" y="3455"/>
                </a:lnTo>
                <a:lnTo>
                  <a:pt x="1196" y="3342"/>
                </a:lnTo>
                <a:lnTo>
                  <a:pt x="1197" y="3424"/>
                </a:lnTo>
                <a:lnTo>
                  <a:pt x="1198" y="3333"/>
                </a:lnTo>
                <a:lnTo>
                  <a:pt x="1198" y="3474"/>
                </a:lnTo>
                <a:lnTo>
                  <a:pt x="1199" y="3317"/>
                </a:lnTo>
                <a:lnTo>
                  <a:pt x="1200" y="3439"/>
                </a:lnTo>
                <a:lnTo>
                  <a:pt x="1200" y="3289"/>
                </a:lnTo>
                <a:lnTo>
                  <a:pt x="1201" y="3436"/>
                </a:lnTo>
                <a:lnTo>
                  <a:pt x="1202" y="3357"/>
                </a:lnTo>
                <a:lnTo>
                  <a:pt x="1202" y="3447"/>
                </a:lnTo>
                <a:lnTo>
                  <a:pt x="1203" y="3313"/>
                </a:lnTo>
                <a:lnTo>
                  <a:pt x="1204" y="3424"/>
                </a:lnTo>
                <a:lnTo>
                  <a:pt x="1205" y="3320"/>
                </a:lnTo>
                <a:lnTo>
                  <a:pt x="1205" y="3436"/>
                </a:lnTo>
                <a:lnTo>
                  <a:pt x="1207" y="3336"/>
                </a:lnTo>
                <a:lnTo>
                  <a:pt x="1207" y="3436"/>
                </a:lnTo>
                <a:lnTo>
                  <a:pt x="1208" y="3329"/>
                </a:lnTo>
                <a:lnTo>
                  <a:pt x="1209" y="3457"/>
                </a:lnTo>
                <a:lnTo>
                  <a:pt x="1209" y="3309"/>
                </a:lnTo>
                <a:lnTo>
                  <a:pt x="1210" y="3442"/>
                </a:lnTo>
                <a:lnTo>
                  <a:pt x="1212" y="3311"/>
                </a:lnTo>
                <a:lnTo>
                  <a:pt x="1212" y="3425"/>
                </a:lnTo>
                <a:lnTo>
                  <a:pt x="1213" y="3308"/>
                </a:lnTo>
                <a:lnTo>
                  <a:pt x="1214" y="3476"/>
                </a:lnTo>
                <a:lnTo>
                  <a:pt x="1214" y="3330"/>
                </a:lnTo>
                <a:lnTo>
                  <a:pt x="1215" y="3490"/>
                </a:lnTo>
                <a:lnTo>
                  <a:pt x="1215" y="3335"/>
                </a:lnTo>
                <a:lnTo>
                  <a:pt x="1216" y="3419"/>
                </a:lnTo>
                <a:lnTo>
                  <a:pt x="1216" y="3333"/>
                </a:lnTo>
                <a:lnTo>
                  <a:pt x="1217" y="3449"/>
                </a:lnTo>
                <a:lnTo>
                  <a:pt x="1217" y="3312"/>
                </a:lnTo>
                <a:lnTo>
                  <a:pt x="1218" y="3457"/>
                </a:lnTo>
                <a:lnTo>
                  <a:pt x="1218" y="3312"/>
                </a:lnTo>
                <a:lnTo>
                  <a:pt x="1219" y="3425"/>
                </a:lnTo>
                <a:lnTo>
                  <a:pt x="1220" y="2128"/>
                </a:lnTo>
                <a:lnTo>
                  <a:pt x="1221" y="3403"/>
                </a:lnTo>
                <a:lnTo>
                  <a:pt x="1221" y="2535"/>
                </a:lnTo>
                <a:lnTo>
                  <a:pt x="1222" y="3414"/>
                </a:lnTo>
                <a:lnTo>
                  <a:pt x="1223" y="3115"/>
                </a:lnTo>
                <a:lnTo>
                  <a:pt x="1224" y="3406"/>
                </a:lnTo>
                <a:lnTo>
                  <a:pt x="1224" y="3244"/>
                </a:lnTo>
                <a:lnTo>
                  <a:pt x="1225" y="3423"/>
                </a:lnTo>
                <a:lnTo>
                  <a:pt x="1225" y="3302"/>
                </a:lnTo>
                <a:lnTo>
                  <a:pt x="1226" y="3473"/>
                </a:lnTo>
                <a:lnTo>
                  <a:pt x="1228" y="3331"/>
                </a:lnTo>
                <a:lnTo>
                  <a:pt x="1228" y="3469"/>
                </a:lnTo>
                <a:lnTo>
                  <a:pt x="1229" y="3296"/>
                </a:lnTo>
                <a:lnTo>
                  <a:pt x="1230" y="3411"/>
                </a:lnTo>
                <a:lnTo>
                  <a:pt x="1230" y="3329"/>
                </a:lnTo>
                <a:lnTo>
                  <a:pt x="1231" y="3436"/>
                </a:lnTo>
                <a:lnTo>
                  <a:pt x="1231" y="3318"/>
                </a:lnTo>
                <a:lnTo>
                  <a:pt x="1232" y="3462"/>
                </a:lnTo>
                <a:lnTo>
                  <a:pt x="1232" y="3317"/>
                </a:lnTo>
                <a:lnTo>
                  <a:pt x="1233" y="3449"/>
                </a:lnTo>
                <a:lnTo>
                  <a:pt x="1233" y="3328"/>
                </a:lnTo>
                <a:lnTo>
                  <a:pt x="1234" y="3442"/>
                </a:lnTo>
                <a:lnTo>
                  <a:pt x="1235" y="3185"/>
                </a:lnTo>
                <a:lnTo>
                  <a:pt x="1236" y="3432"/>
                </a:lnTo>
                <a:lnTo>
                  <a:pt x="1236" y="3181"/>
                </a:lnTo>
                <a:lnTo>
                  <a:pt x="1237" y="3446"/>
                </a:lnTo>
                <a:lnTo>
                  <a:pt x="1238" y="3245"/>
                </a:lnTo>
                <a:lnTo>
                  <a:pt x="1238" y="3502"/>
                </a:lnTo>
                <a:lnTo>
                  <a:pt x="1239" y="3302"/>
                </a:lnTo>
                <a:lnTo>
                  <a:pt x="1240" y="3435"/>
                </a:lnTo>
                <a:lnTo>
                  <a:pt x="1241" y="3324"/>
                </a:lnTo>
                <a:lnTo>
                  <a:pt x="1241" y="3432"/>
                </a:lnTo>
                <a:lnTo>
                  <a:pt x="1242" y="3334"/>
                </a:lnTo>
                <a:lnTo>
                  <a:pt x="1243" y="3452"/>
                </a:lnTo>
                <a:lnTo>
                  <a:pt x="1243" y="3313"/>
                </a:lnTo>
                <a:lnTo>
                  <a:pt x="1244" y="3462"/>
                </a:lnTo>
                <a:lnTo>
                  <a:pt x="1245" y="3329"/>
                </a:lnTo>
                <a:lnTo>
                  <a:pt x="1245" y="3432"/>
                </a:lnTo>
                <a:lnTo>
                  <a:pt x="1246" y="3307"/>
                </a:lnTo>
                <a:lnTo>
                  <a:pt x="1246" y="3451"/>
                </a:lnTo>
                <a:lnTo>
                  <a:pt x="1248" y="3319"/>
                </a:lnTo>
                <a:lnTo>
                  <a:pt x="1248" y="3473"/>
                </a:lnTo>
                <a:lnTo>
                  <a:pt x="1249" y="3307"/>
                </a:lnTo>
                <a:lnTo>
                  <a:pt x="1249" y="3460"/>
                </a:lnTo>
                <a:lnTo>
                  <a:pt x="1250" y="3343"/>
                </a:lnTo>
                <a:lnTo>
                  <a:pt x="1251" y="3462"/>
                </a:lnTo>
                <a:lnTo>
                  <a:pt x="1251" y="3321"/>
                </a:lnTo>
                <a:lnTo>
                  <a:pt x="1252" y="3459"/>
                </a:lnTo>
                <a:lnTo>
                  <a:pt x="1253" y="3313"/>
                </a:lnTo>
                <a:lnTo>
                  <a:pt x="1253" y="3449"/>
                </a:lnTo>
                <a:lnTo>
                  <a:pt x="1254" y="3267"/>
                </a:lnTo>
                <a:lnTo>
                  <a:pt x="1255" y="3444"/>
                </a:lnTo>
                <a:lnTo>
                  <a:pt x="1256" y="3334"/>
                </a:lnTo>
                <a:lnTo>
                  <a:pt x="1256" y="3409"/>
                </a:lnTo>
                <a:lnTo>
                  <a:pt x="1257" y="3230"/>
                </a:lnTo>
                <a:lnTo>
                  <a:pt x="1257" y="3419"/>
                </a:lnTo>
                <a:lnTo>
                  <a:pt x="1258" y="3271"/>
                </a:lnTo>
                <a:lnTo>
                  <a:pt x="1259" y="3436"/>
                </a:lnTo>
                <a:lnTo>
                  <a:pt x="1259" y="3328"/>
                </a:lnTo>
                <a:lnTo>
                  <a:pt x="1260" y="3487"/>
                </a:lnTo>
                <a:lnTo>
                  <a:pt x="1261" y="3325"/>
                </a:lnTo>
                <a:lnTo>
                  <a:pt x="1262" y="3430"/>
                </a:lnTo>
                <a:lnTo>
                  <a:pt x="1262" y="3313"/>
                </a:lnTo>
                <a:lnTo>
                  <a:pt x="1263" y="3431"/>
                </a:lnTo>
                <a:lnTo>
                  <a:pt x="1263" y="3344"/>
                </a:lnTo>
                <a:lnTo>
                  <a:pt x="1264" y="3439"/>
                </a:lnTo>
                <a:lnTo>
                  <a:pt x="1264" y="3334"/>
                </a:lnTo>
                <a:lnTo>
                  <a:pt x="1265" y="3421"/>
                </a:lnTo>
                <a:lnTo>
                  <a:pt x="1265" y="3336"/>
                </a:lnTo>
                <a:lnTo>
                  <a:pt x="1266" y="3424"/>
                </a:lnTo>
                <a:lnTo>
                  <a:pt x="1266" y="3299"/>
                </a:lnTo>
                <a:lnTo>
                  <a:pt x="1267" y="3448"/>
                </a:lnTo>
                <a:lnTo>
                  <a:pt x="1268" y="3300"/>
                </a:lnTo>
                <a:lnTo>
                  <a:pt x="1268" y="3447"/>
                </a:lnTo>
                <a:lnTo>
                  <a:pt x="1270" y="3317"/>
                </a:lnTo>
                <a:lnTo>
                  <a:pt x="1270" y="3446"/>
                </a:lnTo>
                <a:lnTo>
                  <a:pt x="1271" y="3275"/>
                </a:lnTo>
                <a:lnTo>
                  <a:pt x="1271" y="3460"/>
                </a:lnTo>
                <a:lnTo>
                  <a:pt x="1272" y="3336"/>
                </a:lnTo>
                <a:lnTo>
                  <a:pt x="1272" y="3439"/>
                </a:lnTo>
                <a:lnTo>
                  <a:pt x="1273" y="3323"/>
                </a:lnTo>
                <a:lnTo>
                  <a:pt x="1274" y="3450"/>
                </a:lnTo>
                <a:lnTo>
                  <a:pt x="1274" y="3303"/>
                </a:lnTo>
                <a:lnTo>
                  <a:pt x="1275" y="3467"/>
                </a:lnTo>
                <a:lnTo>
                  <a:pt x="1276" y="3320"/>
                </a:lnTo>
                <a:lnTo>
                  <a:pt x="1276" y="3456"/>
                </a:lnTo>
                <a:lnTo>
                  <a:pt x="1277" y="3344"/>
                </a:lnTo>
                <a:lnTo>
                  <a:pt x="1277" y="3425"/>
                </a:lnTo>
                <a:lnTo>
                  <a:pt x="1278" y="3338"/>
                </a:lnTo>
                <a:lnTo>
                  <a:pt x="1278" y="3469"/>
                </a:lnTo>
                <a:lnTo>
                  <a:pt x="1279" y="3317"/>
                </a:lnTo>
                <a:lnTo>
                  <a:pt x="1279" y="3425"/>
                </a:lnTo>
                <a:lnTo>
                  <a:pt x="1280" y="3323"/>
                </a:lnTo>
                <a:lnTo>
                  <a:pt x="1280" y="3438"/>
                </a:lnTo>
                <a:lnTo>
                  <a:pt x="1281" y="3347"/>
                </a:lnTo>
                <a:lnTo>
                  <a:pt x="1281" y="3419"/>
                </a:lnTo>
                <a:lnTo>
                  <a:pt x="1282" y="3318"/>
                </a:lnTo>
                <a:lnTo>
                  <a:pt x="1282" y="3467"/>
                </a:lnTo>
                <a:lnTo>
                  <a:pt x="1283" y="3327"/>
                </a:lnTo>
                <a:lnTo>
                  <a:pt x="1283" y="3430"/>
                </a:lnTo>
                <a:lnTo>
                  <a:pt x="1284" y="3327"/>
                </a:lnTo>
                <a:lnTo>
                  <a:pt x="1285" y="3465"/>
                </a:lnTo>
                <a:lnTo>
                  <a:pt x="1286" y="3337"/>
                </a:lnTo>
                <a:lnTo>
                  <a:pt x="1286" y="3461"/>
                </a:lnTo>
                <a:lnTo>
                  <a:pt x="1287" y="3334"/>
                </a:lnTo>
                <a:lnTo>
                  <a:pt x="1288" y="3408"/>
                </a:lnTo>
                <a:lnTo>
                  <a:pt x="1288" y="3330"/>
                </a:lnTo>
                <a:lnTo>
                  <a:pt x="1289" y="3465"/>
                </a:lnTo>
                <a:lnTo>
                  <a:pt x="1290" y="3338"/>
                </a:lnTo>
                <a:lnTo>
                  <a:pt x="1290" y="3469"/>
                </a:lnTo>
                <a:lnTo>
                  <a:pt x="1291" y="3339"/>
                </a:lnTo>
                <a:lnTo>
                  <a:pt x="1291" y="3461"/>
                </a:lnTo>
                <a:lnTo>
                  <a:pt x="1293" y="3323"/>
                </a:lnTo>
                <a:lnTo>
                  <a:pt x="1293" y="3452"/>
                </a:lnTo>
                <a:lnTo>
                  <a:pt x="1294" y="3353"/>
                </a:lnTo>
                <a:lnTo>
                  <a:pt x="1294" y="3479"/>
                </a:lnTo>
                <a:lnTo>
                  <a:pt x="1295" y="3327"/>
                </a:lnTo>
                <a:lnTo>
                  <a:pt x="1295" y="3429"/>
                </a:lnTo>
                <a:lnTo>
                  <a:pt x="1296" y="3334"/>
                </a:lnTo>
                <a:lnTo>
                  <a:pt x="1296" y="3417"/>
                </a:lnTo>
                <a:lnTo>
                  <a:pt x="1297" y="3335"/>
                </a:lnTo>
                <a:lnTo>
                  <a:pt x="1297" y="3451"/>
                </a:lnTo>
                <a:lnTo>
                  <a:pt x="1298" y="3304"/>
                </a:lnTo>
                <a:lnTo>
                  <a:pt x="1299" y="3440"/>
                </a:lnTo>
                <a:lnTo>
                  <a:pt x="1300" y="3371"/>
                </a:lnTo>
                <a:lnTo>
                  <a:pt x="1300" y="3449"/>
                </a:lnTo>
                <a:lnTo>
                  <a:pt x="1301" y="3320"/>
                </a:lnTo>
                <a:lnTo>
                  <a:pt x="1301" y="3454"/>
                </a:lnTo>
                <a:lnTo>
                  <a:pt x="1302" y="3323"/>
                </a:lnTo>
                <a:lnTo>
                  <a:pt x="1302" y="3461"/>
                </a:lnTo>
                <a:lnTo>
                  <a:pt x="1303" y="3350"/>
                </a:lnTo>
                <a:lnTo>
                  <a:pt x="1303" y="3451"/>
                </a:lnTo>
                <a:lnTo>
                  <a:pt x="1304" y="3338"/>
                </a:lnTo>
                <a:lnTo>
                  <a:pt x="1304" y="3474"/>
                </a:lnTo>
                <a:lnTo>
                  <a:pt x="1305" y="3289"/>
                </a:lnTo>
                <a:lnTo>
                  <a:pt x="1305" y="3457"/>
                </a:lnTo>
                <a:lnTo>
                  <a:pt x="1306" y="3294"/>
                </a:lnTo>
                <a:lnTo>
                  <a:pt x="1307" y="3459"/>
                </a:lnTo>
                <a:lnTo>
                  <a:pt x="1308" y="3309"/>
                </a:lnTo>
                <a:lnTo>
                  <a:pt x="1308" y="3452"/>
                </a:lnTo>
                <a:lnTo>
                  <a:pt x="1309" y="3323"/>
                </a:lnTo>
                <a:lnTo>
                  <a:pt x="1309" y="3441"/>
                </a:lnTo>
                <a:lnTo>
                  <a:pt x="1310" y="3322"/>
                </a:lnTo>
                <a:lnTo>
                  <a:pt x="1312" y="3436"/>
                </a:lnTo>
                <a:lnTo>
                  <a:pt x="1313" y="3336"/>
                </a:lnTo>
                <a:lnTo>
                  <a:pt x="1313" y="3444"/>
                </a:lnTo>
                <a:lnTo>
                  <a:pt x="1314" y="3335"/>
                </a:lnTo>
                <a:lnTo>
                  <a:pt x="1315" y="3441"/>
                </a:lnTo>
                <a:lnTo>
                  <a:pt x="1315" y="3367"/>
                </a:lnTo>
                <a:lnTo>
                  <a:pt x="1316" y="3449"/>
                </a:lnTo>
                <a:lnTo>
                  <a:pt x="1317" y="3350"/>
                </a:lnTo>
                <a:lnTo>
                  <a:pt x="1317" y="3482"/>
                </a:lnTo>
                <a:lnTo>
                  <a:pt x="1318" y="3328"/>
                </a:lnTo>
                <a:lnTo>
                  <a:pt x="1319" y="3416"/>
                </a:lnTo>
                <a:lnTo>
                  <a:pt x="1320" y="3307"/>
                </a:lnTo>
                <a:lnTo>
                  <a:pt x="1321" y="3454"/>
                </a:lnTo>
                <a:lnTo>
                  <a:pt x="1321" y="3290"/>
                </a:lnTo>
                <a:lnTo>
                  <a:pt x="1322" y="3458"/>
                </a:lnTo>
                <a:lnTo>
                  <a:pt x="1323" y="3300"/>
                </a:lnTo>
                <a:lnTo>
                  <a:pt x="1323" y="3420"/>
                </a:lnTo>
                <a:lnTo>
                  <a:pt x="1324" y="3317"/>
                </a:lnTo>
                <a:lnTo>
                  <a:pt x="1324" y="3444"/>
                </a:lnTo>
                <a:lnTo>
                  <a:pt x="1325" y="3333"/>
                </a:lnTo>
                <a:lnTo>
                  <a:pt x="1325" y="3453"/>
                </a:lnTo>
                <a:lnTo>
                  <a:pt x="1326" y="3332"/>
                </a:lnTo>
                <a:lnTo>
                  <a:pt x="1326" y="3469"/>
                </a:lnTo>
                <a:lnTo>
                  <a:pt x="1327" y="3333"/>
                </a:lnTo>
                <a:lnTo>
                  <a:pt x="1327" y="3448"/>
                </a:lnTo>
                <a:lnTo>
                  <a:pt x="1328" y="3309"/>
                </a:lnTo>
                <a:lnTo>
                  <a:pt x="1328" y="3436"/>
                </a:lnTo>
                <a:lnTo>
                  <a:pt x="1329" y="3314"/>
                </a:lnTo>
                <a:lnTo>
                  <a:pt x="1330" y="3451"/>
                </a:lnTo>
                <a:lnTo>
                  <a:pt x="1331" y="3315"/>
                </a:lnTo>
                <a:lnTo>
                  <a:pt x="1331" y="3469"/>
                </a:lnTo>
                <a:lnTo>
                  <a:pt x="1332" y="3313"/>
                </a:lnTo>
                <a:lnTo>
                  <a:pt x="1333" y="3444"/>
                </a:lnTo>
                <a:lnTo>
                  <a:pt x="1333" y="3312"/>
                </a:lnTo>
                <a:lnTo>
                  <a:pt x="1334" y="3463"/>
                </a:lnTo>
                <a:lnTo>
                  <a:pt x="1335" y="3317"/>
                </a:lnTo>
                <a:lnTo>
                  <a:pt x="1336" y="3439"/>
                </a:lnTo>
                <a:lnTo>
                  <a:pt x="1337" y="3324"/>
                </a:lnTo>
                <a:lnTo>
                  <a:pt x="1337" y="3452"/>
                </a:lnTo>
                <a:lnTo>
                  <a:pt x="1338" y="3304"/>
                </a:lnTo>
                <a:lnTo>
                  <a:pt x="1339" y="3429"/>
                </a:lnTo>
                <a:lnTo>
                  <a:pt x="1339" y="3341"/>
                </a:lnTo>
                <a:lnTo>
                  <a:pt x="1340" y="3423"/>
                </a:lnTo>
                <a:lnTo>
                  <a:pt x="1340" y="3326"/>
                </a:lnTo>
                <a:lnTo>
                  <a:pt x="1341" y="3447"/>
                </a:lnTo>
                <a:lnTo>
                  <a:pt x="1342" y="3334"/>
                </a:lnTo>
                <a:lnTo>
                  <a:pt x="1343" y="3426"/>
                </a:lnTo>
                <a:lnTo>
                  <a:pt x="1344" y="3347"/>
                </a:lnTo>
                <a:lnTo>
                  <a:pt x="1344" y="3435"/>
                </a:lnTo>
                <a:lnTo>
                  <a:pt x="1345" y="3310"/>
                </a:lnTo>
                <a:lnTo>
                  <a:pt x="1346" y="3457"/>
                </a:lnTo>
                <a:lnTo>
                  <a:pt x="1347" y="3317"/>
                </a:lnTo>
                <a:lnTo>
                  <a:pt x="1347" y="3434"/>
                </a:lnTo>
                <a:lnTo>
                  <a:pt x="1348" y="3346"/>
                </a:lnTo>
                <a:lnTo>
                  <a:pt x="1349" y="3456"/>
                </a:lnTo>
                <a:lnTo>
                  <a:pt x="1350" y="3330"/>
                </a:lnTo>
                <a:lnTo>
                  <a:pt x="1350" y="3437"/>
                </a:lnTo>
                <a:lnTo>
                  <a:pt x="1351" y="3332"/>
                </a:lnTo>
                <a:lnTo>
                  <a:pt x="1351" y="3429"/>
                </a:lnTo>
                <a:lnTo>
                  <a:pt x="1352" y="3310"/>
                </a:lnTo>
                <a:lnTo>
                  <a:pt x="1352" y="3450"/>
                </a:lnTo>
                <a:lnTo>
                  <a:pt x="1353" y="3331"/>
                </a:lnTo>
                <a:lnTo>
                  <a:pt x="1353" y="3424"/>
                </a:lnTo>
                <a:lnTo>
                  <a:pt x="1354" y="3310"/>
                </a:lnTo>
                <a:lnTo>
                  <a:pt x="1355" y="3477"/>
                </a:lnTo>
                <a:lnTo>
                  <a:pt x="1355" y="3298"/>
                </a:lnTo>
                <a:lnTo>
                  <a:pt x="1356" y="3417"/>
                </a:lnTo>
                <a:lnTo>
                  <a:pt x="1357" y="3298"/>
                </a:lnTo>
                <a:lnTo>
                  <a:pt x="1357" y="3443"/>
                </a:lnTo>
                <a:lnTo>
                  <a:pt x="1358" y="3270"/>
                </a:lnTo>
                <a:lnTo>
                  <a:pt x="1359" y="3463"/>
                </a:lnTo>
                <a:lnTo>
                  <a:pt x="1359" y="3347"/>
                </a:lnTo>
                <a:lnTo>
                  <a:pt x="1360" y="3439"/>
                </a:lnTo>
                <a:lnTo>
                  <a:pt x="1361" y="3326"/>
                </a:lnTo>
                <a:lnTo>
                  <a:pt x="1361" y="3423"/>
                </a:lnTo>
                <a:lnTo>
                  <a:pt x="1362" y="3346"/>
                </a:lnTo>
                <a:lnTo>
                  <a:pt x="1362" y="3433"/>
                </a:lnTo>
                <a:lnTo>
                  <a:pt x="1363" y="3326"/>
                </a:lnTo>
                <a:lnTo>
                  <a:pt x="1363" y="3435"/>
                </a:lnTo>
                <a:lnTo>
                  <a:pt x="1364" y="3318"/>
                </a:lnTo>
                <a:lnTo>
                  <a:pt x="1365" y="3437"/>
                </a:lnTo>
                <a:lnTo>
                  <a:pt x="1366" y="3318"/>
                </a:lnTo>
                <a:lnTo>
                  <a:pt x="1366" y="3416"/>
                </a:lnTo>
                <a:lnTo>
                  <a:pt x="1367" y="3342"/>
                </a:lnTo>
                <a:lnTo>
                  <a:pt x="1368" y="3451"/>
                </a:lnTo>
                <a:lnTo>
                  <a:pt x="1369" y="3344"/>
                </a:lnTo>
                <a:lnTo>
                  <a:pt x="1369" y="3451"/>
                </a:lnTo>
                <a:lnTo>
                  <a:pt x="1370" y="3261"/>
                </a:lnTo>
                <a:lnTo>
                  <a:pt x="1371" y="3443"/>
                </a:lnTo>
                <a:lnTo>
                  <a:pt x="1372" y="3244"/>
                </a:lnTo>
                <a:lnTo>
                  <a:pt x="1372" y="3424"/>
                </a:lnTo>
                <a:lnTo>
                  <a:pt x="1373" y="3335"/>
                </a:lnTo>
                <a:lnTo>
                  <a:pt x="1373" y="3482"/>
                </a:lnTo>
                <a:lnTo>
                  <a:pt x="1374" y="3314"/>
                </a:lnTo>
                <a:lnTo>
                  <a:pt x="1375" y="3463"/>
                </a:lnTo>
                <a:lnTo>
                  <a:pt x="1376" y="3318"/>
                </a:lnTo>
                <a:lnTo>
                  <a:pt x="1377" y="3431"/>
                </a:lnTo>
                <a:lnTo>
                  <a:pt x="1378" y="3307"/>
                </a:lnTo>
                <a:lnTo>
                  <a:pt x="1378" y="3424"/>
                </a:lnTo>
                <a:lnTo>
                  <a:pt x="1379" y="3348"/>
                </a:lnTo>
                <a:lnTo>
                  <a:pt x="1379" y="3433"/>
                </a:lnTo>
                <a:lnTo>
                  <a:pt x="1380" y="3297"/>
                </a:lnTo>
                <a:lnTo>
                  <a:pt x="1381" y="3461"/>
                </a:lnTo>
                <a:lnTo>
                  <a:pt x="1381" y="3319"/>
                </a:lnTo>
                <a:lnTo>
                  <a:pt x="1383" y="3453"/>
                </a:lnTo>
                <a:lnTo>
                  <a:pt x="1383" y="3339"/>
                </a:lnTo>
                <a:lnTo>
                  <a:pt x="1384" y="3417"/>
                </a:lnTo>
                <a:lnTo>
                  <a:pt x="1384" y="3321"/>
                </a:lnTo>
                <a:lnTo>
                  <a:pt x="1385" y="3418"/>
                </a:lnTo>
                <a:lnTo>
                  <a:pt x="1385" y="3280"/>
                </a:lnTo>
                <a:lnTo>
                  <a:pt x="1386" y="3455"/>
                </a:lnTo>
                <a:lnTo>
                  <a:pt x="1387" y="3329"/>
                </a:lnTo>
                <a:lnTo>
                  <a:pt x="1388" y="3425"/>
                </a:lnTo>
                <a:lnTo>
                  <a:pt x="1389" y="3337"/>
                </a:lnTo>
                <a:lnTo>
                  <a:pt x="1389" y="3448"/>
                </a:lnTo>
                <a:lnTo>
                  <a:pt x="1390" y="3330"/>
                </a:lnTo>
                <a:lnTo>
                  <a:pt x="1390" y="3496"/>
                </a:lnTo>
                <a:lnTo>
                  <a:pt x="1391" y="3343"/>
                </a:lnTo>
                <a:lnTo>
                  <a:pt x="1392" y="3440"/>
                </a:lnTo>
                <a:lnTo>
                  <a:pt x="1393" y="3333"/>
                </a:lnTo>
                <a:lnTo>
                  <a:pt x="1393" y="3442"/>
                </a:lnTo>
                <a:lnTo>
                  <a:pt x="1394" y="3298"/>
                </a:lnTo>
                <a:lnTo>
                  <a:pt x="1394" y="3419"/>
                </a:lnTo>
                <a:lnTo>
                  <a:pt x="1395" y="3286"/>
                </a:lnTo>
                <a:lnTo>
                  <a:pt x="1395" y="3420"/>
                </a:lnTo>
                <a:lnTo>
                  <a:pt x="1396" y="3361"/>
                </a:lnTo>
                <a:lnTo>
                  <a:pt x="1396" y="3428"/>
                </a:lnTo>
                <a:lnTo>
                  <a:pt x="1397" y="3321"/>
                </a:lnTo>
                <a:lnTo>
                  <a:pt x="1398" y="3457"/>
                </a:lnTo>
                <a:lnTo>
                  <a:pt x="1398" y="3315"/>
                </a:lnTo>
                <a:lnTo>
                  <a:pt x="1399" y="3430"/>
                </a:lnTo>
                <a:lnTo>
                  <a:pt x="1399" y="3323"/>
                </a:lnTo>
                <a:lnTo>
                  <a:pt x="1400" y="3424"/>
                </a:lnTo>
                <a:lnTo>
                  <a:pt x="1401" y="3357"/>
                </a:lnTo>
                <a:lnTo>
                  <a:pt x="1402" y="3470"/>
                </a:lnTo>
                <a:lnTo>
                  <a:pt x="1402" y="3252"/>
                </a:lnTo>
                <a:lnTo>
                  <a:pt x="1403" y="3460"/>
                </a:lnTo>
                <a:lnTo>
                  <a:pt x="1403" y="3321"/>
                </a:lnTo>
                <a:lnTo>
                  <a:pt x="1404" y="3430"/>
                </a:lnTo>
                <a:lnTo>
                  <a:pt x="1405" y="3264"/>
                </a:lnTo>
                <a:lnTo>
                  <a:pt x="1406" y="3456"/>
                </a:lnTo>
                <a:lnTo>
                  <a:pt x="1406" y="3273"/>
                </a:lnTo>
                <a:lnTo>
                  <a:pt x="1407" y="3443"/>
                </a:lnTo>
                <a:lnTo>
                  <a:pt x="1408" y="3308"/>
                </a:lnTo>
                <a:lnTo>
                  <a:pt x="1408" y="3441"/>
                </a:lnTo>
                <a:lnTo>
                  <a:pt x="1409" y="3298"/>
                </a:lnTo>
                <a:lnTo>
                  <a:pt x="1410" y="3473"/>
                </a:lnTo>
                <a:lnTo>
                  <a:pt x="1410" y="3298"/>
                </a:lnTo>
                <a:lnTo>
                  <a:pt x="1411" y="3417"/>
                </a:lnTo>
                <a:lnTo>
                  <a:pt x="1411" y="3318"/>
                </a:lnTo>
                <a:lnTo>
                  <a:pt x="1412" y="3462"/>
                </a:lnTo>
                <a:lnTo>
                  <a:pt x="1413" y="3322"/>
                </a:lnTo>
                <a:lnTo>
                  <a:pt x="1414" y="3436"/>
                </a:lnTo>
                <a:lnTo>
                  <a:pt x="1414" y="3321"/>
                </a:lnTo>
                <a:lnTo>
                  <a:pt x="1415" y="3433"/>
                </a:lnTo>
                <a:lnTo>
                  <a:pt x="1416" y="3310"/>
                </a:lnTo>
                <a:lnTo>
                  <a:pt x="1416" y="3450"/>
                </a:lnTo>
                <a:lnTo>
                  <a:pt x="1417" y="3330"/>
                </a:lnTo>
                <a:lnTo>
                  <a:pt x="1417" y="3421"/>
                </a:lnTo>
                <a:lnTo>
                  <a:pt x="1418" y="3283"/>
                </a:lnTo>
                <a:lnTo>
                  <a:pt x="1418" y="3411"/>
                </a:lnTo>
                <a:lnTo>
                  <a:pt x="1419" y="3314"/>
                </a:lnTo>
                <a:lnTo>
                  <a:pt x="1419" y="3479"/>
                </a:lnTo>
                <a:lnTo>
                  <a:pt x="1420" y="3345"/>
                </a:lnTo>
                <a:lnTo>
                  <a:pt x="1421" y="3474"/>
                </a:lnTo>
                <a:lnTo>
                  <a:pt x="1421" y="3313"/>
                </a:lnTo>
                <a:lnTo>
                  <a:pt x="1422" y="3433"/>
                </a:lnTo>
                <a:lnTo>
                  <a:pt x="1423" y="3300"/>
                </a:lnTo>
                <a:lnTo>
                  <a:pt x="1423" y="3417"/>
                </a:lnTo>
                <a:lnTo>
                  <a:pt x="1424" y="3299"/>
                </a:lnTo>
                <a:lnTo>
                  <a:pt x="1425" y="3446"/>
                </a:lnTo>
                <a:lnTo>
                  <a:pt x="1425" y="3329"/>
                </a:lnTo>
                <a:lnTo>
                  <a:pt x="1426" y="3448"/>
                </a:lnTo>
                <a:lnTo>
                  <a:pt x="1427" y="3296"/>
                </a:lnTo>
                <a:lnTo>
                  <a:pt x="1427" y="3463"/>
                </a:lnTo>
                <a:lnTo>
                  <a:pt x="1428" y="3347"/>
                </a:lnTo>
                <a:lnTo>
                  <a:pt x="1429" y="3463"/>
                </a:lnTo>
                <a:lnTo>
                  <a:pt x="1429" y="3313"/>
                </a:lnTo>
                <a:lnTo>
                  <a:pt x="1430" y="3422"/>
                </a:lnTo>
                <a:lnTo>
                  <a:pt x="1430" y="3326"/>
                </a:lnTo>
                <a:lnTo>
                  <a:pt x="1431" y="3446"/>
                </a:lnTo>
                <a:lnTo>
                  <a:pt x="1432" y="3319"/>
                </a:lnTo>
                <a:lnTo>
                  <a:pt x="1433" y="3429"/>
                </a:lnTo>
                <a:lnTo>
                  <a:pt x="1433" y="3355"/>
                </a:lnTo>
                <a:lnTo>
                  <a:pt x="1434" y="3445"/>
                </a:lnTo>
                <a:lnTo>
                  <a:pt x="1435" y="3313"/>
                </a:lnTo>
                <a:lnTo>
                  <a:pt x="1435" y="3466"/>
                </a:lnTo>
                <a:lnTo>
                  <a:pt x="1436" y="3297"/>
                </a:lnTo>
                <a:lnTo>
                  <a:pt x="1437" y="3428"/>
                </a:lnTo>
                <a:lnTo>
                  <a:pt x="1438" y="3304"/>
                </a:lnTo>
                <a:lnTo>
                  <a:pt x="1438" y="3457"/>
                </a:lnTo>
                <a:lnTo>
                  <a:pt x="1439" y="3334"/>
                </a:lnTo>
                <a:lnTo>
                  <a:pt x="1440" y="3433"/>
                </a:lnTo>
                <a:lnTo>
                  <a:pt x="1441" y="3287"/>
                </a:lnTo>
                <a:lnTo>
                  <a:pt x="1442" y="3399"/>
                </a:lnTo>
                <a:lnTo>
                  <a:pt x="1443" y="3310"/>
                </a:lnTo>
                <a:lnTo>
                  <a:pt x="1444" y="3472"/>
                </a:lnTo>
                <a:lnTo>
                  <a:pt x="1444" y="3281"/>
                </a:lnTo>
                <a:lnTo>
                  <a:pt x="1445" y="3463"/>
                </a:lnTo>
                <a:lnTo>
                  <a:pt x="1446" y="3282"/>
                </a:lnTo>
                <a:lnTo>
                  <a:pt x="1446" y="3426"/>
                </a:lnTo>
                <a:lnTo>
                  <a:pt x="1447" y="3324"/>
                </a:lnTo>
                <a:lnTo>
                  <a:pt x="1448" y="3421"/>
                </a:lnTo>
                <a:lnTo>
                  <a:pt x="1449" y="3318"/>
                </a:lnTo>
                <a:lnTo>
                  <a:pt x="1449" y="3451"/>
                </a:lnTo>
                <a:lnTo>
                  <a:pt x="1450" y="3259"/>
                </a:lnTo>
                <a:lnTo>
                  <a:pt x="1451" y="3459"/>
                </a:lnTo>
                <a:lnTo>
                  <a:pt x="1451" y="3314"/>
                </a:lnTo>
                <a:lnTo>
                  <a:pt x="1452" y="3460"/>
                </a:lnTo>
                <a:lnTo>
                  <a:pt x="1452" y="3330"/>
                </a:lnTo>
                <a:lnTo>
                  <a:pt x="1453" y="3448"/>
                </a:lnTo>
                <a:lnTo>
                  <a:pt x="1454" y="3320"/>
                </a:lnTo>
                <a:lnTo>
                  <a:pt x="1454" y="3425"/>
                </a:lnTo>
                <a:lnTo>
                  <a:pt x="1455" y="3334"/>
                </a:lnTo>
                <a:lnTo>
                  <a:pt x="1455" y="3436"/>
                </a:lnTo>
                <a:lnTo>
                  <a:pt x="1456" y="3326"/>
                </a:lnTo>
                <a:lnTo>
                  <a:pt x="1457" y="3416"/>
                </a:lnTo>
                <a:lnTo>
                  <a:pt x="1458" y="3345"/>
                </a:lnTo>
                <a:lnTo>
                  <a:pt x="1458" y="3439"/>
                </a:lnTo>
                <a:lnTo>
                  <a:pt x="1459" y="3341"/>
                </a:lnTo>
                <a:lnTo>
                  <a:pt x="1460" y="3460"/>
                </a:lnTo>
                <a:lnTo>
                  <a:pt x="1460" y="3346"/>
                </a:lnTo>
                <a:lnTo>
                  <a:pt x="1461" y="3448"/>
                </a:lnTo>
                <a:lnTo>
                  <a:pt x="1461" y="3307"/>
                </a:lnTo>
                <a:lnTo>
                  <a:pt x="1462" y="3436"/>
                </a:lnTo>
                <a:lnTo>
                  <a:pt x="1462" y="3342"/>
                </a:lnTo>
                <a:lnTo>
                  <a:pt x="1463" y="3425"/>
                </a:lnTo>
                <a:lnTo>
                  <a:pt x="1464" y="3305"/>
                </a:lnTo>
                <a:lnTo>
                  <a:pt x="1464" y="3445"/>
                </a:lnTo>
                <a:lnTo>
                  <a:pt x="1465" y="3316"/>
                </a:lnTo>
                <a:lnTo>
                  <a:pt x="1466" y="3427"/>
                </a:lnTo>
                <a:lnTo>
                  <a:pt x="1466" y="3324"/>
                </a:lnTo>
                <a:lnTo>
                  <a:pt x="1467" y="3429"/>
                </a:lnTo>
                <a:lnTo>
                  <a:pt x="1467" y="3331"/>
                </a:lnTo>
                <a:lnTo>
                  <a:pt x="1468" y="3441"/>
                </a:lnTo>
                <a:lnTo>
                  <a:pt x="1469" y="3343"/>
                </a:lnTo>
                <a:lnTo>
                  <a:pt x="1469" y="3451"/>
                </a:lnTo>
                <a:lnTo>
                  <a:pt x="1471" y="3297"/>
                </a:lnTo>
                <a:lnTo>
                  <a:pt x="1471" y="3457"/>
                </a:lnTo>
                <a:lnTo>
                  <a:pt x="1472" y="3321"/>
                </a:lnTo>
                <a:lnTo>
                  <a:pt x="1473" y="3446"/>
                </a:lnTo>
                <a:lnTo>
                  <a:pt x="1473" y="3290"/>
                </a:lnTo>
                <a:lnTo>
                  <a:pt x="1474" y="3433"/>
                </a:lnTo>
                <a:lnTo>
                  <a:pt x="1475" y="3333"/>
                </a:lnTo>
                <a:lnTo>
                  <a:pt x="1475" y="3443"/>
                </a:lnTo>
                <a:lnTo>
                  <a:pt x="1476" y="3305"/>
                </a:lnTo>
                <a:lnTo>
                  <a:pt x="1477" y="3456"/>
                </a:lnTo>
                <a:lnTo>
                  <a:pt x="1478" y="3313"/>
                </a:lnTo>
                <a:lnTo>
                  <a:pt x="1478" y="3450"/>
                </a:lnTo>
                <a:lnTo>
                  <a:pt x="1479" y="3299"/>
                </a:lnTo>
                <a:lnTo>
                  <a:pt x="1479" y="3457"/>
                </a:lnTo>
                <a:lnTo>
                  <a:pt x="1480" y="3344"/>
                </a:lnTo>
                <a:lnTo>
                  <a:pt x="1480" y="3410"/>
                </a:lnTo>
                <a:lnTo>
                  <a:pt x="1481" y="3304"/>
                </a:lnTo>
                <a:lnTo>
                  <a:pt x="1481" y="3427"/>
                </a:lnTo>
                <a:lnTo>
                  <a:pt x="1482" y="3327"/>
                </a:lnTo>
                <a:lnTo>
                  <a:pt x="1483" y="3461"/>
                </a:lnTo>
                <a:lnTo>
                  <a:pt x="1484" y="3347"/>
                </a:lnTo>
                <a:lnTo>
                  <a:pt x="1485" y="3441"/>
                </a:lnTo>
                <a:lnTo>
                  <a:pt x="1486" y="3339"/>
                </a:lnTo>
                <a:lnTo>
                  <a:pt x="1486" y="3441"/>
                </a:lnTo>
                <a:lnTo>
                  <a:pt x="1487" y="3342"/>
                </a:lnTo>
                <a:lnTo>
                  <a:pt x="1488" y="3449"/>
                </a:lnTo>
                <a:lnTo>
                  <a:pt x="1488" y="3317"/>
                </a:lnTo>
                <a:lnTo>
                  <a:pt x="1489" y="3431"/>
                </a:lnTo>
                <a:lnTo>
                  <a:pt x="1490" y="3329"/>
                </a:lnTo>
                <a:lnTo>
                  <a:pt x="1490" y="3453"/>
                </a:lnTo>
                <a:lnTo>
                  <a:pt x="1491" y="3335"/>
                </a:lnTo>
                <a:lnTo>
                  <a:pt x="1492" y="3477"/>
                </a:lnTo>
                <a:lnTo>
                  <a:pt x="1492" y="3303"/>
                </a:lnTo>
                <a:lnTo>
                  <a:pt x="1493" y="3467"/>
                </a:lnTo>
                <a:lnTo>
                  <a:pt x="1494" y="3300"/>
                </a:lnTo>
                <a:lnTo>
                  <a:pt x="1494" y="3439"/>
                </a:lnTo>
                <a:lnTo>
                  <a:pt x="1495" y="3353"/>
                </a:lnTo>
                <a:lnTo>
                  <a:pt x="1496" y="3443"/>
                </a:lnTo>
                <a:lnTo>
                  <a:pt x="1497" y="3309"/>
                </a:lnTo>
                <a:lnTo>
                  <a:pt x="1497" y="3417"/>
                </a:lnTo>
                <a:lnTo>
                  <a:pt x="1498" y="3314"/>
                </a:lnTo>
                <a:lnTo>
                  <a:pt x="1498" y="3428"/>
                </a:lnTo>
                <a:lnTo>
                  <a:pt x="1499" y="3347"/>
                </a:lnTo>
                <a:lnTo>
                  <a:pt x="1500" y="3480"/>
                </a:lnTo>
                <a:lnTo>
                  <a:pt x="1501" y="3317"/>
                </a:lnTo>
                <a:lnTo>
                  <a:pt x="1501" y="3422"/>
                </a:lnTo>
                <a:lnTo>
                  <a:pt x="1502" y="3213"/>
                </a:lnTo>
                <a:lnTo>
                  <a:pt x="1503" y="3466"/>
                </a:lnTo>
                <a:lnTo>
                  <a:pt x="1503" y="3142"/>
                </a:lnTo>
                <a:lnTo>
                  <a:pt x="1504" y="3476"/>
                </a:lnTo>
                <a:lnTo>
                  <a:pt x="1505" y="3265"/>
                </a:lnTo>
                <a:lnTo>
                  <a:pt x="1505" y="3444"/>
                </a:lnTo>
                <a:lnTo>
                  <a:pt x="1506" y="3331"/>
                </a:lnTo>
                <a:lnTo>
                  <a:pt x="1507" y="3448"/>
                </a:lnTo>
                <a:lnTo>
                  <a:pt x="1508" y="3288"/>
                </a:lnTo>
                <a:lnTo>
                  <a:pt x="1508" y="3437"/>
                </a:lnTo>
                <a:lnTo>
                  <a:pt x="1509" y="3288"/>
                </a:lnTo>
                <a:lnTo>
                  <a:pt x="1509" y="3457"/>
                </a:lnTo>
                <a:lnTo>
                  <a:pt x="1510" y="3329"/>
                </a:lnTo>
                <a:lnTo>
                  <a:pt x="1512" y="3437"/>
                </a:lnTo>
                <a:lnTo>
                  <a:pt x="1512" y="3331"/>
                </a:lnTo>
                <a:lnTo>
                  <a:pt x="1513" y="3459"/>
                </a:lnTo>
                <a:lnTo>
                  <a:pt x="1513" y="3338"/>
                </a:lnTo>
                <a:lnTo>
                  <a:pt x="1514" y="3421"/>
                </a:lnTo>
                <a:lnTo>
                  <a:pt x="1514" y="3329"/>
                </a:lnTo>
                <a:lnTo>
                  <a:pt x="1515" y="3434"/>
                </a:lnTo>
                <a:lnTo>
                  <a:pt x="1516" y="3341"/>
                </a:lnTo>
                <a:lnTo>
                  <a:pt x="1516" y="3450"/>
                </a:lnTo>
                <a:lnTo>
                  <a:pt x="1517" y="3367"/>
                </a:lnTo>
                <a:lnTo>
                  <a:pt x="1517" y="3436"/>
                </a:lnTo>
                <a:lnTo>
                  <a:pt x="1518" y="3348"/>
                </a:lnTo>
                <a:lnTo>
                  <a:pt x="1518" y="3456"/>
                </a:lnTo>
                <a:lnTo>
                  <a:pt x="1519" y="3316"/>
                </a:lnTo>
                <a:lnTo>
                  <a:pt x="1519" y="3435"/>
                </a:lnTo>
                <a:lnTo>
                  <a:pt x="1520" y="3322"/>
                </a:lnTo>
                <a:lnTo>
                  <a:pt x="1520" y="3453"/>
                </a:lnTo>
                <a:lnTo>
                  <a:pt x="1521" y="3322"/>
                </a:lnTo>
                <a:lnTo>
                  <a:pt x="1522" y="3432"/>
                </a:lnTo>
                <a:lnTo>
                  <a:pt x="1523" y="3291"/>
                </a:lnTo>
                <a:lnTo>
                  <a:pt x="1523" y="3466"/>
                </a:lnTo>
                <a:lnTo>
                  <a:pt x="1524" y="3326"/>
                </a:lnTo>
                <a:lnTo>
                  <a:pt x="1525" y="3444"/>
                </a:lnTo>
                <a:lnTo>
                  <a:pt x="1525" y="3351"/>
                </a:lnTo>
                <a:lnTo>
                  <a:pt x="1526" y="3494"/>
                </a:lnTo>
                <a:lnTo>
                  <a:pt x="1527" y="3293"/>
                </a:lnTo>
                <a:lnTo>
                  <a:pt x="1527" y="3440"/>
                </a:lnTo>
                <a:lnTo>
                  <a:pt x="1528" y="3343"/>
                </a:lnTo>
                <a:lnTo>
                  <a:pt x="1528" y="3449"/>
                </a:lnTo>
                <a:lnTo>
                  <a:pt x="1529" y="3286"/>
                </a:lnTo>
                <a:lnTo>
                  <a:pt x="1530" y="3437"/>
                </a:lnTo>
                <a:lnTo>
                  <a:pt x="1531" y="3347"/>
                </a:lnTo>
                <a:lnTo>
                  <a:pt x="1531" y="3480"/>
                </a:lnTo>
                <a:lnTo>
                  <a:pt x="1532" y="3347"/>
                </a:lnTo>
                <a:lnTo>
                  <a:pt x="1532" y="3442"/>
                </a:lnTo>
                <a:lnTo>
                  <a:pt x="1533" y="3307"/>
                </a:lnTo>
                <a:lnTo>
                  <a:pt x="1534" y="3436"/>
                </a:lnTo>
                <a:lnTo>
                  <a:pt x="1535" y="3316"/>
                </a:lnTo>
                <a:lnTo>
                  <a:pt x="1536" y="3435"/>
                </a:lnTo>
                <a:lnTo>
                  <a:pt x="1536" y="3310"/>
                </a:lnTo>
                <a:lnTo>
                  <a:pt x="1537" y="3442"/>
                </a:lnTo>
                <a:lnTo>
                  <a:pt x="1537" y="3330"/>
                </a:lnTo>
                <a:lnTo>
                  <a:pt x="1539" y="3455"/>
                </a:lnTo>
                <a:lnTo>
                  <a:pt x="1539" y="3321"/>
                </a:lnTo>
                <a:lnTo>
                  <a:pt x="1540" y="3443"/>
                </a:lnTo>
                <a:lnTo>
                  <a:pt x="1540" y="3305"/>
                </a:lnTo>
                <a:lnTo>
                  <a:pt x="1541" y="3451"/>
                </a:lnTo>
                <a:lnTo>
                  <a:pt x="1541" y="3336"/>
                </a:lnTo>
                <a:lnTo>
                  <a:pt x="1542" y="3425"/>
                </a:lnTo>
                <a:lnTo>
                  <a:pt x="1542" y="3344"/>
                </a:lnTo>
                <a:lnTo>
                  <a:pt x="1543" y="3443"/>
                </a:lnTo>
                <a:lnTo>
                  <a:pt x="1543" y="3323"/>
                </a:lnTo>
                <a:lnTo>
                  <a:pt x="1544" y="3456"/>
                </a:lnTo>
                <a:lnTo>
                  <a:pt x="1544" y="3341"/>
                </a:lnTo>
                <a:lnTo>
                  <a:pt x="1545" y="3431"/>
                </a:lnTo>
                <a:lnTo>
                  <a:pt x="1546" y="3331"/>
                </a:lnTo>
                <a:lnTo>
                  <a:pt x="1546" y="3453"/>
                </a:lnTo>
                <a:lnTo>
                  <a:pt x="1547" y="3320"/>
                </a:lnTo>
                <a:lnTo>
                  <a:pt x="1548" y="3434"/>
                </a:lnTo>
                <a:lnTo>
                  <a:pt x="1548" y="3345"/>
                </a:lnTo>
                <a:lnTo>
                  <a:pt x="1549" y="3437"/>
                </a:lnTo>
                <a:lnTo>
                  <a:pt x="1550" y="3323"/>
                </a:lnTo>
                <a:lnTo>
                  <a:pt x="1550" y="3447"/>
                </a:lnTo>
                <a:lnTo>
                  <a:pt x="1551" y="3329"/>
                </a:lnTo>
                <a:lnTo>
                  <a:pt x="1552" y="3462"/>
                </a:lnTo>
                <a:lnTo>
                  <a:pt x="1553" y="3348"/>
                </a:lnTo>
                <a:lnTo>
                  <a:pt x="1553" y="3431"/>
                </a:lnTo>
                <a:lnTo>
                  <a:pt x="1554" y="3318"/>
                </a:lnTo>
                <a:lnTo>
                  <a:pt x="1555" y="3444"/>
                </a:lnTo>
                <a:lnTo>
                  <a:pt x="1555" y="3343"/>
                </a:lnTo>
                <a:lnTo>
                  <a:pt x="1556" y="3445"/>
                </a:lnTo>
                <a:lnTo>
                  <a:pt x="1557" y="3332"/>
                </a:lnTo>
                <a:lnTo>
                  <a:pt x="1557" y="3431"/>
                </a:lnTo>
                <a:lnTo>
                  <a:pt x="1558" y="3368"/>
                </a:lnTo>
                <a:lnTo>
                  <a:pt x="1559" y="3446"/>
                </a:lnTo>
                <a:lnTo>
                  <a:pt x="1559" y="3301"/>
                </a:lnTo>
                <a:lnTo>
                  <a:pt x="1560" y="3475"/>
                </a:lnTo>
                <a:lnTo>
                  <a:pt x="1561" y="3334"/>
                </a:lnTo>
                <a:lnTo>
                  <a:pt x="1561" y="3443"/>
                </a:lnTo>
                <a:lnTo>
                  <a:pt x="1562" y="3340"/>
                </a:lnTo>
                <a:lnTo>
                  <a:pt x="1563" y="3476"/>
                </a:lnTo>
                <a:lnTo>
                  <a:pt x="1563" y="3353"/>
                </a:lnTo>
                <a:lnTo>
                  <a:pt x="1564" y="3501"/>
                </a:lnTo>
                <a:lnTo>
                  <a:pt x="1565" y="3239"/>
                </a:lnTo>
                <a:lnTo>
                  <a:pt x="1566" y="3437"/>
                </a:lnTo>
                <a:lnTo>
                  <a:pt x="1566" y="3222"/>
                </a:lnTo>
                <a:lnTo>
                  <a:pt x="1567" y="3423"/>
                </a:lnTo>
                <a:lnTo>
                  <a:pt x="1568" y="3276"/>
                </a:lnTo>
                <a:lnTo>
                  <a:pt x="1568" y="3424"/>
                </a:lnTo>
                <a:lnTo>
                  <a:pt x="1569" y="3319"/>
                </a:lnTo>
                <a:lnTo>
                  <a:pt x="1569" y="3424"/>
                </a:lnTo>
                <a:lnTo>
                  <a:pt x="1570" y="3327"/>
                </a:lnTo>
                <a:lnTo>
                  <a:pt x="1570" y="3464"/>
                </a:lnTo>
                <a:lnTo>
                  <a:pt x="1571" y="3333"/>
                </a:lnTo>
                <a:lnTo>
                  <a:pt x="1571" y="3477"/>
                </a:lnTo>
                <a:lnTo>
                  <a:pt x="1572" y="3328"/>
                </a:lnTo>
                <a:lnTo>
                  <a:pt x="1573" y="3432"/>
                </a:lnTo>
                <a:lnTo>
                  <a:pt x="1573" y="3335"/>
                </a:lnTo>
                <a:lnTo>
                  <a:pt x="1574" y="3408"/>
                </a:lnTo>
                <a:lnTo>
                  <a:pt x="1574" y="3317"/>
                </a:lnTo>
                <a:lnTo>
                  <a:pt x="1575" y="3454"/>
                </a:lnTo>
                <a:lnTo>
                  <a:pt x="1576" y="3334"/>
                </a:lnTo>
                <a:lnTo>
                  <a:pt x="1576" y="3476"/>
                </a:lnTo>
                <a:lnTo>
                  <a:pt x="1577" y="3336"/>
                </a:lnTo>
                <a:lnTo>
                  <a:pt x="1578" y="3457"/>
                </a:lnTo>
                <a:lnTo>
                  <a:pt x="1578" y="3334"/>
                </a:lnTo>
                <a:lnTo>
                  <a:pt x="1579" y="3436"/>
                </a:lnTo>
                <a:lnTo>
                  <a:pt x="1579" y="3342"/>
                </a:lnTo>
                <a:lnTo>
                  <a:pt x="1580" y="3440"/>
                </a:lnTo>
                <a:lnTo>
                  <a:pt x="1580" y="3338"/>
                </a:lnTo>
                <a:lnTo>
                  <a:pt x="1581" y="3450"/>
                </a:lnTo>
                <a:lnTo>
                  <a:pt x="1581" y="3320"/>
                </a:lnTo>
                <a:lnTo>
                  <a:pt x="1582" y="3448"/>
                </a:lnTo>
                <a:lnTo>
                  <a:pt x="1582" y="3329"/>
                </a:lnTo>
                <a:lnTo>
                  <a:pt x="1583" y="3436"/>
                </a:lnTo>
                <a:lnTo>
                  <a:pt x="1584" y="3323"/>
                </a:lnTo>
                <a:lnTo>
                  <a:pt x="1585" y="3422"/>
                </a:lnTo>
                <a:lnTo>
                  <a:pt x="1586" y="3332"/>
                </a:lnTo>
                <a:lnTo>
                  <a:pt x="1586" y="3441"/>
                </a:lnTo>
                <a:lnTo>
                  <a:pt x="1587" y="3356"/>
                </a:lnTo>
                <a:lnTo>
                  <a:pt x="1588" y="3515"/>
                </a:lnTo>
                <a:lnTo>
                  <a:pt x="1588" y="3317"/>
                </a:lnTo>
                <a:lnTo>
                  <a:pt x="1589" y="3448"/>
                </a:lnTo>
                <a:lnTo>
                  <a:pt x="1590" y="3298"/>
                </a:lnTo>
                <a:lnTo>
                  <a:pt x="1590" y="3425"/>
                </a:lnTo>
                <a:lnTo>
                  <a:pt x="1591" y="3333"/>
                </a:lnTo>
                <a:lnTo>
                  <a:pt x="1591" y="3485"/>
                </a:lnTo>
                <a:lnTo>
                  <a:pt x="1592" y="3316"/>
                </a:lnTo>
                <a:lnTo>
                  <a:pt x="1593" y="3454"/>
                </a:lnTo>
                <a:lnTo>
                  <a:pt x="1593" y="3329"/>
                </a:lnTo>
                <a:lnTo>
                  <a:pt x="1594" y="3438"/>
                </a:lnTo>
                <a:lnTo>
                  <a:pt x="1595" y="3341"/>
                </a:lnTo>
                <a:lnTo>
                  <a:pt x="1595" y="3431"/>
                </a:lnTo>
                <a:lnTo>
                  <a:pt x="1596" y="3313"/>
                </a:lnTo>
                <a:lnTo>
                  <a:pt x="1597" y="3469"/>
                </a:lnTo>
                <a:lnTo>
                  <a:pt x="1598" y="3330"/>
                </a:lnTo>
                <a:lnTo>
                  <a:pt x="1599" y="3438"/>
                </a:lnTo>
                <a:lnTo>
                  <a:pt x="1599" y="3311"/>
                </a:lnTo>
                <a:lnTo>
                  <a:pt x="1600" y="3424"/>
                </a:lnTo>
                <a:lnTo>
                  <a:pt x="1601" y="3290"/>
                </a:lnTo>
                <a:lnTo>
                  <a:pt x="1601" y="3452"/>
                </a:lnTo>
                <a:lnTo>
                  <a:pt x="1602" y="3313"/>
                </a:lnTo>
                <a:lnTo>
                  <a:pt x="1603" y="3454"/>
                </a:lnTo>
                <a:lnTo>
                  <a:pt x="1603" y="3330"/>
                </a:lnTo>
                <a:lnTo>
                  <a:pt x="1604" y="3449"/>
                </a:lnTo>
                <a:lnTo>
                  <a:pt x="1604" y="3313"/>
                </a:lnTo>
                <a:lnTo>
                  <a:pt x="1605" y="3430"/>
                </a:lnTo>
                <a:lnTo>
                  <a:pt x="1606" y="3311"/>
                </a:lnTo>
                <a:lnTo>
                  <a:pt x="1607" y="3453"/>
                </a:lnTo>
                <a:lnTo>
                  <a:pt x="1608" y="3309"/>
                </a:lnTo>
                <a:lnTo>
                  <a:pt x="1608" y="3442"/>
                </a:lnTo>
                <a:lnTo>
                  <a:pt x="1609" y="3341"/>
                </a:lnTo>
                <a:lnTo>
                  <a:pt x="1610" y="3476"/>
                </a:lnTo>
                <a:lnTo>
                  <a:pt x="1610" y="3329"/>
                </a:lnTo>
                <a:lnTo>
                  <a:pt x="1611" y="3419"/>
                </a:lnTo>
                <a:lnTo>
                  <a:pt x="1612" y="3326"/>
                </a:lnTo>
                <a:lnTo>
                  <a:pt x="1612" y="3428"/>
                </a:lnTo>
                <a:lnTo>
                  <a:pt x="1613" y="3337"/>
                </a:lnTo>
                <a:lnTo>
                  <a:pt x="1614" y="3462"/>
                </a:lnTo>
                <a:lnTo>
                  <a:pt x="1614" y="3338"/>
                </a:lnTo>
                <a:lnTo>
                  <a:pt x="1615" y="3441"/>
                </a:lnTo>
                <a:lnTo>
                  <a:pt x="1616" y="3322"/>
                </a:lnTo>
                <a:lnTo>
                  <a:pt x="1616" y="3460"/>
                </a:lnTo>
                <a:lnTo>
                  <a:pt x="1617" y="3342"/>
                </a:lnTo>
                <a:lnTo>
                  <a:pt x="1617" y="3435"/>
                </a:lnTo>
                <a:lnTo>
                  <a:pt x="1618" y="3301"/>
                </a:lnTo>
                <a:lnTo>
                  <a:pt x="1619" y="3470"/>
                </a:lnTo>
                <a:lnTo>
                  <a:pt x="1620" y="3340"/>
                </a:lnTo>
                <a:lnTo>
                  <a:pt x="1620" y="3421"/>
                </a:lnTo>
                <a:lnTo>
                  <a:pt x="1621" y="3342"/>
                </a:lnTo>
                <a:lnTo>
                  <a:pt x="1622" y="3458"/>
                </a:lnTo>
                <a:lnTo>
                  <a:pt x="1622" y="3347"/>
                </a:lnTo>
                <a:lnTo>
                  <a:pt x="1623" y="3438"/>
                </a:lnTo>
                <a:lnTo>
                  <a:pt x="1623" y="3336"/>
                </a:lnTo>
                <a:lnTo>
                  <a:pt x="1624" y="3431"/>
                </a:lnTo>
                <a:lnTo>
                  <a:pt x="1625" y="3307"/>
                </a:lnTo>
                <a:lnTo>
                  <a:pt x="1626" y="3465"/>
                </a:lnTo>
                <a:lnTo>
                  <a:pt x="1627" y="3282"/>
                </a:lnTo>
                <a:lnTo>
                  <a:pt x="1627" y="3417"/>
                </a:lnTo>
                <a:lnTo>
                  <a:pt x="1628" y="3259"/>
                </a:lnTo>
                <a:lnTo>
                  <a:pt x="1628" y="3437"/>
                </a:lnTo>
                <a:lnTo>
                  <a:pt x="1629" y="3263"/>
                </a:lnTo>
                <a:lnTo>
                  <a:pt x="1630" y="3399"/>
                </a:lnTo>
                <a:lnTo>
                  <a:pt x="1631" y="3325"/>
                </a:lnTo>
                <a:lnTo>
                  <a:pt x="1631" y="3451"/>
                </a:lnTo>
                <a:lnTo>
                  <a:pt x="1632" y="3289"/>
                </a:lnTo>
                <a:lnTo>
                  <a:pt x="1633" y="3474"/>
                </a:lnTo>
                <a:lnTo>
                  <a:pt x="1633" y="3322"/>
                </a:lnTo>
                <a:lnTo>
                  <a:pt x="1634" y="3477"/>
                </a:lnTo>
                <a:lnTo>
                  <a:pt x="1635" y="3333"/>
                </a:lnTo>
                <a:lnTo>
                  <a:pt x="1635" y="3464"/>
                </a:lnTo>
                <a:lnTo>
                  <a:pt x="1636" y="3311"/>
                </a:lnTo>
                <a:lnTo>
                  <a:pt x="1637" y="3455"/>
                </a:lnTo>
                <a:lnTo>
                  <a:pt x="1637" y="3343"/>
                </a:lnTo>
                <a:lnTo>
                  <a:pt x="1638" y="3439"/>
                </a:lnTo>
                <a:lnTo>
                  <a:pt x="1638" y="3329"/>
                </a:lnTo>
                <a:lnTo>
                  <a:pt x="1639" y="3408"/>
                </a:lnTo>
                <a:lnTo>
                  <a:pt x="1639" y="3292"/>
                </a:lnTo>
                <a:lnTo>
                  <a:pt x="1640" y="3456"/>
                </a:lnTo>
                <a:lnTo>
                  <a:pt x="1641" y="3343"/>
                </a:lnTo>
                <a:lnTo>
                  <a:pt x="1641" y="3429"/>
                </a:lnTo>
                <a:lnTo>
                  <a:pt x="1642" y="3317"/>
                </a:lnTo>
                <a:lnTo>
                  <a:pt x="1642" y="3476"/>
                </a:lnTo>
                <a:lnTo>
                  <a:pt x="1643" y="3350"/>
                </a:lnTo>
                <a:lnTo>
                  <a:pt x="1643" y="3433"/>
                </a:lnTo>
                <a:lnTo>
                  <a:pt x="1645" y="3301"/>
                </a:lnTo>
                <a:lnTo>
                  <a:pt x="1646" y="3489"/>
                </a:lnTo>
                <a:lnTo>
                  <a:pt x="1646" y="3333"/>
                </a:lnTo>
                <a:lnTo>
                  <a:pt x="1647" y="3418"/>
                </a:lnTo>
                <a:lnTo>
                  <a:pt x="1647" y="3310"/>
                </a:lnTo>
                <a:lnTo>
                  <a:pt x="1648" y="3441"/>
                </a:lnTo>
                <a:lnTo>
                  <a:pt x="1648" y="3325"/>
                </a:lnTo>
                <a:lnTo>
                  <a:pt x="1649" y="3436"/>
                </a:lnTo>
                <a:lnTo>
                  <a:pt x="1650" y="3310"/>
                </a:lnTo>
                <a:lnTo>
                  <a:pt x="1651" y="3441"/>
                </a:lnTo>
                <a:lnTo>
                  <a:pt x="1653" y="3326"/>
                </a:lnTo>
                <a:lnTo>
                  <a:pt x="1653" y="3424"/>
                </a:lnTo>
                <a:lnTo>
                  <a:pt x="1654" y="3325"/>
                </a:lnTo>
                <a:lnTo>
                  <a:pt x="1654" y="3458"/>
                </a:lnTo>
                <a:lnTo>
                  <a:pt x="1655" y="3307"/>
                </a:lnTo>
                <a:lnTo>
                  <a:pt x="1655" y="3458"/>
                </a:lnTo>
                <a:lnTo>
                  <a:pt x="1656" y="3327"/>
                </a:lnTo>
                <a:lnTo>
                  <a:pt x="1656" y="3480"/>
                </a:lnTo>
                <a:lnTo>
                  <a:pt x="1657" y="3340"/>
                </a:lnTo>
                <a:lnTo>
                  <a:pt x="1658" y="3442"/>
                </a:lnTo>
                <a:lnTo>
                  <a:pt x="1658" y="2599"/>
                </a:lnTo>
                <a:lnTo>
                  <a:pt x="1659" y="3386"/>
                </a:lnTo>
                <a:lnTo>
                  <a:pt x="1660" y="2766"/>
                </a:lnTo>
                <a:lnTo>
                  <a:pt x="1660" y="3384"/>
                </a:lnTo>
                <a:lnTo>
                  <a:pt x="1661" y="3076"/>
                </a:lnTo>
                <a:lnTo>
                  <a:pt x="1661" y="3424"/>
                </a:lnTo>
                <a:lnTo>
                  <a:pt x="1662" y="3157"/>
                </a:lnTo>
                <a:lnTo>
                  <a:pt x="1663" y="3409"/>
                </a:lnTo>
                <a:lnTo>
                  <a:pt x="1664" y="3298"/>
                </a:lnTo>
                <a:lnTo>
                  <a:pt x="1664" y="3388"/>
                </a:lnTo>
                <a:lnTo>
                  <a:pt x="1665" y="3338"/>
                </a:lnTo>
                <a:lnTo>
                  <a:pt x="1665" y="3457"/>
                </a:lnTo>
                <a:lnTo>
                  <a:pt x="1666" y="3295"/>
                </a:lnTo>
                <a:lnTo>
                  <a:pt x="1666" y="3424"/>
                </a:lnTo>
                <a:lnTo>
                  <a:pt x="1667" y="3332"/>
                </a:lnTo>
                <a:lnTo>
                  <a:pt x="1667" y="3446"/>
                </a:lnTo>
                <a:lnTo>
                  <a:pt x="1668" y="3328"/>
                </a:lnTo>
                <a:lnTo>
                  <a:pt x="1669" y="3462"/>
                </a:lnTo>
                <a:lnTo>
                  <a:pt x="1669" y="3311"/>
                </a:lnTo>
                <a:lnTo>
                  <a:pt x="1670" y="3435"/>
                </a:lnTo>
                <a:lnTo>
                  <a:pt x="1670" y="3333"/>
                </a:lnTo>
                <a:lnTo>
                  <a:pt x="1671" y="3426"/>
                </a:lnTo>
                <a:lnTo>
                  <a:pt x="1671" y="3316"/>
                </a:lnTo>
                <a:lnTo>
                  <a:pt x="1672" y="3454"/>
                </a:lnTo>
                <a:lnTo>
                  <a:pt x="1673" y="3344"/>
                </a:lnTo>
                <a:lnTo>
                  <a:pt x="1673" y="3441"/>
                </a:lnTo>
                <a:lnTo>
                  <a:pt x="1674" y="3331"/>
                </a:lnTo>
                <a:lnTo>
                  <a:pt x="1674" y="3480"/>
                </a:lnTo>
                <a:lnTo>
                  <a:pt x="1675" y="3322"/>
                </a:lnTo>
                <a:lnTo>
                  <a:pt x="1675" y="3421"/>
                </a:lnTo>
                <a:lnTo>
                  <a:pt x="1676" y="3344"/>
                </a:lnTo>
                <a:lnTo>
                  <a:pt x="1677" y="3471"/>
                </a:lnTo>
                <a:lnTo>
                  <a:pt x="1677" y="3307"/>
                </a:lnTo>
                <a:lnTo>
                  <a:pt x="1678" y="3470"/>
                </a:lnTo>
                <a:lnTo>
                  <a:pt x="1678" y="3329"/>
                </a:lnTo>
                <a:lnTo>
                  <a:pt x="1679" y="3430"/>
                </a:lnTo>
                <a:lnTo>
                  <a:pt x="1680" y="3312"/>
                </a:lnTo>
                <a:lnTo>
                  <a:pt x="1680" y="3461"/>
                </a:lnTo>
                <a:lnTo>
                  <a:pt x="1681" y="3298"/>
                </a:lnTo>
                <a:lnTo>
                  <a:pt x="1682" y="3478"/>
                </a:lnTo>
                <a:lnTo>
                  <a:pt x="1683" y="3239"/>
                </a:lnTo>
                <a:lnTo>
                  <a:pt x="1683" y="3454"/>
                </a:lnTo>
                <a:lnTo>
                  <a:pt x="1684" y="3277"/>
                </a:lnTo>
                <a:lnTo>
                  <a:pt x="1685" y="3439"/>
                </a:lnTo>
                <a:lnTo>
                  <a:pt x="1685" y="3289"/>
                </a:lnTo>
                <a:lnTo>
                  <a:pt x="1686" y="3410"/>
                </a:lnTo>
                <a:lnTo>
                  <a:pt x="1687" y="3296"/>
                </a:lnTo>
                <a:lnTo>
                  <a:pt x="1688" y="3427"/>
                </a:lnTo>
                <a:lnTo>
                  <a:pt x="1688" y="3238"/>
                </a:lnTo>
                <a:lnTo>
                  <a:pt x="1689" y="3424"/>
                </a:lnTo>
                <a:lnTo>
                  <a:pt x="1690" y="3297"/>
                </a:lnTo>
                <a:lnTo>
                  <a:pt x="1690" y="3442"/>
                </a:lnTo>
                <a:lnTo>
                  <a:pt x="1691" y="3312"/>
                </a:lnTo>
                <a:lnTo>
                  <a:pt x="1692" y="3453"/>
                </a:lnTo>
                <a:lnTo>
                  <a:pt x="1693" y="3294"/>
                </a:lnTo>
                <a:lnTo>
                  <a:pt x="1693" y="3473"/>
                </a:lnTo>
                <a:lnTo>
                  <a:pt x="1694" y="3327"/>
                </a:lnTo>
                <a:lnTo>
                  <a:pt x="1694" y="3488"/>
                </a:lnTo>
                <a:lnTo>
                  <a:pt x="1695" y="3344"/>
                </a:lnTo>
                <a:lnTo>
                  <a:pt x="1696" y="3418"/>
                </a:lnTo>
                <a:lnTo>
                  <a:pt x="1696" y="3334"/>
                </a:lnTo>
                <a:lnTo>
                  <a:pt x="1697" y="3420"/>
                </a:lnTo>
                <a:lnTo>
                  <a:pt x="1697" y="3302"/>
                </a:lnTo>
                <a:lnTo>
                  <a:pt x="1698" y="3466"/>
                </a:lnTo>
                <a:lnTo>
                  <a:pt x="1699" y="3339"/>
                </a:lnTo>
                <a:lnTo>
                  <a:pt x="1700" y="3437"/>
                </a:lnTo>
                <a:lnTo>
                  <a:pt x="1701" y="3198"/>
                </a:lnTo>
                <a:lnTo>
                  <a:pt x="1701" y="3427"/>
                </a:lnTo>
                <a:lnTo>
                  <a:pt x="1702" y="3259"/>
                </a:lnTo>
                <a:lnTo>
                  <a:pt x="1703" y="3458"/>
                </a:lnTo>
                <a:lnTo>
                  <a:pt x="1703" y="3317"/>
                </a:lnTo>
                <a:lnTo>
                  <a:pt x="1704" y="3427"/>
                </a:lnTo>
                <a:lnTo>
                  <a:pt x="1705" y="3329"/>
                </a:lnTo>
                <a:lnTo>
                  <a:pt x="1706" y="3437"/>
                </a:lnTo>
                <a:lnTo>
                  <a:pt x="1706" y="3340"/>
                </a:lnTo>
                <a:lnTo>
                  <a:pt x="1707" y="3414"/>
                </a:lnTo>
                <a:lnTo>
                  <a:pt x="1707" y="3323"/>
                </a:lnTo>
                <a:lnTo>
                  <a:pt x="1709" y="3446"/>
                </a:lnTo>
                <a:lnTo>
                  <a:pt x="1709" y="3347"/>
                </a:lnTo>
                <a:lnTo>
                  <a:pt x="1710" y="3455"/>
                </a:lnTo>
                <a:lnTo>
                  <a:pt x="1710" y="3346"/>
                </a:lnTo>
                <a:lnTo>
                  <a:pt x="1711" y="3447"/>
                </a:lnTo>
                <a:lnTo>
                  <a:pt x="1712" y="3336"/>
                </a:lnTo>
                <a:lnTo>
                  <a:pt x="1712" y="3434"/>
                </a:lnTo>
                <a:lnTo>
                  <a:pt x="1713" y="3329"/>
                </a:lnTo>
                <a:lnTo>
                  <a:pt x="1713" y="3505"/>
                </a:lnTo>
                <a:lnTo>
                  <a:pt x="1714" y="3326"/>
                </a:lnTo>
                <a:lnTo>
                  <a:pt x="1715" y="3440"/>
                </a:lnTo>
                <a:lnTo>
                  <a:pt x="1715" y="3344"/>
                </a:lnTo>
                <a:lnTo>
                  <a:pt x="1716" y="3446"/>
                </a:lnTo>
                <a:lnTo>
                  <a:pt x="1716" y="3323"/>
                </a:lnTo>
                <a:lnTo>
                  <a:pt x="1717" y="3456"/>
                </a:lnTo>
                <a:lnTo>
                  <a:pt x="1718" y="3280"/>
                </a:lnTo>
                <a:lnTo>
                  <a:pt x="1719" y="3412"/>
                </a:lnTo>
                <a:lnTo>
                  <a:pt x="1720" y="3324"/>
                </a:lnTo>
                <a:lnTo>
                  <a:pt x="1720" y="3479"/>
                </a:lnTo>
                <a:lnTo>
                  <a:pt x="1721" y="3326"/>
                </a:lnTo>
                <a:lnTo>
                  <a:pt x="1722" y="3452"/>
                </a:lnTo>
                <a:lnTo>
                  <a:pt x="1722" y="3265"/>
                </a:lnTo>
                <a:lnTo>
                  <a:pt x="1723" y="3447"/>
                </a:lnTo>
                <a:lnTo>
                  <a:pt x="1724" y="3312"/>
                </a:lnTo>
                <a:lnTo>
                  <a:pt x="1724" y="3457"/>
                </a:lnTo>
                <a:lnTo>
                  <a:pt x="1725" y="3314"/>
                </a:lnTo>
                <a:lnTo>
                  <a:pt x="1726" y="3432"/>
                </a:lnTo>
                <a:lnTo>
                  <a:pt x="1727" y="3336"/>
                </a:lnTo>
                <a:lnTo>
                  <a:pt x="1727" y="3426"/>
                </a:lnTo>
                <a:lnTo>
                  <a:pt x="1728" y="3313"/>
                </a:lnTo>
                <a:lnTo>
                  <a:pt x="1729" y="3449"/>
                </a:lnTo>
                <a:lnTo>
                  <a:pt x="1729" y="3316"/>
                </a:lnTo>
                <a:lnTo>
                  <a:pt x="1730" y="3426"/>
                </a:lnTo>
                <a:lnTo>
                  <a:pt x="1730" y="3327"/>
                </a:lnTo>
                <a:lnTo>
                  <a:pt x="1731" y="3442"/>
                </a:lnTo>
                <a:lnTo>
                  <a:pt x="1731" y="3315"/>
                </a:lnTo>
                <a:lnTo>
                  <a:pt x="1732" y="3431"/>
                </a:lnTo>
                <a:lnTo>
                  <a:pt x="1732" y="3301"/>
                </a:lnTo>
                <a:lnTo>
                  <a:pt x="1733" y="3441"/>
                </a:lnTo>
                <a:lnTo>
                  <a:pt x="1734" y="3333"/>
                </a:lnTo>
                <a:lnTo>
                  <a:pt x="1734" y="3462"/>
                </a:lnTo>
                <a:lnTo>
                  <a:pt x="1735" y="3309"/>
                </a:lnTo>
                <a:lnTo>
                  <a:pt x="1736" y="3440"/>
                </a:lnTo>
                <a:lnTo>
                  <a:pt x="1736" y="3307"/>
                </a:lnTo>
                <a:lnTo>
                  <a:pt x="1737" y="3441"/>
                </a:lnTo>
                <a:lnTo>
                  <a:pt x="1737" y="3346"/>
                </a:lnTo>
                <a:lnTo>
                  <a:pt x="1738" y="3427"/>
                </a:lnTo>
                <a:lnTo>
                  <a:pt x="1739" y="3338"/>
                </a:lnTo>
                <a:lnTo>
                  <a:pt x="1740" y="3450"/>
                </a:lnTo>
                <a:lnTo>
                  <a:pt x="1740" y="3333"/>
                </a:lnTo>
                <a:lnTo>
                  <a:pt x="1741" y="3448"/>
                </a:lnTo>
                <a:lnTo>
                  <a:pt x="1742" y="3333"/>
                </a:lnTo>
                <a:lnTo>
                  <a:pt x="1742" y="3432"/>
                </a:lnTo>
                <a:lnTo>
                  <a:pt x="1743" y="3333"/>
                </a:lnTo>
                <a:lnTo>
                  <a:pt x="1744" y="3439"/>
                </a:lnTo>
                <a:lnTo>
                  <a:pt x="1746" y="3297"/>
                </a:lnTo>
                <a:lnTo>
                  <a:pt x="1746" y="3451"/>
                </a:lnTo>
                <a:lnTo>
                  <a:pt x="1747" y="3319"/>
                </a:lnTo>
                <a:lnTo>
                  <a:pt x="1748" y="3470"/>
                </a:lnTo>
                <a:lnTo>
                  <a:pt x="1749" y="3345"/>
                </a:lnTo>
                <a:lnTo>
                  <a:pt x="1749" y="3445"/>
                </a:lnTo>
                <a:lnTo>
                  <a:pt x="1750" y="3320"/>
                </a:lnTo>
                <a:lnTo>
                  <a:pt x="1751" y="3475"/>
                </a:lnTo>
                <a:lnTo>
                  <a:pt x="1752" y="3342"/>
                </a:lnTo>
                <a:lnTo>
                  <a:pt x="1753" y="3444"/>
                </a:lnTo>
                <a:lnTo>
                  <a:pt x="1754" y="3329"/>
                </a:lnTo>
                <a:lnTo>
                  <a:pt x="1754" y="3418"/>
                </a:lnTo>
                <a:lnTo>
                  <a:pt x="1755" y="3297"/>
                </a:lnTo>
                <a:lnTo>
                  <a:pt x="1755" y="3450"/>
                </a:lnTo>
                <a:lnTo>
                  <a:pt x="1756" y="3346"/>
                </a:lnTo>
                <a:lnTo>
                  <a:pt x="1756" y="3447"/>
                </a:lnTo>
                <a:lnTo>
                  <a:pt x="1758" y="3321"/>
                </a:lnTo>
                <a:lnTo>
                  <a:pt x="1758" y="3475"/>
                </a:lnTo>
                <a:lnTo>
                  <a:pt x="1759" y="3314"/>
                </a:lnTo>
                <a:lnTo>
                  <a:pt x="1760" y="3480"/>
                </a:lnTo>
                <a:lnTo>
                  <a:pt x="1761" y="3332"/>
                </a:lnTo>
                <a:lnTo>
                  <a:pt x="1762" y="3452"/>
                </a:lnTo>
                <a:lnTo>
                  <a:pt x="1762" y="3329"/>
                </a:lnTo>
                <a:lnTo>
                  <a:pt x="1763" y="3400"/>
                </a:lnTo>
                <a:lnTo>
                  <a:pt x="1764" y="3290"/>
                </a:lnTo>
                <a:lnTo>
                  <a:pt x="1764" y="3398"/>
                </a:lnTo>
                <a:lnTo>
                  <a:pt x="1765" y="3329"/>
                </a:lnTo>
                <a:lnTo>
                  <a:pt x="1765" y="3445"/>
                </a:lnTo>
                <a:lnTo>
                  <a:pt x="1766" y="3299"/>
                </a:lnTo>
                <a:lnTo>
                  <a:pt x="1767" y="3422"/>
                </a:lnTo>
                <a:lnTo>
                  <a:pt x="1768" y="3322"/>
                </a:lnTo>
                <a:lnTo>
                  <a:pt x="1768" y="3438"/>
                </a:lnTo>
                <a:lnTo>
                  <a:pt x="1769" y="3344"/>
                </a:lnTo>
                <a:lnTo>
                  <a:pt x="1769" y="3434"/>
                </a:lnTo>
                <a:lnTo>
                  <a:pt x="1770" y="3347"/>
                </a:lnTo>
                <a:lnTo>
                  <a:pt x="1770" y="3469"/>
                </a:lnTo>
                <a:lnTo>
                  <a:pt x="1771" y="3334"/>
                </a:lnTo>
                <a:lnTo>
                  <a:pt x="1771" y="3462"/>
                </a:lnTo>
                <a:lnTo>
                  <a:pt x="1772" y="3344"/>
                </a:lnTo>
                <a:lnTo>
                  <a:pt x="1772" y="3483"/>
                </a:lnTo>
                <a:lnTo>
                  <a:pt x="1773" y="3329"/>
                </a:lnTo>
                <a:lnTo>
                  <a:pt x="1774" y="3412"/>
                </a:lnTo>
                <a:lnTo>
                  <a:pt x="1774" y="3318"/>
                </a:lnTo>
                <a:lnTo>
                  <a:pt x="1776" y="3439"/>
                </a:lnTo>
                <a:lnTo>
                  <a:pt x="1776" y="3312"/>
                </a:lnTo>
                <a:lnTo>
                  <a:pt x="1777" y="3441"/>
                </a:lnTo>
                <a:lnTo>
                  <a:pt x="1777" y="3295"/>
                </a:lnTo>
                <a:lnTo>
                  <a:pt x="1778" y="3441"/>
                </a:lnTo>
                <a:lnTo>
                  <a:pt x="1778" y="3320"/>
                </a:lnTo>
                <a:lnTo>
                  <a:pt x="1779" y="3433"/>
                </a:lnTo>
                <a:lnTo>
                  <a:pt x="1780" y="3292"/>
                </a:lnTo>
                <a:lnTo>
                  <a:pt x="1780" y="3455"/>
                </a:lnTo>
                <a:lnTo>
                  <a:pt x="1782" y="3332"/>
                </a:lnTo>
                <a:lnTo>
                  <a:pt x="1782" y="3414"/>
                </a:lnTo>
                <a:lnTo>
                  <a:pt x="1783" y="3304"/>
                </a:lnTo>
                <a:lnTo>
                  <a:pt x="1783" y="3437"/>
                </a:lnTo>
                <a:lnTo>
                  <a:pt x="1784" y="3316"/>
                </a:lnTo>
                <a:lnTo>
                  <a:pt x="1784" y="3425"/>
                </a:lnTo>
                <a:lnTo>
                  <a:pt x="1785" y="3334"/>
                </a:lnTo>
                <a:lnTo>
                  <a:pt x="1786" y="3459"/>
                </a:lnTo>
                <a:lnTo>
                  <a:pt x="1786" y="3343"/>
                </a:lnTo>
                <a:lnTo>
                  <a:pt x="1787" y="3467"/>
                </a:lnTo>
                <a:lnTo>
                  <a:pt x="1787" y="3316"/>
                </a:lnTo>
                <a:lnTo>
                  <a:pt x="1788" y="3424"/>
                </a:lnTo>
                <a:lnTo>
                  <a:pt x="1788" y="3328"/>
                </a:lnTo>
                <a:lnTo>
                  <a:pt x="1789" y="3422"/>
                </a:lnTo>
                <a:lnTo>
                  <a:pt x="1789" y="3293"/>
                </a:lnTo>
                <a:lnTo>
                  <a:pt x="1790" y="3486"/>
                </a:lnTo>
                <a:lnTo>
                  <a:pt x="1791" y="3338"/>
                </a:lnTo>
                <a:lnTo>
                  <a:pt x="1791" y="3420"/>
                </a:lnTo>
                <a:lnTo>
                  <a:pt x="1792" y="3329"/>
                </a:lnTo>
                <a:lnTo>
                  <a:pt x="1793" y="3413"/>
                </a:lnTo>
                <a:lnTo>
                  <a:pt x="1794" y="3296"/>
                </a:lnTo>
                <a:lnTo>
                  <a:pt x="1794" y="3442"/>
                </a:lnTo>
                <a:lnTo>
                  <a:pt x="1795" y="3303"/>
                </a:lnTo>
                <a:lnTo>
                  <a:pt x="1796" y="3423"/>
                </a:lnTo>
                <a:lnTo>
                  <a:pt x="1797" y="3326"/>
                </a:lnTo>
                <a:lnTo>
                  <a:pt x="1798" y="3416"/>
                </a:lnTo>
                <a:lnTo>
                  <a:pt x="1798" y="3319"/>
                </a:lnTo>
                <a:lnTo>
                  <a:pt x="1799" y="3413"/>
                </a:lnTo>
                <a:lnTo>
                  <a:pt x="1799" y="3329"/>
                </a:lnTo>
                <a:lnTo>
                  <a:pt x="1800" y="3473"/>
                </a:lnTo>
                <a:lnTo>
                  <a:pt x="1802" y="3314"/>
                </a:lnTo>
                <a:lnTo>
                  <a:pt x="1802" y="3451"/>
                </a:lnTo>
                <a:lnTo>
                  <a:pt x="1803" y="3311"/>
                </a:lnTo>
                <a:lnTo>
                  <a:pt x="1803" y="3423"/>
                </a:lnTo>
                <a:lnTo>
                  <a:pt x="1804" y="3332"/>
                </a:lnTo>
                <a:lnTo>
                  <a:pt x="1804" y="3431"/>
                </a:lnTo>
                <a:lnTo>
                  <a:pt x="1805" y="3319"/>
                </a:lnTo>
                <a:lnTo>
                  <a:pt x="1805" y="3441"/>
                </a:lnTo>
                <a:lnTo>
                  <a:pt x="1806" y="3327"/>
                </a:lnTo>
                <a:lnTo>
                  <a:pt x="1807" y="3435"/>
                </a:lnTo>
                <a:lnTo>
                  <a:pt x="1807" y="3328"/>
                </a:lnTo>
                <a:lnTo>
                  <a:pt x="1808" y="3444"/>
                </a:lnTo>
                <a:lnTo>
                  <a:pt x="1809" y="3313"/>
                </a:lnTo>
                <a:lnTo>
                  <a:pt x="1810" y="3451"/>
                </a:lnTo>
                <a:lnTo>
                  <a:pt x="1811" y="3313"/>
                </a:lnTo>
                <a:lnTo>
                  <a:pt x="1811" y="3457"/>
                </a:lnTo>
                <a:lnTo>
                  <a:pt x="1812" y="3322"/>
                </a:lnTo>
                <a:lnTo>
                  <a:pt x="1812" y="3441"/>
                </a:lnTo>
                <a:lnTo>
                  <a:pt x="1813" y="3327"/>
                </a:lnTo>
                <a:lnTo>
                  <a:pt x="1814" y="3432"/>
                </a:lnTo>
                <a:lnTo>
                  <a:pt x="1814" y="3318"/>
                </a:lnTo>
                <a:lnTo>
                  <a:pt x="1815" y="3491"/>
                </a:lnTo>
                <a:lnTo>
                  <a:pt x="1815" y="3312"/>
                </a:lnTo>
                <a:lnTo>
                  <a:pt x="1816" y="3430"/>
                </a:lnTo>
                <a:lnTo>
                  <a:pt x="1817" y="3303"/>
                </a:lnTo>
                <a:lnTo>
                  <a:pt x="1817" y="3425"/>
                </a:lnTo>
                <a:lnTo>
                  <a:pt x="1818" y="3320"/>
                </a:lnTo>
                <a:lnTo>
                  <a:pt x="1818" y="3435"/>
                </a:lnTo>
                <a:lnTo>
                  <a:pt x="1819" y="3318"/>
                </a:lnTo>
                <a:lnTo>
                  <a:pt x="1820" y="3457"/>
                </a:lnTo>
                <a:lnTo>
                  <a:pt x="1821" y="3265"/>
                </a:lnTo>
                <a:lnTo>
                  <a:pt x="1822" y="3403"/>
                </a:lnTo>
                <a:lnTo>
                  <a:pt x="1823" y="3215"/>
                </a:lnTo>
                <a:lnTo>
                  <a:pt x="1823" y="3423"/>
                </a:lnTo>
                <a:lnTo>
                  <a:pt x="1824" y="3286"/>
                </a:lnTo>
                <a:lnTo>
                  <a:pt x="1825" y="3417"/>
                </a:lnTo>
                <a:lnTo>
                  <a:pt x="1826" y="3311"/>
                </a:lnTo>
                <a:lnTo>
                  <a:pt x="1827" y="3453"/>
                </a:lnTo>
                <a:lnTo>
                  <a:pt x="1827" y="3313"/>
                </a:lnTo>
                <a:lnTo>
                  <a:pt x="1828" y="3454"/>
                </a:lnTo>
                <a:lnTo>
                  <a:pt x="1828" y="3304"/>
                </a:lnTo>
                <a:lnTo>
                  <a:pt x="1829" y="3457"/>
                </a:lnTo>
                <a:lnTo>
                  <a:pt x="1829" y="3341"/>
                </a:lnTo>
                <a:lnTo>
                  <a:pt x="1830" y="3424"/>
                </a:lnTo>
                <a:lnTo>
                  <a:pt x="1831" y="3320"/>
                </a:lnTo>
                <a:lnTo>
                  <a:pt x="1832" y="3439"/>
                </a:lnTo>
                <a:lnTo>
                  <a:pt x="1832" y="3301"/>
                </a:lnTo>
                <a:lnTo>
                  <a:pt x="1833" y="3434"/>
                </a:lnTo>
                <a:lnTo>
                  <a:pt x="1833" y="3311"/>
                </a:lnTo>
                <a:lnTo>
                  <a:pt x="1835" y="3437"/>
                </a:lnTo>
                <a:lnTo>
                  <a:pt x="1836" y="3320"/>
                </a:lnTo>
                <a:lnTo>
                  <a:pt x="1836" y="3417"/>
                </a:lnTo>
                <a:lnTo>
                  <a:pt x="1837" y="3332"/>
                </a:lnTo>
                <a:lnTo>
                  <a:pt x="1837" y="3461"/>
                </a:lnTo>
                <a:lnTo>
                  <a:pt x="1838" y="3365"/>
                </a:lnTo>
                <a:lnTo>
                  <a:pt x="1838" y="3439"/>
                </a:lnTo>
                <a:lnTo>
                  <a:pt x="1839" y="3312"/>
                </a:lnTo>
                <a:lnTo>
                  <a:pt x="1839" y="3426"/>
                </a:lnTo>
                <a:lnTo>
                  <a:pt x="1840" y="3317"/>
                </a:lnTo>
                <a:lnTo>
                  <a:pt x="1840" y="3452"/>
                </a:lnTo>
                <a:lnTo>
                  <a:pt x="1841" y="3287"/>
                </a:lnTo>
                <a:lnTo>
                  <a:pt x="1842" y="3468"/>
                </a:lnTo>
                <a:lnTo>
                  <a:pt x="1842" y="3331"/>
                </a:lnTo>
                <a:lnTo>
                  <a:pt x="1843" y="3433"/>
                </a:lnTo>
                <a:lnTo>
                  <a:pt x="1844" y="3317"/>
                </a:lnTo>
                <a:lnTo>
                  <a:pt x="1844" y="3420"/>
                </a:lnTo>
                <a:lnTo>
                  <a:pt x="1845" y="3309"/>
                </a:lnTo>
                <a:lnTo>
                  <a:pt x="1846" y="3443"/>
                </a:lnTo>
                <a:lnTo>
                  <a:pt x="1847" y="3324"/>
                </a:lnTo>
                <a:lnTo>
                  <a:pt x="1847" y="3426"/>
                </a:lnTo>
                <a:lnTo>
                  <a:pt x="1848" y="3319"/>
                </a:lnTo>
                <a:lnTo>
                  <a:pt x="1849" y="3449"/>
                </a:lnTo>
                <a:lnTo>
                  <a:pt x="1850" y="3320"/>
                </a:lnTo>
                <a:lnTo>
                  <a:pt x="1851" y="3441"/>
                </a:lnTo>
                <a:lnTo>
                  <a:pt x="1851" y="3352"/>
                </a:lnTo>
                <a:lnTo>
                  <a:pt x="1852" y="3436"/>
                </a:lnTo>
                <a:lnTo>
                  <a:pt x="1852" y="3356"/>
                </a:lnTo>
                <a:lnTo>
                  <a:pt x="1853" y="3436"/>
                </a:lnTo>
                <a:lnTo>
                  <a:pt x="1853" y="3359"/>
                </a:lnTo>
                <a:lnTo>
                  <a:pt x="1854" y="3422"/>
                </a:lnTo>
                <a:lnTo>
                  <a:pt x="1854" y="3311"/>
                </a:lnTo>
                <a:lnTo>
                  <a:pt x="1855" y="3454"/>
                </a:lnTo>
                <a:lnTo>
                  <a:pt x="1855" y="3331"/>
                </a:lnTo>
                <a:lnTo>
                  <a:pt x="1856" y="3437"/>
                </a:lnTo>
                <a:lnTo>
                  <a:pt x="1857" y="3332"/>
                </a:lnTo>
                <a:lnTo>
                  <a:pt x="1858" y="3499"/>
                </a:lnTo>
                <a:lnTo>
                  <a:pt x="1858" y="3339"/>
                </a:lnTo>
                <a:lnTo>
                  <a:pt x="1859" y="3421"/>
                </a:lnTo>
                <a:lnTo>
                  <a:pt x="1860" y="3270"/>
                </a:lnTo>
                <a:lnTo>
                  <a:pt x="1860" y="3410"/>
                </a:lnTo>
                <a:lnTo>
                  <a:pt x="1861" y="3316"/>
                </a:lnTo>
                <a:lnTo>
                  <a:pt x="1862" y="3450"/>
                </a:lnTo>
                <a:lnTo>
                  <a:pt x="1862" y="3342"/>
                </a:lnTo>
                <a:lnTo>
                  <a:pt x="1863" y="3472"/>
                </a:lnTo>
                <a:lnTo>
                  <a:pt x="1863" y="3362"/>
                </a:lnTo>
                <a:lnTo>
                  <a:pt x="1864" y="3453"/>
                </a:lnTo>
                <a:lnTo>
                  <a:pt x="1865" y="3289"/>
                </a:lnTo>
                <a:lnTo>
                  <a:pt x="1865" y="3445"/>
                </a:lnTo>
                <a:lnTo>
                  <a:pt x="1866" y="3341"/>
                </a:lnTo>
                <a:lnTo>
                  <a:pt x="1867" y="3420"/>
                </a:lnTo>
                <a:lnTo>
                  <a:pt x="1867" y="3340"/>
                </a:lnTo>
                <a:lnTo>
                  <a:pt x="1868" y="3445"/>
                </a:lnTo>
                <a:lnTo>
                  <a:pt x="1868" y="3350"/>
                </a:lnTo>
                <a:lnTo>
                  <a:pt x="1869" y="3454"/>
                </a:lnTo>
                <a:lnTo>
                  <a:pt x="1869" y="3311"/>
                </a:lnTo>
                <a:lnTo>
                  <a:pt x="1870" y="3390"/>
                </a:lnTo>
                <a:lnTo>
                  <a:pt x="1871" y="3345"/>
                </a:lnTo>
                <a:lnTo>
                  <a:pt x="1871" y="3459"/>
                </a:lnTo>
                <a:lnTo>
                  <a:pt x="1872" y="3322"/>
                </a:lnTo>
                <a:lnTo>
                  <a:pt x="1872" y="3442"/>
                </a:lnTo>
                <a:lnTo>
                  <a:pt x="1873" y="3291"/>
                </a:lnTo>
                <a:lnTo>
                  <a:pt x="1873" y="3451"/>
                </a:lnTo>
                <a:lnTo>
                  <a:pt x="1874" y="3352"/>
                </a:lnTo>
                <a:lnTo>
                  <a:pt x="1874" y="3458"/>
                </a:lnTo>
                <a:lnTo>
                  <a:pt x="1875" y="3333"/>
                </a:lnTo>
                <a:lnTo>
                  <a:pt x="1875" y="3427"/>
                </a:lnTo>
                <a:lnTo>
                  <a:pt x="1876" y="3323"/>
                </a:lnTo>
                <a:lnTo>
                  <a:pt x="1877" y="3456"/>
                </a:lnTo>
                <a:lnTo>
                  <a:pt x="1877" y="3348"/>
                </a:lnTo>
                <a:lnTo>
                  <a:pt x="1878" y="3430"/>
                </a:lnTo>
                <a:lnTo>
                  <a:pt x="1878" y="3298"/>
                </a:lnTo>
                <a:lnTo>
                  <a:pt x="1879" y="3407"/>
                </a:lnTo>
                <a:lnTo>
                  <a:pt x="1880" y="3329"/>
                </a:lnTo>
                <a:lnTo>
                  <a:pt x="1880" y="3436"/>
                </a:lnTo>
                <a:lnTo>
                  <a:pt x="1881" y="3314"/>
                </a:lnTo>
                <a:lnTo>
                  <a:pt x="1881" y="3412"/>
                </a:lnTo>
                <a:lnTo>
                  <a:pt x="1882" y="3340"/>
                </a:lnTo>
                <a:lnTo>
                  <a:pt x="1882" y="3422"/>
                </a:lnTo>
                <a:lnTo>
                  <a:pt x="1883" y="3329"/>
                </a:lnTo>
                <a:lnTo>
                  <a:pt x="1883" y="3434"/>
                </a:lnTo>
                <a:lnTo>
                  <a:pt x="1884" y="3349"/>
                </a:lnTo>
                <a:lnTo>
                  <a:pt x="1884" y="3439"/>
                </a:lnTo>
                <a:lnTo>
                  <a:pt x="1885" y="3333"/>
                </a:lnTo>
                <a:lnTo>
                  <a:pt x="1885" y="3420"/>
                </a:lnTo>
                <a:lnTo>
                  <a:pt x="1886" y="3326"/>
                </a:lnTo>
                <a:lnTo>
                  <a:pt x="1886" y="3445"/>
                </a:lnTo>
                <a:lnTo>
                  <a:pt x="1887" y="3313"/>
                </a:lnTo>
                <a:lnTo>
                  <a:pt x="1888" y="3405"/>
                </a:lnTo>
                <a:lnTo>
                  <a:pt x="1888" y="3299"/>
                </a:lnTo>
                <a:lnTo>
                  <a:pt x="1889" y="3414"/>
                </a:lnTo>
                <a:lnTo>
                  <a:pt x="1890" y="3326"/>
                </a:lnTo>
                <a:lnTo>
                  <a:pt x="1890" y="3429"/>
                </a:lnTo>
                <a:lnTo>
                  <a:pt x="1891" y="3317"/>
                </a:lnTo>
                <a:lnTo>
                  <a:pt x="1892" y="3450"/>
                </a:lnTo>
                <a:lnTo>
                  <a:pt x="1892" y="3308"/>
                </a:lnTo>
                <a:lnTo>
                  <a:pt x="1893" y="3441"/>
                </a:lnTo>
                <a:lnTo>
                  <a:pt x="1894" y="3303"/>
                </a:lnTo>
                <a:lnTo>
                  <a:pt x="1895" y="3443"/>
                </a:lnTo>
                <a:lnTo>
                  <a:pt x="1895" y="3305"/>
                </a:lnTo>
                <a:lnTo>
                  <a:pt x="1896" y="3434"/>
                </a:lnTo>
                <a:lnTo>
                  <a:pt x="1896" y="3303"/>
                </a:lnTo>
                <a:lnTo>
                  <a:pt x="1897" y="3434"/>
                </a:lnTo>
                <a:lnTo>
                  <a:pt x="1898" y="3291"/>
                </a:lnTo>
                <a:lnTo>
                  <a:pt x="1898" y="3413"/>
                </a:lnTo>
                <a:lnTo>
                  <a:pt x="1899" y="3314"/>
                </a:lnTo>
                <a:lnTo>
                  <a:pt x="1899" y="3440"/>
                </a:lnTo>
                <a:lnTo>
                  <a:pt x="1901" y="3318"/>
                </a:lnTo>
                <a:lnTo>
                  <a:pt x="1901" y="3439"/>
                </a:lnTo>
                <a:lnTo>
                  <a:pt x="1902" y="3324"/>
                </a:lnTo>
                <a:lnTo>
                  <a:pt x="1903" y="3439"/>
                </a:lnTo>
                <a:lnTo>
                  <a:pt x="1904" y="3333"/>
                </a:lnTo>
                <a:lnTo>
                  <a:pt x="1905" y="3413"/>
                </a:lnTo>
                <a:lnTo>
                  <a:pt x="1906" y="3312"/>
                </a:lnTo>
                <a:lnTo>
                  <a:pt x="1906" y="3419"/>
                </a:lnTo>
                <a:lnTo>
                  <a:pt x="1907" y="3319"/>
                </a:lnTo>
                <a:lnTo>
                  <a:pt x="1907" y="3423"/>
                </a:lnTo>
                <a:lnTo>
                  <a:pt x="1908" y="3277"/>
                </a:lnTo>
                <a:lnTo>
                  <a:pt x="1909" y="3441"/>
                </a:lnTo>
                <a:lnTo>
                  <a:pt x="1911" y="3325"/>
                </a:lnTo>
                <a:lnTo>
                  <a:pt x="1911" y="3420"/>
                </a:lnTo>
                <a:lnTo>
                  <a:pt x="1912" y="3361"/>
                </a:lnTo>
                <a:lnTo>
                  <a:pt x="1912" y="3460"/>
                </a:lnTo>
                <a:lnTo>
                  <a:pt x="1913" y="3336"/>
                </a:lnTo>
                <a:lnTo>
                  <a:pt x="1913" y="3447"/>
                </a:lnTo>
                <a:lnTo>
                  <a:pt x="1914" y="3309"/>
                </a:lnTo>
                <a:lnTo>
                  <a:pt x="1915" y="3444"/>
                </a:lnTo>
                <a:lnTo>
                  <a:pt x="1916" y="3317"/>
                </a:lnTo>
                <a:lnTo>
                  <a:pt x="1916" y="3444"/>
                </a:lnTo>
                <a:lnTo>
                  <a:pt x="1917" y="3323"/>
                </a:lnTo>
                <a:lnTo>
                  <a:pt x="1917" y="3454"/>
                </a:lnTo>
                <a:lnTo>
                  <a:pt x="1919" y="3326"/>
                </a:lnTo>
                <a:lnTo>
                  <a:pt x="1919" y="3407"/>
                </a:lnTo>
                <a:lnTo>
                  <a:pt x="1920" y="3304"/>
                </a:lnTo>
                <a:lnTo>
                  <a:pt x="1921" y="3437"/>
                </a:lnTo>
                <a:lnTo>
                  <a:pt x="1921" y="3341"/>
                </a:lnTo>
                <a:lnTo>
                  <a:pt x="1922" y="3424"/>
                </a:lnTo>
                <a:lnTo>
                  <a:pt x="1922" y="3330"/>
                </a:lnTo>
                <a:lnTo>
                  <a:pt x="1923" y="3412"/>
                </a:lnTo>
                <a:lnTo>
                  <a:pt x="1924" y="3344"/>
                </a:lnTo>
                <a:lnTo>
                  <a:pt x="1924" y="3430"/>
                </a:lnTo>
                <a:lnTo>
                  <a:pt x="1925" y="3313"/>
                </a:lnTo>
                <a:lnTo>
                  <a:pt x="1926" y="3449"/>
                </a:lnTo>
                <a:lnTo>
                  <a:pt x="1927" y="3305"/>
                </a:lnTo>
                <a:lnTo>
                  <a:pt x="1927" y="3455"/>
                </a:lnTo>
                <a:lnTo>
                  <a:pt x="1928" y="3313"/>
                </a:lnTo>
                <a:lnTo>
                  <a:pt x="1928" y="3437"/>
                </a:lnTo>
                <a:lnTo>
                  <a:pt x="1929" y="3319"/>
                </a:lnTo>
                <a:lnTo>
                  <a:pt x="1930" y="3451"/>
                </a:lnTo>
                <a:lnTo>
                  <a:pt x="1930" y="3317"/>
                </a:lnTo>
                <a:lnTo>
                  <a:pt x="1931" y="3424"/>
                </a:lnTo>
                <a:lnTo>
                  <a:pt x="1931" y="3356"/>
                </a:lnTo>
                <a:lnTo>
                  <a:pt x="1932" y="3433"/>
                </a:lnTo>
                <a:lnTo>
                  <a:pt x="1932" y="3323"/>
                </a:lnTo>
                <a:lnTo>
                  <a:pt x="1933" y="3445"/>
                </a:lnTo>
                <a:lnTo>
                  <a:pt x="1934" y="3306"/>
                </a:lnTo>
                <a:lnTo>
                  <a:pt x="1935" y="3470"/>
                </a:lnTo>
                <a:lnTo>
                  <a:pt x="1935" y="3338"/>
                </a:lnTo>
                <a:lnTo>
                  <a:pt x="1936" y="3442"/>
                </a:lnTo>
                <a:lnTo>
                  <a:pt x="1936" y="3342"/>
                </a:lnTo>
                <a:lnTo>
                  <a:pt x="1937" y="3431"/>
                </a:lnTo>
                <a:lnTo>
                  <a:pt x="1938" y="3306"/>
                </a:lnTo>
                <a:lnTo>
                  <a:pt x="1939" y="3472"/>
                </a:lnTo>
                <a:lnTo>
                  <a:pt x="1939" y="3308"/>
                </a:lnTo>
                <a:lnTo>
                  <a:pt x="1940" y="3452"/>
                </a:lnTo>
                <a:lnTo>
                  <a:pt x="1940" y="3291"/>
                </a:lnTo>
                <a:lnTo>
                  <a:pt x="1941" y="3445"/>
                </a:lnTo>
                <a:lnTo>
                  <a:pt x="1941" y="3287"/>
                </a:lnTo>
                <a:lnTo>
                  <a:pt x="1942" y="3427"/>
                </a:lnTo>
                <a:lnTo>
                  <a:pt x="1943" y="3359"/>
                </a:lnTo>
                <a:lnTo>
                  <a:pt x="1943" y="3413"/>
                </a:lnTo>
                <a:lnTo>
                  <a:pt x="1944" y="3341"/>
                </a:lnTo>
                <a:lnTo>
                  <a:pt x="1945" y="3461"/>
                </a:lnTo>
                <a:lnTo>
                  <a:pt x="1945" y="3313"/>
                </a:lnTo>
                <a:lnTo>
                  <a:pt x="1946" y="3445"/>
                </a:lnTo>
                <a:lnTo>
                  <a:pt x="1947" y="3298"/>
                </a:lnTo>
                <a:lnTo>
                  <a:pt x="1948" y="3439"/>
                </a:lnTo>
                <a:lnTo>
                  <a:pt x="1948" y="3335"/>
                </a:lnTo>
                <a:lnTo>
                  <a:pt x="1949" y="3436"/>
                </a:lnTo>
                <a:lnTo>
                  <a:pt x="1950" y="3320"/>
                </a:lnTo>
                <a:lnTo>
                  <a:pt x="1950" y="3431"/>
                </a:lnTo>
                <a:lnTo>
                  <a:pt x="1952" y="3322"/>
                </a:lnTo>
                <a:lnTo>
                  <a:pt x="1952" y="3443"/>
                </a:lnTo>
                <a:lnTo>
                  <a:pt x="1953" y="3349"/>
                </a:lnTo>
                <a:lnTo>
                  <a:pt x="1953" y="3481"/>
                </a:lnTo>
                <a:lnTo>
                  <a:pt x="1954" y="3330"/>
                </a:lnTo>
                <a:lnTo>
                  <a:pt x="1955" y="3421"/>
                </a:lnTo>
                <a:lnTo>
                  <a:pt x="1955" y="3319"/>
                </a:lnTo>
                <a:lnTo>
                  <a:pt x="1956" y="3432"/>
                </a:lnTo>
                <a:lnTo>
                  <a:pt x="1956" y="3324"/>
                </a:lnTo>
                <a:lnTo>
                  <a:pt x="1957" y="3421"/>
                </a:lnTo>
                <a:lnTo>
                  <a:pt x="1957" y="3304"/>
                </a:lnTo>
                <a:lnTo>
                  <a:pt x="1958" y="3383"/>
                </a:lnTo>
                <a:lnTo>
                  <a:pt x="1958" y="3032"/>
                </a:lnTo>
                <a:lnTo>
                  <a:pt x="1959" y="3387"/>
                </a:lnTo>
                <a:lnTo>
                  <a:pt x="1959" y="2983"/>
                </a:lnTo>
                <a:lnTo>
                  <a:pt x="1960" y="3397"/>
                </a:lnTo>
                <a:lnTo>
                  <a:pt x="1961" y="3173"/>
                </a:lnTo>
                <a:lnTo>
                  <a:pt x="1962" y="3398"/>
                </a:lnTo>
                <a:lnTo>
                  <a:pt x="1962" y="3206"/>
                </a:lnTo>
                <a:lnTo>
                  <a:pt x="1963" y="3431"/>
                </a:lnTo>
                <a:lnTo>
                  <a:pt x="1963" y="3313"/>
                </a:lnTo>
                <a:lnTo>
                  <a:pt x="1964" y="3429"/>
                </a:lnTo>
                <a:lnTo>
                  <a:pt x="1964" y="3331"/>
                </a:lnTo>
                <a:lnTo>
                  <a:pt x="1965" y="3455"/>
                </a:lnTo>
                <a:lnTo>
                  <a:pt x="1965" y="3316"/>
                </a:lnTo>
                <a:lnTo>
                  <a:pt x="1966" y="3414"/>
                </a:lnTo>
                <a:lnTo>
                  <a:pt x="1966" y="3344"/>
                </a:lnTo>
                <a:lnTo>
                  <a:pt x="1967" y="3409"/>
                </a:lnTo>
                <a:lnTo>
                  <a:pt x="1968" y="3295"/>
                </a:lnTo>
                <a:lnTo>
                  <a:pt x="1968" y="3387"/>
                </a:lnTo>
                <a:lnTo>
                  <a:pt x="1969" y="3289"/>
                </a:lnTo>
                <a:lnTo>
                  <a:pt x="1969" y="3448"/>
                </a:lnTo>
                <a:lnTo>
                  <a:pt x="1970" y="3331"/>
                </a:lnTo>
                <a:lnTo>
                  <a:pt x="1971" y="3418"/>
                </a:lnTo>
                <a:lnTo>
                  <a:pt x="1971" y="3350"/>
                </a:lnTo>
                <a:lnTo>
                  <a:pt x="1972" y="3443"/>
                </a:lnTo>
                <a:lnTo>
                  <a:pt x="1973" y="3336"/>
                </a:lnTo>
                <a:lnTo>
                  <a:pt x="1974" y="3429"/>
                </a:lnTo>
                <a:lnTo>
                  <a:pt x="1974" y="3323"/>
                </a:lnTo>
                <a:lnTo>
                  <a:pt x="1975" y="3445"/>
                </a:lnTo>
                <a:lnTo>
                  <a:pt x="1975" y="3350"/>
                </a:lnTo>
                <a:lnTo>
                  <a:pt x="1976" y="3431"/>
                </a:lnTo>
                <a:lnTo>
                  <a:pt x="1977" y="3308"/>
                </a:lnTo>
                <a:lnTo>
                  <a:pt x="1977" y="3424"/>
                </a:lnTo>
                <a:lnTo>
                  <a:pt x="1978" y="3330"/>
                </a:lnTo>
                <a:lnTo>
                  <a:pt x="1979" y="3456"/>
                </a:lnTo>
                <a:lnTo>
                  <a:pt x="1979" y="3335"/>
                </a:lnTo>
                <a:lnTo>
                  <a:pt x="1980" y="3423"/>
                </a:lnTo>
                <a:lnTo>
                  <a:pt x="1980" y="3315"/>
                </a:lnTo>
                <a:lnTo>
                  <a:pt x="1981" y="3445"/>
                </a:lnTo>
                <a:lnTo>
                  <a:pt x="1981" y="3343"/>
                </a:lnTo>
                <a:lnTo>
                  <a:pt x="1982" y="3430"/>
                </a:lnTo>
                <a:lnTo>
                  <a:pt x="1983" y="3333"/>
                </a:lnTo>
                <a:lnTo>
                  <a:pt x="1983" y="3465"/>
                </a:lnTo>
                <a:lnTo>
                  <a:pt x="1984" y="3338"/>
                </a:lnTo>
                <a:lnTo>
                  <a:pt x="1985" y="3418"/>
                </a:lnTo>
                <a:lnTo>
                  <a:pt x="1986" y="3316"/>
                </a:lnTo>
                <a:lnTo>
                  <a:pt x="1986" y="3452"/>
                </a:lnTo>
                <a:lnTo>
                  <a:pt x="1987" y="3333"/>
                </a:lnTo>
                <a:lnTo>
                  <a:pt x="1987" y="3423"/>
                </a:lnTo>
                <a:lnTo>
                  <a:pt x="1988" y="3354"/>
                </a:lnTo>
                <a:lnTo>
                  <a:pt x="1988" y="3433"/>
                </a:lnTo>
                <a:lnTo>
                  <a:pt x="1989" y="3332"/>
                </a:lnTo>
                <a:lnTo>
                  <a:pt x="1989" y="3436"/>
                </a:lnTo>
                <a:lnTo>
                  <a:pt x="1990" y="3326"/>
                </a:lnTo>
                <a:lnTo>
                  <a:pt x="1990" y="3454"/>
                </a:lnTo>
                <a:lnTo>
                  <a:pt x="1991" y="3347"/>
                </a:lnTo>
                <a:lnTo>
                  <a:pt x="1991" y="3439"/>
                </a:lnTo>
                <a:lnTo>
                  <a:pt x="1992" y="3307"/>
                </a:lnTo>
                <a:lnTo>
                  <a:pt x="1992" y="3422"/>
                </a:lnTo>
                <a:lnTo>
                  <a:pt x="1993" y="3317"/>
                </a:lnTo>
                <a:lnTo>
                  <a:pt x="1993" y="3413"/>
                </a:lnTo>
                <a:lnTo>
                  <a:pt x="1994" y="3311"/>
                </a:lnTo>
                <a:lnTo>
                  <a:pt x="1994" y="3442"/>
                </a:lnTo>
                <a:lnTo>
                  <a:pt x="1995" y="3203"/>
                </a:lnTo>
                <a:lnTo>
                  <a:pt x="1996" y="3404"/>
                </a:lnTo>
                <a:lnTo>
                  <a:pt x="1996" y="3199"/>
                </a:lnTo>
                <a:lnTo>
                  <a:pt x="1997" y="3421"/>
                </a:lnTo>
                <a:lnTo>
                  <a:pt x="1998" y="3246"/>
                </a:lnTo>
                <a:lnTo>
                  <a:pt x="1998" y="3425"/>
                </a:lnTo>
                <a:lnTo>
                  <a:pt x="1999" y="3298"/>
                </a:lnTo>
                <a:lnTo>
                  <a:pt x="2000" y="3451"/>
                </a:lnTo>
                <a:lnTo>
                  <a:pt x="2001" y="3312"/>
                </a:lnTo>
                <a:lnTo>
                  <a:pt x="2001" y="3433"/>
                </a:lnTo>
                <a:lnTo>
                  <a:pt x="2002" y="3309"/>
                </a:lnTo>
                <a:lnTo>
                  <a:pt x="2003" y="3408"/>
                </a:lnTo>
                <a:lnTo>
                  <a:pt x="2003" y="3324"/>
                </a:lnTo>
                <a:lnTo>
                  <a:pt x="2004" y="3431"/>
                </a:lnTo>
                <a:lnTo>
                  <a:pt x="2005" y="3303"/>
                </a:lnTo>
                <a:lnTo>
                  <a:pt x="2005" y="3418"/>
                </a:lnTo>
                <a:lnTo>
                  <a:pt x="2006" y="3298"/>
                </a:lnTo>
                <a:lnTo>
                  <a:pt x="2007" y="3419"/>
                </a:lnTo>
                <a:lnTo>
                  <a:pt x="2007" y="3311"/>
                </a:lnTo>
                <a:lnTo>
                  <a:pt x="2008" y="3447"/>
                </a:lnTo>
                <a:lnTo>
                  <a:pt x="2008" y="3337"/>
                </a:lnTo>
                <a:lnTo>
                  <a:pt x="2009" y="3425"/>
                </a:lnTo>
                <a:lnTo>
                  <a:pt x="2009" y="3323"/>
                </a:lnTo>
                <a:lnTo>
                  <a:pt x="2010" y="3432"/>
                </a:lnTo>
                <a:lnTo>
                  <a:pt x="2010" y="3317"/>
                </a:lnTo>
                <a:lnTo>
                  <a:pt x="2011" y="3453"/>
                </a:lnTo>
                <a:lnTo>
                  <a:pt x="2013" y="3306"/>
                </a:lnTo>
                <a:lnTo>
                  <a:pt x="2013" y="3442"/>
                </a:lnTo>
                <a:lnTo>
                  <a:pt x="2014" y="3350"/>
                </a:lnTo>
                <a:lnTo>
                  <a:pt x="2015" y="3442"/>
                </a:lnTo>
                <a:lnTo>
                  <a:pt x="2015" y="3328"/>
                </a:lnTo>
                <a:lnTo>
                  <a:pt x="2016" y="3448"/>
                </a:lnTo>
                <a:lnTo>
                  <a:pt x="2016" y="3318"/>
                </a:lnTo>
                <a:lnTo>
                  <a:pt x="2018" y="3450"/>
                </a:lnTo>
                <a:lnTo>
                  <a:pt x="2018" y="3353"/>
                </a:lnTo>
                <a:lnTo>
                  <a:pt x="2019" y="3464"/>
                </a:lnTo>
                <a:lnTo>
                  <a:pt x="2019" y="3345"/>
                </a:lnTo>
                <a:lnTo>
                  <a:pt x="2020" y="3436"/>
                </a:lnTo>
                <a:lnTo>
                  <a:pt x="2021" y="3343"/>
                </a:lnTo>
                <a:lnTo>
                  <a:pt x="2021" y="3433"/>
                </a:lnTo>
                <a:lnTo>
                  <a:pt x="2022" y="3333"/>
                </a:lnTo>
                <a:lnTo>
                  <a:pt x="2022" y="3419"/>
                </a:lnTo>
                <a:lnTo>
                  <a:pt x="2023" y="3332"/>
                </a:lnTo>
                <a:lnTo>
                  <a:pt x="2024" y="3430"/>
                </a:lnTo>
                <a:lnTo>
                  <a:pt x="2024" y="3310"/>
                </a:lnTo>
                <a:lnTo>
                  <a:pt x="2025" y="3437"/>
                </a:lnTo>
                <a:lnTo>
                  <a:pt x="2026" y="3312"/>
                </a:lnTo>
                <a:lnTo>
                  <a:pt x="2027" y="3464"/>
                </a:lnTo>
                <a:lnTo>
                  <a:pt x="2028" y="3313"/>
                </a:lnTo>
                <a:lnTo>
                  <a:pt x="2029" y="3426"/>
                </a:lnTo>
                <a:lnTo>
                  <a:pt x="2029" y="3344"/>
                </a:lnTo>
                <a:lnTo>
                  <a:pt x="2030" y="3436"/>
                </a:lnTo>
                <a:lnTo>
                  <a:pt x="2030" y="3368"/>
                </a:lnTo>
                <a:lnTo>
                  <a:pt x="2031" y="3444"/>
                </a:lnTo>
                <a:lnTo>
                  <a:pt x="2031" y="3326"/>
                </a:lnTo>
                <a:lnTo>
                  <a:pt x="2032" y="3477"/>
                </a:lnTo>
                <a:lnTo>
                  <a:pt x="2033" y="3331"/>
                </a:lnTo>
                <a:lnTo>
                  <a:pt x="2034" y="3462"/>
                </a:lnTo>
                <a:lnTo>
                  <a:pt x="2034" y="3326"/>
                </a:lnTo>
                <a:lnTo>
                  <a:pt x="2035" y="3446"/>
                </a:lnTo>
                <a:lnTo>
                  <a:pt x="2035" y="3329"/>
                </a:lnTo>
                <a:lnTo>
                  <a:pt x="2036" y="3446"/>
                </a:lnTo>
                <a:lnTo>
                  <a:pt x="2037" y="3344"/>
                </a:lnTo>
                <a:lnTo>
                  <a:pt x="2038" y="3484"/>
                </a:lnTo>
                <a:lnTo>
                  <a:pt x="2038" y="3329"/>
                </a:lnTo>
                <a:lnTo>
                  <a:pt x="2039" y="3439"/>
                </a:lnTo>
                <a:lnTo>
                  <a:pt x="2040" y="3317"/>
                </a:lnTo>
                <a:lnTo>
                  <a:pt x="2041" y="3441"/>
                </a:lnTo>
                <a:lnTo>
                  <a:pt x="2041" y="3346"/>
                </a:lnTo>
                <a:lnTo>
                  <a:pt x="2042" y="3474"/>
                </a:lnTo>
                <a:lnTo>
                  <a:pt x="2043" y="3327"/>
                </a:lnTo>
                <a:lnTo>
                  <a:pt x="2044" y="3453"/>
                </a:lnTo>
                <a:lnTo>
                  <a:pt x="2044" y="3313"/>
                </a:lnTo>
                <a:lnTo>
                  <a:pt x="2045" y="3447"/>
                </a:lnTo>
                <a:lnTo>
                  <a:pt x="2046" y="3340"/>
                </a:lnTo>
                <a:lnTo>
                  <a:pt x="2046" y="3469"/>
                </a:lnTo>
                <a:lnTo>
                  <a:pt x="2047" y="3307"/>
                </a:lnTo>
                <a:lnTo>
                  <a:pt x="2048" y="3433"/>
                </a:lnTo>
                <a:lnTo>
                  <a:pt x="2048" y="3284"/>
                </a:lnTo>
                <a:lnTo>
                  <a:pt x="2049" y="3437"/>
                </a:lnTo>
                <a:lnTo>
                  <a:pt x="2050" y="3339"/>
                </a:lnTo>
                <a:lnTo>
                  <a:pt x="2051" y="3419"/>
                </a:lnTo>
                <a:lnTo>
                  <a:pt x="2051" y="3316"/>
                </a:lnTo>
                <a:lnTo>
                  <a:pt x="2052" y="3472"/>
                </a:lnTo>
                <a:lnTo>
                  <a:pt x="2052" y="3311"/>
                </a:lnTo>
                <a:lnTo>
                  <a:pt x="2053" y="3452"/>
                </a:lnTo>
                <a:lnTo>
                  <a:pt x="2055" y="3300"/>
                </a:lnTo>
                <a:lnTo>
                  <a:pt x="2056" y="3460"/>
                </a:lnTo>
                <a:lnTo>
                  <a:pt x="2056" y="3290"/>
                </a:lnTo>
                <a:lnTo>
                  <a:pt x="2057" y="3450"/>
                </a:lnTo>
                <a:lnTo>
                  <a:pt x="2058" y="3336"/>
                </a:lnTo>
                <a:lnTo>
                  <a:pt x="2060" y="3445"/>
                </a:lnTo>
                <a:lnTo>
                  <a:pt x="2061" y="3315"/>
                </a:lnTo>
                <a:lnTo>
                  <a:pt x="2061" y="3434"/>
                </a:lnTo>
                <a:lnTo>
                  <a:pt x="2062" y="3337"/>
                </a:lnTo>
                <a:lnTo>
                  <a:pt x="2063" y="3427"/>
                </a:lnTo>
                <a:lnTo>
                  <a:pt x="2063" y="3369"/>
                </a:lnTo>
                <a:lnTo>
                  <a:pt x="2064" y="3460"/>
                </a:lnTo>
                <a:lnTo>
                  <a:pt x="2064" y="3318"/>
                </a:lnTo>
                <a:lnTo>
                  <a:pt x="2065" y="3407"/>
                </a:lnTo>
                <a:lnTo>
                  <a:pt x="2066" y="3330"/>
                </a:lnTo>
                <a:lnTo>
                  <a:pt x="2066" y="3426"/>
                </a:lnTo>
                <a:lnTo>
                  <a:pt x="2067" y="3310"/>
                </a:lnTo>
                <a:lnTo>
                  <a:pt x="2067" y="3424"/>
                </a:lnTo>
                <a:lnTo>
                  <a:pt x="2068" y="3322"/>
                </a:lnTo>
                <a:lnTo>
                  <a:pt x="2069" y="3455"/>
                </a:lnTo>
                <a:lnTo>
                  <a:pt x="2069" y="3339"/>
                </a:lnTo>
                <a:lnTo>
                  <a:pt x="2070" y="3436"/>
                </a:lnTo>
                <a:lnTo>
                  <a:pt x="2070" y="3347"/>
                </a:lnTo>
                <a:lnTo>
                  <a:pt x="2071" y="3482"/>
                </a:lnTo>
                <a:lnTo>
                  <a:pt x="2071" y="3331"/>
                </a:lnTo>
                <a:lnTo>
                  <a:pt x="2072" y="3439"/>
                </a:lnTo>
                <a:lnTo>
                  <a:pt x="2072" y="3320"/>
                </a:lnTo>
                <a:lnTo>
                  <a:pt x="2073" y="3437"/>
                </a:lnTo>
                <a:lnTo>
                  <a:pt x="2075" y="3334"/>
                </a:lnTo>
                <a:lnTo>
                  <a:pt x="2075" y="3410"/>
                </a:lnTo>
                <a:lnTo>
                  <a:pt x="2076" y="3298"/>
                </a:lnTo>
                <a:lnTo>
                  <a:pt x="2077" y="3466"/>
                </a:lnTo>
                <a:lnTo>
                  <a:pt x="2077" y="3333"/>
                </a:lnTo>
                <a:lnTo>
                  <a:pt x="2078" y="3432"/>
                </a:lnTo>
                <a:lnTo>
                  <a:pt x="2078" y="3293"/>
                </a:lnTo>
                <a:lnTo>
                  <a:pt x="2079" y="3411"/>
                </a:lnTo>
                <a:lnTo>
                  <a:pt x="2079" y="3335"/>
                </a:lnTo>
                <a:lnTo>
                  <a:pt x="2080" y="3447"/>
                </a:lnTo>
                <a:lnTo>
                  <a:pt x="2080" y="3301"/>
                </a:lnTo>
                <a:lnTo>
                  <a:pt x="2081" y="3438"/>
                </a:lnTo>
                <a:lnTo>
                  <a:pt x="2081" y="3339"/>
                </a:lnTo>
                <a:lnTo>
                  <a:pt x="2082" y="3463"/>
                </a:lnTo>
                <a:lnTo>
                  <a:pt x="2083" y="3306"/>
                </a:lnTo>
                <a:lnTo>
                  <a:pt x="2083" y="3441"/>
                </a:lnTo>
                <a:lnTo>
                  <a:pt x="2084" y="3308"/>
                </a:lnTo>
                <a:lnTo>
                  <a:pt x="2085" y="3418"/>
                </a:lnTo>
                <a:lnTo>
                  <a:pt x="2085" y="3322"/>
                </a:lnTo>
                <a:lnTo>
                  <a:pt x="2086" y="3425"/>
                </a:lnTo>
                <a:lnTo>
                  <a:pt x="2086" y="3343"/>
                </a:lnTo>
                <a:lnTo>
                  <a:pt x="2087" y="3453"/>
                </a:lnTo>
                <a:lnTo>
                  <a:pt x="2089" y="3317"/>
                </a:lnTo>
                <a:lnTo>
                  <a:pt x="2089" y="3451"/>
                </a:lnTo>
                <a:lnTo>
                  <a:pt x="2090" y="3292"/>
                </a:lnTo>
                <a:lnTo>
                  <a:pt x="2090" y="3439"/>
                </a:lnTo>
                <a:lnTo>
                  <a:pt x="2091" y="3340"/>
                </a:lnTo>
                <a:lnTo>
                  <a:pt x="2091" y="3448"/>
                </a:lnTo>
                <a:lnTo>
                  <a:pt x="2092" y="3339"/>
                </a:lnTo>
                <a:lnTo>
                  <a:pt x="2093" y="3439"/>
                </a:lnTo>
                <a:lnTo>
                  <a:pt x="2093" y="3313"/>
                </a:lnTo>
                <a:lnTo>
                  <a:pt x="2094" y="3427"/>
                </a:lnTo>
                <a:lnTo>
                  <a:pt x="2095" y="3347"/>
                </a:lnTo>
                <a:lnTo>
                  <a:pt x="2096" y="3447"/>
                </a:lnTo>
                <a:lnTo>
                  <a:pt x="2096" y="3334"/>
                </a:lnTo>
                <a:lnTo>
                  <a:pt x="2097" y="3441"/>
                </a:lnTo>
                <a:lnTo>
                  <a:pt x="2098" y="3316"/>
                </a:lnTo>
                <a:lnTo>
                  <a:pt x="2099" y="3455"/>
                </a:lnTo>
                <a:lnTo>
                  <a:pt x="2099" y="3304"/>
                </a:lnTo>
                <a:lnTo>
                  <a:pt x="2100" y="3421"/>
                </a:lnTo>
                <a:lnTo>
                  <a:pt x="2100" y="3303"/>
                </a:lnTo>
                <a:lnTo>
                  <a:pt x="2101" y="3404"/>
                </a:lnTo>
                <a:lnTo>
                  <a:pt x="2101" y="3333"/>
                </a:lnTo>
                <a:lnTo>
                  <a:pt x="2102" y="3443"/>
                </a:lnTo>
                <a:lnTo>
                  <a:pt x="2103" y="3341"/>
                </a:lnTo>
                <a:lnTo>
                  <a:pt x="2104" y="3432"/>
                </a:lnTo>
                <a:lnTo>
                  <a:pt x="2104" y="3317"/>
                </a:lnTo>
                <a:lnTo>
                  <a:pt x="2105" y="3414"/>
                </a:lnTo>
                <a:lnTo>
                  <a:pt x="2105" y="3327"/>
                </a:lnTo>
                <a:lnTo>
                  <a:pt x="2106" y="3439"/>
                </a:lnTo>
                <a:lnTo>
                  <a:pt x="2106" y="3328"/>
                </a:lnTo>
                <a:lnTo>
                  <a:pt x="2107" y="3448"/>
                </a:lnTo>
                <a:lnTo>
                  <a:pt x="2107" y="3314"/>
                </a:lnTo>
                <a:lnTo>
                  <a:pt x="2108" y="3467"/>
                </a:lnTo>
                <a:lnTo>
                  <a:pt x="2109" y="3322"/>
                </a:lnTo>
                <a:lnTo>
                  <a:pt x="2109" y="3430"/>
                </a:lnTo>
                <a:lnTo>
                  <a:pt x="2110" y="3320"/>
                </a:lnTo>
                <a:lnTo>
                  <a:pt x="2111" y="3413"/>
                </a:lnTo>
                <a:lnTo>
                  <a:pt x="2111" y="3320"/>
                </a:lnTo>
                <a:lnTo>
                  <a:pt x="2112" y="3426"/>
                </a:lnTo>
                <a:lnTo>
                  <a:pt x="2112" y="3351"/>
                </a:lnTo>
                <a:lnTo>
                  <a:pt x="2113" y="3414"/>
                </a:lnTo>
                <a:lnTo>
                  <a:pt x="2114" y="3337"/>
                </a:lnTo>
                <a:lnTo>
                  <a:pt x="2114" y="3417"/>
                </a:lnTo>
                <a:lnTo>
                  <a:pt x="2116" y="3337"/>
                </a:lnTo>
                <a:lnTo>
                  <a:pt x="2116" y="3424"/>
                </a:lnTo>
                <a:lnTo>
                  <a:pt x="2117" y="3321"/>
                </a:lnTo>
                <a:lnTo>
                  <a:pt x="2118" y="3515"/>
                </a:lnTo>
                <a:lnTo>
                  <a:pt x="2118" y="3322"/>
                </a:lnTo>
                <a:lnTo>
                  <a:pt x="2119" y="3438"/>
                </a:lnTo>
                <a:lnTo>
                  <a:pt x="2119" y="3352"/>
                </a:lnTo>
                <a:lnTo>
                  <a:pt x="2120" y="3429"/>
                </a:lnTo>
                <a:lnTo>
                  <a:pt x="2120" y="3335"/>
                </a:lnTo>
                <a:lnTo>
                  <a:pt x="2121" y="3457"/>
                </a:lnTo>
                <a:lnTo>
                  <a:pt x="2121" y="3322"/>
                </a:lnTo>
                <a:lnTo>
                  <a:pt x="2122" y="3430"/>
                </a:lnTo>
                <a:lnTo>
                  <a:pt x="2122" y="3303"/>
                </a:lnTo>
                <a:lnTo>
                  <a:pt x="2123" y="3442"/>
                </a:lnTo>
                <a:lnTo>
                  <a:pt x="2123" y="3322"/>
                </a:lnTo>
                <a:lnTo>
                  <a:pt x="2124" y="3438"/>
                </a:lnTo>
                <a:lnTo>
                  <a:pt x="2125" y="3330"/>
                </a:lnTo>
                <a:lnTo>
                  <a:pt x="2126" y="3448"/>
                </a:lnTo>
                <a:lnTo>
                  <a:pt x="2126" y="3298"/>
                </a:lnTo>
                <a:lnTo>
                  <a:pt x="2127" y="3445"/>
                </a:lnTo>
                <a:lnTo>
                  <a:pt x="2128" y="3364"/>
                </a:lnTo>
                <a:lnTo>
                  <a:pt x="2128" y="3479"/>
                </a:lnTo>
                <a:lnTo>
                  <a:pt x="2129" y="3317"/>
                </a:lnTo>
                <a:lnTo>
                  <a:pt x="2130" y="3438"/>
                </a:lnTo>
                <a:lnTo>
                  <a:pt x="2131" y="3283"/>
                </a:lnTo>
                <a:lnTo>
                  <a:pt x="2131" y="3424"/>
                </a:lnTo>
                <a:lnTo>
                  <a:pt x="2132" y="3327"/>
                </a:lnTo>
                <a:lnTo>
                  <a:pt x="2132" y="3453"/>
                </a:lnTo>
                <a:lnTo>
                  <a:pt x="2133" y="3303"/>
                </a:lnTo>
                <a:lnTo>
                  <a:pt x="2134" y="3433"/>
                </a:lnTo>
                <a:lnTo>
                  <a:pt x="2135" y="3323"/>
                </a:lnTo>
                <a:lnTo>
                  <a:pt x="2136" y="3433"/>
                </a:lnTo>
                <a:lnTo>
                  <a:pt x="2137" y="3344"/>
                </a:lnTo>
                <a:lnTo>
                  <a:pt x="2137" y="3429"/>
                </a:lnTo>
                <a:lnTo>
                  <a:pt x="2138" y="3324"/>
                </a:lnTo>
                <a:lnTo>
                  <a:pt x="2138" y="3449"/>
                </a:lnTo>
                <a:lnTo>
                  <a:pt x="2139" y="3294"/>
                </a:lnTo>
                <a:lnTo>
                  <a:pt x="2140" y="3431"/>
                </a:lnTo>
                <a:lnTo>
                  <a:pt x="2140" y="3318"/>
                </a:lnTo>
                <a:lnTo>
                  <a:pt x="2141" y="3412"/>
                </a:lnTo>
                <a:lnTo>
                  <a:pt x="2142" y="3341"/>
                </a:lnTo>
                <a:lnTo>
                  <a:pt x="2142" y="3407"/>
                </a:lnTo>
                <a:lnTo>
                  <a:pt x="2143" y="3322"/>
                </a:lnTo>
                <a:lnTo>
                  <a:pt x="2144" y="3388"/>
                </a:lnTo>
                <a:lnTo>
                  <a:pt x="2144" y="3303"/>
                </a:lnTo>
                <a:lnTo>
                  <a:pt x="2145" y="3421"/>
                </a:lnTo>
                <a:lnTo>
                  <a:pt x="2146" y="3319"/>
                </a:lnTo>
                <a:lnTo>
                  <a:pt x="2146" y="3406"/>
                </a:lnTo>
                <a:lnTo>
                  <a:pt x="2147" y="3332"/>
                </a:lnTo>
                <a:lnTo>
                  <a:pt x="2147" y="3450"/>
                </a:lnTo>
                <a:lnTo>
                  <a:pt x="2148" y="3324"/>
                </a:lnTo>
                <a:lnTo>
                  <a:pt x="2149" y="3425"/>
                </a:lnTo>
                <a:lnTo>
                  <a:pt x="2150" y="3327"/>
                </a:lnTo>
                <a:lnTo>
                  <a:pt x="2150" y="3434"/>
                </a:lnTo>
                <a:lnTo>
                  <a:pt x="2152" y="3295"/>
                </a:lnTo>
                <a:lnTo>
                  <a:pt x="2152" y="3436"/>
                </a:lnTo>
                <a:lnTo>
                  <a:pt x="2153" y="3322"/>
                </a:lnTo>
                <a:lnTo>
                  <a:pt x="2154" y="3412"/>
                </a:lnTo>
                <a:lnTo>
                  <a:pt x="2154" y="3284"/>
                </a:lnTo>
                <a:lnTo>
                  <a:pt x="2155" y="3445"/>
                </a:lnTo>
                <a:lnTo>
                  <a:pt x="2156" y="3297"/>
                </a:lnTo>
                <a:lnTo>
                  <a:pt x="2156" y="3414"/>
                </a:lnTo>
                <a:lnTo>
                  <a:pt x="2157" y="3317"/>
                </a:lnTo>
                <a:lnTo>
                  <a:pt x="2157" y="3437"/>
                </a:lnTo>
                <a:lnTo>
                  <a:pt x="2158" y="3287"/>
                </a:lnTo>
                <a:lnTo>
                  <a:pt x="2159" y="3422"/>
                </a:lnTo>
                <a:lnTo>
                  <a:pt x="2159" y="3323"/>
                </a:lnTo>
                <a:lnTo>
                  <a:pt x="2160" y="3437"/>
                </a:lnTo>
                <a:lnTo>
                  <a:pt x="2160" y="3304"/>
                </a:lnTo>
                <a:lnTo>
                  <a:pt x="2162" y="3418"/>
                </a:lnTo>
                <a:lnTo>
                  <a:pt x="2163" y="3301"/>
                </a:lnTo>
                <a:lnTo>
                  <a:pt x="2163" y="3428"/>
                </a:lnTo>
                <a:lnTo>
                  <a:pt x="2164" y="3314"/>
                </a:lnTo>
                <a:lnTo>
                  <a:pt x="2164" y="3460"/>
                </a:lnTo>
                <a:lnTo>
                  <a:pt x="2165" y="3292"/>
                </a:lnTo>
                <a:lnTo>
                  <a:pt x="2165" y="3409"/>
                </a:lnTo>
                <a:lnTo>
                  <a:pt x="2166" y="3333"/>
                </a:lnTo>
                <a:lnTo>
                  <a:pt x="2166" y="3397"/>
                </a:lnTo>
                <a:lnTo>
                  <a:pt x="2167" y="3295"/>
                </a:lnTo>
                <a:lnTo>
                  <a:pt x="2167" y="3417"/>
                </a:lnTo>
                <a:lnTo>
                  <a:pt x="2168" y="3317"/>
                </a:lnTo>
                <a:lnTo>
                  <a:pt x="2168" y="3458"/>
                </a:lnTo>
                <a:lnTo>
                  <a:pt x="2169" y="3340"/>
                </a:lnTo>
                <a:lnTo>
                  <a:pt x="2169" y="3417"/>
                </a:lnTo>
                <a:lnTo>
                  <a:pt x="2170" y="3302"/>
                </a:lnTo>
                <a:lnTo>
                  <a:pt x="2170" y="3436"/>
                </a:lnTo>
                <a:lnTo>
                  <a:pt x="2172" y="3331"/>
                </a:lnTo>
                <a:lnTo>
                  <a:pt x="2173" y="3446"/>
                </a:lnTo>
                <a:lnTo>
                  <a:pt x="2173" y="3325"/>
                </a:lnTo>
                <a:lnTo>
                  <a:pt x="2174" y="3434"/>
                </a:lnTo>
                <a:lnTo>
                  <a:pt x="2175" y="3318"/>
                </a:lnTo>
                <a:lnTo>
                  <a:pt x="2175" y="3453"/>
                </a:lnTo>
                <a:lnTo>
                  <a:pt x="2176" y="3307"/>
                </a:lnTo>
                <a:lnTo>
                  <a:pt x="2176" y="3433"/>
                </a:lnTo>
                <a:lnTo>
                  <a:pt x="2177" y="3325"/>
                </a:lnTo>
                <a:lnTo>
                  <a:pt x="2177" y="3431"/>
                </a:lnTo>
                <a:lnTo>
                  <a:pt x="2178" y="3323"/>
                </a:lnTo>
                <a:lnTo>
                  <a:pt x="2179" y="3428"/>
                </a:lnTo>
                <a:lnTo>
                  <a:pt x="2180" y="3297"/>
                </a:lnTo>
                <a:lnTo>
                  <a:pt x="2181" y="3442"/>
                </a:lnTo>
                <a:lnTo>
                  <a:pt x="2181" y="3297"/>
                </a:lnTo>
                <a:lnTo>
                  <a:pt x="2182" y="3419"/>
                </a:lnTo>
                <a:lnTo>
                  <a:pt x="2183" y="3300"/>
                </a:lnTo>
                <a:lnTo>
                  <a:pt x="2183" y="3434"/>
                </a:lnTo>
                <a:lnTo>
                  <a:pt x="2184" y="3331"/>
                </a:lnTo>
                <a:lnTo>
                  <a:pt x="2184" y="3420"/>
                </a:lnTo>
                <a:lnTo>
                  <a:pt x="2185" y="3317"/>
                </a:lnTo>
                <a:lnTo>
                  <a:pt x="2186" y="3429"/>
                </a:lnTo>
                <a:lnTo>
                  <a:pt x="2186" y="3319"/>
                </a:lnTo>
                <a:lnTo>
                  <a:pt x="2188" y="3429"/>
                </a:lnTo>
                <a:lnTo>
                  <a:pt x="2188" y="3329"/>
                </a:lnTo>
                <a:lnTo>
                  <a:pt x="2189" y="3442"/>
                </a:lnTo>
                <a:lnTo>
                  <a:pt x="2189" y="3327"/>
                </a:lnTo>
                <a:lnTo>
                  <a:pt x="2190" y="3415"/>
                </a:lnTo>
                <a:lnTo>
                  <a:pt x="2191" y="3330"/>
                </a:lnTo>
                <a:lnTo>
                  <a:pt x="2192" y="3403"/>
                </a:lnTo>
                <a:lnTo>
                  <a:pt x="2192" y="3289"/>
                </a:lnTo>
                <a:lnTo>
                  <a:pt x="2193" y="3410"/>
                </a:lnTo>
                <a:lnTo>
                  <a:pt x="2193" y="3301"/>
                </a:lnTo>
                <a:lnTo>
                  <a:pt x="2194" y="3424"/>
                </a:lnTo>
                <a:lnTo>
                  <a:pt x="2194" y="3309"/>
                </a:lnTo>
                <a:lnTo>
                  <a:pt x="2195" y="3460"/>
                </a:lnTo>
                <a:lnTo>
                  <a:pt x="2196" y="3334"/>
                </a:lnTo>
                <a:lnTo>
                  <a:pt x="2197" y="3468"/>
                </a:lnTo>
                <a:lnTo>
                  <a:pt x="2197" y="3321"/>
                </a:lnTo>
                <a:lnTo>
                  <a:pt x="2198" y="3417"/>
                </a:lnTo>
                <a:lnTo>
                  <a:pt x="2199" y="3300"/>
                </a:lnTo>
                <a:lnTo>
                  <a:pt x="2199" y="3415"/>
                </a:lnTo>
                <a:lnTo>
                  <a:pt x="2200" y="3331"/>
                </a:lnTo>
                <a:lnTo>
                  <a:pt x="2200" y="3421"/>
                </a:lnTo>
                <a:lnTo>
                  <a:pt x="2201" y="3310"/>
                </a:lnTo>
                <a:lnTo>
                  <a:pt x="2201" y="3436"/>
                </a:lnTo>
                <a:lnTo>
                  <a:pt x="2202" y="3310"/>
                </a:lnTo>
                <a:lnTo>
                  <a:pt x="2202" y="3448"/>
                </a:lnTo>
                <a:lnTo>
                  <a:pt x="2203" y="3274"/>
                </a:lnTo>
                <a:lnTo>
                  <a:pt x="2203" y="3434"/>
                </a:lnTo>
                <a:lnTo>
                  <a:pt x="2204" y="3337"/>
                </a:lnTo>
                <a:lnTo>
                  <a:pt x="2204" y="3426"/>
                </a:lnTo>
                <a:lnTo>
                  <a:pt x="2205" y="3320"/>
                </a:lnTo>
                <a:lnTo>
                  <a:pt x="2205" y="3402"/>
                </a:lnTo>
                <a:lnTo>
                  <a:pt x="2206" y="3335"/>
                </a:lnTo>
                <a:lnTo>
                  <a:pt x="2206" y="3445"/>
                </a:lnTo>
                <a:lnTo>
                  <a:pt x="2207" y="3333"/>
                </a:lnTo>
                <a:lnTo>
                  <a:pt x="2207" y="3409"/>
                </a:lnTo>
                <a:lnTo>
                  <a:pt x="2208" y="3326"/>
                </a:lnTo>
                <a:lnTo>
                  <a:pt x="2208" y="3454"/>
                </a:lnTo>
                <a:lnTo>
                  <a:pt x="2209" y="3319"/>
                </a:lnTo>
                <a:lnTo>
                  <a:pt x="2210" y="3472"/>
                </a:lnTo>
                <a:lnTo>
                  <a:pt x="2210" y="3323"/>
                </a:lnTo>
                <a:lnTo>
                  <a:pt x="2211" y="3417"/>
                </a:lnTo>
                <a:lnTo>
                  <a:pt x="2211" y="3327"/>
                </a:lnTo>
                <a:lnTo>
                  <a:pt x="2212" y="3412"/>
                </a:lnTo>
                <a:lnTo>
                  <a:pt x="2213" y="3311"/>
                </a:lnTo>
                <a:lnTo>
                  <a:pt x="2213" y="3394"/>
                </a:lnTo>
                <a:lnTo>
                  <a:pt x="2214" y="3302"/>
                </a:lnTo>
                <a:lnTo>
                  <a:pt x="2215" y="3404"/>
                </a:lnTo>
                <a:lnTo>
                  <a:pt x="2216" y="3286"/>
                </a:lnTo>
                <a:lnTo>
                  <a:pt x="2216" y="3402"/>
                </a:lnTo>
                <a:lnTo>
                  <a:pt x="2217" y="3303"/>
                </a:lnTo>
                <a:lnTo>
                  <a:pt x="2218" y="3444"/>
                </a:lnTo>
                <a:lnTo>
                  <a:pt x="2218" y="3300"/>
                </a:lnTo>
                <a:lnTo>
                  <a:pt x="2219" y="3412"/>
                </a:lnTo>
                <a:lnTo>
                  <a:pt x="2220" y="3257"/>
                </a:lnTo>
                <a:lnTo>
                  <a:pt x="2221" y="3423"/>
                </a:lnTo>
                <a:lnTo>
                  <a:pt x="2221" y="3326"/>
                </a:lnTo>
                <a:lnTo>
                  <a:pt x="2222" y="3411"/>
                </a:lnTo>
                <a:lnTo>
                  <a:pt x="2222" y="3321"/>
                </a:lnTo>
                <a:lnTo>
                  <a:pt x="2223" y="3436"/>
                </a:lnTo>
                <a:lnTo>
                  <a:pt x="2223" y="3318"/>
                </a:lnTo>
                <a:lnTo>
                  <a:pt x="2224" y="3436"/>
                </a:lnTo>
                <a:lnTo>
                  <a:pt x="2225" y="3325"/>
                </a:lnTo>
                <a:lnTo>
                  <a:pt x="2226" y="3427"/>
                </a:lnTo>
                <a:lnTo>
                  <a:pt x="2227" y="3301"/>
                </a:lnTo>
                <a:lnTo>
                  <a:pt x="2227" y="3410"/>
                </a:lnTo>
                <a:lnTo>
                  <a:pt x="2228" y="3312"/>
                </a:lnTo>
                <a:lnTo>
                  <a:pt x="2229" y="3448"/>
                </a:lnTo>
                <a:lnTo>
                  <a:pt x="2229" y="3303"/>
                </a:lnTo>
                <a:lnTo>
                  <a:pt x="2230" y="3437"/>
                </a:lnTo>
                <a:lnTo>
                  <a:pt x="2230" y="3352"/>
                </a:lnTo>
                <a:lnTo>
                  <a:pt x="2231" y="3426"/>
                </a:lnTo>
                <a:lnTo>
                  <a:pt x="2231" y="3327"/>
                </a:lnTo>
                <a:lnTo>
                  <a:pt x="2232" y="3436"/>
                </a:lnTo>
                <a:lnTo>
                  <a:pt x="2233" y="3323"/>
                </a:lnTo>
                <a:lnTo>
                  <a:pt x="2233" y="3397"/>
                </a:lnTo>
                <a:lnTo>
                  <a:pt x="2234" y="3324"/>
                </a:lnTo>
                <a:lnTo>
                  <a:pt x="2234" y="3436"/>
                </a:lnTo>
                <a:lnTo>
                  <a:pt x="2235" y="3341"/>
                </a:lnTo>
                <a:lnTo>
                  <a:pt x="2235" y="3458"/>
                </a:lnTo>
                <a:lnTo>
                  <a:pt x="2236" y="3328"/>
                </a:lnTo>
                <a:lnTo>
                  <a:pt x="2237" y="3407"/>
                </a:lnTo>
                <a:lnTo>
                  <a:pt x="2237" y="3313"/>
                </a:lnTo>
                <a:lnTo>
                  <a:pt x="2238" y="3414"/>
                </a:lnTo>
                <a:lnTo>
                  <a:pt x="2238" y="3312"/>
                </a:lnTo>
                <a:lnTo>
                  <a:pt x="2239" y="3445"/>
                </a:lnTo>
                <a:lnTo>
                  <a:pt x="2240" y="3293"/>
                </a:lnTo>
                <a:lnTo>
                  <a:pt x="2240" y="3400"/>
                </a:lnTo>
                <a:lnTo>
                  <a:pt x="2241" y="3291"/>
                </a:lnTo>
                <a:lnTo>
                  <a:pt x="2242" y="3456"/>
                </a:lnTo>
                <a:lnTo>
                  <a:pt x="2242" y="3308"/>
                </a:lnTo>
                <a:lnTo>
                  <a:pt x="2243" y="3468"/>
                </a:lnTo>
                <a:lnTo>
                  <a:pt x="2245" y="3328"/>
                </a:lnTo>
                <a:lnTo>
                  <a:pt x="2245" y="3436"/>
                </a:lnTo>
                <a:lnTo>
                  <a:pt x="2246" y="3332"/>
                </a:lnTo>
                <a:lnTo>
                  <a:pt x="2246" y="3422"/>
                </a:lnTo>
                <a:lnTo>
                  <a:pt x="2247" y="3321"/>
                </a:lnTo>
                <a:lnTo>
                  <a:pt x="2248" y="3424"/>
                </a:lnTo>
                <a:lnTo>
                  <a:pt x="2248" y="3309"/>
                </a:lnTo>
                <a:lnTo>
                  <a:pt x="2249" y="3440"/>
                </a:lnTo>
                <a:lnTo>
                  <a:pt x="2251" y="3305"/>
                </a:lnTo>
                <a:lnTo>
                  <a:pt x="2251" y="3402"/>
                </a:lnTo>
                <a:lnTo>
                  <a:pt x="2252" y="3301"/>
                </a:lnTo>
                <a:lnTo>
                  <a:pt x="2252" y="3429"/>
                </a:lnTo>
                <a:lnTo>
                  <a:pt x="2253" y="3294"/>
                </a:lnTo>
                <a:lnTo>
                  <a:pt x="2253" y="3455"/>
                </a:lnTo>
                <a:lnTo>
                  <a:pt x="2254" y="3355"/>
                </a:lnTo>
                <a:lnTo>
                  <a:pt x="2255" y="3439"/>
                </a:lnTo>
                <a:lnTo>
                  <a:pt x="2255" y="3357"/>
                </a:lnTo>
                <a:lnTo>
                  <a:pt x="2256" y="3498"/>
                </a:lnTo>
                <a:lnTo>
                  <a:pt x="2257" y="3332"/>
                </a:lnTo>
                <a:lnTo>
                  <a:pt x="2257" y="3452"/>
                </a:lnTo>
                <a:lnTo>
                  <a:pt x="2258" y="3314"/>
                </a:lnTo>
                <a:lnTo>
                  <a:pt x="2259" y="3434"/>
                </a:lnTo>
                <a:lnTo>
                  <a:pt x="2259" y="3307"/>
                </a:lnTo>
                <a:lnTo>
                  <a:pt x="2260" y="3423"/>
                </a:lnTo>
                <a:lnTo>
                  <a:pt x="2261" y="3304"/>
                </a:lnTo>
                <a:lnTo>
                  <a:pt x="2261" y="3430"/>
                </a:lnTo>
                <a:lnTo>
                  <a:pt x="2262" y="3326"/>
                </a:lnTo>
                <a:lnTo>
                  <a:pt x="2263" y="3493"/>
                </a:lnTo>
                <a:lnTo>
                  <a:pt x="2264" y="3339"/>
                </a:lnTo>
                <a:lnTo>
                  <a:pt x="2265" y="3428"/>
                </a:lnTo>
                <a:lnTo>
                  <a:pt x="2265" y="3329"/>
                </a:lnTo>
                <a:lnTo>
                  <a:pt x="2266" y="3457"/>
                </a:lnTo>
                <a:lnTo>
                  <a:pt x="2267" y="3296"/>
                </a:lnTo>
                <a:lnTo>
                  <a:pt x="2268" y="3430"/>
                </a:lnTo>
                <a:lnTo>
                  <a:pt x="2268" y="3304"/>
                </a:lnTo>
                <a:lnTo>
                  <a:pt x="2269" y="3433"/>
                </a:lnTo>
                <a:lnTo>
                  <a:pt x="2270" y="3319"/>
                </a:lnTo>
                <a:lnTo>
                  <a:pt x="2271" y="3451"/>
                </a:lnTo>
                <a:lnTo>
                  <a:pt x="2271" y="3326"/>
                </a:lnTo>
                <a:lnTo>
                  <a:pt x="2272" y="3440"/>
                </a:lnTo>
                <a:lnTo>
                  <a:pt x="2273" y="3324"/>
                </a:lnTo>
                <a:lnTo>
                  <a:pt x="2274" y="3468"/>
                </a:lnTo>
                <a:lnTo>
                  <a:pt x="2274" y="3329"/>
                </a:lnTo>
                <a:lnTo>
                  <a:pt x="2275" y="3460"/>
                </a:lnTo>
                <a:lnTo>
                  <a:pt x="2276" y="3337"/>
                </a:lnTo>
                <a:lnTo>
                  <a:pt x="2277" y="3416"/>
                </a:lnTo>
                <a:lnTo>
                  <a:pt x="2277" y="3331"/>
                </a:lnTo>
                <a:lnTo>
                  <a:pt x="2278" y="3447"/>
                </a:lnTo>
                <a:lnTo>
                  <a:pt x="2278" y="3295"/>
                </a:lnTo>
                <a:lnTo>
                  <a:pt x="2279" y="3440"/>
                </a:lnTo>
                <a:lnTo>
                  <a:pt x="2279" y="3332"/>
                </a:lnTo>
                <a:lnTo>
                  <a:pt x="2280" y="3431"/>
                </a:lnTo>
                <a:lnTo>
                  <a:pt x="2280" y="3314"/>
                </a:lnTo>
                <a:lnTo>
                  <a:pt x="2281" y="3460"/>
                </a:lnTo>
                <a:lnTo>
                  <a:pt x="2281" y="3312"/>
                </a:lnTo>
                <a:lnTo>
                  <a:pt x="2282" y="3442"/>
                </a:lnTo>
                <a:lnTo>
                  <a:pt x="2282" y="3341"/>
                </a:lnTo>
                <a:lnTo>
                  <a:pt x="2283" y="3423"/>
                </a:lnTo>
                <a:lnTo>
                  <a:pt x="2283" y="3323"/>
                </a:lnTo>
                <a:lnTo>
                  <a:pt x="2284" y="3420"/>
                </a:lnTo>
                <a:lnTo>
                  <a:pt x="2284" y="3335"/>
                </a:lnTo>
                <a:lnTo>
                  <a:pt x="2285" y="3479"/>
                </a:lnTo>
                <a:lnTo>
                  <a:pt x="2285" y="3360"/>
                </a:lnTo>
                <a:lnTo>
                  <a:pt x="2286" y="3441"/>
                </a:lnTo>
                <a:lnTo>
                  <a:pt x="2286" y="3317"/>
                </a:lnTo>
                <a:lnTo>
                  <a:pt x="2287" y="3422"/>
                </a:lnTo>
                <a:lnTo>
                  <a:pt x="2288" y="3307"/>
                </a:lnTo>
                <a:lnTo>
                  <a:pt x="2289" y="3436"/>
                </a:lnTo>
                <a:lnTo>
                  <a:pt x="2289" y="3323"/>
                </a:lnTo>
                <a:lnTo>
                  <a:pt x="2290" y="3473"/>
                </a:lnTo>
                <a:lnTo>
                  <a:pt x="2291" y="3342"/>
                </a:lnTo>
                <a:lnTo>
                  <a:pt x="2291" y="3469"/>
                </a:lnTo>
                <a:lnTo>
                  <a:pt x="2292" y="3342"/>
                </a:lnTo>
                <a:lnTo>
                  <a:pt x="2293" y="3417"/>
                </a:lnTo>
                <a:lnTo>
                  <a:pt x="2294" y="3302"/>
                </a:lnTo>
                <a:lnTo>
                  <a:pt x="2294" y="3418"/>
                </a:lnTo>
                <a:lnTo>
                  <a:pt x="2295" y="3335"/>
                </a:lnTo>
                <a:lnTo>
                  <a:pt x="2296" y="3474"/>
                </a:lnTo>
                <a:lnTo>
                  <a:pt x="2297" y="3307"/>
                </a:lnTo>
                <a:lnTo>
                  <a:pt x="2297" y="3436"/>
                </a:lnTo>
                <a:lnTo>
                  <a:pt x="2298" y="3318"/>
                </a:lnTo>
                <a:lnTo>
                  <a:pt x="2298" y="3393"/>
                </a:lnTo>
                <a:lnTo>
                  <a:pt x="2299" y="3317"/>
                </a:lnTo>
                <a:lnTo>
                  <a:pt x="2300" y="3437"/>
                </a:lnTo>
                <a:lnTo>
                  <a:pt x="2300" y="3348"/>
                </a:lnTo>
                <a:lnTo>
                  <a:pt x="2301" y="3421"/>
                </a:lnTo>
                <a:lnTo>
                  <a:pt x="2301" y="3327"/>
                </a:lnTo>
                <a:lnTo>
                  <a:pt x="2303" y="3457"/>
                </a:lnTo>
                <a:lnTo>
                  <a:pt x="2303" y="3361"/>
                </a:lnTo>
                <a:lnTo>
                  <a:pt x="2304" y="3459"/>
                </a:lnTo>
                <a:lnTo>
                  <a:pt x="2304" y="3326"/>
                </a:lnTo>
                <a:lnTo>
                  <a:pt x="2305" y="3451"/>
                </a:lnTo>
                <a:lnTo>
                  <a:pt x="2306" y="3298"/>
                </a:lnTo>
                <a:lnTo>
                  <a:pt x="2307" y="3384"/>
                </a:lnTo>
                <a:lnTo>
                  <a:pt x="2307" y="3291"/>
                </a:lnTo>
                <a:lnTo>
                  <a:pt x="2309" y="3456"/>
                </a:lnTo>
                <a:lnTo>
                  <a:pt x="2309" y="3322"/>
                </a:lnTo>
                <a:lnTo>
                  <a:pt x="2310" y="3402"/>
                </a:lnTo>
                <a:lnTo>
                  <a:pt x="2310" y="3343"/>
                </a:lnTo>
                <a:lnTo>
                  <a:pt x="2311" y="3434"/>
                </a:lnTo>
                <a:lnTo>
                  <a:pt x="2311" y="3300"/>
                </a:lnTo>
                <a:lnTo>
                  <a:pt x="2312" y="3426"/>
                </a:lnTo>
                <a:lnTo>
                  <a:pt x="2312" y="3317"/>
                </a:lnTo>
                <a:lnTo>
                  <a:pt x="2313" y="3452"/>
                </a:lnTo>
                <a:lnTo>
                  <a:pt x="2314" y="3338"/>
                </a:lnTo>
                <a:lnTo>
                  <a:pt x="2315" y="3450"/>
                </a:lnTo>
                <a:lnTo>
                  <a:pt x="2316" y="3335"/>
                </a:lnTo>
                <a:lnTo>
                  <a:pt x="2316" y="3443"/>
                </a:lnTo>
                <a:lnTo>
                  <a:pt x="2317" y="3317"/>
                </a:lnTo>
                <a:lnTo>
                  <a:pt x="2317" y="3435"/>
                </a:lnTo>
                <a:lnTo>
                  <a:pt x="2318" y="3311"/>
                </a:lnTo>
                <a:lnTo>
                  <a:pt x="2319" y="3428"/>
                </a:lnTo>
                <a:lnTo>
                  <a:pt x="2319" y="3284"/>
                </a:lnTo>
                <a:lnTo>
                  <a:pt x="2320" y="3414"/>
                </a:lnTo>
                <a:lnTo>
                  <a:pt x="2320" y="3318"/>
                </a:lnTo>
                <a:lnTo>
                  <a:pt x="2321" y="3431"/>
                </a:lnTo>
                <a:lnTo>
                  <a:pt x="2321" y="3310"/>
                </a:lnTo>
                <a:lnTo>
                  <a:pt x="2323" y="3433"/>
                </a:lnTo>
                <a:lnTo>
                  <a:pt x="2323" y="3326"/>
                </a:lnTo>
                <a:lnTo>
                  <a:pt x="2324" y="3445"/>
                </a:lnTo>
                <a:lnTo>
                  <a:pt x="2325" y="3322"/>
                </a:lnTo>
                <a:lnTo>
                  <a:pt x="2325" y="3431"/>
                </a:lnTo>
                <a:lnTo>
                  <a:pt x="2326" y="3332"/>
                </a:lnTo>
                <a:lnTo>
                  <a:pt x="2326" y="3459"/>
                </a:lnTo>
                <a:lnTo>
                  <a:pt x="2327" y="3329"/>
                </a:lnTo>
                <a:lnTo>
                  <a:pt x="2327" y="3439"/>
                </a:lnTo>
                <a:lnTo>
                  <a:pt x="2328" y="3345"/>
                </a:lnTo>
                <a:lnTo>
                  <a:pt x="2328" y="3439"/>
                </a:lnTo>
                <a:lnTo>
                  <a:pt x="2329" y="3331"/>
                </a:lnTo>
                <a:lnTo>
                  <a:pt x="2329" y="3458"/>
                </a:lnTo>
                <a:lnTo>
                  <a:pt x="2330" y="3293"/>
                </a:lnTo>
                <a:lnTo>
                  <a:pt x="2332" y="3456"/>
                </a:lnTo>
                <a:lnTo>
                  <a:pt x="2332" y="3328"/>
                </a:lnTo>
                <a:lnTo>
                  <a:pt x="2333" y="3434"/>
                </a:lnTo>
                <a:lnTo>
                  <a:pt x="2333" y="3342"/>
                </a:lnTo>
                <a:lnTo>
                  <a:pt x="2334" y="3463"/>
                </a:lnTo>
                <a:lnTo>
                  <a:pt x="2335" y="3316"/>
                </a:lnTo>
                <a:lnTo>
                  <a:pt x="2335" y="3419"/>
                </a:lnTo>
                <a:lnTo>
                  <a:pt x="2336" y="3335"/>
                </a:lnTo>
                <a:lnTo>
                  <a:pt x="2337" y="3435"/>
                </a:lnTo>
                <a:lnTo>
                  <a:pt x="2337" y="3313"/>
                </a:lnTo>
                <a:lnTo>
                  <a:pt x="2338" y="3439"/>
                </a:lnTo>
                <a:lnTo>
                  <a:pt x="2339" y="3307"/>
                </a:lnTo>
                <a:lnTo>
                  <a:pt x="2339" y="3452"/>
                </a:lnTo>
                <a:lnTo>
                  <a:pt x="2340" y="3323"/>
                </a:lnTo>
                <a:lnTo>
                  <a:pt x="2341" y="3416"/>
                </a:lnTo>
                <a:lnTo>
                  <a:pt x="2341" y="3303"/>
                </a:lnTo>
                <a:lnTo>
                  <a:pt x="2342" y="3439"/>
                </a:lnTo>
                <a:lnTo>
                  <a:pt x="2342" y="3259"/>
                </a:lnTo>
                <a:lnTo>
                  <a:pt x="2344" y="3437"/>
                </a:lnTo>
                <a:lnTo>
                  <a:pt x="2344" y="3306"/>
                </a:lnTo>
                <a:lnTo>
                  <a:pt x="2345" y="3445"/>
                </a:lnTo>
                <a:lnTo>
                  <a:pt x="2346" y="3316"/>
                </a:lnTo>
                <a:lnTo>
                  <a:pt x="2346" y="3402"/>
                </a:lnTo>
                <a:lnTo>
                  <a:pt x="2347" y="3306"/>
                </a:lnTo>
                <a:lnTo>
                  <a:pt x="2347" y="3399"/>
                </a:lnTo>
                <a:lnTo>
                  <a:pt x="2348" y="3354"/>
                </a:lnTo>
                <a:lnTo>
                  <a:pt x="2348" y="3424"/>
                </a:lnTo>
                <a:lnTo>
                  <a:pt x="2349" y="3328"/>
                </a:lnTo>
                <a:lnTo>
                  <a:pt x="2349" y="3438"/>
                </a:lnTo>
                <a:lnTo>
                  <a:pt x="2350" y="3337"/>
                </a:lnTo>
                <a:lnTo>
                  <a:pt x="2350" y="3450"/>
                </a:lnTo>
                <a:lnTo>
                  <a:pt x="2351" y="3322"/>
                </a:lnTo>
                <a:lnTo>
                  <a:pt x="2351" y="3421"/>
                </a:lnTo>
                <a:lnTo>
                  <a:pt x="2352" y="3350"/>
                </a:lnTo>
                <a:lnTo>
                  <a:pt x="2352" y="3446"/>
                </a:lnTo>
                <a:lnTo>
                  <a:pt x="2353" y="3329"/>
                </a:lnTo>
                <a:lnTo>
                  <a:pt x="2354" y="3425"/>
                </a:lnTo>
                <a:lnTo>
                  <a:pt x="2355" y="3334"/>
                </a:lnTo>
                <a:lnTo>
                  <a:pt x="2355" y="3475"/>
                </a:lnTo>
                <a:lnTo>
                  <a:pt x="2356" y="3302"/>
                </a:lnTo>
                <a:lnTo>
                  <a:pt x="2356" y="3428"/>
                </a:lnTo>
                <a:lnTo>
                  <a:pt x="2357" y="3313"/>
                </a:lnTo>
                <a:lnTo>
                  <a:pt x="2358" y="3424"/>
                </a:lnTo>
                <a:lnTo>
                  <a:pt x="2358" y="3304"/>
                </a:lnTo>
                <a:lnTo>
                  <a:pt x="2359" y="3478"/>
                </a:lnTo>
                <a:lnTo>
                  <a:pt x="2359" y="3340"/>
                </a:lnTo>
                <a:lnTo>
                  <a:pt x="2360" y="3426"/>
                </a:lnTo>
                <a:lnTo>
                  <a:pt x="2360" y="3329"/>
                </a:lnTo>
                <a:lnTo>
                  <a:pt x="2361" y="3458"/>
                </a:lnTo>
                <a:lnTo>
                  <a:pt x="2362" y="3327"/>
                </a:lnTo>
                <a:lnTo>
                  <a:pt x="2363" y="3443"/>
                </a:lnTo>
                <a:lnTo>
                  <a:pt x="2363" y="3313"/>
                </a:lnTo>
                <a:lnTo>
                  <a:pt x="2364" y="3437"/>
                </a:lnTo>
                <a:lnTo>
                  <a:pt x="2365" y="3340"/>
                </a:lnTo>
                <a:lnTo>
                  <a:pt x="2365" y="3414"/>
                </a:lnTo>
                <a:lnTo>
                  <a:pt x="2366" y="3311"/>
                </a:lnTo>
                <a:lnTo>
                  <a:pt x="2367" y="3430"/>
                </a:lnTo>
                <a:lnTo>
                  <a:pt x="2368" y="3295"/>
                </a:lnTo>
                <a:lnTo>
                  <a:pt x="2369" y="3452"/>
                </a:lnTo>
                <a:lnTo>
                  <a:pt x="2370" y="3321"/>
                </a:lnTo>
                <a:lnTo>
                  <a:pt x="2371" y="3460"/>
                </a:lnTo>
                <a:lnTo>
                  <a:pt x="2371" y="3334"/>
                </a:lnTo>
                <a:lnTo>
                  <a:pt x="2372" y="3475"/>
                </a:lnTo>
                <a:lnTo>
                  <a:pt x="2373" y="3336"/>
                </a:lnTo>
                <a:lnTo>
                  <a:pt x="2374" y="3411"/>
                </a:lnTo>
                <a:lnTo>
                  <a:pt x="2375" y="3326"/>
                </a:lnTo>
                <a:lnTo>
                  <a:pt x="2375" y="3415"/>
                </a:lnTo>
                <a:lnTo>
                  <a:pt x="2376" y="3320"/>
                </a:lnTo>
                <a:lnTo>
                  <a:pt x="2376" y="3416"/>
                </a:lnTo>
                <a:lnTo>
                  <a:pt x="2377" y="3318"/>
                </a:lnTo>
                <a:lnTo>
                  <a:pt x="2377" y="3415"/>
                </a:lnTo>
                <a:lnTo>
                  <a:pt x="2378" y="3313"/>
                </a:lnTo>
                <a:lnTo>
                  <a:pt x="2379" y="3436"/>
                </a:lnTo>
                <a:lnTo>
                  <a:pt x="2380" y="3326"/>
                </a:lnTo>
                <a:lnTo>
                  <a:pt x="2381" y="3417"/>
                </a:lnTo>
                <a:lnTo>
                  <a:pt x="2381" y="3327"/>
                </a:lnTo>
                <a:lnTo>
                  <a:pt x="2382" y="3433"/>
                </a:lnTo>
                <a:lnTo>
                  <a:pt x="2382" y="3324"/>
                </a:lnTo>
                <a:lnTo>
                  <a:pt x="2383" y="3424"/>
                </a:lnTo>
                <a:lnTo>
                  <a:pt x="2384" y="3298"/>
                </a:lnTo>
                <a:lnTo>
                  <a:pt x="2384" y="3439"/>
                </a:lnTo>
                <a:lnTo>
                  <a:pt x="2385" y="3289"/>
                </a:lnTo>
                <a:lnTo>
                  <a:pt x="2386" y="3423"/>
                </a:lnTo>
                <a:lnTo>
                  <a:pt x="2387" y="3295"/>
                </a:lnTo>
                <a:lnTo>
                  <a:pt x="2387" y="3417"/>
                </a:lnTo>
                <a:lnTo>
                  <a:pt x="2388" y="3329"/>
                </a:lnTo>
                <a:lnTo>
                  <a:pt x="2388" y="3444"/>
                </a:lnTo>
                <a:lnTo>
                  <a:pt x="2389" y="3270"/>
                </a:lnTo>
                <a:lnTo>
                  <a:pt x="2390" y="3435"/>
                </a:lnTo>
                <a:lnTo>
                  <a:pt x="2391" y="3340"/>
                </a:lnTo>
                <a:lnTo>
                  <a:pt x="2391" y="3448"/>
                </a:lnTo>
                <a:lnTo>
                  <a:pt x="2392" y="3329"/>
                </a:lnTo>
                <a:lnTo>
                  <a:pt x="2392" y="3419"/>
                </a:lnTo>
                <a:lnTo>
                  <a:pt x="2394" y="3305"/>
                </a:lnTo>
                <a:lnTo>
                  <a:pt x="2394" y="3433"/>
                </a:lnTo>
                <a:lnTo>
                  <a:pt x="2395" y="3358"/>
                </a:lnTo>
                <a:lnTo>
                  <a:pt x="2395" y="3439"/>
                </a:lnTo>
                <a:lnTo>
                  <a:pt x="2396" y="3324"/>
                </a:lnTo>
                <a:lnTo>
                  <a:pt x="2397" y="3429"/>
                </a:lnTo>
                <a:lnTo>
                  <a:pt x="2397" y="3341"/>
                </a:lnTo>
                <a:lnTo>
                  <a:pt x="2398" y="3456"/>
                </a:lnTo>
                <a:lnTo>
                  <a:pt x="2398" y="3323"/>
                </a:lnTo>
                <a:lnTo>
                  <a:pt x="2399" y="3444"/>
                </a:lnTo>
                <a:lnTo>
                  <a:pt x="2400" y="3336"/>
                </a:lnTo>
                <a:lnTo>
                  <a:pt x="2400" y="3473"/>
                </a:lnTo>
                <a:lnTo>
                  <a:pt x="2401" y="3312"/>
                </a:lnTo>
                <a:lnTo>
                  <a:pt x="2402" y="3438"/>
                </a:lnTo>
                <a:lnTo>
                  <a:pt x="2402" y="3322"/>
                </a:lnTo>
                <a:lnTo>
                  <a:pt x="2403" y="3440"/>
                </a:lnTo>
                <a:lnTo>
                  <a:pt x="2403" y="3325"/>
                </a:lnTo>
                <a:lnTo>
                  <a:pt x="2404" y="3428"/>
                </a:lnTo>
                <a:lnTo>
                  <a:pt x="2405" y="3339"/>
                </a:lnTo>
                <a:lnTo>
                  <a:pt x="2405" y="3477"/>
                </a:lnTo>
                <a:lnTo>
                  <a:pt x="2406" y="3340"/>
                </a:lnTo>
                <a:lnTo>
                  <a:pt x="2407" y="3432"/>
                </a:lnTo>
                <a:lnTo>
                  <a:pt x="2407" y="3315"/>
                </a:lnTo>
                <a:lnTo>
                  <a:pt x="2408" y="3451"/>
                </a:lnTo>
                <a:lnTo>
                  <a:pt x="2409" y="3311"/>
                </a:lnTo>
                <a:lnTo>
                  <a:pt x="2410" y="3436"/>
                </a:lnTo>
                <a:lnTo>
                  <a:pt x="2410" y="3321"/>
                </a:lnTo>
                <a:lnTo>
                  <a:pt x="2412" y="3433"/>
                </a:lnTo>
                <a:lnTo>
                  <a:pt x="2412" y="3310"/>
                </a:lnTo>
                <a:lnTo>
                  <a:pt x="2414" y="3420"/>
                </a:lnTo>
                <a:lnTo>
                  <a:pt x="2414" y="3338"/>
                </a:lnTo>
                <a:lnTo>
                  <a:pt x="2415" y="3433"/>
                </a:lnTo>
                <a:lnTo>
                  <a:pt x="2415" y="3326"/>
                </a:lnTo>
                <a:lnTo>
                  <a:pt x="2416" y="3439"/>
                </a:lnTo>
                <a:lnTo>
                  <a:pt x="2417" y="3331"/>
                </a:lnTo>
                <a:lnTo>
                  <a:pt x="2418" y="3456"/>
                </a:lnTo>
                <a:lnTo>
                  <a:pt x="2418" y="3331"/>
                </a:lnTo>
                <a:lnTo>
                  <a:pt x="2419" y="3417"/>
                </a:lnTo>
                <a:lnTo>
                  <a:pt x="2419" y="3313"/>
                </a:lnTo>
                <a:lnTo>
                  <a:pt x="2420" y="3420"/>
                </a:lnTo>
                <a:lnTo>
                  <a:pt x="2421" y="3281"/>
                </a:lnTo>
                <a:lnTo>
                  <a:pt x="2421" y="3462"/>
                </a:lnTo>
                <a:lnTo>
                  <a:pt x="2422" y="3307"/>
                </a:lnTo>
                <a:lnTo>
                  <a:pt x="2422" y="3430"/>
                </a:lnTo>
                <a:lnTo>
                  <a:pt x="2423" y="3341"/>
                </a:lnTo>
                <a:lnTo>
                  <a:pt x="2423" y="3442"/>
                </a:lnTo>
                <a:lnTo>
                  <a:pt x="2424" y="3319"/>
                </a:lnTo>
                <a:lnTo>
                  <a:pt x="2425" y="3446"/>
                </a:lnTo>
                <a:lnTo>
                  <a:pt x="2425" y="3304"/>
                </a:lnTo>
                <a:lnTo>
                  <a:pt x="2427" y="3457"/>
                </a:lnTo>
                <a:lnTo>
                  <a:pt x="2427" y="3321"/>
                </a:lnTo>
                <a:lnTo>
                  <a:pt x="2428" y="3416"/>
                </a:lnTo>
                <a:lnTo>
                  <a:pt x="2428" y="3319"/>
                </a:lnTo>
                <a:lnTo>
                  <a:pt x="2429" y="3439"/>
                </a:lnTo>
                <a:lnTo>
                  <a:pt x="2429" y="3323"/>
                </a:lnTo>
                <a:lnTo>
                  <a:pt x="2430" y="3454"/>
                </a:lnTo>
                <a:lnTo>
                  <a:pt x="2431" y="3332"/>
                </a:lnTo>
                <a:lnTo>
                  <a:pt x="2431" y="3427"/>
                </a:lnTo>
                <a:lnTo>
                  <a:pt x="2432" y="3304"/>
                </a:lnTo>
                <a:lnTo>
                  <a:pt x="2432" y="3438"/>
                </a:lnTo>
                <a:lnTo>
                  <a:pt x="2433" y="3286"/>
                </a:lnTo>
                <a:lnTo>
                  <a:pt x="2434" y="3429"/>
                </a:lnTo>
                <a:lnTo>
                  <a:pt x="2434" y="3323"/>
                </a:lnTo>
                <a:lnTo>
                  <a:pt x="2435" y="3443"/>
                </a:lnTo>
                <a:lnTo>
                  <a:pt x="2436" y="3325"/>
                </a:lnTo>
                <a:lnTo>
                  <a:pt x="2436" y="3423"/>
                </a:lnTo>
                <a:lnTo>
                  <a:pt x="2437" y="3323"/>
                </a:lnTo>
                <a:lnTo>
                  <a:pt x="2437" y="3412"/>
                </a:lnTo>
                <a:lnTo>
                  <a:pt x="2438" y="3311"/>
                </a:lnTo>
                <a:lnTo>
                  <a:pt x="2439" y="3524"/>
                </a:lnTo>
                <a:lnTo>
                  <a:pt x="2439" y="3321"/>
                </a:lnTo>
                <a:lnTo>
                  <a:pt x="2440" y="3457"/>
                </a:lnTo>
                <a:lnTo>
                  <a:pt x="2440" y="3325"/>
                </a:lnTo>
                <a:lnTo>
                  <a:pt x="2441" y="3404"/>
                </a:lnTo>
                <a:lnTo>
                  <a:pt x="2441" y="3334"/>
                </a:lnTo>
                <a:lnTo>
                  <a:pt x="2442" y="3432"/>
                </a:lnTo>
                <a:lnTo>
                  <a:pt x="2443" y="3301"/>
                </a:lnTo>
                <a:lnTo>
                  <a:pt x="2443" y="3413"/>
                </a:lnTo>
                <a:lnTo>
                  <a:pt x="2444" y="3295"/>
                </a:lnTo>
                <a:lnTo>
                  <a:pt x="2445" y="3433"/>
                </a:lnTo>
                <a:lnTo>
                  <a:pt x="2446" y="3323"/>
                </a:lnTo>
                <a:lnTo>
                  <a:pt x="2446" y="3418"/>
                </a:lnTo>
                <a:lnTo>
                  <a:pt x="2447" y="3313"/>
                </a:lnTo>
                <a:lnTo>
                  <a:pt x="2448" y="3430"/>
                </a:lnTo>
                <a:lnTo>
                  <a:pt x="2448" y="3286"/>
                </a:lnTo>
                <a:lnTo>
                  <a:pt x="2449" y="3427"/>
                </a:lnTo>
                <a:lnTo>
                  <a:pt x="2449" y="3284"/>
                </a:lnTo>
                <a:lnTo>
                  <a:pt x="2450" y="3463"/>
                </a:lnTo>
                <a:lnTo>
                  <a:pt x="2450" y="3335"/>
                </a:lnTo>
                <a:lnTo>
                  <a:pt x="2451" y="3415"/>
                </a:lnTo>
                <a:lnTo>
                  <a:pt x="2451" y="3329"/>
                </a:lnTo>
                <a:lnTo>
                  <a:pt x="2452" y="3421"/>
                </a:lnTo>
                <a:lnTo>
                  <a:pt x="2452" y="3338"/>
                </a:lnTo>
                <a:lnTo>
                  <a:pt x="2453" y="3424"/>
                </a:lnTo>
                <a:lnTo>
                  <a:pt x="2453" y="3323"/>
                </a:lnTo>
                <a:lnTo>
                  <a:pt x="2454" y="3414"/>
                </a:lnTo>
                <a:lnTo>
                  <a:pt x="2455" y="3303"/>
                </a:lnTo>
                <a:lnTo>
                  <a:pt x="2455" y="3472"/>
                </a:lnTo>
                <a:lnTo>
                  <a:pt x="2457" y="3296"/>
                </a:lnTo>
                <a:lnTo>
                  <a:pt x="2457" y="3470"/>
                </a:lnTo>
                <a:lnTo>
                  <a:pt x="2458" y="3303"/>
                </a:lnTo>
                <a:lnTo>
                  <a:pt x="2458" y="3439"/>
                </a:lnTo>
                <a:lnTo>
                  <a:pt x="2459" y="3310"/>
                </a:lnTo>
                <a:lnTo>
                  <a:pt x="2459" y="3417"/>
                </a:lnTo>
                <a:lnTo>
                  <a:pt x="2460" y="3329"/>
                </a:lnTo>
                <a:lnTo>
                  <a:pt x="2461" y="3445"/>
                </a:lnTo>
                <a:lnTo>
                  <a:pt x="2462" y="3322"/>
                </a:lnTo>
                <a:lnTo>
                  <a:pt x="2462" y="3475"/>
                </a:lnTo>
                <a:lnTo>
                  <a:pt x="2463" y="3351"/>
                </a:lnTo>
                <a:lnTo>
                  <a:pt x="2464" y="3424"/>
                </a:lnTo>
                <a:lnTo>
                  <a:pt x="2465" y="3325"/>
                </a:lnTo>
                <a:lnTo>
                  <a:pt x="2465" y="3448"/>
                </a:lnTo>
                <a:lnTo>
                  <a:pt x="2466" y="3321"/>
                </a:lnTo>
                <a:lnTo>
                  <a:pt x="2467" y="3424"/>
                </a:lnTo>
                <a:lnTo>
                  <a:pt x="2467" y="3341"/>
                </a:lnTo>
                <a:lnTo>
                  <a:pt x="2468" y="3448"/>
                </a:lnTo>
                <a:lnTo>
                  <a:pt x="2469" y="3328"/>
                </a:lnTo>
                <a:lnTo>
                  <a:pt x="2470" y="3455"/>
                </a:lnTo>
                <a:lnTo>
                  <a:pt x="2471" y="3308"/>
                </a:lnTo>
                <a:lnTo>
                  <a:pt x="2471" y="3433"/>
                </a:lnTo>
                <a:lnTo>
                  <a:pt x="2472" y="3337"/>
                </a:lnTo>
                <a:lnTo>
                  <a:pt x="2473" y="3432"/>
                </a:lnTo>
                <a:lnTo>
                  <a:pt x="2473" y="3323"/>
                </a:lnTo>
                <a:lnTo>
                  <a:pt x="2474" y="3442"/>
                </a:lnTo>
                <a:lnTo>
                  <a:pt x="2475" y="3313"/>
                </a:lnTo>
                <a:lnTo>
                  <a:pt x="2475" y="3433"/>
                </a:lnTo>
                <a:lnTo>
                  <a:pt x="2476" y="3330"/>
                </a:lnTo>
                <a:lnTo>
                  <a:pt x="2477" y="3426"/>
                </a:lnTo>
                <a:lnTo>
                  <a:pt x="2478" y="3316"/>
                </a:lnTo>
                <a:lnTo>
                  <a:pt x="2479" y="3447"/>
                </a:lnTo>
                <a:lnTo>
                  <a:pt x="2479" y="3350"/>
                </a:lnTo>
                <a:lnTo>
                  <a:pt x="2480" y="3429"/>
                </a:lnTo>
                <a:lnTo>
                  <a:pt x="2480" y="3341"/>
                </a:lnTo>
                <a:lnTo>
                  <a:pt x="2481" y="3429"/>
                </a:lnTo>
                <a:lnTo>
                  <a:pt x="2481" y="3325"/>
                </a:lnTo>
                <a:lnTo>
                  <a:pt x="2483" y="3446"/>
                </a:lnTo>
                <a:lnTo>
                  <a:pt x="2483" y="3339"/>
                </a:lnTo>
                <a:lnTo>
                  <a:pt x="2484" y="3434"/>
                </a:lnTo>
                <a:lnTo>
                  <a:pt x="2485" y="3331"/>
                </a:lnTo>
                <a:lnTo>
                  <a:pt x="2485" y="3446"/>
                </a:lnTo>
                <a:lnTo>
                  <a:pt x="2486" y="3315"/>
                </a:lnTo>
                <a:lnTo>
                  <a:pt x="2487" y="3458"/>
                </a:lnTo>
                <a:lnTo>
                  <a:pt x="2488" y="3343"/>
                </a:lnTo>
                <a:lnTo>
                  <a:pt x="2489" y="3431"/>
                </a:lnTo>
                <a:lnTo>
                  <a:pt x="2489" y="3316"/>
                </a:lnTo>
                <a:lnTo>
                  <a:pt x="2490" y="3446"/>
                </a:lnTo>
                <a:lnTo>
                  <a:pt x="2490" y="3347"/>
                </a:lnTo>
                <a:lnTo>
                  <a:pt x="2491" y="3410"/>
                </a:lnTo>
                <a:lnTo>
                  <a:pt x="2491" y="3315"/>
                </a:lnTo>
                <a:lnTo>
                  <a:pt x="2492" y="3445"/>
                </a:lnTo>
                <a:lnTo>
                  <a:pt x="2493" y="3358"/>
                </a:lnTo>
                <a:lnTo>
                  <a:pt x="2493" y="3452"/>
                </a:lnTo>
                <a:lnTo>
                  <a:pt x="2494" y="3330"/>
                </a:lnTo>
                <a:lnTo>
                  <a:pt x="2494" y="3444"/>
                </a:lnTo>
                <a:lnTo>
                  <a:pt x="2496" y="3318"/>
                </a:lnTo>
                <a:lnTo>
                  <a:pt x="2496" y="3409"/>
                </a:lnTo>
                <a:lnTo>
                  <a:pt x="2497" y="3347"/>
                </a:lnTo>
                <a:lnTo>
                  <a:pt x="2497" y="3452"/>
                </a:lnTo>
                <a:lnTo>
                  <a:pt x="2498" y="3320"/>
                </a:lnTo>
                <a:lnTo>
                  <a:pt x="2499" y="3472"/>
                </a:lnTo>
                <a:lnTo>
                  <a:pt x="2499" y="3357"/>
                </a:lnTo>
                <a:lnTo>
                  <a:pt x="2500" y="3445"/>
                </a:lnTo>
                <a:lnTo>
                  <a:pt x="2500" y="3319"/>
                </a:lnTo>
                <a:lnTo>
                  <a:pt x="2501" y="3439"/>
                </a:lnTo>
                <a:lnTo>
                  <a:pt x="2502" y="3304"/>
                </a:lnTo>
                <a:lnTo>
                  <a:pt x="2502" y="3433"/>
                </a:lnTo>
                <a:lnTo>
                  <a:pt x="2503" y="3359"/>
                </a:lnTo>
                <a:lnTo>
                  <a:pt x="2503" y="3470"/>
                </a:lnTo>
                <a:lnTo>
                  <a:pt x="2504" y="3325"/>
                </a:lnTo>
                <a:lnTo>
                  <a:pt x="2505" y="3442"/>
                </a:lnTo>
                <a:lnTo>
                  <a:pt x="2505" y="3338"/>
                </a:lnTo>
                <a:lnTo>
                  <a:pt x="2506" y="3450"/>
                </a:lnTo>
                <a:lnTo>
                  <a:pt x="2506" y="3298"/>
                </a:lnTo>
                <a:lnTo>
                  <a:pt x="2507" y="3460"/>
                </a:lnTo>
                <a:lnTo>
                  <a:pt x="2507" y="3316"/>
                </a:lnTo>
                <a:lnTo>
                  <a:pt x="2508" y="3421"/>
                </a:lnTo>
                <a:lnTo>
                  <a:pt x="2509" y="3332"/>
                </a:lnTo>
                <a:lnTo>
                  <a:pt x="2510" y="3438"/>
                </a:lnTo>
                <a:lnTo>
                  <a:pt x="2510" y="3301"/>
                </a:lnTo>
                <a:lnTo>
                  <a:pt x="2511" y="3396"/>
                </a:lnTo>
                <a:lnTo>
                  <a:pt x="2511" y="3350"/>
                </a:lnTo>
                <a:lnTo>
                  <a:pt x="2512" y="3442"/>
                </a:lnTo>
                <a:lnTo>
                  <a:pt x="2513" y="3331"/>
                </a:lnTo>
                <a:lnTo>
                  <a:pt x="2513" y="3421"/>
                </a:lnTo>
                <a:lnTo>
                  <a:pt x="2514" y="3330"/>
                </a:lnTo>
                <a:lnTo>
                  <a:pt x="2514" y="3405"/>
                </a:lnTo>
                <a:lnTo>
                  <a:pt x="2515" y="3340"/>
                </a:lnTo>
                <a:lnTo>
                  <a:pt x="2515" y="3419"/>
                </a:lnTo>
                <a:lnTo>
                  <a:pt x="2516" y="3314"/>
                </a:lnTo>
                <a:lnTo>
                  <a:pt x="2516" y="3431"/>
                </a:lnTo>
                <a:lnTo>
                  <a:pt x="2517" y="3298"/>
                </a:lnTo>
                <a:lnTo>
                  <a:pt x="2517" y="3450"/>
                </a:lnTo>
                <a:lnTo>
                  <a:pt x="2519" y="3322"/>
                </a:lnTo>
                <a:lnTo>
                  <a:pt x="2519" y="3412"/>
                </a:lnTo>
                <a:lnTo>
                  <a:pt x="2520" y="3325"/>
                </a:lnTo>
                <a:lnTo>
                  <a:pt x="2521" y="3430"/>
                </a:lnTo>
                <a:lnTo>
                  <a:pt x="2521" y="3327"/>
                </a:lnTo>
                <a:lnTo>
                  <a:pt x="2522" y="3431"/>
                </a:lnTo>
                <a:lnTo>
                  <a:pt x="2523" y="3343"/>
                </a:lnTo>
                <a:lnTo>
                  <a:pt x="2524" y="3430"/>
                </a:lnTo>
                <a:lnTo>
                  <a:pt x="2524" y="3320"/>
                </a:lnTo>
                <a:lnTo>
                  <a:pt x="2525" y="3430"/>
                </a:lnTo>
                <a:lnTo>
                  <a:pt x="2525" y="3316"/>
                </a:lnTo>
                <a:lnTo>
                  <a:pt x="2526" y="3411"/>
                </a:lnTo>
                <a:lnTo>
                  <a:pt x="2527" y="3307"/>
                </a:lnTo>
                <a:lnTo>
                  <a:pt x="2527" y="3441"/>
                </a:lnTo>
                <a:lnTo>
                  <a:pt x="2528" y="3327"/>
                </a:lnTo>
                <a:lnTo>
                  <a:pt x="2529" y="3410"/>
                </a:lnTo>
                <a:lnTo>
                  <a:pt x="2530" y="3287"/>
                </a:lnTo>
                <a:lnTo>
                  <a:pt x="2530" y="3408"/>
                </a:lnTo>
                <a:lnTo>
                  <a:pt x="2531" y="3350"/>
                </a:lnTo>
                <a:lnTo>
                  <a:pt x="2531" y="3456"/>
                </a:lnTo>
                <a:lnTo>
                  <a:pt x="2532" y="3347"/>
                </a:lnTo>
                <a:lnTo>
                  <a:pt x="2532" y="3439"/>
                </a:lnTo>
                <a:lnTo>
                  <a:pt x="2533" y="3319"/>
                </a:lnTo>
                <a:lnTo>
                  <a:pt x="2533" y="3435"/>
                </a:lnTo>
                <a:lnTo>
                  <a:pt x="2534" y="3313"/>
                </a:lnTo>
                <a:lnTo>
                  <a:pt x="2535" y="3451"/>
                </a:lnTo>
                <a:lnTo>
                  <a:pt x="2535" y="3335"/>
                </a:lnTo>
                <a:lnTo>
                  <a:pt x="2536" y="3458"/>
                </a:lnTo>
                <a:lnTo>
                  <a:pt x="2536" y="3355"/>
                </a:lnTo>
                <a:lnTo>
                  <a:pt x="2537" y="3417"/>
                </a:lnTo>
                <a:lnTo>
                  <a:pt x="2538" y="3319"/>
                </a:lnTo>
                <a:lnTo>
                  <a:pt x="2538" y="3441"/>
                </a:lnTo>
                <a:lnTo>
                  <a:pt x="2539" y="3332"/>
                </a:lnTo>
                <a:lnTo>
                  <a:pt x="2540" y="3440"/>
                </a:lnTo>
                <a:lnTo>
                  <a:pt x="2540" y="3322"/>
                </a:lnTo>
                <a:lnTo>
                  <a:pt x="2541" y="3433"/>
                </a:lnTo>
                <a:lnTo>
                  <a:pt x="2541" y="3335"/>
                </a:lnTo>
                <a:lnTo>
                  <a:pt x="2542" y="3478"/>
                </a:lnTo>
                <a:lnTo>
                  <a:pt x="2543" y="3331"/>
                </a:lnTo>
                <a:lnTo>
                  <a:pt x="2543" y="3403"/>
                </a:lnTo>
                <a:lnTo>
                  <a:pt x="2544" y="3357"/>
                </a:lnTo>
                <a:lnTo>
                  <a:pt x="2544" y="3446"/>
                </a:lnTo>
                <a:lnTo>
                  <a:pt x="2545" y="3359"/>
                </a:lnTo>
                <a:lnTo>
                  <a:pt x="2545" y="3488"/>
                </a:lnTo>
                <a:lnTo>
                  <a:pt x="2546" y="3326"/>
                </a:lnTo>
                <a:lnTo>
                  <a:pt x="2546" y="3463"/>
                </a:lnTo>
                <a:lnTo>
                  <a:pt x="2547" y="3323"/>
                </a:lnTo>
                <a:lnTo>
                  <a:pt x="2548" y="3429"/>
                </a:lnTo>
                <a:lnTo>
                  <a:pt x="2549" y="3318"/>
                </a:lnTo>
                <a:lnTo>
                  <a:pt x="2550" y="3454"/>
                </a:lnTo>
                <a:lnTo>
                  <a:pt x="2550" y="3349"/>
                </a:lnTo>
                <a:lnTo>
                  <a:pt x="2551" y="3409"/>
                </a:lnTo>
                <a:lnTo>
                  <a:pt x="2551" y="3325"/>
                </a:lnTo>
                <a:lnTo>
                  <a:pt x="2552" y="3442"/>
                </a:lnTo>
                <a:lnTo>
                  <a:pt x="2554" y="3345"/>
                </a:lnTo>
                <a:lnTo>
                  <a:pt x="2555" y="3441"/>
                </a:lnTo>
                <a:lnTo>
                  <a:pt x="2555" y="3352"/>
                </a:lnTo>
                <a:lnTo>
                  <a:pt x="2556" y="3453"/>
                </a:lnTo>
                <a:lnTo>
                  <a:pt x="2556" y="3318"/>
                </a:lnTo>
                <a:lnTo>
                  <a:pt x="2557" y="3427"/>
                </a:lnTo>
                <a:lnTo>
                  <a:pt x="2558" y="3319"/>
                </a:lnTo>
                <a:lnTo>
                  <a:pt x="2559" y="3421"/>
                </a:lnTo>
                <a:lnTo>
                  <a:pt x="2559" y="3350"/>
                </a:lnTo>
                <a:lnTo>
                  <a:pt x="2560" y="3407"/>
                </a:lnTo>
                <a:lnTo>
                  <a:pt x="2560" y="3325"/>
                </a:lnTo>
                <a:lnTo>
                  <a:pt x="2561" y="3418"/>
                </a:lnTo>
                <a:lnTo>
                  <a:pt x="2562" y="3323"/>
                </a:lnTo>
                <a:lnTo>
                  <a:pt x="2562" y="3407"/>
                </a:lnTo>
                <a:lnTo>
                  <a:pt x="2563" y="3341"/>
                </a:lnTo>
                <a:lnTo>
                  <a:pt x="2563" y="3442"/>
                </a:lnTo>
                <a:lnTo>
                  <a:pt x="2564" y="3294"/>
                </a:lnTo>
                <a:lnTo>
                  <a:pt x="2565" y="3428"/>
                </a:lnTo>
                <a:lnTo>
                  <a:pt x="2566" y="3327"/>
                </a:lnTo>
                <a:lnTo>
                  <a:pt x="2566" y="3416"/>
                </a:lnTo>
                <a:lnTo>
                  <a:pt x="2567" y="3323"/>
                </a:lnTo>
                <a:lnTo>
                  <a:pt x="2568" y="3408"/>
                </a:lnTo>
                <a:lnTo>
                  <a:pt x="2568" y="3338"/>
                </a:lnTo>
                <a:lnTo>
                  <a:pt x="2570" y="3448"/>
                </a:lnTo>
                <a:lnTo>
                  <a:pt x="2570" y="3323"/>
                </a:lnTo>
                <a:lnTo>
                  <a:pt x="2571" y="3441"/>
                </a:lnTo>
                <a:lnTo>
                  <a:pt x="2572" y="3338"/>
                </a:lnTo>
                <a:lnTo>
                  <a:pt x="2572" y="3421"/>
                </a:lnTo>
                <a:lnTo>
                  <a:pt x="2573" y="3314"/>
                </a:lnTo>
                <a:lnTo>
                  <a:pt x="2573" y="3436"/>
                </a:lnTo>
                <a:lnTo>
                  <a:pt x="2574" y="3325"/>
                </a:lnTo>
                <a:lnTo>
                  <a:pt x="2575" y="3444"/>
                </a:lnTo>
                <a:lnTo>
                  <a:pt x="2575" y="3329"/>
                </a:lnTo>
                <a:lnTo>
                  <a:pt x="2576" y="3455"/>
                </a:lnTo>
                <a:lnTo>
                  <a:pt x="2577" y="3338"/>
                </a:lnTo>
                <a:lnTo>
                  <a:pt x="2577" y="3429"/>
                </a:lnTo>
                <a:lnTo>
                  <a:pt x="2578" y="3304"/>
                </a:lnTo>
                <a:lnTo>
                  <a:pt x="2579" y="3436"/>
                </a:lnTo>
                <a:lnTo>
                  <a:pt x="2581" y="3326"/>
                </a:lnTo>
                <a:lnTo>
                  <a:pt x="2582" y="3437"/>
                </a:lnTo>
                <a:lnTo>
                  <a:pt x="2583" y="3314"/>
                </a:lnTo>
                <a:lnTo>
                  <a:pt x="2583" y="3421"/>
                </a:lnTo>
                <a:lnTo>
                  <a:pt x="2584" y="3313"/>
                </a:lnTo>
                <a:lnTo>
                  <a:pt x="2586" y="3410"/>
                </a:lnTo>
                <a:lnTo>
                  <a:pt x="2587" y="3327"/>
                </a:lnTo>
                <a:lnTo>
                  <a:pt x="2588" y="3436"/>
                </a:lnTo>
                <a:lnTo>
                  <a:pt x="2588" y="3350"/>
                </a:lnTo>
                <a:lnTo>
                  <a:pt x="2589" y="3428"/>
                </a:lnTo>
                <a:lnTo>
                  <a:pt x="2590" y="3306"/>
                </a:lnTo>
                <a:lnTo>
                  <a:pt x="2590" y="3449"/>
                </a:lnTo>
                <a:lnTo>
                  <a:pt x="2591" y="3309"/>
                </a:lnTo>
                <a:lnTo>
                  <a:pt x="2592" y="3427"/>
                </a:lnTo>
                <a:lnTo>
                  <a:pt x="2593" y="3324"/>
                </a:lnTo>
                <a:lnTo>
                  <a:pt x="2593" y="3433"/>
                </a:lnTo>
                <a:lnTo>
                  <a:pt x="2594" y="3356"/>
                </a:lnTo>
                <a:lnTo>
                  <a:pt x="2595" y="3430"/>
                </a:lnTo>
                <a:lnTo>
                  <a:pt x="2595" y="3339"/>
                </a:lnTo>
                <a:lnTo>
                  <a:pt x="2596" y="3458"/>
                </a:lnTo>
                <a:lnTo>
                  <a:pt x="2596" y="3345"/>
                </a:lnTo>
                <a:lnTo>
                  <a:pt x="2597" y="3394"/>
                </a:lnTo>
                <a:lnTo>
                  <a:pt x="2598" y="3303"/>
                </a:lnTo>
                <a:lnTo>
                  <a:pt x="2598" y="3418"/>
                </a:lnTo>
                <a:lnTo>
                  <a:pt x="2599" y="3332"/>
                </a:lnTo>
                <a:lnTo>
                  <a:pt x="2600" y="3445"/>
                </a:lnTo>
                <a:lnTo>
                  <a:pt x="2601" y="3306"/>
                </a:lnTo>
                <a:lnTo>
                  <a:pt x="2601" y="3489"/>
                </a:lnTo>
                <a:lnTo>
                  <a:pt x="2602" y="3339"/>
                </a:lnTo>
                <a:lnTo>
                  <a:pt x="2602" y="3447"/>
                </a:lnTo>
                <a:lnTo>
                  <a:pt x="2603" y="3325"/>
                </a:lnTo>
                <a:lnTo>
                  <a:pt x="2604" y="3402"/>
                </a:lnTo>
                <a:lnTo>
                  <a:pt x="2604" y="3321"/>
                </a:lnTo>
                <a:lnTo>
                  <a:pt x="2605" y="3421"/>
                </a:lnTo>
                <a:lnTo>
                  <a:pt x="2606" y="3347"/>
                </a:lnTo>
                <a:lnTo>
                  <a:pt x="2606" y="3432"/>
                </a:lnTo>
                <a:lnTo>
                  <a:pt x="2607" y="3327"/>
                </a:lnTo>
                <a:lnTo>
                  <a:pt x="2608" y="3467"/>
                </a:lnTo>
                <a:lnTo>
                  <a:pt x="2608" y="3345"/>
                </a:lnTo>
                <a:lnTo>
                  <a:pt x="2609" y="3461"/>
                </a:lnTo>
                <a:lnTo>
                  <a:pt x="2610" y="3352"/>
                </a:lnTo>
                <a:lnTo>
                  <a:pt x="2610" y="3414"/>
                </a:lnTo>
                <a:lnTo>
                  <a:pt x="2611" y="3348"/>
                </a:lnTo>
                <a:lnTo>
                  <a:pt x="2612" y="3428"/>
                </a:lnTo>
                <a:lnTo>
                  <a:pt x="2612" y="3344"/>
                </a:lnTo>
                <a:lnTo>
                  <a:pt x="2613" y="3474"/>
                </a:lnTo>
                <a:lnTo>
                  <a:pt x="2613" y="3347"/>
                </a:lnTo>
                <a:lnTo>
                  <a:pt x="2614" y="3451"/>
                </a:lnTo>
                <a:lnTo>
                  <a:pt x="2614" y="3326"/>
                </a:lnTo>
                <a:lnTo>
                  <a:pt x="2615" y="3416"/>
                </a:lnTo>
                <a:lnTo>
                  <a:pt x="2615" y="3313"/>
                </a:lnTo>
                <a:lnTo>
                  <a:pt x="2616" y="3463"/>
                </a:lnTo>
                <a:lnTo>
                  <a:pt x="2617" y="3335"/>
                </a:lnTo>
                <a:lnTo>
                  <a:pt x="2617" y="3417"/>
                </a:lnTo>
                <a:lnTo>
                  <a:pt x="2618" y="3319"/>
                </a:lnTo>
                <a:lnTo>
                  <a:pt x="2619" y="3437"/>
                </a:lnTo>
                <a:lnTo>
                  <a:pt x="2619" y="3328"/>
                </a:lnTo>
                <a:lnTo>
                  <a:pt x="2620" y="3420"/>
                </a:lnTo>
                <a:lnTo>
                  <a:pt x="2621" y="3335"/>
                </a:lnTo>
                <a:lnTo>
                  <a:pt x="2622" y="3430"/>
                </a:lnTo>
                <a:lnTo>
                  <a:pt x="2623" y="3316"/>
                </a:lnTo>
                <a:lnTo>
                  <a:pt x="2623" y="3461"/>
                </a:lnTo>
                <a:lnTo>
                  <a:pt x="2624" y="3341"/>
                </a:lnTo>
                <a:lnTo>
                  <a:pt x="2625" y="3439"/>
                </a:lnTo>
                <a:lnTo>
                  <a:pt x="2625" y="3340"/>
                </a:lnTo>
                <a:lnTo>
                  <a:pt x="2626" y="3444"/>
                </a:lnTo>
                <a:lnTo>
                  <a:pt x="2627" y="3329"/>
                </a:lnTo>
                <a:lnTo>
                  <a:pt x="2627" y="3452"/>
                </a:lnTo>
                <a:lnTo>
                  <a:pt x="2628" y="3336"/>
                </a:lnTo>
                <a:lnTo>
                  <a:pt x="2629" y="3424"/>
                </a:lnTo>
                <a:lnTo>
                  <a:pt x="2630" y="3331"/>
                </a:lnTo>
                <a:lnTo>
                  <a:pt x="2631" y="3466"/>
                </a:lnTo>
                <a:lnTo>
                  <a:pt x="2632" y="3333"/>
                </a:lnTo>
                <a:lnTo>
                  <a:pt x="2633" y="3442"/>
                </a:lnTo>
                <a:lnTo>
                  <a:pt x="2633" y="3361"/>
                </a:lnTo>
                <a:lnTo>
                  <a:pt x="2634" y="3445"/>
                </a:lnTo>
                <a:lnTo>
                  <a:pt x="2635" y="3316"/>
                </a:lnTo>
                <a:lnTo>
                  <a:pt x="2635" y="3433"/>
                </a:lnTo>
                <a:lnTo>
                  <a:pt x="2636" y="3305"/>
                </a:lnTo>
                <a:lnTo>
                  <a:pt x="2637" y="3454"/>
                </a:lnTo>
                <a:lnTo>
                  <a:pt x="2637" y="3370"/>
                </a:lnTo>
                <a:lnTo>
                  <a:pt x="2638" y="3429"/>
                </a:lnTo>
                <a:lnTo>
                  <a:pt x="2638" y="3302"/>
                </a:lnTo>
                <a:lnTo>
                  <a:pt x="2639" y="3443"/>
                </a:lnTo>
                <a:lnTo>
                  <a:pt x="2640" y="3352"/>
                </a:lnTo>
                <a:lnTo>
                  <a:pt x="2641" y="3455"/>
                </a:lnTo>
                <a:lnTo>
                  <a:pt x="2641" y="3320"/>
                </a:lnTo>
                <a:lnTo>
                  <a:pt x="2642" y="3427"/>
                </a:lnTo>
                <a:lnTo>
                  <a:pt x="2643" y="3337"/>
                </a:lnTo>
                <a:lnTo>
                  <a:pt x="2643" y="3407"/>
                </a:lnTo>
                <a:lnTo>
                  <a:pt x="2644" y="3352"/>
                </a:lnTo>
                <a:lnTo>
                  <a:pt x="2644" y="3409"/>
                </a:lnTo>
                <a:lnTo>
                  <a:pt x="2645" y="3342"/>
                </a:lnTo>
                <a:lnTo>
                  <a:pt x="2645" y="3422"/>
                </a:lnTo>
                <a:lnTo>
                  <a:pt x="2646" y="3348"/>
                </a:lnTo>
                <a:lnTo>
                  <a:pt x="2646" y="3447"/>
                </a:lnTo>
                <a:lnTo>
                  <a:pt x="2647" y="3341"/>
                </a:lnTo>
                <a:lnTo>
                  <a:pt x="2647" y="3456"/>
                </a:lnTo>
                <a:lnTo>
                  <a:pt x="2648" y="3330"/>
                </a:lnTo>
                <a:lnTo>
                  <a:pt x="2649" y="3472"/>
                </a:lnTo>
                <a:lnTo>
                  <a:pt x="2651" y="3333"/>
                </a:lnTo>
                <a:lnTo>
                  <a:pt x="2651" y="3498"/>
                </a:lnTo>
                <a:lnTo>
                  <a:pt x="2652" y="3309"/>
                </a:lnTo>
                <a:lnTo>
                  <a:pt x="2653" y="3450"/>
                </a:lnTo>
                <a:lnTo>
                  <a:pt x="2654" y="3322"/>
                </a:lnTo>
                <a:lnTo>
                  <a:pt x="2655" y="3444"/>
                </a:lnTo>
                <a:lnTo>
                  <a:pt x="2655" y="3317"/>
                </a:lnTo>
                <a:lnTo>
                  <a:pt x="2656" y="3487"/>
                </a:lnTo>
                <a:lnTo>
                  <a:pt x="2657" y="3331"/>
                </a:lnTo>
                <a:lnTo>
                  <a:pt x="2658" y="3399"/>
                </a:lnTo>
                <a:lnTo>
                  <a:pt x="2658" y="3331"/>
                </a:lnTo>
                <a:lnTo>
                  <a:pt x="2659" y="3474"/>
                </a:lnTo>
                <a:lnTo>
                  <a:pt x="2659" y="3340"/>
                </a:lnTo>
                <a:lnTo>
                  <a:pt x="2660" y="3431"/>
                </a:lnTo>
                <a:lnTo>
                  <a:pt x="2660" y="3344"/>
                </a:lnTo>
                <a:lnTo>
                  <a:pt x="2661" y="3465"/>
                </a:lnTo>
                <a:lnTo>
                  <a:pt x="2662" y="3333"/>
                </a:lnTo>
                <a:lnTo>
                  <a:pt x="2663" y="3449"/>
                </a:lnTo>
                <a:lnTo>
                  <a:pt x="2663" y="3355"/>
                </a:lnTo>
                <a:lnTo>
                  <a:pt x="2665" y="3450"/>
                </a:lnTo>
                <a:lnTo>
                  <a:pt x="2665" y="3341"/>
                </a:lnTo>
                <a:lnTo>
                  <a:pt x="2666" y="3424"/>
                </a:lnTo>
                <a:lnTo>
                  <a:pt x="2666" y="3350"/>
                </a:lnTo>
                <a:lnTo>
                  <a:pt x="2667" y="3439"/>
                </a:lnTo>
                <a:lnTo>
                  <a:pt x="2667" y="3329"/>
                </a:lnTo>
                <a:lnTo>
                  <a:pt x="2668" y="3440"/>
                </a:lnTo>
                <a:lnTo>
                  <a:pt x="2668" y="3349"/>
                </a:lnTo>
                <a:lnTo>
                  <a:pt x="2669" y="3456"/>
                </a:lnTo>
                <a:lnTo>
                  <a:pt x="2669" y="3355"/>
                </a:lnTo>
                <a:lnTo>
                  <a:pt x="2670" y="3436"/>
                </a:lnTo>
                <a:lnTo>
                  <a:pt x="2670" y="3336"/>
                </a:lnTo>
                <a:lnTo>
                  <a:pt x="2671" y="3442"/>
                </a:lnTo>
                <a:lnTo>
                  <a:pt x="2671" y="3334"/>
                </a:lnTo>
                <a:lnTo>
                  <a:pt x="2672" y="3461"/>
                </a:lnTo>
                <a:lnTo>
                  <a:pt x="2672" y="3351"/>
                </a:lnTo>
                <a:lnTo>
                  <a:pt x="2673" y="3433"/>
                </a:lnTo>
                <a:lnTo>
                  <a:pt x="2673" y="3335"/>
                </a:lnTo>
                <a:lnTo>
                  <a:pt x="2674" y="3427"/>
                </a:lnTo>
                <a:lnTo>
                  <a:pt x="2674" y="3340"/>
                </a:lnTo>
                <a:lnTo>
                  <a:pt x="2675" y="3437"/>
                </a:lnTo>
                <a:lnTo>
                  <a:pt x="2675" y="3319"/>
                </a:lnTo>
                <a:lnTo>
                  <a:pt x="2676" y="3449"/>
                </a:lnTo>
                <a:lnTo>
                  <a:pt x="2678" y="3303"/>
                </a:lnTo>
                <a:lnTo>
                  <a:pt x="2678" y="3435"/>
                </a:lnTo>
                <a:lnTo>
                  <a:pt x="2680" y="3318"/>
                </a:lnTo>
                <a:lnTo>
                  <a:pt x="2680" y="3447"/>
                </a:lnTo>
                <a:lnTo>
                  <a:pt x="2681" y="3355"/>
                </a:lnTo>
                <a:lnTo>
                  <a:pt x="2681" y="3436"/>
                </a:lnTo>
                <a:lnTo>
                  <a:pt x="2682" y="3361"/>
                </a:lnTo>
                <a:lnTo>
                  <a:pt x="2682" y="3437"/>
                </a:lnTo>
                <a:lnTo>
                  <a:pt x="2683" y="3323"/>
                </a:lnTo>
                <a:lnTo>
                  <a:pt x="2684" y="3445"/>
                </a:lnTo>
                <a:lnTo>
                  <a:pt x="2685" y="3332"/>
                </a:lnTo>
                <a:lnTo>
                  <a:pt x="2686" y="3424"/>
                </a:lnTo>
                <a:lnTo>
                  <a:pt x="2687" y="3340"/>
                </a:lnTo>
                <a:lnTo>
                  <a:pt x="2687" y="3452"/>
                </a:lnTo>
                <a:lnTo>
                  <a:pt x="2688" y="3338"/>
                </a:lnTo>
                <a:lnTo>
                  <a:pt x="2689" y="3436"/>
                </a:lnTo>
                <a:lnTo>
                  <a:pt x="2690" y="3340"/>
                </a:lnTo>
                <a:lnTo>
                  <a:pt x="2690" y="3471"/>
                </a:lnTo>
                <a:lnTo>
                  <a:pt x="2691" y="3326"/>
                </a:lnTo>
                <a:lnTo>
                  <a:pt x="2692" y="3451"/>
                </a:lnTo>
                <a:lnTo>
                  <a:pt x="2692" y="3331"/>
                </a:lnTo>
                <a:lnTo>
                  <a:pt x="2693" y="3401"/>
                </a:lnTo>
                <a:lnTo>
                  <a:pt x="2693" y="3327"/>
                </a:lnTo>
                <a:lnTo>
                  <a:pt x="2694" y="3454"/>
                </a:lnTo>
                <a:lnTo>
                  <a:pt x="2695" y="3311"/>
                </a:lnTo>
                <a:lnTo>
                  <a:pt x="2696" y="3446"/>
                </a:lnTo>
                <a:lnTo>
                  <a:pt x="2697" y="3320"/>
                </a:lnTo>
                <a:lnTo>
                  <a:pt x="2697" y="3451"/>
                </a:lnTo>
                <a:lnTo>
                  <a:pt x="2698" y="3333"/>
                </a:lnTo>
                <a:lnTo>
                  <a:pt x="2698" y="3454"/>
                </a:lnTo>
                <a:lnTo>
                  <a:pt x="2699" y="3327"/>
                </a:lnTo>
                <a:lnTo>
                  <a:pt x="2700" y="3433"/>
                </a:lnTo>
                <a:lnTo>
                  <a:pt x="2701" y="3354"/>
                </a:lnTo>
                <a:lnTo>
                  <a:pt x="2701" y="3454"/>
                </a:lnTo>
                <a:lnTo>
                  <a:pt x="2703" y="3326"/>
                </a:lnTo>
                <a:lnTo>
                  <a:pt x="2703" y="3437"/>
                </a:lnTo>
                <a:lnTo>
                  <a:pt x="2704" y="3341"/>
                </a:lnTo>
                <a:lnTo>
                  <a:pt x="2705" y="3436"/>
                </a:lnTo>
                <a:lnTo>
                  <a:pt x="2705" y="3352"/>
                </a:lnTo>
                <a:lnTo>
                  <a:pt x="2706" y="3427"/>
                </a:lnTo>
                <a:lnTo>
                  <a:pt x="2706" y="3343"/>
                </a:lnTo>
                <a:lnTo>
                  <a:pt x="2707" y="3460"/>
                </a:lnTo>
                <a:lnTo>
                  <a:pt x="2709" y="3319"/>
                </a:lnTo>
                <a:lnTo>
                  <a:pt x="2710" y="3477"/>
                </a:lnTo>
                <a:lnTo>
                  <a:pt x="2710" y="3360"/>
                </a:lnTo>
                <a:lnTo>
                  <a:pt x="2711" y="3438"/>
                </a:lnTo>
                <a:lnTo>
                  <a:pt x="2712" y="3347"/>
                </a:lnTo>
                <a:lnTo>
                  <a:pt x="2712" y="3463"/>
                </a:lnTo>
                <a:lnTo>
                  <a:pt x="2713" y="3332"/>
                </a:lnTo>
                <a:lnTo>
                  <a:pt x="2714" y="3382"/>
                </a:lnTo>
                <a:lnTo>
                  <a:pt x="2714" y="3325"/>
                </a:lnTo>
                <a:lnTo>
                  <a:pt x="2715" y="3460"/>
                </a:lnTo>
                <a:lnTo>
                  <a:pt x="2715" y="3333"/>
                </a:lnTo>
                <a:lnTo>
                  <a:pt x="2716" y="3404"/>
                </a:lnTo>
                <a:lnTo>
                  <a:pt x="2716" y="3340"/>
                </a:lnTo>
                <a:lnTo>
                  <a:pt x="2717" y="3433"/>
                </a:lnTo>
                <a:lnTo>
                  <a:pt x="2717" y="3334"/>
                </a:lnTo>
                <a:lnTo>
                  <a:pt x="2718" y="3420"/>
                </a:lnTo>
                <a:lnTo>
                  <a:pt x="2718" y="3323"/>
                </a:lnTo>
                <a:lnTo>
                  <a:pt x="2719" y="3419"/>
                </a:lnTo>
                <a:lnTo>
                  <a:pt x="2719" y="3301"/>
                </a:lnTo>
                <a:lnTo>
                  <a:pt x="2720" y="3437"/>
                </a:lnTo>
                <a:lnTo>
                  <a:pt x="2721" y="3323"/>
                </a:lnTo>
                <a:lnTo>
                  <a:pt x="2721" y="3414"/>
                </a:lnTo>
                <a:lnTo>
                  <a:pt x="2722" y="3333"/>
                </a:lnTo>
                <a:lnTo>
                  <a:pt x="2723" y="3476"/>
                </a:lnTo>
                <a:lnTo>
                  <a:pt x="2723" y="3363"/>
                </a:lnTo>
                <a:lnTo>
                  <a:pt x="2724" y="3473"/>
                </a:lnTo>
                <a:lnTo>
                  <a:pt x="2724" y="3329"/>
                </a:lnTo>
                <a:lnTo>
                  <a:pt x="2725" y="3431"/>
                </a:lnTo>
                <a:lnTo>
                  <a:pt x="2726" y="3316"/>
                </a:lnTo>
                <a:lnTo>
                  <a:pt x="2727" y="3448"/>
                </a:lnTo>
                <a:lnTo>
                  <a:pt x="2727" y="3326"/>
                </a:lnTo>
                <a:lnTo>
                  <a:pt x="2728" y="3451"/>
                </a:lnTo>
                <a:lnTo>
                  <a:pt x="2728" y="3325"/>
                </a:lnTo>
                <a:lnTo>
                  <a:pt x="2729" y="3440"/>
                </a:lnTo>
                <a:lnTo>
                  <a:pt x="2730" y="3317"/>
                </a:lnTo>
                <a:lnTo>
                  <a:pt x="2730" y="3431"/>
                </a:lnTo>
                <a:lnTo>
                  <a:pt x="2731" y="3356"/>
                </a:lnTo>
                <a:lnTo>
                  <a:pt x="2732" y="3448"/>
                </a:lnTo>
                <a:lnTo>
                  <a:pt x="2732" y="3339"/>
                </a:lnTo>
                <a:lnTo>
                  <a:pt x="2733" y="3463"/>
                </a:lnTo>
                <a:lnTo>
                  <a:pt x="2734" y="3338"/>
                </a:lnTo>
                <a:lnTo>
                  <a:pt x="2735" y="3442"/>
                </a:lnTo>
                <a:lnTo>
                  <a:pt x="2736" y="3308"/>
                </a:lnTo>
                <a:lnTo>
                  <a:pt x="2736" y="3441"/>
                </a:lnTo>
                <a:lnTo>
                  <a:pt x="2737" y="3317"/>
                </a:lnTo>
                <a:lnTo>
                  <a:pt x="2737" y="3431"/>
                </a:lnTo>
                <a:lnTo>
                  <a:pt x="2739" y="3330"/>
                </a:lnTo>
                <a:lnTo>
                  <a:pt x="2739" y="3447"/>
                </a:lnTo>
                <a:lnTo>
                  <a:pt x="2740" y="3310"/>
                </a:lnTo>
                <a:lnTo>
                  <a:pt x="2741" y="3431"/>
                </a:lnTo>
                <a:lnTo>
                  <a:pt x="2741" y="3295"/>
                </a:lnTo>
                <a:lnTo>
                  <a:pt x="2742" y="3432"/>
                </a:lnTo>
                <a:lnTo>
                  <a:pt x="2743" y="3323"/>
                </a:lnTo>
                <a:lnTo>
                  <a:pt x="2743" y="3438"/>
                </a:lnTo>
                <a:lnTo>
                  <a:pt x="2744" y="3290"/>
                </a:lnTo>
                <a:lnTo>
                  <a:pt x="2744" y="3426"/>
                </a:lnTo>
                <a:lnTo>
                  <a:pt x="2745" y="3317"/>
                </a:lnTo>
                <a:lnTo>
                  <a:pt x="2745" y="3427"/>
                </a:lnTo>
                <a:lnTo>
                  <a:pt x="2746" y="3310"/>
                </a:lnTo>
                <a:lnTo>
                  <a:pt x="2746" y="3452"/>
                </a:lnTo>
                <a:lnTo>
                  <a:pt x="2747" y="3363"/>
                </a:lnTo>
                <a:lnTo>
                  <a:pt x="2747" y="3432"/>
                </a:lnTo>
                <a:lnTo>
                  <a:pt x="2748" y="3338"/>
                </a:lnTo>
                <a:lnTo>
                  <a:pt x="2748" y="3477"/>
                </a:lnTo>
                <a:lnTo>
                  <a:pt x="2750" y="3321"/>
                </a:lnTo>
                <a:lnTo>
                  <a:pt x="2750" y="3440"/>
                </a:lnTo>
                <a:lnTo>
                  <a:pt x="2751" y="3333"/>
                </a:lnTo>
                <a:lnTo>
                  <a:pt x="2752" y="3430"/>
                </a:lnTo>
                <a:lnTo>
                  <a:pt x="2752" y="3329"/>
                </a:lnTo>
                <a:lnTo>
                  <a:pt x="2753" y="3433"/>
                </a:lnTo>
                <a:lnTo>
                  <a:pt x="2754" y="3357"/>
                </a:lnTo>
                <a:lnTo>
                  <a:pt x="2754" y="3420"/>
                </a:lnTo>
                <a:lnTo>
                  <a:pt x="2755" y="3288"/>
                </a:lnTo>
                <a:lnTo>
                  <a:pt x="2755" y="3473"/>
                </a:lnTo>
                <a:lnTo>
                  <a:pt x="2756" y="3330"/>
                </a:lnTo>
                <a:lnTo>
                  <a:pt x="2757" y="3430"/>
                </a:lnTo>
                <a:lnTo>
                  <a:pt x="2758" y="3313"/>
                </a:lnTo>
                <a:lnTo>
                  <a:pt x="2760" y="3448"/>
                </a:lnTo>
                <a:lnTo>
                  <a:pt x="2760" y="3349"/>
                </a:lnTo>
                <a:lnTo>
                  <a:pt x="2761" y="3444"/>
                </a:lnTo>
                <a:lnTo>
                  <a:pt x="2762" y="3336"/>
                </a:lnTo>
                <a:lnTo>
                  <a:pt x="2762" y="3436"/>
                </a:lnTo>
                <a:lnTo>
                  <a:pt x="2763" y="3306"/>
                </a:lnTo>
                <a:lnTo>
                  <a:pt x="2763" y="3425"/>
                </a:lnTo>
                <a:lnTo>
                  <a:pt x="2764" y="3325"/>
                </a:lnTo>
                <a:lnTo>
                  <a:pt x="2765" y="3435"/>
                </a:lnTo>
                <a:lnTo>
                  <a:pt x="2765" y="3319"/>
                </a:lnTo>
                <a:lnTo>
                  <a:pt x="2767" y="3462"/>
                </a:lnTo>
                <a:lnTo>
                  <a:pt x="2767" y="3333"/>
                </a:lnTo>
                <a:lnTo>
                  <a:pt x="2768" y="3442"/>
                </a:lnTo>
                <a:lnTo>
                  <a:pt x="2768" y="3369"/>
                </a:lnTo>
                <a:lnTo>
                  <a:pt x="2769" y="3402"/>
                </a:lnTo>
                <a:lnTo>
                  <a:pt x="2769" y="3321"/>
                </a:lnTo>
                <a:lnTo>
                  <a:pt x="2770" y="3430"/>
                </a:lnTo>
                <a:lnTo>
                  <a:pt x="2771" y="3354"/>
                </a:lnTo>
                <a:lnTo>
                  <a:pt x="2772" y="3457"/>
                </a:lnTo>
                <a:lnTo>
                  <a:pt x="2773" y="3330"/>
                </a:lnTo>
                <a:lnTo>
                  <a:pt x="2773" y="3416"/>
                </a:lnTo>
                <a:lnTo>
                  <a:pt x="2774" y="3329"/>
                </a:lnTo>
                <a:lnTo>
                  <a:pt x="2774" y="3439"/>
                </a:lnTo>
                <a:lnTo>
                  <a:pt x="2775" y="3342"/>
                </a:lnTo>
                <a:lnTo>
                  <a:pt x="2775" y="3483"/>
                </a:lnTo>
                <a:lnTo>
                  <a:pt x="2776" y="3347"/>
                </a:lnTo>
                <a:lnTo>
                  <a:pt x="2777" y="3410"/>
                </a:lnTo>
                <a:lnTo>
                  <a:pt x="2777" y="3332"/>
                </a:lnTo>
                <a:lnTo>
                  <a:pt x="2778" y="3415"/>
                </a:lnTo>
                <a:lnTo>
                  <a:pt x="2778" y="3348"/>
                </a:lnTo>
                <a:lnTo>
                  <a:pt x="2780" y="3445"/>
                </a:lnTo>
                <a:lnTo>
                  <a:pt x="2781" y="3323"/>
                </a:lnTo>
                <a:lnTo>
                  <a:pt x="2781" y="3431"/>
                </a:lnTo>
                <a:lnTo>
                  <a:pt x="2782" y="3306"/>
                </a:lnTo>
                <a:lnTo>
                  <a:pt x="2782" y="3467"/>
                </a:lnTo>
                <a:lnTo>
                  <a:pt x="2783" y="3344"/>
                </a:lnTo>
                <a:lnTo>
                  <a:pt x="2784" y="3439"/>
                </a:lnTo>
                <a:lnTo>
                  <a:pt x="2785" y="3353"/>
                </a:lnTo>
                <a:lnTo>
                  <a:pt x="2785" y="3468"/>
                </a:lnTo>
                <a:lnTo>
                  <a:pt x="2786" y="3317"/>
                </a:lnTo>
                <a:lnTo>
                  <a:pt x="2787" y="3443"/>
                </a:lnTo>
                <a:lnTo>
                  <a:pt x="2788" y="3330"/>
                </a:lnTo>
                <a:lnTo>
                  <a:pt x="2788" y="3424"/>
                </a:lnTo>
                <a:lnTo>
                  <a:pt x="2789" y="3323"/>
                </a:lnTo>
                <a:lnTo>
                  <a:pt x="2790" y="3419"/>
                </a:lnTo>
                <a:lnTo>
                  <a:pt x="2791" y="3301"/>
                </a:lnTo>
                <a:lnTo>
                  <a:pt x="2791" y="3427"/>
                </a:lnTo>
                <a:lnTo>
                  <a:pt x="2792" y="3335"/>
                </a:lnTo>
                <a:lnTo>
                  <a:pt x="2793" y="3441"/>
                </a:lnTo>
                <a:lnTo>
                  <a:pt x="2793" y="3312"/>
                </a:lnTo>
                <a:lnTo>
                  <a:pt x="2794" y="3419"/>
                </a:lnTo>
                <a:lnTo>
                  <a:pt x="2795" y="3321"/>
                </a:lnTo>
                <a:lnTo>
                  <a:pt x="2795" y="3479"/>
                </a:lnTo>
                <a:lnTo>
                  <a:pt x="2796" y="3307"/>
                </a:lnTo>
                <a:lnTo>
                  <a:pt x="2797" y="3444"/>
                </a:lnTo>
                <a:lnTo>
                  <a:pt x="2797" y="3348"/>
                </a:lnTo>
                <a:lnTo>
                  <a:pt x="2798" y="3435"/>
                </a:lnTo>
                <a:lnTo>
                  <a:pt x="2798" y="3326"/>
                </a:lnTo>
                <a:lnTo>
                  <a:pt x="2799" y="3420"/>
                </a:lnTo>
                <a:lnTo>
                  <a:pt x="2800" y="3326"/>
                </a:lnTo>
                <a:lnTo>
                  <a:pt x="2800" y="3458"/>
                </a:lnTo>
                <a:lnTo>
                  <a:pt x="2802" y="3310"/>
                </a:lnTo>
                <a:lnTo>
                  <a:pt x="2802" y="3466"/>
                </a:lnTo>
                <a:lnTo>
                  <a:pt x="2803" y="3353"/>
                </a:lnTo>
                <a:lnTo>
                  <a:pt x="2803" y="3433"/>
                </a:lnTo>
                <a:lnTo>
                  <a:pt x="2804" y="3347"/>
                </a:lnTo>
                <a:lnTo>
                  <a:pt x="2805" y="3462"/>
                </a:lnTo>
                <a:lnTo>
                  <a:pt x="2806" y="3314"/>
                </a:lnTo>
                <a:lnTo>
                  <a:pt x="2807" y="3425"/>
                </a:lnTo>
                <a:lnTo>
                  <a:pt x="2808" y="3325"/>
                </a:lnTo>
                <a:lnTo>
                  <a:pt x="2808" y="3451"/>
                </a:lnTo>
                <a:lnTo>
                  <a:pt x="2809" y="3332"/>
                </a:lnTo>
                <a:lnTo>
                  <a:pt x="2810" y="3421"/>
                </a:lnTo>
                <a:lnTo>
                  <a:pt x="2810" y="3334"/>
                </a:lnTo>
                <a:lnTo>
                  <a:pt x="2812" y="3452"/>
                </a:lnTo>
                <a:lnTo>
                  <a:pt x="2813" y="3341"/>
                </a:lnTo>
                <a:lnTo>
                  <a:pt x="2813" y="3431"/>
                </a:lnTo>
                <a:lnTo>
                  <a:pt x="2814" y="3348"/>
                </a:lnTo>
                <a:lnTo>
                  <a:pt x="2814" y="3472"/>
                </a:lnTo>
                <a:lnTo>
                  <a:pt x="2815" y="3309"/>
                </a:lnTo>
                <a:lnTo>
                  <a:pt x="2816" y="3403"/>
                </a:lnTo>
                <a:lnTo>
                  <a:pt x="2816" y="3338"/>
                </a:lnTo>
                <a:lnTo>
                  <a:pt x="2817" y="3424"/>
                </a:lnTo>
                <a:lnTo>
                  <a:pt x="2818" y="3336"/>
                </a:lnTo>
                <a:lnTo>
                  <a:pt x="2819" y="3474"/>
                </a:lnTo>
                <a:lnTo>
                  <a:pt x="2819" y="3345"/>
                </a:lnTo>
                <a:lnTo>
                  <a:pt x="2820" y="3443"/>
                </a:lnTo>
                <a:lnTo>
                  <a:pt x="2821" y="3347"/>
                </a:lnTo>
                <a:lnTo>
                  <a:pt x="2821" y="3435"/>
                </a:lnTo>
                <a:lnTo>
                  <a:pt x="2822" y="3302"/>
                </a:lnTo>
                <a:lnTo>
                  <a:pt x="2822" y="3414"/>
                </a:lnTo>
                <a:lnTo>
                  <a:pt x="2824" y="3318"/>
                </a:lnTo>
                <a:lnTo>
                  <a:pt x="2825" y="3440"/>
                </a:lnTo>
                <a:lnTo>
                  <a:pt x="2826" y="3325"/>
                </a:lnTo>
                <a:lnTo>
                  <a:pt x="2826" y="3467"/>
                </a:lnTo>
                <a:lnTo>
                  <a:pt x="2827" y="3360"/>
                </a:lnTo>
                <a:lnTo>
                  <a:pt x="2828" y="3445"/>
                </a:lnTo>
                <a:lnTo>
                  <a:pt x="2828" y="3336"/>
                </a:lnTo>
                <a:lnTo>
                  <a:pt x="2829" y="3398"/>
                </a:lnTo>
                <a:lnTo>
                  <a:pt x="2829" y="3326"/>
                </a:lnTo>
                <a:lnTo>
                  <a:pt x="2830" y="3425"/>
                </a:lnTo>
                <a:lnTo>
                  <a:pt x="2831" y="3341"/>
                </a:lnTo>
                <a:lnTo>
                  <a:pt x="2831" y="3419"/>
                </a:lnTo>
                <a:lnTo>
                  <a:pt x="2832" y="3367"/>
                </a:lnTo>
                <a:lnTo>
                  <a:pt x="2832" y="3432"/>
                </a:lnTo>
                <a:lnTo>
                  <a:pt x="2833" y="3345"/>
                </a:lnTo>
                <a:lnTo>
                  <a:pt x="2834" y="3460"/>
                </a:lnTo>
                <a:lnTo>
                  <a:pt x="2834" y="3332"/>
                </a:lnTo>
                <a:lnTo>
                  <a:pt x="2835" y="3431"/>
                </a:lnTo>
                <a:lnTo>
                  <a:pt x="2835" y="3319"/>
                </a:lnTo>
                <a:lnTo>
                  <a:pt x="2836" y="3456"/>
                </a:lnTo>
                <a:lnTo>
                  <a:pt x="2836" y="3336"/>
                </a:lnTo>
                <a:lnTo>
                  <a:pt x="2837" y="3476"/>
                </a:lnTo>
                <a:lnTo>
                  <a:pt x="2837" y="3354"/>
                </a:lnTo>
                <a:lnTo>
                  <a:pt x="2838" y="3458"/>
                </a:lnTo>
                <a:lnTo>
                  <a:pt x="2838" y="3333"/>
                </a:lnTo>
                <a:lnTo>
                  <a:pt x="2839" y="3454"/>
                </a:lnTo>
                <a:lnTo>
                  <a:pt x="2840" y="3318"/>
                </a:lnTo>
                <a:lnTo>
                  <a:pt x="2841" y="3420"/>
                </a:lnTo>
                <a:lnTo>
                  <a:pt x="2841" y="3319"/>
                </a:lnTo>
                <a:lnTo>
                  <a:pt x="2842" y="3442"/>
                </a:lnTo>
                <a:lnTo>
                  <a:pt x="2843" y="3323"/>
                </a:lnTo>
                <a:lnTo>
                  <a:pt x="2844" y="3446"/>
                </a:lnTo>
                <a:lnTo>
                  <a:pt x="2845" y="3313"/>
                </a:lnTo>
                <a:lnTo>
                  <a:pt x="2845" y="3487"/>
                </a:lnTo>
                <a:lnTo>
                  <a:pt x="2846" y="3342"/>
                </a:lnTo>
                <a:lnTo>
                  <a:pt x="2846" y="3423"/>
                </a:lnTo>
                <a:lnTo>
                  <a:pt x="2847" y="3304"/>
                </a:lnTo>
                <a:lnTo>
                  <a:pt x="2848" y="3448"/>
                </a:lnTo>
                <a:lnTo>
                  <a:pt x="2849" y="3336"/>
                </a:lnTo>
                <a:lnTo>
                  <a:pt x="2850" y="3479"/>
                </a:lnTo>
                <a:lnTo>
                  <a:pt x="2851" y="3359"/>
                </a:lnTo>
                <a:lnTo>
                  <a:pt x="2851" y="3464"/>
                </a:lnTo>
                <a:lnTo>
                  <a:pt x="2852" y="3315"/>
                </a:lnTo>
                <a:lnTo>
                  <a:pt x="2853" y="3440"/>
                </a:lnTo>
                <a:lnTo>
                  <a:pt x="2853" y="3359"/>
                </a:lnTo>
                <a:lnTo>
                  <a:pt x="2854" y="3447"/>
                </a:lnTo>
                <a:lnTo>
                  <a:pt x="2854" y="3304"/>
                </a:lnTo>
                <a:lnTo>
                  <a:pt x="2855" y="3426"/>
                </a:lnTo>
                <a:lnTo>
                  <a:pt x="2856" y="3326"/>
                </a:lnTo>
                <a:lnTo>
                  <a:pt x="2856" y="3434"/>
                </a:lnTo>
                <a:lnTo>
                  <a:pt x="2857" y="3323"/>
                </a:lnTo>
                <a:lnTo>
                  <a:pt x="2857" y="3419"/>
                </a:lnTo>
                <a:lnTo>
                  <a:pt x="2858" y="3332"/>
                </a:lnTo>
                <a:lnTo>
                  <a:pt x="2858" y="3435"/>
                </a:lnTo>
                <a:lnTo>
                  <a:pt x="2859" y="3330"/>
                </a:lnTo>
                <a:lnTo>
                  <a:pt x="2859" y="3430"/>
                </a:lnTo>
                <a:lnTo>
                  <a:pt x="2860" y="3321"/>
                </a:lnTo>
                <a:lnTo>
                  <a:pt x="2860" y="3422"/>
                </a:lnTo>
                <a:lnTo>
                  <a:pt x="2861" y="3328"/>
                </a:lnTo>
                <a:lnTo>
                  <a:pt x="2862" y="3440"/>
                </a:lnTo>
                <a:lnTo>
                  <a:pt x="2863" y="3377"/>
                </a:lnTo>
                <a:lnTo>
                  <a:pt x="2863" y="3429"/>
                </a:lnTo>
                <a:lnTo>
                  <a:pt x="2864" y="3309"/>
                </a:lnTo>
                <a:lnTo>
                  <a:pt x="2865" y="3437"/>
                </a:lnTo>
                <a:lnTo>
                  <a:pt x="2865" y="3346"/>
                </a:lnTo>
                <a:lnTo>
                  <a:pt x="2866" y="3434"/>
                </a:lnTo>
                <a:lnTo>
                  <a:pt x="2867" y="3329"/>
                </a:lnTo>
                <a:lnTo>
                  <a:pt x="2867" y="3430"/>
                </a:lnTo>
                <a:lnTo>
                  <a:pt x="2868" y="3356"/>
                </a:lnTo>
                <a:lnTo>
                  <a:pt x="2869" y="3501"/>
                </a:lnTo>
                <a:lnTo>
                  <a:pt x="2869" y="3335"/>
                </a:lnTo>
                <a:lnTo>
                  <a:pt x="2870" y="3451"/>
                </a:lnTo>
                <a:lnTo>
                  <a:pt x="2870" y="3351"/>
                </a:lnTo>
                <a:lnTo>
                  <a:pt x="2871" y="3433"/>
                </a:lnTo>
                <a:lnTo>
                  <a:pt x="2872" y="3339"/>
                </a:lnTo>
                <a:lnTo>
                  <a:pt x="2872" y="3433"/>
                </a:lnTo>
                <a:lnTo>
                  <a:pt x="2873" y="3334"/>
                </a:lnTo>
                <a:lnTo>
                  <a:pt x="2874" y="3417"/>
                </a:lnTo>
                <a:lnTo>
                  <a:pt x="2875" y="3332"/>
                </a:lnTo>
                <a:lnTo>
                  <a:pt x="2875" y="3452"/>
                </a:lnTo>
                <a:lnTo>
                  <a:pt x="2876" y="3335"/>
                </a:lnTo>
                <a:lnTo>
                  <a:pt x="2876" y="3467"/>
                </a:lnTo>
                <a:lnTo>
                  <a:pt x="2877" y="3320"/>
                </a:lnTo>
                <a:lnTo>
                  <a:pt x="2878" y="3442"/>
                </a:lnTo>
                <a:lnTo>
                  <a:pt x="2878" y="3344"/>
                </a:lnTo>
                <a:lnTo>
                  <a:pt x="2879" y="3421"/>
                </a:lnTo>
                <a:lnTo>
                  <a:pt x="2879" y="3338"/>
                </a:lnTo>
                <a:lnTo>
                  <a:pt x="2880" y="3421"/>
                </a:lnTo>
                <a:lnTo>
                  <a:pt x="2881" y="3326"/>
                </a:lnTo>
                <a:lnTo>
                  <a:pt x="2882" y="3449"/>
                </a:lnTo>
                <a:lnTo>
                  <a:pt x="2882" y="3300"/>
                </a:lnTo>
                <a:lnTo>
                  <a:pt x="2883" y="3423"/>
                </a:lnTo>
                <a:lnTo>
                  <a:pt x="2883" y="3349"/>
                </a:lnTo>
                <a:lnTo>
                  <a:pt x="2884" y="3462"/>
                </a:lnTo>
                <a:lnTo>
                  <a:pt x="2885" y="3326"/>
                </a:lnTo>
                <a:lnTo>
                  <a:pt x="2885" y="3429"/>
                </a:lnTo>
                <a:lnTo>
                  <a:pt x="2886" y="3336"/>
                </a:lnTo>
                <a:lnTo>
                  <a:pt x="2886" y="3444"/>
                </a:lnTo>
                <a:lnTo>
                  <a:pt x="2887" y="3331"/>
                </a:lnTo>
                <a:lnTo>
                  <a:pt x="2887" y="3445"/>
                </a:lnTo>
                <a:lnTo>
                  <a:pt x="2888" y="3301"/>
                </a:lnTo>
                <a:lnTo>
                  <a:pt x="2888" y="3439"/>
                </a:lnTo>
                <a:lnTo>
                  <a:pt x="2889" y="3313"/>
                </a:lnTo>
                <a:lnTo>
                  <a:pt x="2889" y="3437"/>
                </a:lnTo>
                <a:lnTo>
                  <a:pt x="2890" y="3308"/>
                </a:lnTo>
                <a:lnTo>
                  <a:pt x="2890" y="3402"/>
                </a:lnTo>
                <a:lnTo>
                  <a:pt x="2891" y="3337"/>
                </a:lnTo>
                <a:lnTo>
                  <a:pt x="2892" y="3444"/>
                </a:lnTo>
                <a:lnTo>
                  <a:pt x="2892" y="3326"/>
                </a:lnTo>
                <a:lnTo>
                  <a:pt x="2893" y="3456"/>
                </a:lnTo>
                <a:lnTo>
                  <a:pt x="2893" y="3318"/>
                </a:lnTo>
                <a:lnTo>
                  <a:pt x="2894" y="3435"/>
                </a:lnTo>
                <a:lnTo>
                  <a:pt x="2895" y="3319"/>
                </a:lnTo>
                <a:lnTo>
                  <a:pt x="2895" y="3424"/>
                </a:lnTo>
                <a:lnTo>
                  <a:pt x="2896" y="3294"/>
                </a:lnTo>
                <a:lnTo>
                  <a:pt x="2898" y="3455"/>
                </a:lnTo>
                <a:lnTo>
                  <a:pt x="2899" y="3317"/>
                </a:lnTo>
                <a:lnTo>
                  <a:pt x="2899" y="3440"/>
                </a:lnTo>
                <a:lnTo>
                  <a:pt x="2900" y="3330"/>
                </a:lnTo>
                <a:lnTo>
                  <a:pt x="2900" y="3436"/>
                </a:lnTo>
                <a:lnTo>
                  <a:pt x="2901" y="3344"/>
                </a:lnTo>
                <a:lnTo>
                  <a:pt x="2902" y="3453"/>
                </a:lnTo>
                <a:lnTo>
                  <a:pt x="2902" y="3308"/>
                </a:lnTo>
                <a:lnTo>
                  <a:pt x="2903" y="3442"/>
                </a:lnTo>
                <a:lnTo>
                  <a:pt x="2904" y="3329"/>
                </a:lnTo>
                <a:lnTo>
                  <a:pt x="2904" y="3411"/>
                </a:lnTo>
                <a:lnTo>
                  <a:pt x="2905" y="3329"/>
                </a:lnTo>
                <a:lnTo>
                  <a:pt x="2906" y="3432"/>
                </a:lnTo>
                <a:lnTo>
                  <a:pt x="2906" y="3338"/>
                </a:lnTo>
                <a:lnTo>
                  <a:pt x="2907" y="3430"/>
                </a:lnTo>
                <a:lnTo>
                  <a:pt x="2907" y="3290"/>
                </a:lnTo>
                <a:lnTo>
                  <a:pt x="2908" y="3434"/>
                </a:lnTo>
                <a:lnTo>
                  <a:pt x="2908" y="3298"/>
                </a:lnTo>
                <a:lnTo>
                  <a:pt x="2909" y="3460"/>
                </a:lnTo>
                <a:lnTo>
                  <a:pt x="2910" y="3307"/>
                </a:lnTo>
                <a:lnTo>
                  <a:pt x="2911" y="3425"/>
                </a:lnTo>
                <a:lnTo>
                  <a:pt x="2912" y="3329"/>
                </a:lnTo>
                <a:lnTo>
                  <a:pt x="2912" y="3427"/>
                </a:lnTo>
                <a:lnTo>
                  <a:pt x="2913" y="3316"/>
                </a:lnTo>
                <a:lnTo>
                  <a:pt x="2913" y="3502"/>
                </a:lnTo>
                <a:lnTo>
                  <a:pt x="2914" y="3319"/>
                </a:lnTo>
                <a:lnTo>
                  <a:pt x="2915" y="3452"/>
                </a:lnTo>
                <a:lnTo>
                  <a:pt x="2916" y="3356"/>
                </a:lnTo>
                <a:lnTo>
                  <a:pt x="2916" y="3456"/>
                </a:lnTo>
                <a:lnTo>
                  <a:pt x="2917" y="3298"/>
                </a:lnTo>
                <a:lnTo>
                  <a:pt x="2918" y="3355"/>
                </a:lnTo>
                <a:lnTo>
                  <a:pt x="2918" y="3197"/>
                </a:lnTo>
                <a:lnTo>
                  <a:pt x="2919" y="3419"/>
                </a:lnTo>
                <a:lnTo>
                  <a:pt x="2919" y="3038"/>
                </a:lnTo>
                <a:lnTo>
                  <a:pt x="2920" y="3344"/>
                </a:lnTo>
                <a:lnTo>
                  <a:pt x="2921" y="3153"/>
                </a:lnTo>
                <a:lnTo>
                  <a:pt x="2922" y="3367"/>
                </a:lnTo>
                <a:lnTo>
                  <a:pt x="2922" y="3209"/>
                </a:lnTo>
                <a:lnTo>
                  <a:pt x="2923" y="3373"/>
                </a:lnTo>
                <a:lnTo>
                  <a:pt x="2923" y="3261"/>
                </a:lnTo>
                <a:lnTo>
                  <a:pt x="2924" y="3454"/>
                </a:lnTo>
                <a:lnTo>
                  <a:pt x="2925" y="3296"/>
                </a:lnTo>
                <a:lnTo>
                  <a:pt x="2925" y="3376"/>
                </a:lnTo>
                <a:lnTo>
                  <a:pt x="2926" y="3310"/>
                </a:lnTo>
                <a:lnTo>
                  <a:pt x="2926" y="3393"/>
                </a:lnTo>
                <a:lnTo>
                  <a:pt x="2927" y="3305"/>
                </a:lnTo>
                <a:lnTo>
                  <a:pt x="2928" y="3405"/>
                </a:lnTo>
                <a:lnTo>
                  <a:pt x="2928" y="3328"/>
                </a:lnTo>
                <a:lnTo>
                  <a:pt x="2929" y="3424"/>
                </a:lnTo>
                <a:lnTo>
                  <a:pt x="2929" y="3298"/>
                </a:lnTo>
                <a:lnTo>
                  <a:pt x="2930" y="3408"/>
                </a:lnTo>
                <a:lnTo>
                  <a:pt x="2931" y="3334"/>
                </a:lnTo>
                <a:lnTo>
                  <a:pt x="2931" y="3432"/>
                </a:lnTo>
                <a:lnTo>
                  <a:pt x="2932" y="3291"/>
                </a:lnTo>
                <a:lnTo>
                  <a:pt x="2933" y="3404"/>
                </a:lnTo>
                <a:lnTo>
                  <a:pt x="2934" y="3286"/>
                </a:lnTo>
                <a:lnTo>
                  <a:pt x="2934" y="3442"/>
                </a:lnTo>
                <a:lnTo>
                  <a:pt x="2936" y="3309"/>
                </a:lnTo>
                <a:lnTo>
                  <a:pt x="2936" y="3448"/>
                </a:lnTo>
                <a:lnTo>
                  <a:pt x="2938" y="3325"/>
                </a:lnTo>
                <a:lnTo>
                  <a:pt x="2938" y="3446"/>
                </a:lnTo>
                <a:lnTo>
                  <a:pt x="2939" y="3334"/>
                </a:lnTo>
                <a:lnTo>
                  <a:pt x="2939" y="3445"/>
                </a:lnTo>
                <a:lnTo>
                  <a:pt x="2940" y="3330"/>
                </a:lnTo>
                <a:lnTo>
                  <a:pt x="2941" y="3461"/>
                </a:lnTo>
                <a:lnTo>
                  <a:pt x="2941" y="3320"/>
                </a:lnTo>
                <a:lnTo>
                  <a:pt x="2942" y="3463"/>
                </a:lnTo>
                <a:lnTo>
                  <a:pt x="2942" y="3328"/>
                </a:lnTo>
                <a:lnTo>
                  <a:pt x="2943" y="3398"/>
                </a:lnTo>
                <a:lnTo>
                  <a:pt x="2943" y="3316"/>
                </a:lnTo>
                <a:lnTo>
                  <a:pt x="2944" y="3481"/>
                </a:lnTo>
                <a:lnTo>
                  <a:pt x="2944" y="3334"/>
                </a:lnTo>
                <a:lnTo>
                  <a:pt x="2945" y="3475"/>
                </a:lnTo>
                <a:lnTo>
                  <a:pt x="2945" y="3328"/>
                </a:lnTo>
                <a:lnTo>
                  <a:pt x="2946" y="3424"/>
                </a:lnTo>
                <a:lnTo>
                  <a:pt x="2947" y="3335"/>
                </a:lnTo>
                <a:lnTo>
                  <a:pt x="2947" y="3446"/>
                </a:lnTo>
                <a:lnTo>
                  <a:pt x="2949" y="3296"/>
                </a:lnTo>
                <a:lnTo>
                  <a:pt x="2949" y="3452"/>
                </a:lnTo>
                <a:lnTo>
                  <a:pt x="2950" y="3341"/>
                </a:lnTo>
                <a:lnTo>
                  <a:pt x="2950" y="3436"/>
                </a:lnTo>
                <a:lnTo>
                  <a:pt x="2951" y="3360"/>
                </a:lnTo>
                <a:lnTo>
                  <a:pt x="2952" y="3426"/>
                </a:lnTo>
                <a:lnTo>
                  <a:pt x="2952" y="3313"/>
                </a:lnTo>
                <a:lnTo>
                  <a:pt x="2953" y="3451"/>
                </a:lnTo>
                <a:lnTo>
                  <a:pt x="2953" y="3316"/>
                </a:lnTo>
                <a:lnTo>
                  <a:pt x="2954" y="3406"/>
                </a:lnTo>
                <a:lnTo>
                  <a:pt x="2955" y="3337"/>
                </a:lnTo>
                <a:lnTo>
                  <a:pt x="2956" y="3457"/>
                </a:lnTo>
                <a:lnTo>
                  <a:pt x="2957" y="3310"/>
                </a:lnTo>
                <a:lnTo>
                  <a:pt x="2957" y="3424"/>
                </a:lnTo>
                <a:lnTo>
                  <a:pt x="2958" y="3344"/>
                </a:lnTo>
                <a:lnTo>
                  <a:pt x="2958" y="3456"/>
                </a:lnTo>
                <a:lnTo>
                  <a:pt x="2959" y="3341"/>
                </a:lnTo>
                <a:lnTo>
                  <a:pt x="2960" y="3421"/>
                </a:lnTo>
                <a:lnTo>
                  <a:pt x="2961" y="3330"/>
                </a:lnTo>
                <a:lnTo>
                  <a:pt x="2962" y="3435"/>
                </a:lnTo>
                <a:lnTo>
                  <a:pt x="2962" y="3344"/>
                </a:lnTo>
                <a:lnTo>
                  <a:pt x="2963" y="3427"/>
                </a:lnTo>
                <a:lnTo>
                  <a:pt x="2964" y="3338"/>
                </a:lnTo>
                <a:lnTo>
                  <a:pt x="2964" y="3486"/>
                </a:lnTo>
                <a:lnTo>
                  <a:pt x="2965" y="3329"/>
                </a:lnTo>
                <a:lnTo>
                  <a:pt x="2965" y="3412"/>
                </a:lnTo>
                <a:lnTo>
                  <a:pt x="2966" y="3330"/>
                </a:lnTo>
                <a:lnTo>
                  <a:pt x="2967" y="3417"/>
                </a:lnTo>
                <a:lnTo>
                  <a:pt x="2967" y="3314"/>
                </a:lnTo>
                <a:lnTo>
                  <a:pt x="2968" y="3452"/>
                </a:lnTo>
                <a:lnTo>
                  <a:pt x="2969" y="3346"/>
                </a:lnTo>
                <a:lnTo>
                  <a:pt x="2969" y="3461"/>
                </a:lnTo>
                <a:lnTo>
                  <a:pt x="2970" y="3322"/>
                </a:lnTo>
                <a:lnTo>
                  <a:pt x="2971" y="3439"/>
                </a:lnTo>
                <a:lnTo>
                  <a:pt x="2972" y="3297"/>
                </a:lnTo>
                <a:lnTo>
                  <a:pt x="2973" y="3444"/>
                </a:lnTo>
                <a:lnTo>
                  <a:pt x="2974" y="3338"/>
                </a:lnTo>
                <a:lnTo>
                  <a:pt x="2974" y="3420"/>
                </a:lnTo>
                <a:lnTo>
                  <a:pt x="2975" y="3353"/>
                </a:lnTo>
                <a:lnTo>
                  <a:pt x="2975" y="3446"/>
                </a:lnTo>
                <a:lnTo>
                  <a:pt x="2976" y="3361"/>
                </a:lnTo>
                <a:lnTo>
                  <a:pt x="2977" y="3420"/>
                </a:lnTo>
                <a:lnTo>
                  <a:pt x="2978" y="3326"/>
                </a:lnTo>
                <a:lnTo>
                  <a:pt x="2979" y="3432"/>
                </a:lnTo>
                <a:lnTo>
                  <a:pt x="2979" y="3333"/>
                </a:lnTo>
                <a:lnTo>
                  <a:pt x="2980" y="3451"/>
                </a:lnTo>
                <a:lnTo>
                  <a:pt x="2980" y="3330"/>
                </a:lnTo>
                <a:lnTo>
                  <a:pt x="2981" y="3442"/>
                </a:lnTo>
                <a:lnTo>
                  <a:pt x="2982" y="3332"/>
                </a:lnTo>
                <a:lnTo>
                  <a:pt x="2983" y="3457"/>
                </a:lnTo>
                <a:lnTo>
                  <a:pt x="2984" y="3314"/>
                </a:lnTo>
                <a:lnTo>
                  <a:pt x="2984" y="3380"/>
                </a:lnTo>
                <a:lnTo>
                  <a:pt x="2985" y="3261"/>
                </a:lnTo>
                <a:lnTo>
                  <a:pt x="2985" y="3372"/>
                </a:lnTo>
                <a:lnTo>
                  <a:pt x="2986" y="3270"/>
                </a:lnTo>
                <a:lnTo>
                  <a:pt x="2987" y="3391"/>
                </a:lnTo>
                <a:lnTo>
                  <a:pt x="2987" y="3247"/>
                </a:lnTo>
                <a:lnTo>
                  <a:pt x="2988" y="3390"/>
                </a:lnTo>
                <a:lnTo>
                  <a:pt x="2989" y="3304"/>
                </a:lnTo>
                <a:lnTo>
                  <a:pt x="2990" y="3423"/>
                </a:lnTo>
                <a:lnTo>
                  <a:pt x="2990" y="3326"/>
                </a:lnTo>
                <a:lnTo>
                  <a:pt x="2991" y="3396"/>
                </a:lnTo>
                <a:lnTo>
                  <a:pt x="2991" y="3335"/>
                </a:lnTo>
                <a:lnTo>
                  <a:pt x="2992" y="3430"/>
                </a:lnTo>
                <a:lnTo>
                  <a:pt x="2993" y="3347"/>
                </a:lnTo>
                <a:lnTo>
                  <a:pt x="2993" y="3418"/>
                </a:lnTo>
                <a:lnTo>
                  <a:pt x="2994" y="3339"/>
                </a:lnTo>
                <a:lnTo>
                  <a:pt x="2994" y="3433"/>
                </a:lnTo>
                <a:lnTo>
                  <a:pt x="2996" y="3338"/>
                </a:lnTo>
                <a:lnTo>
                  <a:pt x="2996" y="3454"/>
                </a:lnTo>
                <a:lnTo>
                  <a:pt x="2997" y="3305"/>
                </a:lnTo>
                <a:lnTo>
                  <a:pt x="2999" y="3430"/>
                </a:lnTo>
                <a:lnTo>
                  <a:pt x="2999" y="3329"/>
                </a:lnTo>
                <a:lnTo>
                  <a:pt x="3000" y="3405"/>
                </a:lnTo>
                <a:lnTo>
                  <a:pt x="3000" y="3258"/>
                </a:lnTo>
                <a:lnTo>
                  <a:pt x="3001" y="3406"/>
                </a:lnTo>
                <a:lnTo>
                  <a:pt x="3002" y="3270"/>
                </a:lnTo>
                <a:lnTo>
                  <a:pt x="3002" y="3410"/>
                </a:lnTo>
                <a:lnTo>
                  <a:pt x="3003" y="3261"/>
                </a:lnTo>
                <a:lnTo>
                  <a:pt x="3004" y="3408"/>
                </a:lnTo>
                <a:lnTo>
                  <a:pt x="3004" y="3277"/>
                </a:lnTo>
                <a:lnTo>
                  <a:pt x="3005" y="3419"/>
                </a:lnTo>
                <a:lnTo>
                  <a:pt x="3006" y="3316"/>
                </a:lnTo>
                <a:lnTo>
                  <a:pt x="3007" y="3448"/>
                </a:lnTo>
                <a:lnTo>
                  <a:pt x="3008" y="3280"/>
                </a:lnTo>
                <a:lnTo>
                  <a:pt x="3009" y="3432"/>
                </a:lnTo>
                <a:lnTo>
                  <a:pt x="3009" y="3316"/>
                </a:lnTo>
                <a:lnTo>
                  <a:pt x="3010" y="3436"/>
                </a:lnTo>
                <a:lnTo>
                  <a:pt x="3011" y="3308"/>
                </a:lnTo>
                <a:lnTo>
                  <a:pt x="3012" y="3458"/>
                </a:lnTo>
                <a:lnTo>
                  <a:pt x="3013" y="3312"/>
                </a:lnTo>
                <a:lnTo>
                  <a:pt x="3014" y="3397"/>
                </a:lnTo>
                <a:lnTo>
                  <a:pt x="3015" y="3332"/>
                </a:lnTo>
                <a:lnTo>
                  <a:pt x="3015" y="3427"/>
                </a:lnTo>
                <a:lnTo>
                  <a:pt x="3016" y="3306"/>
                </a:lnTo>
                <a:lnTo>
                  <a:pt x="3016" y="3433"/>
                </a:lnTo>
                <a:lnTo>
                  <a:pt x="3017" y="3325"/>
                </a:lnTo>
                <a:lnTo>
                  <a:pt x="3017" y="3425"/>
                </a:lnTo>
                <a:lnTo>
                  <a:pt x="3018" y="3330"/>
                </a:lnTo>
                <a:lnTo>
                  <a:pt x="3018" y="3430"/>
                </a:lnTo>
                <a:lnTo>
                  <a:pt x="3020" y="3313"/>
                </a:lnTo>
                <a:lnTo>
                  <a:pt x="3020" y="3465"/>
                </a:lnTo>
                <a:lnTo>
                  <a:pt x="3021" y="3289"/>
                </a:lnTo>
                <a:lnTo>
                  <a:pt x="3022" y="3407"/>
                </a:lnTo>
                <a:lnTo>
                  <a:pt x="3022" y="3304"/>
                </a:lnTo>
                <a:lnTo>
                  <a:pt x="3023" y="3411"/>
                </a:lnTo>
                <a:lnTo>
                  <a:pt x="3023" y="3308"/>
                </a:lnTo>
                <a:lnTo>
                  <a:pt x="3024" y="3419"/>
                </a:lnTo>
                <a:lnTo>
                  <a:pt x="3025" y="3309"/>
                </a:lnTo>
                <a:lnTo>
                  <a:pt x="3025" y="3431"/>
                </a:lnTo>
                <a:lnTo>
                  <a:pt x="3026" y="3344"/>
                </a:lnTo>
                <a:lnTo>
                  <a:pt x="3027" y="3439"/>
                </a:lnTo>
                <a:lnTo>
                  <a:pt x="3027" y="3323"/>
                </a:lnTo>
                <a:lnTo>
                  <a:pt x="3028" y="3440"/>
                </a:lnTo>
                <a:lnTo>
                  <a:pt x="3028" y="3285"/>
                </a:lnTo>
                <a:lnTo>
                  <a:pt x="3029" y="3436"/>
                </a:lnTo>
                <a:lnTo>
                  <a:pt x="3030" y="3353"/>
                </a:lnTo>
                <a:lnTo>
                  <a:pt x="3031" y="3420"/>
                </a:lnTo>
                <a:lnTo>
                  <a:pt x="3031" y="3338"/>
                </a:lnTo>
                <a:lnTo>
                  <a:pt x="3032" y="3412"/>
                </a:lnTo>
                <a:lnTo>
                  <a:pt x="3032" y="3311"/>
                </a:lnTo>
                <a:lnTo>
                  <a:pt x="3033" y="3411"/>
                </a:lnTo>
                <a:lnTo>
                  <a:pt x="3033" y="3328"/>
                </a:lnTo>
                <a:lnTo>
                  <a:pt x="3034" y="3397"/>
                </a:lnTo>
                <a:lnTo>
                  <a:pt x="3034" y="3313"/>
                </a:lnTo>
                <a:lnTo>
                  <a:pt x="3035" y="3440"/>
                </a:lnTo>
                <a:lnTo>
                  <a:pt x="3036" y="3293"/>
                </a:lnTo>
                <a:lnTo>
                  <a:pt x="3037" y="3417"/>
                </a:lnTo>
                <a:lnTo>
                  <a:pt x="3037" y="3346"/>
                </a:lnTo>
                <a:lnTo>
                  <a:pt x="3038" y="3381"/>
                </a:lnTo>
                <a:lnTo>
                  <a:pt x="3038" y="3310"/>
                </a:lnTo>
                <a:lnTo>
                  <a:pt x="3039" y="3421"/>
                </a:lnTo>
                <a:lnTo>
                  <a:pt x="3040" y="3333"/>
                </a:lnTo>
                <a:lnTo>
                  <a:pt x="3040" y="3419"/>
                </a:lnTo>
                <a:lnTo>
                  <a:pt x="3041" y="3271"/>
                </a:lnTo>
                <a:lnTo>
                  <a:pt x="3042" y="3414"/>
                </a:lnTo>
                <a:lnTo>
                  <a:pt x="3043" y="3296"/>
                </a:lnTo>
                <a:lnTo>
                  <a:pt x="3043" y="3444"/>
                </a:lnTo>
                <a:lnTo>
                  <a:pt x="3044" y="3313"/>
                </a:lnTo>
                <a:lnTo>
                  <a:pt x="3044" y="3429"/>
                </a:lnTo>
                <a:lnTo>
                  <a:pt x="3045" y="3298"/>
                </a:lnTo>
                <a:lnTo>
                  <a:pt x="3046" y="3416"/>
                </a:lnTo>
                <a:lnTo>
                  <a:pt x="3046" y="3292"/>
                </a:lnTo>
                <a:lnTo>
                  <a:pt x="3047" y="3475"/>
                </a:lnTo>
                <a:lnTo>
                  <a:pt x="3048" y="3301"/>
                </a:lnTo>
                <a:lnTo>
                  <a:pt x="3048" y="3418"/>
                </a:lnTo>
                <a:lnTo>
                  <a:pt x="3049" y="3334"/>
                </a:lnTo>
                <a:lnTo>
                  <a:pt x="3049" y="3423"/>
                </a:lnTo>
                <a:lnTo>
                  <a:pt x="3051" y="3326"/>
                </a:lnTo>
                <a:lnTo>
                  <a:pt x="3051" y="3396"/>
                </a:lnTo>
                <a:lnTo>
                  <a:pt x="3052" y="3330"/>
                </a:lnTo>
                <a:lnTo>
                  <a:pt x="3052" y="3438"/>
                </a:lnTo>
                <a:lnTo>
                  <a:pt x="3053" y="3317"/>
                </a:lnTo>
                <a:lnTo>
                  <a:pt x="3054" y="3441"/>
                </a:lnTo>
                <a:lnTo>
                  <a:pt x="3054" y="3304"/>
                </a:lnTo>
                <a:lnTo>
                  <a:pt x="3055" y="3430"/>
                </a:lnTo>
                <a:lnTo>
                  <a:pt x="3056" y="3291"/>
                </a:lnTo>
                <a:lnTo>
                  <a:pt x="3056" y="3450"/>
                </a:lnTo>
                <a:lnTo>
                  <a:pt x="3057" y="3297"/>
                </a:lnTo>
                <a:lnTo>
                  <a:pt x="3057" y="3436"/>
                </a:lnTo>
                <a:lnTo>
                  <a:pt x="3058" y="3295"/>
                </a:lnTo>
                <a:lnTo>
                  <a:pt x="3059" y="3317"/>
                </a:lnTo>
                <a:lnTo>
                  <a:pt x="3059" y="3214"/>
                </a:lnTo>
                <a:lnTo>
                  <a:pt x="3060" y="3321"/>
                </a:lnTo>
                <a:lnTo>
                  <a:pt x="3060" y="3176"/>
                </a:lnTo>
                <a:lnTo>
                  <a:pt x="3061" y="3297"/>
                </a:lnTo>
                <a:lnTo>
                  <a:pt x="3062" y="2732"/>
                </a:lnTo>
                <a:lnTo>
                  <a:pt x="3062" y="3203"/>
                </a:lnTo>
                <a:lnTo>
                  <a:pt x="3063" y="2573"/>
                </a:lnTo>
                <a:lnTo>
                  <a:pt x="3064" y="3209"/>
                </a:lnTo>
                <a:lnTo>
                  <a:pt x="3064" y="2656"/>
                </a:lnTo>
                <a:lnTo>
                  <a:pt x="3065" y="3256"/>
                </a:lnTo>
                <a:lnTo>
                  <a:pt x="3066" y="2934"/>
                </a:lnTo>
                <a:lnTo>
                  <a:pt x="3067" y="3292"/>
                </a:lnTo>
                <a:lnTo>
                  <a:pt x="3068" y="3125"/>
                </a:lnTo>
                <a:lnTo>
                  <a:pt x="3068" y="3341"/>
                </a:lnTo>
                <a:lnTo>
                  <a:pt x="3069" y="3233"/>
                </a:lnTo>
                <a:lnTo>
                  <a:pt x="3069" y="3356"/>
                </a:lnTo>
                <a:lnTo>
                  <a:pt x="3070" y="3289"/>
                </a:lnTo>
                <a:lnTo>
                  <a:pt x="3070" y="3393"/>
                </a:lnTo>
                <a:lnTo>
                  <a:pt x="3071" y="3305"/>
                </a:lnTo>
                <a:lnTo>
                  <a:pt x="3071" y="3423"/>
                </a:lnTo>
                <a:lnTo>
                  <a:pt x="3072" y="3261"/>
                </a:lnTo>
                <a:lnTo>
                  <a:pt x="3073" y="3416"/>
                </a:lnTo>
                <a:lnTo>
                  <a:pt x="3074" y="3282"/>
                </a:lnTo>
                <a:lnTo>
                  <a:pt x="3074" y="3384"/>
                </a:lnTo>
                <a:lnTo>
                  <a:pt x="3075" y="3319"/>
                </a:lnTo>
                <a:lnTo>
                  <a:pt x="3076" y="3439"/>
                </a:lnTo>
                <a:lnTo>
                  <a:pt x="3076" y="3283"/>
                </a:lnTo>
                <a:lnTo>
                  <a:pt x="3077" y="3395"/>
                </a:lnTo>
                <a:lnTo>
                  <a:pt x="3077" y="3277"/>
                </a:lnTo>
                <a:lnTo>
                  <a:pt x="3078" y="3364"/>
                </a:lnTo>
                <a:lnTo>
                  <a:pt x="3078" y="3047"/>
                </a:lnTo>
                <a:lnTo>
                  <a:pt x="3079" y="3297"/>
                </a:lnTo>
                <a:lnTo>
                  <a:pt x="3080" y="2638"/>
                </a:lnTo>
                <a:lnTo>
                  <a:pt x="3080" y="3232"/>
                </a:lnTo>
                <a:lnTo>
                  <a:pt x="3081" y="2752"/>
                </a:lnTo>
                <a:lnTo>
                  <a:pt x="3082" y="3236"/>
                </a:lnTo>
                <a:lnTo>
                  <a:pt x="3082" y="3028"/>
                </a:lnTo>
                <a:lnTo>
                  <a:pt x="3083" y="3372"/>
                </a:lnTo>
                <a:lnTo>
                  <a:pt x="3084" y="3203"/>
                </a:lnTo>
                <a:lnTo>
                  <a:pt x="3084" y="3373"/>
                </a:lnTo>
                <a:lnTo>
                  <a:pt x="3085" y="3291"/>
                </a:lnTo>
                <a:lnTo>
                  <a:pt x="3086" y="3398"/>
                </a:lnTo>
                <a:lnTo>
                  <a:pt x="3086" y="3277"/>
                </a:lnTo>
                <a:lnTo>
                  <a:pt x="3088" y="3386"/>
                </a:lnTo>
                <a:lnTo>
                  <a:pt x="3088" y="3242"/>
                </a:lnTo>
                <a:lnTo>
                  <a:pt x="3089" y="3387"/>
                </a:lnTo>
                <a:lnTo>
                  <a:pt x="3090" y="3265"/>
                </a:lnTo>
                <a:lnTo>
                  <a:pt x="3090" y="3411"/>
                </a:lnTo>
                <a:lnTo>
                  <a:pt x="3091" y="3280"/>
                </a:lnTo>
                <a:lnTo>
                  <a:pt x="3092" y="3401"/>
                </a:lnTo>
                <a:lnTo>
                  <a:pt x="3092" y="3298"/>
                </a:lnTo>
                <a:lnTo>
                  <a:pt x="3093" y="3402"/>
                </a:lnTo>
                <a:lnTo>
                  <a:pt x="3094" y="3286"/>
                </a:lnTo>
                <a:lnTo>
                  <a:pt x="3094" y="3369"/>
                </a:lnTo>
                <a:lnTo>
                  <a:pt x="3095" y="3262"/>
                </a:lnTo>
                <a:lnTo>
                  <a:pt x="3096" y="3387"/>
                </a:lnTo>
                <a:lnTo>
                  <a:pt x="3096" y="3256"/>
                </a:lnTo>
                <a:lnTo>
                  <a:pt x="3097" y="3359"/>
                </a:lnTo>
                <a:lnTo>
                  <a:pt x="3097" y="3241"/>
                </a:lnTo>
                <a:lnTo>
                  <a:pt x="3098" y="3398"/>
                </a:lnTo>
                <a:lnTo>
                  <a:pt x="3099" y="3284"/>
                </a:lnTo>
                <a:lnTo>
                  <a:pt x="3100" y="3391"/>
                </a:lnTo>
                <a:lnTo>
                  <a:pt x="3101" y="3318"/>
                </a:lnTo>
                <a:lnTo>
                  <a:pt x="3101" y="3412"/>
                </a:lnTo>
                <a:lnTo>
                  <a:pt x="3103" y="3307"/>
                </a:lnTo>
                <a:lnTo>
                  <a:pt x="3104" y="3423"/>
                </a:lnTo>
                <a:lnTo>
                  <a:pt x="3104" y="3319"/>
                </a:lnTo>
                <a:lnTo>
                  <a:pt x="3105" y="3388"/>
                </a:lnTo>
                <a:lnTo>
                  <a:pt x="3106" y="3323"/>
                </a:lnTo>
                <a:lnTo>
                  <a:pt x="3106" y="3418"/>
                </a:lnTo>
                <a:lnTo>
                  <a:pt x="3108" y="3298"/>
                </a:lnTo>
                <a:lnTo>
                  <a:pt x="3109" y="3409"/>
                </a:lnTo>
                <a:lnTo>
                  <a:pt x="3110" y="3261"/>
                </a:lnTo>
                <a:lnTo>
                  <a:pt x="3111" y="3419"/>
                </a:lnTo>
                <a:lnTo>
                  <a:pt x="3111" y="3212"/>
                </a:lnTo>
                <a:lnTo>
                  <a:pt x="3112" y="3387"/>
                </a:lnTo>
                <a:lnTo>
                  <a:pt x="3113" y="3256"/>
                </a:lnTo>
                <a:lnTo>
                  <a:pt x="3113" y="3374"/>
                </a:lnTo>
                <a:lnTo>
                  <a:pt x="3114" y="3240"/>
                </a:lnTo>
                <a:lnTo>
                  <a:pt x="3114" y="3429"/>
                </a:lnTo>
                <a:lnTo>
                  <a:pt x="3115" y="3272"/>
                </a:lnTo>
                <a:lnTo>
                  <a:pt x="3116" y="3417"/>
                </a:lnTo>
                <a:lnTo>
                  <a:pt x="3117" y="3311"/>
                </a:lnTo>
                <a:lnTo>
                  <a:pt x="3117" y="3438"/>
                </a:lnTo>
                <a:lnTo>
                  <a:pt x="3118" y="3326"/>
                </a:lnTo>
                <a:lnTo>
                  <a:pt x="3118" y="3412"/>
                </a:lnTo>
                <a:lnTo>
                  <a:pt x="3119" y="3285"/>
                </a:lnTo>
                <a:lnTo>
                  <a:pt x="3119" y="3401"/>
                </a:lnTo>
                <a:lnTo>
                  <a:pt x="3121" y="3317"/>
                </a:lnTo>
                <a:lnTo>
                  <a:pt x="3122" y="3433"/>
                </a:lnTo>
                <a:lnTo>
                  <a:pt x="3122" y="3334"/>
                </a:lnTo>
                <a:lnTo>
                  <a:pt x="3123" y="3421"/>
                </a:lnTo>
                <a:lnTo>
                  <a:pt x="3124" y="3304"/>
                </a:lnTo>
                <a:lnTo>
                  <a:pt x="3124" y="3405"/>
                </a:lnTo>
                <a:lnTo>
                  <a:pt x="3125" y="3313"/>
                </a:lnTo>
                <a:lnTo>
                  <a:pt x="3125" y="3431"/>
                </a:lnTo>
                <a:lnTo>
                  <a:pt x="3126" y="3338"/>
                </a:lnTo>
                <a:lnTo>
                  <a:pt x="3126" y="3414"/>
                </a:lnTo>
                <a:lnTo>
                  <a:pt x="3127" y="3352"/>
                </a:lnTo>
                <a:lnTo>
                  <a:pt x="3128" y="3439"/>
                </a:lnTo>
                <a:lnTo>
                  <a:pt x="3129" y="3300"/>
                </a:lnTo>
                <a:lnTo>
                  <a:pt x="3129" y="3414"/>
                </a:lnTo>
                <a:lnTo>
                  <a:pt x="3130" y="3301"/>
                </a:lnTo>
                <a:lnTo>
                  <a:pt x="3131" y="3423"/>
                </a:lnTo>
                <a:lnTo>
                  <a:pt x="3132" y="3280"/>
                </a:lnTo>
                <a:lnTo>
                  <a:pt x="3132" y="3391"/>
                </a:lnTo>
                <a:lnTo>
                  <a:pt x="3133" y="3303"/>
                </a:lnTo>
                <a:lnTo>
                  <a:pt x="3134" y="3441"/>
                </a:lnTo>
                <a:lnTo>
                  <a:pt x="3134" y="3277"/>
                </a:lnTo>
                <a:lnTo>
                  <a:pt x="3135" y="3401"/>
                </a:lnTo>
                <a:lnTo>
                  <a:pt x="3136" y="3331"/>
                </a:lnTo>
                <a:lnTo>
                  <a:pt x="3136" y="3509"/>
                </a:lnTo>
                <a:lnTo>
                  <a:pt x="3137" y="3353"/>
                </a:lnTo>
                <a:lnTo>
                  <a:pt x="3138" y="3461"/>
                </a:lnTo>
                <a:lnTo>
                  <a:pt x="3138" y="3322"/>
                </a:lnTo>
                <a:lnTo>
                  <a:pt x="3139" y="3397"/>
                </a:lnTo>
                <a:lnTo>
                  <a:pt x="3140" y="3343"/>
                </a:lnTo>
                <a:lnTo>
                  <a:pt x="3140" y="3431"/>
                </a:lnTo>
                <a:lnTo>
                  <a:pt x="3141" y="3317"/>
                </a:lnTo>
                <a:lnTo>
                  <a:pt x="3142" y="3400"/>
                </a:lnTo>
                <a:lnTo>
                  <a:pt x="3142" y="3296"/>
                </a:lnTo>
                <a:lnTo>
                  <a:pt x="3143" y="3451"/>
                </a:lnTo>
                <a:lnTo>
                  <a:pt x="3144" y="3309"/>
                </a:lnTo>
                <a:lnTo>
                  <a:pt x="3145" y="3456"/>
                </a:lnTo>
                <a:lnTo>
                  <a:pt x="3145" y="3324"/>
                </a:lnTo>
                <a:lnTo>
                  <a:pt x="3146" y="3414"/>
                </a:lnTo>
                <a:lnTo>
                  <a:pt x="3147" y="3310"/>
                </a:lnTo>
                <a:lnTo>
                  <a:pt x="3149" y="3438"/>
                </a:lnTo>
                <a:lnTo>
                  <a:pt x="3149" y="3334"/>
                </a:lnTo>
                <a:lnTo>
                  <a:pt x="3150" y="3439"/>
                </a:lnTo>
                <a:lnTo>
                  <a:pt x="3150" y="3312"/>
                </a:lnTo>
                <a:lnTo>
                  <a:pt x="3151" y="3410"/>
                </a:lnTo>
                <a:lnTo>
                  <a:pt x="3151" y="3321"/>
                </a:lnTo>
                <a:lnTo>
                  <a:pt x="3152" y="3410"/>
                </a:lnTo>
                <a:lnTo>
                  <a:pt x="3152" y="3326"/>
                </a:lnTo>
                <a:lnTo>
                  <a:pt x="3153" y="3406"/>
                </a:lnTo>
                <a:lnTo>
                  <a:pt x="3153" y="3334"/>
                </a:lnTo>
                <a:lnTo>
                  <a:pt x="3154" y="3424"/>
                </a:lnTo>
                <a:lnTo>
                  <a:pt x="3154" y="3312"/>
                </a:lnTo>
                <a:lnTo>
                  <a:pt x="3155" y="3455"/>
                </a:lnTo>
                <a:lnTo>
                  <a:pt x="3156" y="3348"/>
                </a:lnTo>
                <a:lnTo>
                  <a:pt x="3157" y="3451"/>
                </a:lnTo>
                <a:lnTo>
                  <a:pt x="3158" y="3319"/>
                </a:lnTo>
                <a:lnTo>
                  <a:pt x="3158" y="3417"/>
                </a:lnTo>
                <a:lnTo>
                  <a:pt x="3159" y="3330"/>
                </a:lnTo>
                <a:lnTo>
                  <a:pt x="3159" y="3439"/>
                </a:lnTo>
                <a:lnTo>
                  <a:pt x="3160" y="3329"/>
                </a:lnTo>
                <a:lnTo>
                  <a:pt x="3160" y="3435"/>
                </a:lnTo>
                <a:lnTo>
                  <a:pt x="3161" y="3329"/>
                </a:lnTo>
                <a:lnTo>
                  <a:pt x="3161" y="3422"/>
                </a:lnTo>
                <a:lnTo>
                  <a:pt x="3162" y="3347"/>
                </a:lnTo>
                <a:lnTo>
                  <a:pt x="3162" y="3437"/>
                </a:lnTo>
                <a:lnTo>
                  <a:pt x="3163" y="3323"/>
                </a:lnTo>
                <a:lnTo>
                  <a:pt x="3164" y="3428"/>
                </a:lnTo>
                <a:lnTo>
                  <a:pt x="3164" y="3330"/>
                </a:lnTo>
                <a:lnTo>
                  <a:pt x="3165" y="3479"/>
                </a:lnTo>
                <a:lnTo>
                  <a:pt x="3166" y="3307"/>
                </a:lnTo>
                <a:lnTo>
                  <a:pt x="3166" y="3424"/>
                </a:lnTo>
                <a:lnTo>
                  <a:pt x="3168" y="3301"/>
                </a:lnTo>
                <a:lnTo>
                  <a:pt x="3168" y="3404"/>
                </a:lnTo>
                <a:lnTo>
                  <a:pt x="3169" y="3313"/>
                </a:lnTo>
                <a:lnTo>
                  <a:pt x="3169" y="3427"/>
                </a:lnTo>
                <a:lnTo>
                  <a:pt x="3170" y="3329"/>
                </a:lnTo>
                <a:lnTo>
                  <a:pt x="3170" y="3439"/>
                </a:lnTo>
                <a:lnTo>
                  <a:pt x="3171" y="3347"/>
                </a:lnTo>
                <a:lnTo>
                  <a:pt x="3172" y="3422"/>
                </a:lnTo>
                <a:lnTo>
                  <a:pt x="3172" y="3325"/>
                </a:lnTo>
                <a:lnTo>
                  <a:pt x="3173" y="3460"/>
                </a:lnTo>
                <a:lnTo>
                  <a:pt x="3174" y="3301"/>
                </a:lnTo>
                <a:lnTo>
                  <a:pt x="3175" y="3439"/>
                </a:lnTo>
                <a:lnTo>
                  <a:pt x="3175" y="3329"/>
                </a:lnTo>
                <a:lnTo>
                  <a:pt x="3176" y="3422"/>
                </a:lnTo>
                <a:lnTo>
                  <a:pt x="3176" y="3340"/>
                </a:lnTo>
                <a:lnTo>
                  <a:pt x="3177" y="3400"/>
                </a:lnTo>
                <a:lnTo>
                  <a:pt x="3178" y="3335"/>
                </a:lnTo>
                <a:lnTo>
                  <a:pt x="3179" y="3432"/>
                </a:lnTo>
                <a:lnTo>
                  <a:pt x="3179" y="3345"/>
                </a:lnTo>
                <a:lnTo>
                  <a:pt x="3180" y="3451"/>
                </a:lnTo>
                <a:lnTo>
                  <a:pt x="3180" y="3318"/>
                </a:lnTo>
                <a:lnTo>
                  <a:pt x="3181" y="3442"/>
                </a:lnTo>
                <a:lnTo>
                  <a:pt x="3181" y="3332"/>
                </a:lnTo>
                <a:lnTo>
                  <a:pt x="3182" y="3426"/>
                </a:lnTo>
                <a:lnTo>
                  <a:pt x="3182" y="3330"/>
                </a:lnTo>
                <a:lnTo>
                  <a:pt x="3183" y="3466"/>
                </a:lnTo>
                <a:lnTo>
                  <a:pt x="3184" y="3350"/>
                </a:lnTo>
                <a:lnTo>
                  <a:pt x="3184" y="3448"/>
                </a:lnTo>
                <a:lnTo>
                  <a:pt x="3185" y="3317"/>
                </a:lnTo>
                <a:lnTo>
                  <a:pt x="3185" y="3434"/>
                </a:lnTo>
                <a:lnTo>
                  <a:pt x="3186" y="3322"/>
                </a:lnTo>
                <a:lnTo>
                  <a:pt x="3187" y="3421"/>
                </a:lnTo>
                <a:lnTo>
                  <a:pt x="3188" y="3349"/>
                </a:lnTo>
                <a:lnTo>
                  <a:pt x="3189" y="3467"/>
                </a:lnTo>
                <a:lnTo>
                  <a:pt x="3189" y="3314"/>
                </a:lnTo>
                <a:lnTo>
                  <a:pt x="3190" y="3446"/>
                </a:lnTo>
                <a:lnTo>
                  <a:pt x="3190" y="3332"/>
                </a:lnTo>
                <a:lnTo>
                  <a:pt x="3191" y="3391"/>
                </a:lnTo>
                <a:lnTo>
                  <a:pt x="3191" y="3318"/>
                </a:lnTo>
                <a:lnTo>
                  <a:pt x="3192" y="3431"/>
                </a:lnTo>
                <a:lnTo>
                  <a:pt x="3193" y="3326"/>
                </a:lnTo>
                <a:lnTo>
                  <a:pt x="3193" y="3424"/>
                </a:lnTo>
                <a:lnTo>
                  <a:pt x="3194" y="3320"/>
                </a:lnTo>
                <a:lnTo>
                  <a:pt x="3195" y="3437"/>
                </a:lnTo>
                <a:lnTo>
                  <a:pt x="3195" y="3365"/>
                </a:lnTo>
                <a:lnTo>
                  <a:pt x="3196" y="3416"/>
                </a:lnTo>
                <a:lnTo>
                  <a:pt x="3197" y="3328"/>
                </a:lnTo>
                <a:lnTo>
                  <a:pt x="3198" y="3442"/>
                </a:lnTo>
                <a:lnTo>
                  <a:pt x="3198" y="3305"/>
                </a:lnTo>
                <a:lnTo>
                  <a:pt x="3199" y="3434"/>
                </a:lnTo>
                <a:lnTo>
                  <a:pt x="3200" y="3331"/>
                </a:lnTo>
                <a:lnTo>
                  <a:pt x="3201" y="3446"/>
                </a:lnTo>
                <a:lnTo>
                  <a:pt x="3201" y="3344"/>
                </a:lnTo>
                <a:lnTo>
                  <a:pt x="3202" y="3411"/>
                </a:lnTo>
                <a:lnTo>
                  <a:pt x="3203" y="3296"/>
                </a:lnTo>
                <a:lnTo>
                  <a:pt x="3203" y="3436"/>
                </a:lnTo>
                <a:lnTo>
                  <a:pt x="3204" y="3346"/>
                </a:lnTo>
                <a:lnTo>
                  <a:pt x="3204" y="3399"/>
                </a:lnTo>
                <a:lnTo>
                  <a:pt x="3205" y="3332"/>
                </a:lnTo>
                <a:lnTo>
                  <a:pt x="3205" y="3425"/>
                </a:lnTo>
                <a:lnTo>
                  <a:pt x="3206" y="3331"/>
                </a:lnTo>
                <a:lnTo>
                  <a:pt x="3206" y="3494"/>
                </a:lnTo>
                <a:lnTo>
                  <a:pt x="3207" y="3326"/>
                </a:lnTo>
                <a:lnTo>
                  <a:pt x="3207" y="3398"/>
                </a:lnTo>
                <a:lnTo>
                  <a:pt x="3208" y="3328"/>
                </a:lnTo>
                <a:lnTo>
                  <a:pt x="3208" y="3461"/>
                </a:lnTo>
                <a:lnTo>
                  <a:pt x="3210" y="3329"/>
                </a:lnTo>
                <a:lnTo>
                  <a:pt x="3210" y="3448"/>
                </a:lnTo>
                <a:lnTo>
                  <a:pt x="3211" y="3341"/>
                </a:lnTo>
                <a:lnTo>
                  <a:pt x="3212" y="3421"/>
                </a:lnTo>
                <a:lnTo>
                  <a:pt x="3212" y="3301"/>
                </a:lnTo>
                <a:lnTo>
                  <a:pt x="3213" y="3425"/>
                </a:lnTo>
                <a:lnTo>
                  <a:pt x="3214" y="3305"/>
                </a:lnTo>
                <a:lnTo>
                  <a:pt x="3215" y="3429"/>
                </a:lnTo>
                <a:lnTo>
                  <a:pt x="3215" y="3317"/>
                </a:lnTo>
                <a:lnTo>
                  <a:pt x="3216" y="3451"/>
                </a:lnTo>
                <a:lnTo>
                  <a:pt x="3216" y="3318"/>
                </a:lnTo>
                <a:lnTo>
                  <a:pt x="3217" y="3453"/>
                </a:lnTo>
                <a:lnTo>
                  <a:pt x="3218" y="3288"/>
                </a:lnTo>
                <a:lnTo>
                  <a:pt x="3219" y="3498"/>
                </a:lnTo>
                <a:lnTo>
                  <a:pt x="3219" y="3323"/>
                </a:lnTo>
                <a:lnTo>
                  <a:pt x="3220" y="3442"/>
                </a:lnTo>
                <a:lnTo>
                  <a:pt x="3221" y="3347"/>
                </a:lnTo>
                <a:lnTo>
                  <a:pt x="3221" y="3428"/>
                </a:lnTo>
                <a:lnTo>
                  <a:pt x="3222" y="3321"/>
                </a:lnTo>
                <a:lnTo>
                  <a:pt x="3224" y="3471"/>
                </a:lnTo>
                <a:lnTo>
                  <a:pt x="3224" y="3346"/>
                </a:lnTo>
                <a:lnTo>
                  <a:pt x="3225" y="3433"/>
                </a:lnTo>
                <a:lnTo>
                  <a:pt x="3226" y="3333"/>
                </a:lnTo>
                <a:lnTo>
                  <a:pt x="3226" y="3460"/>
                </a:lnTo>
                <a:lnTo>
                  <a:pt x="3227" y="3336"/>
                </a:lnTo>
                <a:lnTo>
                  <a:pt x="3227" y="3432"/>
                </a:lnTo>
                <a:lnTo>
                  <a:pt x="3228" y="3367"/>
                </a:lnTo>
                <a:lnTo>
                  <a:pt x="3228" y="3450"/>
                </a:lnTo>
                <a:lnTo>
                  <a:pt x="3229" y="3336"/>
                </a:lnTo>
                <a:lnTo>
                  <a:pt x="3230" y="3443"/>
                </a:lnTo>
                <a:lnTo>
                  <a:pt x="3231" y="3298"/>
                </a:lnTo>
                <a:lnTo>
                  <a:pt x="3231" y="3408"/>
                </a:lnTo>
                <a:lnTo>
                  <a:pt x="3232" y="3352"/>
                </a:lnTo>
                <a:lnTo>
                  <a:pt x="3232" y="3459"/>
                </a:lnTo>
                <a:lnTo>
                  <a:pt x="3233" y="3355"/>
                </a:lnTo>
                <a:lnTo>
                  <a:pt x="3234" y="3460"/>
                </a:lnTo>
                <a:lnTo>
                  <a:pt x="3234" y="3342"/>
                </a:lnTo>
                <a:lnTo>
                  <a:pt x="3235" y="3442"/>
                </a:lnTo>
                <a:lnTo>
                  <a:pt x="3236" y="3316"/>
                </a:lnTo>
                <a:lnTo>
                  <a:pt x="3236" y="3424"/>
                </a:lnTo>
                <a:lnTo>
                  <a:pt x="3237" y="3334"/>
                </a:lnTo>
                <a:lnTo>
                  <a:pt x="3238" y="3442"/>
                </a:lnTo>
                <a:lnTo>
                  <a:pt x="3239" y="3315"/>
                </a:lnTo>
                <a:lnTo>
                  <a:pt x="3239" y="3447"/>
                </a:lnTo>
                <a:lnTo>
                  <a:pt x="3240" y="3339"/>
                </a:lnTo>
                <a:lnTo>
                  <a:pt x="3241" y="3486"/>
                </a:lnTo>
                <a:lnTo>
                  <a:pt x="3241" y="3342"/>
                </a:lnTo>
                <a:lnTo>
                  <a:pt x="3242" y="3443"/>
                </a:lnTo>
                <a:lnTo>
                  <a:pt x="3243" y="3360"/>
                </a:lnTo>
                <a:lnTo>
                  <a:pt x="3243" y="3451"/>
                </a:lnTo>
                <a:lnTo>
                  <a:pt x="3244" y="3341"/>
                </a:lnTo>
                <a:lnTo>
                  <a:pt x="3244" y="3466"/>
                </a:lnTo>
                <a:lnTo>
                  <a:pt x="3245" y="3359"/>
                </a:lnTo>
                <a:lnTo>
                  <a:pt x="3246" y="3436"/>
                </a:lnTo>
                <a:lnTo>
                  <a:pt x="3246" y="3335"/>
                </a:lnTo>
                <a:lnTo>
                  <a:pt x="3247" y="3435"/>
                </a:lnTo>
                <a:lnTo>
                  <a:pt x="3247" y="3327"/>
                </a:lnTo>
                <a:lnTo>
                  <a:pt x="3248" y="3411"/>
                </a:lnTo>
                <a:lnTo>
                  <a:pt x="3248" y="3314"/>
                </a:lnTo>
                <a:lnTo>
                  <a:pt x="3249" y="3455"/>
                </a:lnTo>
                <a:lnTo>
                  <a:pt x="3250" y="3310"/>
                </a:lnTo>
                <a:lnTo>
                  <a:pt x="3250" y="3420"/>
                </a:lnTo>
                <a:lnTo>
                  <a:pt x="3251" y="3335"/>
                </a:lnTo>
                <a:lnTo>
                  <a:pt x="3251" y="3471"/>
                </a:lnTo>
                <a:lnTo>
                  <a:pt x="3252" y="3329"/>
                </a:lnTo>
                <a:lnTo>
                  <a:pt x="3252" y="3421"/>
                </a:lnTo>
                <a:lnTo>
                  <a:pt x="3253" y="3303"/>
                </a:lnTo>
                <a:lnTo>
                  <a:pt x="3253" y="3445"/>
                </a:lnTo>
                <a:lnTo>
                  <a:pt x="3254" y="3319"/>
                </a:lnTo>
                <a:lnTo>
                  <a:pt x="3254" y="3445"/>
                </a:lnTo>
                <a:lnTo>
                  <a:pt x="3255" y="3320"/>
                </a:lnTo>
                <a:lnTo>
                  <a:pt x="3256" y="3481"/>
                </a:lnTo>
                <a:lnTo>
                  <a:pt x="3257" y="3326"/>
                </a:lnTo>
                <a:lnTo>
                  <a:pt x="3257" y="3424"/>
                </a:lnTo>
                <a:lnTo>
                  <a:pt x="3258" y="3300"/>
                </a:lnTo>
                <a:lnTo>
                  <a:pt x="3259" y="3459"/>
                </a:lnTo>
                <a:lnTo>
                  <a:pt x="3260" y="3323"/>
                </a:lnTo>
                <a:lnTo>
                  <a:pt x="3260" y="3414"/>
                </a:lnTo>
                <a:lnTo>
                  <a:pt x="3261" y="3332"/>
                </a:lnTo>
                <a:lnTo>
                  <a:pt x="3261" y="3435"/>
                </a:lnTo>
                <a:lnTo>
                  <a:pt x="3262" y="3342"/>
                </a:lnTo>
                <a:lnTo>
                  <a:pt x="3262" y="3401"/>
                </a:lnTo>
                <a:lnTo>
                  <a:pt x="3263" y="3313"/>
                </a:lnTo>
                <a:lnTo>
                  <a:pt x="3263" y="3438"/>
                </a:lnTo>
                <a:lnTo>
                  <a:pt x="3264" y="3353"/>
                </a:lnTo>
                <a:lnTo>
                  <a:pt x="3264" y="3449"/>
                </a:lnTo>
                <a:lnTo>
                  <a:pt x="3265" y="3323"/>
                </a:lnTo>
                <a:lnTo>
                  <a:pt x="3266" y="3436"/>
                </a:lnTo>
                <a:lnTo>
                  <a:pt x="3267" y="3337"/>
                </a:lnTo>
                <a:lnTo>
                  <a:pt x="3267" y="3451"/>
                </a:lnTo>
                <a:lnTo>
                  <a:pt x="3268" y="3356"/>
                </a:lnTo>
                <a:lnTo>
                  <a:pt x="3268" y="3483"/>
                </a:lnTo>
                <a:lnTo>
                  <a:pt x="3270" y="3295"/>
                </a:lnTo>
                <a:lnTo>
                  <a:pt x="3270" y="3437"/>
                </a:lnTo>
                <a:lnTo>
                  <a:pt x="3271" y="3355"/>
                </a:lnTo>
                <a:lnTo>
                  <a:pt x="3272" y="3406"/>
                </a:lnTo>
                <a:lnTo>
                  <a:pt x="3272" y="3309"/>
                </a:lnTo>
                <a:lnTo>
                  <a:pt x="3274" y="3497"/>
                </a:lnTo>
                <a:lnTo>
                  <a:pt x="3274" y="3344"/>
                </a:lnTo>
                <a:lnTo>
                  <a:pt x="3276" y="3460"/>
                </a:lnTo>
                <a:lnTo>
                  <a:pt x="3277" y="3282"/>
                </a:lnTo>
                <a:lnTo>
                  <a:pt x="3277" y="3426"/>
                </a:lnTo>
                <a:lnTo>
                  <a:pt x="3278" y="3336"/>
                </a:lnTo>
                <a:lnTo>
                  <a:pt x="3278" y="3479"/>
                </a:lnTo>
                <a:lnTo>
                  <a:pt x="3279" y="3332"/>
                </a:lnTo>
                <a:lnTo>
                  <a:pt x="3279" y="3451"/>
                </a:lnTo>
                <a:lnTo>
                  <a:pt x="3280" y="3359"/>
                </a:lnTo>
                <a:lnTo>
                  <a:pt x="3281" y="3469"/>
                </a:lnTo>
                <a:lnTo>
                  <a:pt x="3281" y="3338"/>
                </a:lnTo>
                <a:lnTo>
                  <a:pt x="3282" y="3446"/>
                </a:lnTo>
                <a:lnTo>
                  <a:pt x="3283" y="3285"/>
                </a:lnTo>
                <a:lnTo>
                  <a:pt x="3284" y="3424"/>
                </a:lnTo>
                <a:lnTo>
                  <a:pt x="3284" y="3325"/>
                </a:lnTo>
                <a:lnTo>
                  <a:pt x="3285" y="3470"/>
                </a:lnTo>
                <a:lnTo>
                  <a:pt x="3285" y="3345"/>
                </a:lnTo>
                <a:lnTo>
                  <a:pt x="3286" y="3444"/>
                </a:lnTo>
                <a:lnTo>
                  <a:pt x="3286" y="3355"/>
                </a:lnTo>
                <a:lnTo>
                  <a:pt x="3287" y="3435"/>
                </a:lnTo>
                <a:lnTo>
                  <a:pt x="3287" y="3320"/>
                </a:lnTo>
                <a:lnTo>
                  <a:pt x="3288" y="3421"/>
                </a:lnTo>
                <a:lnTo>
                  <a:pt x="3288" y="3321"/>
                </a:lnTo>
                <a:lnTo>
                  <a:pt x="3289" y="3419"/>
                </a:lnTo>
                <a:lnTo>
                  <a:pt x="3290" y="3326"/>
                </a:lnTo>
                <a:lnTo>
                  <a:pt x="3291" y="3438"/>
                </a:lnTo>
                <a:lnTo>
                  <a:pt x="3291" y="3322"/>
                </a:lnTo>
                <a:lnTo>
                  <a:pt x="3292" y="3407"/>
                </a:lnTo>
                <a:lnTo>
                  <a:pt x="3293" y="3307"/>
                </a:lnTo>
                <a:lnTo>
                  <a:pt x="3293" y="3503"/>
                </a:lnTo>
                <a:lnTo>
                  <a:pt x="3294" y="3349"/>
                </a:lnTo>
                <a:lnTo>
                  <a:pt x="3295" y="3442"/>
                </a:lnTo>
                <a:lnTo>
                  <a:pt x="3295" y="3338"/>
                </a:lnTo>
                <a:lnTo>
                  <a:pt x="3296" y="3440"/>
                </a:lnTo>
                <a:lnTo>
                  <a:pt x="3296" y="3315"/>
                </a:lnTo>
                <a:lnTo>
                  <a:pt x="3297" y="3437"/>
                </a:lnTo>
                <a:lnTo>
                  <a:pt x="3297" y="3344"/>
                </a:lnTo>
                <a:lnTo>
                  <a:pt x="3298" y="3468"/>
                </a:lnTo>
                <a:lnTo>
                  <a:pt x="3298" y="3315"/>
                </a:lnTo>
                <a:lnTo>
                  <a:pt x="3299" y="3460"/>
                </a:lnTo>
                <a:lnTo>
                  <a:pt x="3299" y="3344"/>
                </a:lnTo>
                <a:lnTo>
                  <a:pt x="3300" y="3440"/>
                </a:lnTo>
                <a:lnTo>
                  <a:pt x="3301" y="3318"/>
                </a:lnTo>
                <a:lnTo>
                  <a:pt x="3302" y="3436"/>
                </a:lnTo>
                <a:lnTo>
                  <a:pt x="3302" y="3319"/>
                </a:lnTo>
                <a:lnTo>
                  <a:pt x="3303" y="3421"/>
                </a:lnTo>
                <a:lnTo>
                  <a:pt x="3304" y="3322"/>
                </a:lnTo>
                <a:lnTo>
                  <a:pt x="3305" y="3419"/>
                </a:lnTo>
                <a:lnTo>
                  <a:pt x="3305" y="3304"/>
                </a:lnTo>
                <a:lnTo>
                  <a:pt x="3306" y="3407"/>
                </a:lnTo>
                <a:lnTo>
                  <a:pt x="3307" y="3326"/>
                </a:lnTo>
                <a:lnTo>
                  <a:pt x="3307" y="3450"/>
                </a:lnTo>
                <a:lnTo>
                  <a:pt x="3308" y="3322"/>
                </a:lnTo>
                <a:lnTo>
                  <a:pt x="3309" y="3457"/>
                </a:lnTo>
                <a:lnTo>
                  <a:pt x="3309" y="3346"/>
                </a:lnTo>
                <a:lnTo>
                  <a:pt x="3310" y="3448"/>
                </a:lnTo>
                <a:lnTo>
                  <a:pt x="3311" y="3340"/>
                </a:lnTo>
                <a:lnTo>
                  <a:pt x="3312" y="3399"/>
                </a:lnTo>
                <a:lnTo>
                  <a:pt x="3312" y="3308"/>
                </a:lnTo>
                <a:lnTo>
                  <a:pt x="3313" y="3432"/>
                </a:lnTo>
                <a:lnTo>
                  <a:pt x="3314" y="3337"/>
                </a:lnTo>
                <a:lnTo>
                  <a:pt x="3315" y="3446"/>
                </a:lnTo>
                <a:lnTo>
                  <a:pt x="3315" y="3329"/>
                </a:lnTo>
                <a:lnTo>
                  <a:pt x="3316" y="3440"/>
                </a:lnTo>
                <a:lnTo>
                  <a:pt x="3316" y="3315"/>
                </a:lnTo>
                <a:lnTo>
                  <a:pt x="3317" y="3408"/>
                </a:lnTo>
                <a:lnTo>
                  <a:pt x="3318" y="3340"/>
                </a:lnTo>
                <a:lnTo>
                  <a:pt x="3319" y="3422"/>
                </a:lnTo>
                <a:lnTo>
                  <a:pt x="3319" y="3352"/>
                </a:lnTo>
                <a:lnTo>
                  <a:pt x="3320" y="3414"/>
                </a:lnTo>
                <a:lnTo>
                  <a:pt x="3320" y="3363"/>
                </a:lnTo>
                <a:lnTo>
                  <a:pt x="3321" y="3433"/>
                </a:lnTo>
                <a:lnTo>
                  <a:pt x="3321" y="3327"/>
                </a:lnTo>
                <a:lnTo>
                  <a:pt x="3322" y="3431"/>
                </a:lnTo>
                <a:lnTo>
                  <a:pt x="3322" y="3334"/>
                </a:lnTo>
                <a:lnTo>
                  <a:pt x="3323" y="3405"/>
                </a:lnTo>
                <a:lnTo>
                  <a:pt x="3324" y="3325"/>
                </a:lnTo>
                <a:lnTo>
                  <a:pt x="3324" y="3411"/>
                </a:lnTo>
                <a:lnTo>
                  <a:pt x="3325" y="3303"/>
                </a:lnTo>
                <a:lnTo>
                  <a:pt x="3326" y="3451"/>
                </a:lnTo>
                <a:lnTo>
                  <a:pt x="3328" y="3318"/>
                </a:lnTo>
                <a:lnTo>
                  <a:pt x="3329" y="3438"/>
                </a:lnTo>
                <a:lnTo>
                  <a:pt x="3329" y="3371"/>
                </a:lnTo>
                <a:lnTo>
                  <a:pt x="3330" y="3430"/>
                </a:lnTo>
                <a:lnTo>
                  <a:pt x="3330" y="3337"/>
                </a:lnTo>
                <a:lnTo>
                  <a:pt x="3331" y="3421"/>
                </a:lnTo>
                <a:lnTo>
                  <a:pt x="3332" y="3362"/>
                </a:lnTo>
                <a:lnTo>
                  <a:pt x="3333" y="3454"/>
                </a:lnTo>
                <a:lnTo>
                  <a:pt x="3333" y="3324"/>
                </a:lnTo>
                <a:lnTo>
                  <a:pt x="3334" y="3422"/>
                </a:lnTo>
                <a:lnTo>
                  <a:pt x="3334" y="3339"/>
                </a:lnTo>
                <a:lnTo>
                  <a:pt x="3335" y="3434"/>
                </a:lnTo>
                <a:lnTo>
                  <a:pt x="3336" y="3354"/>
                </a:lnTo>
                <a:lnTo>
                  <a:pt x="3337" y="3444"/>
                </a:lnTo>
                <a:lnTo>
                  <a:pt x="3337" y="3355"/>
                </a:lnTo>
                <a:lnTo>
                  <a:pt x="3338" y="3403"/>
                </a:lnTo>
                <a:lnTo>
                  <a:pt x="3339" y="3320"/>
                </a:lnTo>
                <a:lnTo>
                  <a:pt x="3340" y="3442"/>
                </a:lnTo>
                <a:lnTo>
                  <a:pt x="3340" y="3324"/>
                </a:lnTo>
                <a:lnTo>
                  <a:pt x="3341" y="3458"/>
                </a:lnTo>
                <a:lnTo>
                  <a:pt x="3342" y="3318"/>
                </a:lnTo>
                <a:lnTo>
                  <a:pt x="3342" y="3436"/>
                </a:lnTo>
                <a:lnTo>
                  <a:pt x="3343" y="3324"/>
                </a:lnTo>
                <a:lnTo>
                  <a:pt x="3345" y="3436"/>
                </a:lnTo>
                <a:lnTo>
                  <a:pt x="3346" y="3316"/>
                </a:lnTo>
                <a:lnTo>
                  <a:pt x="3346" y="3423"/>
                </a:lnTo>
                <a:lnTo>
                  <a:pt x="3347" y="3317"/>
                </a:lnTo>
                <a:lnTo>
                  <a:pt x="3348" y="3441"/>
                </a:lnTo>
                <a:lnTo>
                  <a:pt x="3348" y="3324"/>
                </a:lnTo>
                <a:lnTo>
                  <a:pt x="3349" y="3407"/>
                </a:lnTo>
                <a:lnTo>
                  <a:pt x="3349" y="3329"/>
                </a:lnTo>
                <a:lnTo>
                  <a:pt x="3350" y="3413"/>
                </a:lnTo>
                <a:lnTo>
                  <a:pt x="3352" y="3325"/>
                </a:lnTo>
                <a:lnTo>
                  <a:pt x="3352" y="3457"/>
                </a:lnTo>
                <a:lnTo>
                  <a:pt x="3354" y="3327"/>
                </a:lnTo>
                <a:lnTo>
                  <a:pt x="3355" y="3464"/>
                </a:lnTo>
                <a:lnTo>
                  <a:pt x="3355" y="3317"/>
                </a:lnTo>
                <a:lnTo>
                  <a:pt x="3356" y="3409"/>
                </a:lnTo>
                <a:lnTo>
                  <a:pt x="3356" y="3326"/>
                </a:lnTo>
                <a:lnTo>
                  <a:pt x="3357" y="3404"/>
                </a:lnTo>
                <a:lnTo>
                  <a:pt x="3357" y="3307"/>
                </a:lnTo>
                <a:lnTo>
                  <a:pt x="3358" y="3419"/>
                </a:lnTo>
                <a:lnTo>
                  <a:pt x="3359" y="3339"/>
                </a:lnTo>
                <a:lnTo>
                  <a:pt x="3359" y="3434"/>
                </a:lnTo>
                <a:lnTo>
                  <a:pt x="3360" y="3329"/>
                </a:lnTo>
                <a:lnTo>
                  <a:pt x="3360" y="3445"/>
                </a:lnTo>
                <a:lnTo>
                  <a:pt x="3361" y="3335"/>
                </a:lnTo>
                <a:lnTo>
                  <a:pt x="3362" y="3455"/>
                </a:lnTo>
                <a:lnTo>
                  <a:pt x="3363" y="3313"/>
                </a:lnTo>
                <a:lnTo>
                  <a:pt x="3363" y="3411"/>
                </a:lnTo>
                <a:lnTo>
                  <a:pt x="3364" y="3327"/>
                </a:lnTo>
                <a:lnTo>
                  <a:pt x="3364" y="3437"/>
                </a:lnTo>
                <a:lnTo>
                  <a:pt x="3365" y="3327"/>
                </a:lnTo>
                <a:lnTo>
                  <a:pt x="3366" y="3443"/>
                </a:lnTo>
                <a:lnTo>
                  <a:pt x="3366" y="3327"/>
                </a:lnTo>
                <a:lnTo>
                  <a:pt x="3367" y="3435"/>
                </a:lnTo>
                <a:lnTo>
                  <a:pt x="3369" y="3340"/>
                </a:lnTo>
                <a:lnTo>
                  <a:pt x="3369" y="3455"/>
                </a:lnTo>
                <a:lnTo>
                  <a:pt x="3370" y="3334"/>
                </a:lnTo>
                <a:lnTo>
                  <a:pt x="3370" y="3448"/>
                </a:lnTo>
                <a:lnTo>
                  <a:pt x="3371" y="3324"/>
                </a:lnTo>
                <a:lnTo>
                  <a:pt x="3372" y="3438"/>
                </a:lnTo>
                <a:lnTo>
                  <a:pt x="3372" y="3355"/>
                </a:lnTo>
                <a:lnTo>
                  <a:pt x="3373" y="3434"/>
                </a:lnTo>
                <a:lnTo>
                  <a:pt x="3373" y="3321"/>
                </a:lnTo>
                <a:lnTo>
                  <a:pt x="3375" y="3432"/>
                </a:lnTo>
                <a:lnTo>
                  <a:pt x="3376" y="3311"/>
                </a:lnTo>
                <a:lnTo>
                  <a:pt x="3376" y="3425"/>
                </a:lnTo>
                <a:lnTo>
                  <a:pt x="3377" y="3309"/>
                </a:lnTo>
                <a:lnTo>
                  <a:pt x="3377" y="3435"/>
                </a:lnTo>
                <a:lnTo>
                  <a:pt x="3378" y="3315"/>
                </a:lnTo>
                <a:lnTo>
                  <a:pt x="3379" y="3450"/>
                </a:lnTo>
                <a:lnTo>
                  <a:pt x="3380" y="3344"/>
                </a:lnTo>
                <a:lnTo>
                  <a:pt x="3380" y="3404"/>
                </a:lnTo>
                <a:lnTo>
                  <a:pt x="3381" y="3319"/>
                </a:lnTo>
                <a:lnTo>
                  <a:pt x="3381" y="3392"/>
                </a:lnTo>
                <a:lnTo>
                  <a:pt x="3382" y="3329"/>
                </a:lnTo>
                <a:lnTo>
                  <a:pt x="3382" y="3419"/>
                </a:lnTo>
                <a:lnTo>
                  <a:pt x="3384" y="3322"/>
                </a:lnTo>
                <a:lnTo>
                  <a:pt x="3384" y="3406"/>
                </a:lnTo>
                <a:lnTo>
                  <a:pt x="3385" y="3307"/>
                </a:lnTo>
                <a:lnTo>
                  <a:pt x="3386" y="3412"/>
                </a:lnTo>
                <a:lnTo>
                  <a:pt x="3386" y="3326"/>
                </a:lnTo>
                <a:lnTo>
                  <a:pt x="3387" y="3385"/>
                </a:lnTo>
                <a:lnTo>
                  <a:pt x="3387" y="3317"/>
                </a:lnTo>
                <a:lnTo>
                  <a:pt x="3388" y="3404"/>
                </a:lnTo>
                <a:lnTo>
                  <a:pt x="3388" y="3326"/>
                </a:lnTo>
                <a:lnTo>
                  <a:pt x="3389" y="3413"/>
                </a:lnTo>
                <a:lnTo>
                  <a:pt x="3389" y="3336"/>
                </a:lnTo>
                <a:lnTo>
                  <a:pt x="3390" y="3435"/>
                </a:lnTo>
                <a:lnTo>
                  <a:pt x="3390" y="3276"/>
                </a:lnTo>
                <a:lnTo>
                  <a:pt x="3391" y="3400"/>
                </a:lnTo>
                <a:lnTo>
                  <a:pt x="3392" y="3293"/>
                </a:lnTo>
                <a:lnTo>
                  <a:pt x="3393" y="3417"/>
                </a:lnTo>
                <a:lnTo>
                  <a:pt x="3395" y="3304"/>
                </a:lnTo>
                <a:lnTo>
                  <a:pt x="3395" y="3389"/>
                </a:lnTo>
                <a:lnTo>
                  <a:pt x="3396" y="3293"/>
                </a:lnTo>
                <a:lnTo>
                  <a:pt x="3396" y="3390"/>
                </a:lnTo>
                <a:lnTo>
                  <a:pt x="3398" y="3295"/>
                </a:lnTo>
                <a:lnTo>
                  <a:pt x="3398" y="3400"/>
                </a:lnTo>
                <a:lnTo>
                  <a:pt x="3399" y="3332"/>
                </a:lnTo>
                <a:lnTo>
                  <a:pt x="3400" y="3433"/>
                </a:lnTo>
                <a:lnTo>
                  <a:pt x="3400" y="3310"/>
                </a:lnTo>
                <a:lnTo>
                  <a:pt x="3401" y="3439"/>
                </a:lnTo>
                <a:lnTo>
                  <a:pt x="3401" y="3341"/>
                </a:lnTo>
                <a:lnTo>
                  <a:pt x="3402" y="3427"/>
                </a:lnTo>
                <a:lnTo>
                  <a:pt x="3402" y="3304"/>
                </a:lnTo>
                <a:lnTo>
                  <a:pt x="3403" y="3411"/>
                </a:lnTo>
                <a:lnTo>
                  <a:pt x="3403" y="3304"/>
                </a:lnTo>
                <a:lnTo>
                  <a:pt x="3404" y="3413"/>
                </a:lnTo>
                <a:lnTo>
                  <a:pt x="3404" y="3350"/>
                </a:lnTo>
                <a:lnTo>
                  <a:pt x="3405" y="3435"/>
                </a:lnTo>
                <a:lnTo>
                  <a:pt x="3405" y="3335"/>
                </a:lnTo>
                <a:lnTo>
                  <a:pt x="3406" y="3448"/>
                </a:lnTo>
                <a:lnTo>
                  <a:pt x="3407" y="3350"/>
                </a:lnTo>
                <a:lnTo>
                  <a:pt x="3407" y="3418"/>
                </a:lnTo>
                <a:lnTo>
                  <a:pt x="3408" y="3312"/>
                </a:lnTo>
                <a:lnTo>
                  <a:pt x="3409" y="3369"/>
                </a:lnTo>
                <a:lnTo>
                  <a:pt x="3409" y="3290"/>
                </a:lnTo>
                <a:lnTo>
                  <a:pt x="3411" y="3422"/>
                </a:lnTo>
                <a:lnTo>
                  <a:pt x="3412" y="3331"/>
                </a:lnTo>
                <a:lnTo>
                  <a:pt x="3413" y="3445"/>
                </a:lnTo>
                <a:lnTo>
                  <a:pt x="3413" y="3312"/>
                </a:lnTo>
                <a:lnTo>
                  <a:pt x="3414" y="3428"/>
                </a:lnTo>
                <a:lnTo>
                  <a:pt x="3415" y="3328"/>
                </a:lnTo>
                <a:lnTo>
                  <a:pt x="3415" y="3454"/>
                </a:lnTo>
                <a:lnTo>
                  <a:pt x="3416" y="3321"/>
                </a:lnTo>
                <a:lnTo>
                  <a:pt x="3416" y="3431"/>
                </a:lnTo>
                <a:lnTo>
                  <a:pt x="3418" y="3337"/>
                </a:lnTo>
                <a:lnTo>
                  <a:pt x="3418" y="3439"/>
                </a:lnTo>
                <a:lnTo>
                  <a:pt x="3419" y="3291"/>
                </a:lnTo>
                <a:lnTo>
                  <a:pt x="3421" y="3439"/>
                </a:lnTo>
                <a:lnTo>
                  <a:pt x="3421" y="3317"/>
                </a:lnTo>
                <a:lnTo>
                  <a:pt x="3423" y="3438"/>
                </a:lnTo>
                <a:lnTo>
                  <a:pt x="3423" y="3317"/>
                </a:lnTo>
                <a:lnTo>
                  <a:pt x="3424" y="3442"/>
                </a:lnTo>
                <a:lnTo>
                  <a:pt x="3424" y="3304"/>
                </a:lnTo>
                <a:lnTo>
                  <a:pt x="3425" y="3437"/>
                </a:lnTo>
                <a:lnTo>
                  <a:pt x="3426" y="3335"/>
                </a:lnTo>
                <a:lnTo>
                  <a:pt x="3427" y="3412"/>
                </a:lnTo>
                <a:lnTo>
                  <a:pt x="3428" y="3300"/>
                </a:lnTo>
                <a:lnTo>
                  <a:pt x="3428" y="3425"/>
                </a:lnTo>
                <a:lnTo>
                  <a:pt x="3429" y="3351"/>
                </a:lnTo>
                <a:lnTo>
                  <a:pt x="3429" y="3429"/>
                </a:lnTo>
                <a:lnTo>
                  <a:pt x="3430" y="3344"/>
                </a:lnTo>
                <a:lnTo>
                  <a:pt x="3431" y="3431"/>
                </a:lnTo>
                <a:lnTo>
                  <a:pt x="3431" y="3291"/>
                </a:lnTo>
                <a:lnTo>
                  <a:pt x="3432" y="3448"/>
                </a:lnTo>
                <a:lnTo>
                  <a:pt x="3433" y="3352"/>
                </a:lnTo>
                <a:lnTo>
                  <a:pt x="3434" y="3419"/>
                </a:lnTo>
                <a:lnTo>
                  <a:pt x="3435" y="3286"/>
                </a:lnTo>
                <a:lnTo>
                  <a:pt x="3435" y="3451"/>
                </a:lnTo>
                <a:lnTo>
                  <a:pt x="3436" y="3352"/>
                </a:lnTo>
                <a:lnTo>
                  <a:pt x="3437" y="3430"/>
                </a:lnTo>
                <a:lnTo>
                  <a:pt x="3438" y="3343"/>
                </a:lnTo>
                <a:lnTo>
                  <a:pt x="3438" y="3433"/>
                </a:lnTo>
                <a:lnTo>
                  <a:pt x="3439" y="3345"/>
                </a:lnTo>
                <a:lnTo>
                  <a:pt x="3439" y="3431"/>
                </a:lnTo>
                <a:lnTo>
                  <a:pt x="3440" y="3310"/>
                </a:lnTo>
                <a:lnTo>
                  <a:pt x="3441" y="3442"/>
                </a:lnTo>
                <a:lnTo>
                  <a:pt x="3442" y="3311"/>
                </a:lnTo>
                <a:lnTo>
                  <a:pt x="3442" y="3416"/>
                </a:lnTo>
                <a:lnTo>
                  <a:pt x="3443" y="3322"/>
                </a:lnTo>
                <a:lnTo>
                  <a:pt x="3443" y="3427"/>
                </a:lnTo>
                <a:lnTo>
                  <a:pt x="3444" y="3338"/>
                </a:lnTo>
                <a:lnTo>
                  <a:pt x="3445" y="3407"/>
                </a:lnTo>
                <a:lnTo>
                  <a:pt x="3446" y="3320"/>
                </a:lnTo>
                <a:lnTo>
                  <a:pt x="3446" y="3420"/>
                </a:lnTo>
                <a:lnTo>
                  <a:pt x="3447" y="3312"/>
                </a:lnTo>
                <a:lnTo>
                  <a:pt x="3447" y="3410"/>
                </a:lnTo>
                <a:lnTo>
                  <a:pt x="3448" y="3319"/>
                </a:lnTo>
                <a:lnTo>
                  <a:pt x="3448" y="3440"/>
                </a:lnTo>
                <a:lnTo>
                  <a:pt x="3449" y="3330"/>
                </a:lnTo>
                <a:lnTo>
                  <a:pt x="3450" y="3404"/>
                </a:lnTo>
                <a:lnTo>
                  <a:pt x="3450" y="3279"/>
                </a:lnTo>
                <a:lnTo>
                  <a:pt x="3451" y="3406"/>
                </a:lnTo>
                <a:lnTo>
                  <a:pt x="3451" y="3332"/>
                </a:lnTo>
                <a:lnTo>
                  <a:pt x="3452" y="3449"/>
                </a:lnTo>
                <a:lnTo>
                  <a:pt x="3453" y="3302"/>
                </a:lnTo>
                <a:lnTo>
                  <a:pt x="3453" y="3454"/>
                </a:lnTo>
                <a:lnTo>
                  <a:pt x="3454" y="3312"/>
                </a:lnTo>
                <a:lnTo>
                  <a:pt x="3455" y="3424"/>
                </a:lnTo>
                <a:lnTo>
                  <a:pt x="3455" y="3260"/>
                </a:lnTo>
                <a:lnTo>
                  <a:pt x="3456" y="3415"/>
                </a:lnTo>
                <a:lnTo>
                  <a:pt x="3458" y="3299"/>
                </a:lnTo>
                <a:lnTo>
                  <a:pt x="3458" y="3427"/>
                </a:lnTo>
                <a:lnTo>
                  <a:pt x="3459" y="3326"/>
                </a:lnTo>
                <a:lnTo>
                  <a:pt x="3460" y="3420"/>
                </a:lnTo>
                <a:lnTo>
                  <a:pt x="3460" y="3317"/>
                </a:lnTo>
                <a:lnTo>
                  <a:pt x="3461" y="3423"/>
                </a:lnTo>
                <a:lnTo>
                  <a:pt x="3462" y="3305"/>
                </a:lnTo>
                <a:lnTo>
                  <a:pt x="3462" y="3476"/>
                </a:lnTo>
                <a:lnTo>
                  <a:pt x="3463" y="3347"/>
                </a:lnTo>
                <a:lnTo>
                  <a:pt x="3463" y="3466"/>
                </a:lnTo>
                <a:lnTo>
                  <a:pt x="3464" y="3312"/>
                </a:lnTo>
                <a:lnTo>
                  <a:pt x="3464" y="3439"/>
                </a:lnTo>
                <a:lnTo>
                  <a:pt x="3466" y="3309"/>
                </a:lnTo>
                <a:lnTo>
                  <a:pt x="3467" y="3462"/>
                </a:lnTo>
                <a:lnTo>
                  <a:pt x="3467" y="3324"/>
                </a:lnTo>
                <a:lnTo>
                  <a:pt x="3468" y="3476"/>
                </a:lnTo>
                <a:lnTo>
                  <a:pt x="3468" y="3325"/>
                </a:lnTo>
                <a:lnTo>
                  <a:pt x="3469" y="3437"/>
                </a:lnTo>
                <a:lnTo>
                  <a:pt x="3470" y="3301"/>
                </a:lnTo>
                <a:lnTo>
                  <a:pt x="3470" y="3434"/>
                </a:lnTo>
                <a:lnTo>
                  <a:pt x="3471" y="3300"/>
                </a:lnTo>
                <a:lnTo>
                  <a:pt x="3472" y="3405"/>
                </a:lnTo>
                <a:lnTo>
                  <a:pt x="3473" y="3320"/>
                </a:lnTo>
                <a:lnTo>
                  <a:pt x="3474" y="3408"/>
                </a:lnTo>
                <a:lnTo>
                  <a:pt x="3474" y="3273"/>
                </a:lnTo>
                <a:lnTo>
                  <a:pt x="3475" y="3401"/>
                </a:lnTo>
                <a:lnTo>
                  <a:pt x="3475" y="3289"/>
                </a:lnTo>
                <a:lnTo>
                  <a:pt x="3476" y="3434"/>
                </a:lnTo>
                <a:lnTo>
                  <a:pt x="3477" y="3295"/>
                </a:lnTo>
                <a:lnTo>
                  <a:pt x="3478" y="3404"/>
                </a:lnTo>
                <a:lnTo>
                  <a:pt x="3478" y="3317"/>
                </a:lnTo>
                <a:lnTo>
                  <a:pt x="3479" y="3417"/>
                </a:lnTo>
                <a:lnTo>
                  <a:pt x="3479" y="3297"/>
                </a:lnTo>
                <a:lnTo>
                  <a:pt x="3481" y="3413"/>
                </a:lnTo>
                <a:lnTo>
                  <a:pt x="3481" y="3332"/>
                </a:lnTo>
                <a:lnTo>
                  <a:pt x="3482" y="3404"/>
                </a:lnTo>
                <a:lnTo>
                  <a:pt x="3483" y="3315"/>
                </a:lnTo>
                <a:lnTo>
                  <a:pt x="3483" y="3437"/>
                </a:lnTo>
                <a:lnTo>
                  <a:pt x="3485" y="3311"/>
                </a:lnTo>
                <a:lnTo>
                  <a:pt x="3485" y="3403"/>
                </a:lnTo>
                <a:lnTo>
                  <a:pt x="3486" y="3284"/>
                </a:lnTo>
                <a:lnTo>
                  <a:pt x="3486" y="3388"/>
                </a:lnTo>
                <a:lnTo>
                  <a:pt x="3487" y="3352"/>
                </a:lnTo>
                <a:lnTo>
                  <a:pt x="3487" y="3408"/>
                </a:lnTo>
                <a:lnTo>
                  <a:pt x="3488" y="3296"/>
                </a:lnTo>
                <a:lnTo>
                  <a:pt x="3489" y="3394"/>
                </a:lnTo>
                <a:lnTo>
                  <a:pt x="3490" y="3282"/>
                </a:lnTo>
                <a:lnTo>
                  <a:pt x="3491" y="3412"/>
                </a:lnTo>
                <a:lnTo>
                  <a:pt x="3491" y="3296"/>
                </a:lnTo>
                <a:lnTo>
                  <a:pt x="3492" y="3421"/>
                </a:lnTo>
                <a:lnTo>
                  <a:pt x="3493" y="3324"/>
                </a:lnTo>
                <a:lnTo>
                  <a:pt x="3493" y="3442"/>
                </a:lnTo>
                <a:lnTo>
                  <a:pt x="3494" y="3331"/>
                </a:lnTo>
                <a:lnTo>
                  <a:pt x="3495" y="3430"/>
                </a:lnTo>
                <a:lnTo>
                  <a:pt x="3496" y="3308"/>
                </a:lnTo>
                <a:lnTo>
                  <a:pt x="3496" y="3433"/>
                </a:lnTo>
                <a:lnTo>
                  <a:pt x="3497" y="3324"/>
                </a:lnTo>
                <a:lnTo>
                  <a:pt x="3498" y="3430"/>
                </a:lnTo>
                <a:lnTo>
                  <a:pt x="3498" y="3344"/>
                </a:lnTo>
                <a:lnTo>
                  <a:pt x="3499" y="3438"/>
                </a:lnTo>
                <a:lnTo>
                  <a:pt x="3499" y="3328"/>
                </a:lnTo>
                <a:lnTo>
                  <a:pt x="3500" y="3468"/>
                </a:lnTo>
                <a:lnTo>
                  <a:pt x="3501" y="3320"/>
                </a:lnTo>
                <a:lnTo>
                  <a:pt x="3502" y="3417"/>
                </a:lnTo>
                <a:lnTo>
                  <a:pt x="3502" y="3326"/>
                </a:lnTo>
                <a:lnTo>
                  <a:pt x="3503" y="3427"/>
                </a:lnTo>
                <a:lnTo>
                  <a:pt x="3504" y="3310"/>
                </a:lnTo>
                <a:lnTo>
                  <a:pt x="3505" y="3436"/>
                </a:lnTo>
                <a:lnTo>
                  <a:pt x="3506" y="3317"/>
                </a:lnTo>
                <a:lnTo>
                  <a:pt x="3506" y="3447"/>
                </a:lnTo>
                <a:lnTo>
                  <a:pt x="3507" y="3302"/>
                </a:lnTo>
                <a:lnTo>
                  <a:pt x="3509" y="3407"/>
                </a:lnTo>
                <a:lnTo>
                  <a:pt x="3509" y="3340"/>
                </a:lnTo>
                <a:lnTo>
                  <a:pt x="3510" y="3462"/>
                </a:lnTo>
                <a:lnTo>
                  <a:pt x="3510" y="3295"/>
                </a:lnTo>
                <a:lnTo>
                  <a:pt x="3511" y="3404"/>
                </a:lnTo>
                <a:lnTo>
                  <a:pt x="3512" y="3326"/>
                </a:lnTo>
                <a:lnTo>
                  <a:pt x="3512" y="3410"/>
                </a:lnTo>
                <a:lnTo>
                  <a:pt x="3514" y="3286"/>
                </a:lnTo>
                <a:lnTo>
                  <a:pt x="3514" y="3431"/>
                </a:lnTo>
                <a:lnTo>
                  <a:pt x="3515" y="3301"/>
                </a:lnTo>
                <a:lnTo>
                  <a:pt x="3515" y="3455"/>
                </a:lnTo>
                <a:lnTo>
                  <a:pt x="3516" y="3283"/>
                </a:lnTo>
                <a:lnTo>
                  <a:pt x="3516" y="3419"/>
                </a:lnTo>
                <a:lnTo>
                  <a:pt x="3517" y="3295"/>
                </a:lnTo>
                <a:lnTo>
                  <a:pt x="3517" y="3441"/>
                </a:lnTo>
                <a:lnTo>
                  <a:pt x="3519" y="3321"/>
                </a:lnTo>
                <a:lnTo>
                  <a:pt x="3520" y="3418"/>
                </a:lnTo>
                <a:lnTo>
                  <a:pt x="3520" y="3351"/>
                </a:lnTo>
                <a:lnTo>
                  <a:pt x="3521" y="3402"/>
                </a:lnTo>
                <a:lnTo>
                  <a:pt x="3521" y="3329"/>
                </a:lnTo>
                <a:lnTo>
                  <a:pt x="3523" y="3411"/>
                </a:lnTo>
                <a:lnTo>
                  <a:pt x="3523" y="3352"/>
                </a:lnTo>
                <a:lnTo>
                  <a:pt x="3524" y="3411"/>
                </a:lnTo>
                <a:lnTo>
                  <a:pt x="3524" y="3309"/>
                </a:lnTo>
                <a:lnTo>
                  <a:pt x="3525" y="3413"/>
                </a:lnTo>
                <a:lnTo>
                  <a:pt x="3526" y="3283"/>
                </a:lnTo>
                <a:lnTo>
                  <a:pt x="3526" y="3385"/>
                </a:lnTo>
                <a:lnTo>
                  <a:pt x="3527" y="3291"/>
                </a:lnTo>
                <a:lnTo>
                  <a:pt x="3528" y="3425"/>
                </a:lnTo>
                <a:lnTo>
                  <a:pt x="3529" y="3287"/>
                </a:lnTo>
                <a:lnTo>
                  <a:pt x="3529" y="3394"/>
                </a:lnTo>
                <a:lnTo>
                  <a:pt x="3530" y="3300"/>
                </a:lnTo>
                <a:lnTo>
                  <a:pt x="3531" y="3408"/>
                </a:lnTo>
                <a:lnTo>
                  <a:pt x="3532" y="3320"/>
                </a:lnTo>
                <a:lnTo>
                  <a:pt x="3532" y="3415"/>
                </a:lnTo>
                <a:lnTo>
                  <a:pt x="3533" y="3323"/>
                </a:lnTo>
                <a:lnTo>
                  <a:pt x="3534" y="3411"/>
                </a:lnTo>
                <a:lnTo>
                  <a:pt x="3534" y="3332"/>
                </a:lnTo>
                <a:lnTo>
                  <a:pt x="3535" y="3425"/>
                </a:lnTo>
                <a:lnTo>
                  <a:pt x="3536" y="3296"/>
                </a:lnTo>
                <a:lnTo>
                  <a:pt x="3536" y="3438"/>
                </a:lnTo>
                <a:lnTo>
                  <a:pt x="3537" y="3313"/>
                </a:lnTo>
                <a:lnTo>
                  <a:pt x="3538" y="3450"/>
                </a:lnTo>
                <a:lnTo>
                  <a:pt x="3538" y="3336"/>
                </a:lnTo>
                <a:lnTo>
                  <a:pt x="3539" y="3449"/>
                </a:lnTo>
                <a:lnTo>
                  <a:pt x="3540" y="3301"/>
                </a:lnTo>
                <a:lnTo>
                  <a:pt x="3540" y="3403"/>
                </a:lnTo>
                <a:lnTo>
                  <a:pt x="3541" y="3330"/>
                </a:lnTo>
                <a:lnTo>
                  <a:pt x="3542" y="3423"/>
                </a:lnTo>
                <a:lnTo>
                  <a:pt x="3542" y="3335"/>
                </a:lnTo>
                <a:lnTo>
                  <a:pt x="3543" y="3434"/>
                </a:lnTo>
                <a:lnTo>
                  <a:pt x="3544" y="3319"/>
                </a:lnTo>
                <a:lnTo>
                  <a:pt x="3544" y="3442"/>
                </a:lnTo>
                <a:lnTo>
                  <a:pt x="3545" y="3342"/>
                </a:lnTo>
                <a:lnTo>
                  <a:pt x="3546" y="3393"/>
                </a:lnTo>
                <a:lnTo>
                  <a:pt x="3546" y="3332"/>
                </a:lnTo>
                <a:lnTo>
                  <a:pt x="3548" y="3416"/>
                </a:lnTo>
                <a:lnTo>
                  <a:pt x="3549" y="3270"/>
                </a:lnTo>
                <a:lnTo>
                  <a:pt x="3549" y="3380"/>
                </a:lnTo>
                <a:lnTo>
                  <a:pt x="3550" y="3293"/>
                </a:lnTo>
                <a:lnTo>
                  <a:pt x="3550" y="3433"/>
                </a:lnTo>
                <a:lnTo>
                  <a:pt x="3551" y="3323"/>
                </a:lnTo>
                <a:lnTo>
                  <a:pt x="3552" y="3434"/>
                </a:lnTo>
                <a:lnTo>
                  <a:pt x="3552" y="3319"/>
                </a:lnTo>
                <a:lnTo>
                  <a:pt x="3553" y="3402"/>
                </a:lnTo>
                <a:lnTo>
                  <a:pt x="3553" y="3305"/>
                </a:lnTo>
                <a:lnTo>
                  <a:pt x="3554" y="3396"/>
                </a:lnTo>
                <a:lnTo>
                  <a:pt x="3555" y="3300"/>
                </a:lnTo>
                <a:lnTo>
                  <a:pt x="3556" y="3416"/>
                </a:lnTo>
                <a:lnTo>
                  <a:pt x="3557" y="3360"/>
                </a:lnTo>
                <a:lnTo>
                  <a:pt x="3558" y="3430"/>
                </a:lnTo>
                <a:lnTo>
                  <a:pt x="3558" y="3300"/>
                </a:lnTo>
                <a:lnTo>
                  <a:pt x="3559" y="3424"/>
                </a:lnTo>
                <a:lnTo>
                  <a:pt x="3559" y="3327"/>
                </a:lnTo>
                <a:lnTo>
                  <a:pt x="3561" y="3414"/>
                </a:lnTo>
                <a:lnTo>
                  <a:pt x="3562" y="3317"/>
                </a:lnTo>
                <a:lnTo>
                  <a:pt x="3562" y="3432"/>
                </a:lnTo>
                <a:lnTo>
                  <a:pt x="3563" y="3344"/>
                </a:lnTo>
                <a:lnTo>
                  <a:pt x="3563" y="3445"/>
                </a:lnTo>
                <a:lnTo>
                  <a:pt x="3564" y="3358"/>
                </a:lnTo>
                <a:lnTo>
                  <a:pt x="3565" y="3438"/>
                </a:lnTo>
                <a:lnTo>
                  <a:pt x="3566" y="3326"/>
                </a:lnTo>
                <a:lnTo>
                  <a:pt x="3566" y="3422"/>
                </a:lnTo>
                <a:lnTo>
                  <a:pt x="3567" y="3331"/>
                </a:lnTo>
                <a:lnTo>
                  <a:pt x="3567" y="3425"/>
                </a:lnTo>
                <a:lnTo>
                  <a:pt x="3568" y="3317"/>
                </a:lnTo>
                <a:lnTo>
                  <a:pt x="3569" y="3451"/>
                </a:lnTo>
                <a:lnTo>
                  <a:pt x="3569" y="3301"/>
                </a:lnTo>
                <a:lnTo>
                  <a:pt x="3570" y="3408"/>
                </a:lnTo>
                <a:lnTo>
                  <a:pt x="3571" y="3264"/>
                </a:lnTo>
                <a:lnTo>
                  <a:pt x="3571" y="3419"/>
                </a:lnTo>
                <a:lnTo>
                  <a:pt x="3572" y="3348"/>
                </a:lnTo>
                <a:lnTo>
                  <a:pt x="3572" y="3422"/>
                </a:lnTo>
                <a:lnTo>
                  <a:pt x="3574" y="3305"/>
                </a:lnTo>
                <a:lnTo>
                  <a:pt x="3574" y="3414"/>
                </a:lnTo>
                <a:lnTo>
                  <a:pt x="3575" y="3295"/>
                </a:lnTo>
                <a:lnTo>
                  <a:pt x="3575" y="3418"/>
                </a:lnTo>
                <a:lnTo>
                  <a:pt x="3576" y="3348"/>
                </a:lnTo>
                <a:lnTo>
                  <a:pt x="3576" y="3427"/>
                </a:lnTo>
                <a:lnTo>
                  <a:pt x="3577" y="3299"/>
                </a:lnTo>
                <a:lnTo>
                  <a:pt x="3577" y="3414"/>
                </a:lnTo>
                <a:lnTo>
                  <a:pt x="3578" y="3337"/>
                </a:lnTo>
                <a:lnTo>
                  <a:pt x="3578" y="3407"/>
                </a:lnTo>
                <a:lnTo>
                  <a:pt x="3579" y="3340"/>
                </a:lnTo>
                <a:lnTo>
                  <a:pt x="3579" y="3464"/>
                </a:lnTo>
                <a:lnTo>
                  <a:pt x="3580" y="3312"/>
                </a:lnTo>
                <a:lnTo>
                  <a:pt x="3580" y="3421"/>
                </a:lnTo>
                <a:lnTo>
                  <a:pt x="3582" y="3295"/>
                </a:lnTo>
                <a:lnTo>
                  <a:pt x="3582" y="3482"/>
                </a:lnTo>
                <a:lnTo>
                  <a:pt x="3583" y="3329"/>
                </a:lnTo>
                <a:lnTo>
                  <a:pt x="3584" y="3438"/>
                </a:lnTo>
                <a:lnTo>
                  <a:pt x="3584" y="3301"/>
                </a:lnTo>
                <a:lnTo>
                  <a:pt x="3586" y="3435"/>
                </a:lnTo>
                <a:lnTo>
                  <a:pt x="3586" y="3320"/>
                </a:lnTo>
                <a:lnTo>
                  <a:pt x="3587" y="3412"/>
                </a:lnTo>
                <a:lnTo>
                  <a:pt x="3587" y="3310"/>
                </a:lnTo>
                <a:lnTo>
                  <a:pt x="3588" y="3441"/>
                </a:lnTo>
                <a:lnTo>
                  <a:pt x="3589" y="3341"/>
                </a:lnTo>
                <a:lnTo>
                  <a:pt x="3590" y="3414"/>
                </a:lnTo>
                <a:lnTo>
                  <a:pt x="3590" y="3302"/>
                </a:lnTo>
                <a:lnTo>
                  <a:pt x="3591" y="3399"/>
                </a:lnTo>
                <a:lnTo>
                  <a:pt x="3592" y="3316"/>
                </a:lnTo>
                <a:lnTo>
                  <a:pt x="3593" y="3411"/>
                </a:lnTo>
                <a:lnTo>
                  <a:pt x="3593" y="3323"/>
                </a:lnTo>
                <a:lnTo>
                  <a:pt x="3594" y="3423"/>
                </a:lnTo>
                <a:lnTo>
                  <a:pt x="3595" y="3280"/>
                </a:lnTo>
                <a:lnTo>
                  <a:pt x="3595" y="3418"/>
                </a:lnTo>
                <a:lnTo>
                  <a:pt x="3596" y="3301"/>
                </a:lnTo>
                <a:lnTo>
                  <a:pt x="3597" y="3415"/>
                </a:lnTo>
                <a:lnTo>
                  <a:pt x="3597" y="3300"/>
                </a:lnTo>
                <a:lnTo>
                  <a:pt x="3598" y="3413"/>
                </a:lnTo>
                <a:lnTo>
                  <a:pt x="3599" y="3344"/>
                </a:lnTo>
                <a:lnTo>
                  <a:pt x="3600" y="3420"/>
                </a:lnTo>
                <a:lnTo>
                  <a:pt x="3600" y="3304"/>
                </a:lnTo>
                <a:lnTo>
                  <a:pt x="3601" y="3436"/>
                </a:lnTo>
                <a:lnTo>
                  <a:pt x="3601" y="3308"/>
                </a:lnTo>
                <a:lnTo>
                  <a:pt x="3602" y="3438"/>
                </a:lnTo>
                <a:lnTo>
                  <a:pt x="3603" y="3326"/>
                </a:lnTo>
                <a:lnTo>
                  <a:pt x="3603" y="3398"/>
                </a:lnTo>
                <a:lnTo>
                  <a:pt x="3605" y="3294"/>
                </a:lnTo>
                <a:lnTo>
                  <a:pt x="3605" y="3442"/>
                </a:lnTo>
                <a:lnTo>
                  <a:pt x="3606" y="3289"/>
                </a:lnTo>
                <a:lnTo>
                  <a:pt x="3607" y="3413"/>
                </a:lnTo>
                <a:lnTo>
                  <a:pt x="3608" y="3288"/>
                </a:lnTo>
                <a:lnTo>
                  <a:pt x="3608" y="3441"/>
                </a:lnTo>
                <a:lnTo>
                  <a:pt x="3609" y="3318"/>
                </a:lnTo>
                <a:lnTo>
                  <a:pt x="3610" y="3421"/>
                </a:lnTo>
                <a:lnTo>
                  <a:pt x="3611" y="3317"/>
                </a:lnTo>
                <a:lnTo>
                  <a:pt x="3611" y="3433"/>
                </a:lnTo>
                <a:lnTo>
                  <a:pt x="3612" y="3332"/>
                </a:lnTo>
                <a:lnTo>
                  <a:pt x="3613" y="3445"/>
                </a:lnTo>
                <a:lnTo>
                  <a:pt x="3613" y="3301"/>
                </a:lnTo>
                <a:lnTo>
                  <a:pt x="3614" y="3432"/>
                </a:lnTo>
                <a:lnTo>
                  <a:pt x="3615" y="3340"/>
                </a:lnTo>
                <a:lnTo>
                  <a:pt x="3616" y="3448"/>
                </a:lnTo>
                <a:lnTo>
                  <a:pt x="3616" y="3307"/>
                </a:lnTo>
                <a:lnTo>
                  <a:pt x="3617" y="3414"/>
                </a:lnTo>
                <a:lnTo>
                  <a:pt x="3618" y="3312"/>
                </a:lnTo>
                <a:lnTo>
                  <a:pt x="3619" y="3427"/>
                </a:lnTo>
                <a:lnTo>
                  <a:pt x="3619" y="3311"/>
                </a:lnTo>
                <a:lnTo>
                  <a:pt x="3620" y="3414"/>
                </a:lnTo>
                <a:lnTo>
                  <a:pt x="3621" y="3346"/>
                </a:lnTo>
                <a:lnTo>
                  <a:pt x="3621" y="3428"/>
                </a:lnTo>
                <a:lnTo>
                  <a:pt x="3622" y="3360"/>
                </a:lnTo>
                <a:lnTo>
                  <a:pt x="3622" y="3457"/>
                </a:lnTo>
                <a:lnTo>
                  <a:pt x="3623" y="3333"/>
                </a:lnTo>
                <a:lnTo>
                  <a:pt x="3623" y="3414"/>
                </a:lnTo>
                <a:lnTo>
                  <a:pt x="3624" y="3313"/>
                </a:lnTo>
                <a:lnTo>
                  <a:pt x="3625" y="3425"/>
                </a:lnTo>
                <a:lnTo>
                  <a:pt x="3625" y="3314"/>
                </a:lnTo>
                <a:lnTo>
                  <a:pt x="3626" y="3457"/>
                </a:lnTo>
                <a:lnTo>
                  <a:pt x="3626" y="3326"/>
                </a:lnTo>
                <a:lnTo>
                  <a:pt x="3627" y="3458"/>
                </a:lnTo>
                <a:lnTo>
                  <a:pt x="3627" y="3301"/>
                </a:lnTo>
                <a:lnTo>
                  <a:pt x="3629" y="3403"/>
                </a:lnTo>
                <a:lnTo>
                  <a:pt x="3629" y="3305"/>
                </a:lnTo>
                <a:lnTo>
                  <a:pt x="3630" y="3408"/>
                </a:lnTo>
                <a:lnTo>
                  <a:pt x="3630" y="3283"/>
                </a:lnTo>
                <a:lnTo>
                  <a:pt x="3632" y="3427"/>
                </a:lnTo>
                <a:lnTo>
                  <a:pt x="3632" y="3365"/>
                </a:lnTo>
                <a:lnTo>
                  <a:pt x="3633" y="3423"/>
                </a:lnTo>
                <a:lnTo>
                  <a:pt x="3633" y="3329"/>
                </a:lnTo>
                <a:lnTo>
                  <a:pt x="3634" y="3413"/>
                </a:lnTo>
                <a:lnTo>
                  <a:pt x="3635" y="3307"/>
                </a:lnTo>
                <a:lnTo>
                  <a:pt x="3636" y="3427"/>
                </a:lnTo>
                <a:lnTo>
                  <a:pt x="3637" y="3314"/>
                </a:lnTo>
                <a:lnTo>
                  <a:pt x="3638" y="3446"/>
                </a:lnTo>
                <a:lnTo>
                  <a:pt x="3639" y="3345"/>
                </a:lnTo>
                <a:lnTo>
                  <a:pt x="3639" y="3422"/>
                </a:lnTo>
                <a:lnTo>
                  <a:pt x="3640" y="3331"/>
                </a:lnTo>
                <a:lnTo>
                  <a:pt x="3640" y="3433"/>
                </a:lnTo>
                <a:lnTo>
                  <a:pt x="3641" y="3332"/>
                </a:lnTo>
                <a:lnTo>
                  <a:pt x="3641" y="3425"/>
                </a:lnTo>
                <a:lnTo>
                  <a:pt x="3642" y="3324"/>
                </a:lnTo>
                <a:lnTo>
                  <a:pt x="3643" y="3418"/>
                </a:lnTo>
                <a:lnTo>
                  <a:pt x="3644" y="3293"/>
                </a:lnTo>
                <a:lnTo>
                  <a:pt x="3644" y="3433"/>
                </a:lnTo>
                <a:lnTo>
                  <a:pt x="3645" y="3303"/>
                </a:lnTo>
                <a:lnTo>
                  <a:pt x="3646" y="3422"/>
                </a:lnTo>
                <a:lnTo>
                  <a:pt x="3646" y="3316"/>
                </a:lnTo>
                <a:lnTo>
                  <a:pt x="3647" y="3392"/>
                </a:lnTo>
                <a:lnTo>
                  <a:pt x="3647" y="3330"/>
                </a:lnTo>
                <a:lnTo>
                  <a:pt x="3648" y="3406"/>
                </a:lnTo>
                <a:lnTo>
                  <a:pt x="3648" y="3310"/>
                </a:lnTo>
                <a:lnTo>
                  <a:pt x="3649" y="3422"/>
                </a:lnTo>
                <a:lnTo>
                  <a:pt x="3650" y="3283"/>
                </a:lnTo>
                <a:lnTo>
                  <a:pt x="3650" y="3457"/>
                </a:lnTo>
                <a:lnTo>
                  <a:pt x="3651" y="3328"/>
                </a:lnTo>
                <a:lnTo>
                  <a:pt x="3651" y="3401"/>
                </a:lnTo>
                <a:lnTo>
                  <a:pt x="3652" y="3318"/>
                </a:lnTo>
                <a:lnTo>
                  <a:pt x="3652" y="3426"/>
                </a:lnTo>
                <a:lnTo>
                  <a:pt x="3654" y="3303"/>
                </a:lnTo>
                <a:lnTo>
                  <a:pt x="3654" y="3436"/>
                </a:lnTo>
                <a:lnTo>
                  <a:pt x="3655" y="3329"/>
                </a:lnTo>
                <a:lnTo>
                  <a:pt x="3656" y="3445"/>
                </a:lnTo>
                <a:lnTo>
                  <a:pt x="3657" y="3327"/>
                </a:lnTo>
                <a:lnTo>
                  <a:pt x="3657" y="3429"/>
                </a:lnTo>
                <a:lnTo>
                  <a:pt x="3658" y="3329"/>
                </a:lnTo>
                <a:lnTo>
                  <a:pt x="3659" y="3418"/>
                </a:lnTo>
                <a:lnTo>
                  <a:pt x="3659" y="3290"/>
                </a:lnTo>
                <a:lnTo>
                  <a:pt x="3661" y="3450"/>
                </a:lnTo>
                <a:lnTo>
                  <a:pt x="3661" y="3321"/>
                </a:lnTo>
                <a:lnTo>
                  <a:pt x="3662" y="3397"/>
                </a:lnTo>
                <a:lnTo>
                  <a:pt x="3663" y="3305"/>
                </a:lnTo>
                <a:lnTo>
                  <a:pt x="3663" y="3436"/>
                </a:lnTo>
                <a:lnTo>
                  <a:pt x="3664" y="3330"/>
                </a:lnTo>
                <a:lnTo>
                  <a:pt x="3665" y="3483"/>
                </a:lnTo>
                <a:lnTo>
                  <a:pt x="3666" y="3348"/>
                </a:lnTo>
                <a:lnTo>
                  <a:pt x="3667" y="3401"/>
                </a:lnTo>
                <a:lnTo>
                  <a:pt x="3667" y="3309"/>
                </a:lnTo>
                <a:lnTo>
                  <a:pt x="3668" y="3414"/>
                </a:lnTo>
                <a:lnTo>
                  <a:pt x="3668" y="3333"/>
                </a:lnTo>
                <a:lnTo>
                  <a:pt x="3669" y="3466"/>
                </a:lnTo>
                <a:lnTo>
                  <a:pt x="3669" y="3304"/>
                </a:lnTo>
                <a:lnTo>
                  <a:pt x="3670" y="3417"/>
                </a:lnTo>
                <a:lnTo>
                  <a:pt x="3671" y="3316"/>
                </a:lnTo>
                <a:lnTo>
                  <a:pt x="3671" y="3410"/>
                </a:lnTo>
                <a:lnTo>
                  <a:pt x="3672" y="3310"/>
                </a:lnTo>
                <a:lnTo>
                  <a:pt x="3672" y="3430"/>
                </a:lnTo>
                <a:lnTo>
                  <a:pt x="3673" y="3313"/>
                </a:lnTo>
                <a:lnTo>
                  <a:pt x="3674" y="3429"/>
                </a:lnTo>
                <a:lnTo>
                  <a:pt x="3674" y="3336"/>
                </a:lnTo>
                <a:lnTo>
                  <a:pt x="3675" y="3409"/>
                </a:lnTo>
                <a:lnTo>
                  <a:pt x="3676" y="3315"/>
                </a:lnTo>
                <a:lnTo>
                  <a:pt x="3677" y="3431"/>
                </a:lnTo>
                <a:lnTo>
                  <a:pt x="3677" y="3317"/>
                </a:lnTo>
                <a:lnTo>
                  <a:pt x="3678" y="3441"/>
                </a:lnTo>
                <a:lnTo>
                  <a:pt x="3678" y="3307"/>
                </a:lnTo>
                <a:lnTo>
                  <a:pt x="3680" y="3411"/>
                </a:lnTo>
                <a:lnTo>
                  <a:pt x="3680" y="3289"/>
                </a:lnTo>
                <a:lnTo>
                  <a:pt x="3681" y="3426"/>
                </a:lnTo>
                <a:lnTo>
                  <a:pt x="3681" y="3327"/>
                </a:lnTo>
                <a:lnTo>
                  <a:pt x="3682" y="3411"/>
                </a:lnTo>
                <a:lnTo>
                  <a:pt x="3683" y="3323"/>
                </a:lnTo>
                <a:lnTo>
                  <a:pt x="3684" y="3431"/>
                </a:lnTo>
                <a:lnTo>
                  <a:pt x="3684" y="3314"/>
                </a:lnTo>
                <a:lnTo>
                  <a:pt x="3685" y="3379"/>
                </a:lnTo>
                <a:lnTo>
                  <a:pt x="3686" y="3304"/>
                </a:lnTo>
                <a:lnTo>
                  <a:pt x="3687" y="3434"/>
                </a:lnTo>
                <a:lnTo>
                  <a:pt x="3688" y="3317"/>
                </a:lnTo>
                <a:lnTo>
                  <a:pt x="3688" y="3408"/>
                </a:lnTo>
                <a:lnTo>
                  <a:pt x="3689" y="3329"/>
                </a:lnTo>
                <a:lnTo>
                  <a:pt x="3689" y="3403"/>
                </a:lnTo>
                <a:lnTo>
                  <a:pt x="3690" y="3325"/>
                </a:lnTo>
                <a:lnTo>
                  <a:pt x="3691" y="3410"/>
                </a:lnTo>
                <a:lnTo>
                  <a:pt x="3691" y="3288"/>
                </a:lnTo>
                <a:lnTo>
                  <a:pt x="3692" y="3417"/>
                </a:lnTo>
                <a:lnTo>
                  <a:pt x="3693" y="3274"/>
                </a:lnTo>
                <a:lnTo>
                  <a:pt x="3694" y="3411"/>
                </a:lnTo>
                <a:lnTo>
                  <a:pt x="3694" y="3289"/>
                </a:lnTo>
                <a:lnTo>
                  <a:pt x="3695" y="3390"/>
                </a:lnTo>
                <a:lnTo>
                  <a:pt x="3696" y="3323"/>
                </a:lnTo>
                <a:lnTo>
                  <a:pt x="3696" y="3434"/>
                </a:lnTo>
                <a:lnTo>
                  <a:pt x="3697" y="3344"/>
                </a:lnTo>
                <a:lnTo>
                  <a:pt x="3698" y="3426"/>
                </a:lnTo>
                <a:lnTo>
                  <a:pt x="3699" y="3315"/>
                </a:lnTo>
                <a:lnTo>
                  <a:pt x="3699" y="3424"/>
                </a:lnTo>
                <a:lnTo>
                  <a:pt x="3700" y="3302"/>
                </a:lnTo>
                <a:lnTo>
                  <a:pt x="3701" y="3453"/>
                </a:lnTo>
                <a:lnTo>
                  <a:pt x="3702" y="3340"/>
                </a:lnTo>
                <a:lnTo>
                  <a:pt x="3702" y="3443"/>
                </a:lnTo>
                <a:lnTo>
                  <a:pt x="3704" y="3314"/>
                </a:lnTo>
                <a:lnTo>
                  <a:pt x="3704" y="3421"/>
                </a:lnTo>
                <a:lnTo>
                  <a:pt x="3705" y="3333"/>
                </a:lnTo>
                <a:lnTo>
                  <a:pt x="3705" y="3415"/>
                </a:lnTo>
                <a:lnTo>
                  <a:pt x="3706" y="3316"/>
                </a:lnTo>
                <a:lnTo>
                  <a:pt x="3706" y="3402"/>
                </a:lnTo>
                <a:lnTo>
                  <a:pt x="3707" y="3322"/>
                </a:lnTo>
                <a:lnTo>
                  <a:pt x="3708" y="3435"/>
                </a:lnTo>
                <a:lnTo>
                  <a:pt x="3708" y="3329"/>
                </a:lnTo>
                <a:lnTo>
                  <a:pt x="3709" y="3437"/>
                </a:lnTo>
                <a:lnTo>
                  <a:pt x="3709" y="3345"/>
                </a:lnTo>
                <a:lnTo>
                  <a:pt x="3710" y="3432"/>
                </a:lnTo>
                <a:lnTo>
                  <a:pt x="3710" y="3325"/>
                </a:lnTo>
                <a:lnTo>
                  <a:pt x="3711" y="3463"/>
                </a:lnTo>
                <a:lnTo>
                  <a:pt x="3711" y="3326"/>
                </a:lnTo>
                <a:lnTo>
                  <a:pt x="3712" y="3409"/>
                </a:lnTo>
                <a:lnTo>
                  <a:pt x="3713" y="3271"/>
                </a:lnTo>
                <a:lnTo>
                  <a:pt x="3713" y="3404"/>
                </a:lnTo>
                <a:lnTo>
                  <a:pt x="3714" y="3323"/>
                </a:lnTo>
                <a:lnTo>
                  <a:pt x="3715" y="3406"/>
                </a:lnTo>
                <a:lnTo>
                  <a:pt x="3716" y="3353"/>
                </a:lnTo>
                <a:lnTo>
                  <a:pt x="3716" y="3434"/>
                </a:lnTo>
                <a:lnTo>
                  <a:pt x="3717" y="3312"/>
                </a:lnTo>
                <a:lnTo>
                  <a:pt x="3718" y="3457"/>
                </a:lnTo>
                <a:lnTo>
                  <a:pt x="3718" y="3343"/>
                </a:lnTo>
                <a:lnTo>
                  <a:pt x="3719" y="3427"/>
                </a:lnTo>
                <a:lnTo>
                  <a:pt x="3719" y="3293"/>
                </a:lnTo>
                <a:lnTo>
                  <a:pt x="3720" y="3399"/>
                </a:lnTo>
                <a:lnTo>
                  <a:pt x="3721" y="3313"/>
                </a:lnTo>
                <a:lnTo>
                  <a:pt x="3721" y="3391"/>
                </a:lnTo>
                <a:lnTo>
                  <a:pt x="3722" y="3298"/>
                </a:lnTo>
                <a:lnTo>
                  <a:pt x="3723" y="3436"/>
                </a:lnTo>
                <a:lnTo>
                  <a:pt x="3723" y="3325"/>
                </a:lnTo>
                <a:lnTo>
                  <a:pt x="3724" y="3416"/>
                </a:lnTo>
                <a:lnTo>
                  <a:pt x="3725" y="3321"/>
                </a:lnTo>
                <a:lnTo>
                  <a:pt x="3726" y="3422"/>
                </a:lnTo>
                <a:lnTo>
                  <a:pt x="3727" y="3310"/>
                </a:lnTo>
                <a:lnTo>
                  <a:pt x="3727" y="3399"/>
                </a:lnTo>
                <a:lnTo>
                  <a:pt x="3728" y="3311"/>
                </a:lnTo>
                <a:lnTo>
                  <a:pt x="3728" y="3429"/>
                </a:lnTo>
                <a:lnTo>
                  <a:pt x="3729" y="3284"/>
                </a:lnTo>
                <a:lnTo>
                  <a:pt x="3730" y="3426"/>
                </a:lnTo>
                <a:lnTo>
                  <a:pt x="3731" y="3300"/>
                </a:lnTo>
                <a:lnTo>
                  <a:pt x="3732" y="3429"/>
                </a:lnTo>
                <a:lnTo>
                  <a:pt x="3732" y="3296"/>
                </a:lnTo>
                <a:lnTo>
                  <a:pt x="3733" y="3437"/>
                </a:lnTo>
                <a:lnTo>
                  <a:pt x="3734" y="3289"/>
                </a:lnTo>
                <a:lnTo>
                  <a:pt x="3734" y="3397"/>
                </a:lnTo>
                <a:lnTo>
                  <a:pt x="3736" y="3293"/>
                </a:lnTo>
                <a:lnTo>
                  <a:pt x="3736" y="3417"/>
                </a:lnTo>
                <a:lnTo>
                  <a:pt x="3737" y="3312"/>
                </a:lnTo>
                <a:lnTo>
                  <a:pt x="3738" y="3443"/>
                </a:lnTo>
                <a:lnTo>
                  <a:pt x="3738" y="3332"/>
                </a:lnTo>
                <a:lnTo>
                  <a:pt x="3739" y="3413"/>
                </a:lnTo>
                <a:lnTo>
                  <a:pt x="3740" y="3263"/>
                </a:lnTo>
                <a:lnTo>
                  <a:pt x="3740" y="3437"/>
                </a:lnTo>
                <a:lnTo>
                  <a:pt x="3741" y="3308"/>
                </a:lnTo>
                <a:lnTo>
                  <a:pt x="3742" y="3414"/>
                </a:lnTo>
                <a:lnTo>
                  <a:pt x="3742" y="3322"/>
                </a:lnTo>
                <a:lnTo>
                  <a:pt x="3743" y="3439"/>
                </a:lnTo>
                <a:lnTo>
                  <a:pt x="3744" y="3313"/>
                </a:lnTo>
                <a:lnTo>
                  <a:pt x="3744" y="3410"/>
                </a:lnTo>
                <a:lnTo>
                  <a:pt x="3745" y="3326"/>
                </a:lnTo>
                <a:lnTo>
                  <a:pt x="3745" y="3396"/>
                </a:lnTo>
                <a:lnTo>
                  <a:pt x="3746" y="3313"/>
                </a:lnTo>
                <a:lnTo>
                  <a:pt x="3746" y="3420"/>
                </a:lnTo>
                <a:lnTo>
                  <a:pt x="3748" y="3297"/>
                </a:lnTo>
                <a:lnTo>
                  <a:pt x="3749" y="3411"/>
                </a:lnTo>
                <a:lnTo>
                  <a:pt x="3749" y="3320"/>
                </a:lnTo>
                <a:lnTo>
                  <a:pt x="3750" y="3401"/>
                </a:lnTo>
                <a:lnTo>
                  <a:pt x="3750" y="3279"/>
                </a:lnTo>
                <a:lnTo>
                  <a:pt x="3751" y="3399"/>
                </a:lnTo>
                <a:lnTo>
                  <a:pt x="3752" y="3255"/>
                </a:lnTo>
                <a:lnTo>
                  <a:pt x="3752" y="3421"/>
                </a:lnTo>
                <a:lnTo>
                  <a:pt x="3753" y="3303"/>
                </a:lnTo>
                <a:lnTo>
                  <a:pt x="3754" y="3413"/>
                </a:lnTo>
                <a:lnTo>
                  <a:pt x="3755" y="3314"/>
                </a:lnTo>
                <a:lnTo>
                  <a:pt x="3755" y="3406"/>
                </a:lnTo>
                <a:lnTo>
                  <a:pt x="3756" y="3310"/>
                </a:lnTo>
                <a:lnTo>
                  <a:pt x="3757" y="3421"/>
                </a:lnTo>
                <a:lnTo>
                  <a:pt x="3758" y="3271"/>
                </a:lnTo>
                <a:lnTo>
                  <a:pt x="3759" y="3410"/>
                </a:lnTo>
                <a:lnTo>
                  <a:pt x="3759" y="3279"/>
                </a:lnTo>
                <a:lnTo>
                  <a:pt x="3760" y="3398"/>
                </a:lnTo>
                <a:lnTo>
                  <a:pt x="3761" y="3321"/>
                </a:lnTo>
                <a:lnTo>
                  <a:pt x="3761" y="3436"/>
                </a:lnTo>
                <a:lnTo>
                  <a:pt x="3762" y="3335"/>
                </a:lnTo>
                <a:lnTo>
                  <a:pt x="3762" y="3398"/>
                </a:lnTo>
                <a:lnTo>
                  <a:pt x="3763" y="3285"/>
                </a:lnTo>
                <a:lnTo>
                  <a:pt x="3763" y="3372"/>
                </a:lnTo>
                <a:lnTo>
                  <a:pt x="3764" y="3283"/>
                </a:lnTo>
                <a:lnTo>
                  <a:pt x="3765" y="3443"/>
                </a:lnTo>
                <a:lnTo>
                  <a:pt x="3765" y="3285"/>
                </a:lnTo>
                <a:lnTo>
                  <a:pt x="3766" y="3438"/>
                </a:lnTo>
                <a:lnTo>
                  <a:pt x="3766" y="3302"/>
                </a:lnTo>
                <a:lnTo>
                  <a:pt x="3767" y="3416"/>
                </a:lnTo>
                <a:lnTo>
                  <a:pt x="3767" y="3322"/>
                </a:lnTo>
                <a:lnTo>
                  <a:pt x="3768" y="3444"/>
                </a:lnTo>
                <a:lnTo>
                  <a:pt x="3769" y="3325"/>
                </a:lnTo>
                <a:lnTo>
                  <a:pt x="3770" y="3458"/>
                </a:lnTo>
                <a:lnTo>
                  <a:pt x="3771" y="3305"/>
                </a:lnTo>
                <a:lnTo>
                  <a:pt x="3772" y="3436"/>
                </a:lnTo>
                <a:lnTo>
                  <a:pt x="3772" y="3304"/>
                </a:lnTo>
                <a:lnTo>
                  <a:pt x="3773" y="3447"/>
                </a:lnTo>
                <a:lnTo>
                  <a:pt x="3773" y="3307"/>
                </a:lnTo>
                <a:lnTo>
                  <a:pt x="3774" y="3426"/>
                </a:lnTo>
                <a:lnTo>
                  <a:pt x="3775" y="3352"/>
                </a:lnTo>
                <a:lnTo>
                  <a:pt x="3775" y="3430"/>
                </a:lnTo>
                <a:lnTo>
                  <a:pt x="3776" y="3326"/>
                </a:lnTo>
                <a:lnTo>
                  <a:pt x="3776" y="3435"/>
                </a:lnTo>
                <a:lnTo>
                  <a:pt x="3777" y="3323"/>
                </a:lnTo>
                <a:lnTo>
                  <a:pt x="3778" y="3418"/>
                </a:lnTo>
                <a:lnTo>
                  <a:pt x="3778" y="3323"/>
                </a:lnTo>
                <a:lnTo>
                  <a:pt x="3780" y="3428"/>
                </a:lnTo>
                <a:lnTo>
                  <a:pt x="3780" y="3286"/>
                </a:lnTo>
                <a:lnTo>
                  <a:pt x="3781" y="3418"/>
                </a:lnTo>
                <a:lnTo>
                  <a:pt x="3782" y="3324"/>
                </a:lnTo>
                <a:lnTo>
                  <a:pt x="3783" y="3435"/>
                </a:lnTo>
                <a:lnTo>
                  <a:pt x="3783" y="3365"/>
                </a:lnTo>
                <a:lnTo>
                  <a:pt x="3785" y="3433"/>
                </a:lnTo>
                <a:lnTo>
                  <a:pt x="3785" y="3317"/>
                </a:lnTo>
                <a:lnTo>
                  <a:pt x="3786" y="3414"/>
                </a:lnTo>
                <a:lnTo>
                  <a:pt x="3786" y="3316"/>
                </a:lnTo>
                <a:lnTo>
                  <a:pt x="3787" y="3448"/>
                </a:lnTo>
                <a:lnTo>
                  <a:pt x="3787" y="3356"/>
                </a:lnTo>
                <a:lnTo>
                  <a:pt x="3788" y="3433"/>
                </a:lnTo>
                <a:lnTo>
                  <a:pt x="3789" y="3357"/>
                </a:lnTo>
                <a:lnTo>
                  <a:pt x="3789" y="3469"/>
                </a:lnTo>
                <a:lnTo>
                  <a:pt x="3790" y="3330"/>
                </a:lnTo>
                <a:lnTo>
                  <a:pt x="3790" y="3446"/>
                </a:lnTo>
                <a:lnTo>
                  <a:pt x="3791" y="3320"/>
                </a:lnTo>
                <a:lnTo>
                  <a:pt x="3792" y="3464"/>
                </a:lnTo>
                <a:lnTo>
                  <a:pt x="3792" y="3353"/>
                </a:lnTo>
                <a:lnTo>
                  <a:pt x="3793" y="3430"/>
                </a:lnTo>
                <a:lnTo>
                  <a:pt x="3794" y="3310"/>
                </a:lnTo>
                <a:lnTo>
                  <a:pt x="3794" y="3397"/>
                </a:lnTo>
                <a:lnTo>
                  <a:pt x="3795" y="3348"/>
                </a:lnTo>
                <a:lnTo>
                  <a:pt x="3795" y="3434"/>
                </a:lnTo>
                <a:lnTo>
                  <a:pt x="3796" y="3326"/>
                </a:lnTo>
                <a:lnTo>
                  <a:pt x="3796" y="3454"/>
                </a:lnTo>
                <a:lnTo>
                  <a:pt x="3797" y="3293"/>
                </a:lnTo>
                <a:lnTo>
                  <a:pt x="3798" y="3439"/>
                </a:lnTo>
                <a:lnTo>
                  <a:pt x="3799" y="3323"/>
                </a:lnTo>
                <a:lnTo>
                  <a:pt x="3799" y="3451"/>
                </a:lnTo>
                <a:lnTo>
                  <a:pt x="3800" y="3348"/>
                </a:lnTo>
                <a:lnTo>
                  <a:pt x="3800" y="3433"/>
                </a:lnTo>
                <a:lnTo>
                  <a:pt x="3801" y="3268"/>
                </a:lnTo>
                <a:lnTo>
                  <a:pt x="3802" y="3483"/>
                </a:lnTo>
                <a:lnTo>
                  <a:pt x="3803" y="3328"/>
                </a:lnTo>
                <a:lnTo>
                  <a:pt x="3803" y="3398"/>
                </a:lnTo>
                <a:lnTo>
                  <a:pt x="3804" y="3372"/>
                </a:lnTo>
                <a:lnTo>
                  <a:pt x="3804" y="3424"/>
                </a:lnTo>
                <a:lnTo>
                  <a:pt x="3805" y="3360"/>
                </a:lnTo>
                <a:lnTo>
                  <a:pt x="3805" y="3477"/>
                </a:lnTo>
                <a:lnTo>
                  <a:pt x="3806" y="3306"/>
                </a:lnTo>
                <a:lnTo>
                  <a:pt x="3808" y="3435"/>
                </a:lnTo>
                <a:lnTo>
                  <a:pt x="3808" y="3340"/>
                </a:lnTo>
                <a:lnTo>
                  <a:pt x="3809" y="3483"/>
                </a:lnTo>
                <a:lnTo>
                  <a:pt x="3809" y="3362"/>
                </a:lnTo>
                <a:lnTo>
                  <a:pt x="3810" y="3419"/>
                </a:lnTo>
                <a:lnTo>
                  <a:pt x="3810" y="3345"/>
                </a:lnTo>
                <a:lnTo>
                  <a:pt x="3811" y="3476"/>
                </a:lnTo>
                <a:lnTo>
                  <a:pt x="3812" y="3333"/>
                </a:lnTo>
                <a:lnTo>
                  <a:pt x="3812" y="3418"/>
                </a:lnTo>
                <a:lnTo>
                  <a:pt x="3813" y="3338"/>
                </a:lnTo>
                <a:lnTo>
                  <a:pt x="3813" y="3429"/>
                </a:lnTo>
                <a:lnTo>
                  <a:pt x="3814" y="3338"/>
                </a:lnTo>
                <a:lnTo>
                  <a:pt x="3814" y="3477"/>
                </a:lnTo>
                <a:lnTo>
                  <a:pt x="3815" y="3323"/>
                </a:lnTo>
                <a:lnTo>
                  <a:pt x="3816" y="3438"/>
                </a:lnTo>
                <a:lnTo>
                  <a:pt x="3816" y="3372"/>
                </a:lnTo>
                <a:lnTo>
                  <a:pt x="3817" y="3411"/>
                </a:lnTo>
                <a:lnTo>
                  <a:pt x="3818" y="3324"/>
                </a:lnTo>
                <a:lnTo>
                  <a:pt x="3818" y="3447"/>
                </a:lnTo>
                <a:lnTo>
                  <a:pt x="3819" y="3308"/>
                </a:lnTo>
                <a:lnTo>
                  <a:pt x="3819" y="3458"/>
                </a:lnTo>
                <a:lnTo>
                  <a:pt x="3820" y="3332"/>
                </a:lnTo>
                <a:lnTo>
                  <a:pt x="3821" y="3413"/>
                </a:lnTo>
                <a:lnTo>
                  <a:pt x="3822" y="3303"/>
                </a:lnTo>
                <a:lnTo>
                  <a:pt x="3822" y="3440"/>
                </a:lnTo>
                <a:lnTo>
                  <a:pt x="3823" y="3324"/>
                </a:lnTo>
                <a:lnTo>
                  <a:pt x="3825" y="3423"/>
                </a:lnTo>
                <a:lnTo>
                  <a:pt x="3825" y="3323"/>
                </a:lnTo>
                <a:lnTo>
                  <a:pt x="3826" y="3441"/>
                </a:lnTo>
                <a:lnTo>
                  <a:pt x="3827" y="3346"/>
                </a:lnTo>
                <a:lnTo>
                  <a:pt x="3827" y="3436"/>
                </a:lnTo>
                <a:lnTo>
                  <a:pt x="3828" y="3353"/>
                </a:lnTo>
                <a:lnTo>
                  <a:pt x="3828" y="3427"/>
                </a:lnTo>
                <a:lnTo>
                  <a:pt x="3829" y="3271"/>
                </a:lnTo>
                <a:lnTo>
                  <a:pt x="3829" y="3430"/>
                </a:lnTo>
                <a:lnTo>
                  <a:pt x="3830" y="3340"/>
                </a:lnTo>
                <a:lnTo>
                  <a:pt x="3831" y="3459"/>
                </a:lnTo>
                <a:lnTo>
                  <a:pt x="3831" y="3319"/>
                </a:lnTo>
                <a:lnTo>
                  <a:pt x="3832" y="3423"/>
                </a:lnTo>
                <a:lnTo>
                  <a:pt x="3833" y="3324"/>
                </a:lnTo>
                <a:lnTo>
                  <a:pt x="3833" y="3467"/>
                </a:lnTo>
                <a:lnTo>
                  <a:pt x="3834" y="3338"/>
                </a:lnTo>
                <a:lnTo>
                  <a:pt x="3835" y="3454"/>
                </a:lnTo>
                <a:lnTo>
                  <a:pt x="3836" y="3318"/>
                </a:lnTo>
                <a:lnTo>
                  <a:pt x="3836" y="3427"/>
                </a:lnTo>
                <a:lnTo>
                  <a:pt x="3837" y="3326"/>
                </a:lnTo>
                <a:lnTo>
                  <a:pt x="3838" y="3461"/>
                </a:lnTo>
                <a:lnTo>
                  <a:pt x="3840" y="3326"/>
                </a:lnTo>
                <a:lnTo>
                  <a:pt x="3840" y="3421"/>
                </a:lnTo>
                <a:lnTo>
                  <a:pt x="3841" y="3330"/>
                </a:lnTo>
                <a:lnTo>
                  <a:pt x="3842" y="3442"/>
                </a:lnTo>
                <a:lnTo>
                  <a:pt x="3843" y="3275"/>
                </a:lnTo>
                <a:lnTo>
                  <a:pt x="3843" y="3426"/>
                </a:lnTo>
                <a:lnTo>
                  <a:pt x="3844" y="3334"/>
                </a:lnTo>
                <a:lnTo>
                  <a:pt x="3845" y="3452"/>
                </a:lnTo>
                <a:lnTo>
                  <a:pt x="3845" y="3328"/>
                </a:lnTo>
                <a:lnTo>
                  <a:pt x="3846" y="3454"/>
                </a:lnTo>
                <a:lnTo>
                  <a:pt x="3846" y="3299"/>
                </a:lnTo>
                <a:lnTo>
                  <a:pt x="3847" y="3414"/>
                </a:lnTo>
                <a:lnTo>
                  <a:pt x="3847" y="3288"/>
                </a:lnTo>
                <a:lnTo>
                  <a:pt x="3848" y="3380"/>
                </a:lnTo>
                <a:lnTo>
                  <a:pt x="3849" y="3272"/>
                </a:lnTo>
                <a:lnTo>
                  <a:pt x="3850" y="3406"/>
                </a:lnTo>
                <a:lnTo>
                  <a:pt x="3851" y="3321"/>
                </a:lnTo>
                <a:lnTo>
                  <a:pt x="3851" y="3433"/>
                </a:lnTo>
                <a:lnTo>
                  <a:pt x="3852" y="3295"/>
                </a:lnTo>
                <a:lnTo>
                  <a:pt x="3853" y="3432"/>
                </a:lnTo>
                <a:lnTo>
                  <a:pt x="3854" y="3320"/>
                </a:lnTo>
                <a:lnTo>
                  <a:pt x="3854" y="3457"/>
                </a:lnTo>
                <a:lnTo>
                  <a:pt x="3855" y="3326"/>
                </a:lnTo>
                <a:lnTo>
                  <a:pt x="3856" y="3448"/>
                </a:lnTo>
                <a:lnTo>
                  <a:pt x="3856" y="3339"/>
                </a:lnTo>
                <a:lnTo>
                  <a:pt x="3857" y="3465"/>
                </a:lnTo>
                <a:lnTo>
                  <a:pt x="3857" y="3333"/>
                </a:lnTo>
                <a:lnTo>
                  <a:pt x="3858" y="3400"/>
                </a:lnTo>
                <a:lnTo>
                  <a:pt x="3858" y="3344"/>
                </a:lnTo>
                <a:lnTo>
                  <a:pt x="3859" y="3463"/>
                </a:lnTo>
                <a:lnTo>
                  <a:pt x="3860" y="3347"/>
                </a:lnTo>
                <a:lnTo>
                  <a:pt x="3860" y="3425"/>
                </a:lnTo>
                <a:lnTo>
                  <a:pt x="3861" y="3335"/>
                </a:lnTo>
                <a:lnTo>
                  <a:pt x="3862" y="3415"/>
                </a:lnTo>
                <a:lnTo>
                  <a:pt x="3862" y="3344"/>
                </a:lnTo>
                <a:lnTo>
                  <a:pt x="3863" y="3454"/>
                </a:lnTo>
                <a:lnTo>
                  <a:pt x="3864" y="3316"/>
                </a:lnTo>
                <a:lnTo>
                  <a:pt x="3864" y="3450"/>
                </a:lnTo>
                <a:lnTo>
                  <a:pt x="3865" y="3335"/>
                </a:lnTo>
                <a:lnTo>
                  <a:pt x="3866" y="3442"/>
                </a:lnTo>
                <a:lnTo>
                  <a:pt x="3866" y="3309"/>
                </a:lnTo>
                <a:lnTo>
                  <a:pt x="3867" y="3432"/>
                </a:lnTo>
                <a:lnTo>
                  <a:pt x="3868" y="3319"/>
                </a:lnTo>
                <a:lnTo>
                  <a:pt x="3869" y="3429"/>
                </a:lnTo>
                <a:lnTo>
                  <a:pt x="3869" y="3323"/>
                </a:lnTo>
                <a:lnTo>
                  <a:pt x="3870" y="3427"/>
                </a:lnTo>
                <a:lnTo>
                  <a:pt x="3871" y="3317"/>
                </a:lnTo>
                <a:lnTo>
                  <a:pt x="3872" y="3435"/>
                </a:lnTo>
                <a:lnTo>
                  <a:pt x="3872" y="3304"/>
                </a:lnTo>
                <a:lnTo>
                  <a:pt x="3874" y="3460"/>
                </a:lnTo>
                <a:lnTo>
                  <a:pt x="3875" y="3350"/>
                </a:lnTo>
                <a:lnTo>
                  <a:pt x="3876" y="3436"/>
                </a:lnTo>
                <a:lnTo>
                  <a:pt x="3876" y="3368"/>
                </a:lnTo>
                <a:lnTo>
                  <a:pt x="3877" y="3428"/>
                </a:lnTo>
                <a:lnTo>
                  <a:pt x="3877" y="3317"/>
                </a:lnTo>
                <a:lnTo>
                  <a:pt x="3878" y="3416"/>
                </a:lnTo>
                <a:lnTo>
                  <a:pt x="3879" y="3335"/>
                </a:lnTo>
                <a:lnTo>
                  <a:pt x="3879" y="3422"/>
                </a:lnTo>
                <a:lnTo>
                  <a:pt x="3880" y="3339"/>
                </a:lnTo>
                <a:lnTo>
                  <a:pt x="3880" y="3426"/>
                </a:lnTo>
                <a:lnTo>
                  <a:pt x="3881" y="3346"/>
                </a:lnTo>
                <a:lnTo>
                  <a:pt x="3881" y="3439"/>
                </a:lnTo>
                <a:lnTo>
                  <a:pt x="3882" y="3331"/>
                </a:lnTo>
                <a:lnTo>
                  <a:pt x="3882" y="3466"/>
                </a:lnTo>
                <a:lnTo>
                  <a:pt x="3883" y="3338"/>
                </a:lnTo>
                <a:lnTo>
                  <a:pt x="3883" y="3454"/>
                </a:lnTo>
                <a:lnTo>
                  <a:pt x="3884" y="3370"/>
                </a:lnTo>
                <a:lnTo>
                  <a:pt x="3884" y="3439"/>
                </a:lnTo>
                <a:lnTo>
                  <a:pt x="3885" y="3349"/>
                </a:lnTo>
                <a:lnTo>
                  <a:pt x="3885" y="3448"/>
                </a:lnTo>
                <a:lnTo>
                  <a:pt x="3886" y="3312"/>
                </a:lnTo>
                <a:lnTo>
                  <a:pt x="3887" y="3430"/>
                </a:lnTo>
                <a:lnTo>
                  <a:pt x="3887" y="3340"/>
                </a:lnTo>
                <a:lnTo>
                  <a:pt x="3888" y="3417"/>
                </a:lnTo>
                <a:lnTo>
                  <a:pt x="3888" y="3358"/>
                </a:lnTo>
                <a:lnTo>
                  <a:pt x="3889" y="3402"/>
                </a:lnTo>
                <a:lnTo>
                  <a:pt x="3889" y="3320"/>
                </a:lnTo>
                <a:lnTo>
                  <a:pt x="3890" y="3440"/>
                </a:lnTo>
                <a:lnTo>
                  <a:pt x="3890" y="3331"/>
                </a:lnTo>
                <a:lnTo>
                  <a:pt x="3891" y="3429"/>
                </a:lnTo>
                <a:lnTo>
                  <a:pt x="3892" y="3368"/>
                </a:lnTo>
                <a:lnTo>
                  <a:pt x="3893" y="3446"/>
                </a:lnTo>
                <a:lnTo>
                  <a:pt x="3893" y="3328"/>
                </a:lnTo>
                <a:lnTo>
                  <a:pt x="3894" y="3429"/>
                </a:lnTo>
                <a:lnTo>
                  <a:pt x="3895" y="3312"/>
                </a:lnTo>
                <a:lnTo>
                  <a:pt x="3896" y="3451"/>
                </a:lnTo>
                <a:lnTo>
                  <a:pt x="3897" y="3340"/>
                </a:lnTo>
                <a:lnTo>
                  <a:pt x="3897" y="3430"/>
                </a:lnTo>
                <a:lnTo>
                  <a:pt x="3898" y="3296"/>
                </a:lnTo>
                <a:lnTo>
                  <a:pt x="3898" y="3439"/>
                </a:lnTo>
                <a:lnTo>
                  <a:pt x="3899" y="3356"/>
                </a:lnTo>
                <a:lnTo>
                  <a:pt x="3900" y="3422"/>
                </a:lnTo>
                <a:lnTo>
                  <a:pt x="3901" y="3308"/>
                </a:lnTo>
                <a:lnTo>
                  <a:pt x="3902" y="3464"/>
                </a:lnTo>
                <a:lnTo>
                  <a:pt x="3902" y="3284"/>
                </a:lnTo>
                <a:lnTo>
                  <a:pt x="3903" y="3434"/>
                </a:lnTo>
                <a:lnTo>
                  <a:pt x="3904" y="3329"/>
                </a:lnTo>
                <a:lnTo>
                  <a:pt x="3905" y="3424"/>
                </a:lnTo>
                <a:lnTo>
                  <a:pt x="3905" y="3316"/>
                </a:lnTo>
                <a:lnTo>
                  <a:pt x="3907" y="3431"/>
                </a:lnTo>
                <a:lnTo>
                  <a:pt x="3907" y="3275"/>
                </a:lnTo>
                <a:lnTo>
                  <a:pt x="3908" y="3428"/>
                </a:lnTo>
                <a:lnTo>
                  <a:pt x="3909" y="3297"/>
                </a:lnTo>
                <a:lnTo>
                  <a:pt x="3909" y="3445"/>
                </a:lnTo>
                <a:lnTo>
                  <a:pt x="3910" y="3338"/>
                </a:lnTo>
                <a:lnTo>
                  <a:pt x="3910" y="3407"/>
                </a:lnTo>
                <a:lnTo>
                  <a:pt x="3911" y="3329"/>
                </a:lnTo>
                <a:lnTo>
                  <a:pt x="3912" y="3411"/>
                </a:lnTo>
                <a:lnTo>
                  <a:pt x="3912" y="3341"/>
                </a:lnTo>
                <a:lnTo>
                  <a:pt x="3913" y="3416"/>
                </a:lnTo>
                <a:lnTo>
                  <a:pt x="3913" y="3336"/>
                </a:lnTo>
                <a:lnTo>
                  <a:pt x="3914" y="3436"/>
                </a:lnTo>
                <a:lnTo>
                  <a:pt x="3915" y="3312"/>
                </a:lnTo>
                <a:lnTo>
                  <a:pt x="3915" y="3452"/>
                </a:lnTo>
                <a:lnTo>
                  <a:pt x="3916" y="3340"/>
                </a:lnTo>
                <a:lnTo>
                  <a:pt x="3916" y="3445"/>
                </a:lnTo>
                <a:lnTo>
                  <a:pt x="3918" y="3316"/>
                </a:lnTo>
                <a:lnTo>
                  <a:pt x="3918" y="3465"/>
                </a:lnTo>
                <a:lnTo>
                  <a:pt x="3919" y="3340"/>
                </a:lnTo>
                <a:lnTo>
                  <a:pt x="3920" y="3433"/>
                </a:lnTo>
                <a:lnTo>
                  <a:pt x="3920" y="3335"/>
                </a:lnTo>
                <a:lnTo>
                  <a:pt x="3921" y="3447"/>
                </a:lnTo>
                <a:lnTo>
                  <a:pt x="3921" y="3306"/>
                </a:lnTo>
                <a:lnTo>
                  <a:pt x="3922" y="3447"/>
                </a:lnTo>
                <a:lnTo>
                  <a:pt x="3922" y="3361"/>
                </a:lnTo>
                <a:lnTo>
                  <a:pt x="3923" y="3445"/>
                </a:lnTo>
                <a:lnTo>
                  <a:pt x="3924" y="3360"/>
                </a:lnTo>
                <a:lnTo>
                  <a:pt x="3924" y="3444"/>
                </a:lnTo>
                <a:lnTo>
                  <a:pt x="3925" y="3343"/>
                </a:lnTo>
                <a:lnTo>
                  <a:pt x="3925" y="3476"/>
                </a:lnTo>
                <a:lnTo>
                  <a:pt x="3926" y="3346"/>
                </a:lnTo>
                <a:lnTo>
                  <a:pt x="3927" y="3477"/>
                </a:lnTo>
                <a:lnTo>
                  <a:pt x="3928" y="3358"/>
                </a:lnTo>
                <a:lnTo>
                  <a:pt x="3929" y="3447"/>
                </a:lnTo>
                <a:lnTo>
                  <a:pt x="3929" y="3346"/>
                </a:lnTo>
                <a:lnTo>
                  <a:pt x="3930" y="3423"/>
                </a:lnTo>
                <a:lnTo>
                  <a:pt x="3930" y="3316"/>
                </a:lnTo>
                <a:lnTo>
                  <a:pt x="3931" y="3417"/>
                </a:lnTo>
                <a:lnTo>
                  <a:pt x="3931" y="3307"/>
                </a:lnTo>
                <a:lnTo>
                  <a:pt x="3933" y="3436"/>
                </a:lnTo>
                <a:lnTo>
                  <a:pt x="3934" y="3342"/>
                </a:lnTo>
                <a:lnTo>
                  <a:pt x="3935" y="3445"/>
                </a:lnTo>
                <a:lnTo>
                  <a:pt x="3935" y="3333"/>
                </a:lnTo>
                <a:lnTo>
                  <a:pt x="3936" y="3435"/>
                </a:lnTo>
                <a:lnTo>
                  <a:pt x="3937" y="3330"/>
                </a:lnTo>
                <a:lnTo>
                  <a:pt x="3938" y="3428"/>
                </a:lnTo>
                <a:lnTo>
                  <a:pt x="3938" y="3321"/>
                </a:lnTo>
                <a:lnTo>
                  <a:pt x="3939" y="3456"/>
                </a:lnTo>
                <a:lnTo>
                  <a:pt x="3940" y="3358"/>
                </a:lnTo>
                <a:lnTo>
                  <a:pt x="3941" y="3477"/>
                </a:lnTo>
                <a:lnTo>
                  <a:pt x="3941" y="3308"/>
                </a:lnTo>
                <a:lnTo>
                  <a:pt x="3943" y="3419"/>
                </a:lnTo>
                <a:lnTo>
                  <a:pt x="3943" y="3341"/>
                </a:lnTo>
                <a:lnTo>
                  <a:pt x="3944" y="3419"/>
                </a:lnTo>
                <a:lnTo>
                  <a:pt x="3944" y="3332"/>
                </a:lnTo>
                <a:lnTo>
                  <a:pt x="3945" y="3433"/>
                </a:lnTo>
                <a:lnTo>
                  <a:pt x="3946" y="3304"/>
                </a:lnTo>
                <a:lnTo>
                  <a:pt x="3947" y="3445"/>
                </a:lnTo>
                <a:lnTo>
                  <a:pt x="3948" y="3310"/>
                </a:lnTo>
                <a:lnTo>
                  <a:pt x="3948" y="3421"/>
                </a:lnTo>
                <a:lnTo>
                  <a:pt x="3949" y="3347"/>
                </a:lnTo>
                <a:lnTo>
                  <a:pt x="3950" y="3416"/>
                </a:lnTo>
                <a:lnTo>
                  <a:pt x="3950" y="3334"/>
                </a:lnTo>
                <a:lnTo>
                  <a:pt x="3951" y="3412"/>
                </a:lnTo>
                <a:lnTo>
                  <a:pt x="3952" y="3326"/>
                </a:lnTo>
                <a:lnTo>
                  <a:pt x="3953" y="3416"/>
                </a:lnTo>
                <a:lnTo>
                  <a:pt x="3954" y="3332"/>
                </a:lnTo>
                <a:lnTo>
                  <a:pt x="3954" y="3472"/>
                </a:lnTo>
                <a:lnTo>
                  <a:pt x="3955" y="3328"/>
                </a:lnTo>
                <a:lnTo>
                  <a:pt x="3956" y="3448"/>
                </a:lnTo>
                <a:lnTo>
                  <a:pt x="3956" y="3351"/>
                </a:lnTo>
                <a:lnTo>
                  <a:pt x="3957" y="3454"/>
                </a:lnTo>
                <a:lnTo>
                  <a:pt x="3957" y="3356"/>
                </a:lnTo>
                <a:lnTo>
                  <a:pt x="3958" y="3426"/>
                </a:lnTo>
                <a:lnTo>
                  <a:pt x="3958" y="3338"/>
                </a:lnTo>
                <a:lnTo>
                  <a:pt x="3959" y="3428"/>
                </a:lnTo>
                <a:lnTo>
                  <a:pt x="3959" y="3342"/>
                </a:lnTo>
                <a:lnTo>
                  <a:pt x="3960" y="3448"/>
                </a:lnTo>
                <a:lnTo>
                  <a:pt x="3960" y="3337"/>
                </a:lnTo>
                <a:lnTo>
                  <a:pt x="3961" y="3440"/>
                </a:lnTo>
                <a:lnTo>
                  <a:pt x="3961" y="3332"/>
                </a:lnTo>
                <a:lnTo>
                  <a:pt x="3962" y="3420"/>
                </a:lnTo>
                <a:lnTo>
                  <a:pt x="3963" y="3333"/>
                </a:lnTo>
                <a:lnTo>
                  <a:pt x="3964" y="3460"/>
                </a:lnTo>
                <a:lnTo>
                  <a:pt x="3964" y="3356"/>
                </a:lnTo>
                <a:lnTo>
                  <a:pt x="3965" y="3446"/>
                </a:lnTo>
                <a:lnTo>
                  <a:pt x="3965" y="3340"/>
                </a:lnTo>
                <a:lnTo>
                  <a:pt x="3966" y="3466"/>
                </a:lnTo>
                <a:lnTo>
                  <a:pt x="3967" y="3341"/>
                </a:lnTo>
                <a:lnTo>
                  <a:pt x="3968" y="3439"/>
                </a:lnTo>
                <a:lnTo>
                  <a:pt x="3968" y="3314"/>
                </a:lnTo>
                <a:lnTo>
                  <a:pt x="3970" y="3455"/>
                </a:lnTo>
                <a:lnTo>
                  <a:pt x="3970" y="3342"/>
                </a:lnTo>
                <a:lnTo>
                  <a:pt x="3971" y="3429"/>
                </a:lnTo>
                <a:lnTo>
                  <a:pt x="3972" y="3321"/>
                </a:lnTo>
                <a:lnTo>
                  <a:pt x="3972" y="3416"/>
                </a:lnTo>
                <a:lnTo>
                  <a:pt x="3973" y="3308"/>
                </a:lnTo>
                <a:lnTo>
                  <a:pt x="3974" y="3407"/>
                </a:lnTo>
                <a:lnTo>
                  <a:pt x="3975" y="3349"/>
                </a:lnTo>
                <a:lnTo>
                  <a:pt x="3975" y="3427"/>
                </a:lnTo>
                <a:lnTo>
                  <a:pt x="3976" y="3320"/>
                </a:lnTo>
                <a:lnTo>
                  <a:pt x="3977" y="3402"/>
                </a:lnTo>
                <a:lnTo>
                  <a:pt x="3977" y="3343"/>
                </a:lnTo>
                <a:lnTo>
                  <a:pt x="3978" y="3430"/>
                </a:lnTo>
                <a:lnTo>
                  <a:pt x="3978" y="3354"/>
                </a:lnTo>
                <a:lnTo>
                  <a:pt x="3979" y="3422"/>
                </a:lnTo>
                <a:lnTo>
                  <a:pt x="3979" y="3336"/>
                </a:lnTo>
                <a:lnTo>
                  <a:pt x="3981" y="3459"/>
                </a:lnTo>
                <a:lnTo>
                  <a:pt x="3982" y="3333"/>
                </a:lnTo>
                <a:lnTo>
                  <a:pt x="3983" y="3450"/>
                </a:lnTo>
                <a:lnTo>
                  <a:pt x="3983" y="3342"/>
                </a:lnTo>
                <a:lnTo>
                  <a:pt x="3984" y="3411"/>
                </a:lnTo>
                <a:lnTo>
                  <a:pt x="3984" y="3334"/>
                </a:lnTo>
                <a:lnTo>
                  <a:pt x="3986" y="3465"/>
                </a:lnTo>
                <a:lnTo>
                  <a:pt x="3986" y="3316"/>
                </a:lnTo>
                <a:lnTo>
                  <a:pt x="3987" y="3436"/>
                </a:lnTo>
                <a:lnTo>
                  <a:pt x="3988" y="3328"/>
                </a:lnTo>
                <a:lnTo>
                  <a:pt x="3988" y="3448"/>
                </a:lnTo>
                <a:lnTo>
                  <a:pt x="3989" y="3340"/>
                </a:lnTo>
                <a:lnTo>
                  <a:pt x="3990" y="3421"/>
                </a:lnTo>
                <a:lnTo>
                  <a:pt x="3990" y="3365"/>
                </a:lnTo>
                <a:lnTo>
                  <a:pt x="3991" y="3404"/>
                </a:lnTo>
                <a:lnTo>
                  <a:pt x="3991" y="3326"/>
                </a:lnTo>
                <a:lnTo>
                  <a:pt x="3992" y="3444"/>
                </a:lnTo>
                <a:lnTo>
                  <a:pt x="3992" y="3331"/>
                </a:lnTo>
                <a:lnTo>
                  <a:pt x="3993" y="3466"/>
                </a:lnTo>
                <a:lnTo>
                  <a:pt x="3994" y="3329"/>
                </a:lnTo>
                <a:lnTo>
                  <a:pt x="3994" y="3439"/>
                </a:lnTo>
                <a:lnTo>
                  <a:pt x="3995" y="3343"/>
                </a:lnTo>
                <a:lnTo>
                  <a:pt x="3995" y="3435"/>
                </a:lnTo>
                <a:lnTo>
                  <a:pt x="3997" y="3317"/>
                </a:lnTo>
                <a:lnTo>
                  <a:pt x="3998" y="3438"/>
                </a:lnTo>
                <a:lnTo>
                  <a:pt x="3998" y="3322"/>
                </a:lnTo>
                <a:lnTo>
                  <a:pt x="3999" y="3435"/>
                </a:lnTo>
                <a:lnTo>
                  <a:pt x="4000" y="3331"/>
                </a:lnTo>
                <a:lnTo>
                  <a:pt x="4001" y="3400"/>
                </a:lnTo>
                <a:lnTo>
                  <a:pt x="4002" y="3309"/>
                </a:lnTo>
                <a:lnTo>
                  <a:pt x="4002" y="3430"/>
                </a:lnTo>
                <a:lnTo>
                  <a:pt x="4003" y="3336"/>
                </a:lnTo>
                <a:lnTo>
                  <a:pt x="4004" y="3428"/>
                </a:lnTo>
                <a:lnTo>
                  <a:pt x="4005" y="3314"/>
                </a:lnTo>
                <a:lnTo>
                  <a:pt x="4005" y="3420"/>
                </a:lnTo>
                <a:lnTo>
                  <a:pt x="4006" y="3320"/>
                </a:lnTo>
                <a:lnTo>
                  <a:pt x="4007" y="3474"/>
                </a:lnTo>
                <a:lnTo>
                  <a:pt x="4008" y="3316"/>
                </a:lnTo>
                <a:lnTo>
                  <a:pt x="4008" y="3402"/>
                </a:lnTo>
                <a:lnTo>
                  <a:pt x="4009" y="3328"/>
                </a:lnTo>
                <a:lnTo>
                  <a:pt x="4010" y="3428"/>
                </a:lnTo>
                <a:lnTo>
                  <a:pt x="4010" y="3323"/>
                </a:lnTo>
                <a:lnTo>
                  <a:pt x="4011" y="3390"/>
                </a:lnTo>
                <a:lnTo>
                  <a:pt x="4012" y="3316"/>
                </a:lnTo>
                <a:lnTo>
                  <a:pt x="4012" y="3420"/>
                </a:lnTo>
                <a:lnTo>
                  <a:pt x="4014" y="3304"/>
                </a:lnTo>
                <a:lnTo>
                  <a:pt x="4014" y="3436"/>
                </a:lnTo>
                <a:lnTo>
                  <a:pt x="4015" y="3271"/>
                </a:lnTo>
                <a:lnTo>
                  <a:pt x="4016" y="3442"/>
                </a:lnTo>
                <a:lnTo>
                  <a:pt x="4017" y="3304"/>
                </a:lnTo>
                <a:lnTo>
                  <a:pt x="4018" y="3425"/>
                </a:lnTo>
                <a:lnTo>
                  <a:pt x="4018" y="3283"/>
                </a:lnTo>
                <a:lnTo>
                  <a:pt x="4019" y="3415"/>
                </a:lnTo>
                <a:lnTo>
                  <a:pt x="4020" y="3326"/>
                </a:lnTo>
                <a:lnTo>
                  <a:pt x="4021" y="3453"/>
                </a:lnTo>
                <a:lnTo>
                  <a:pt x="4021" y="3321"/>
                </a:lnTo>
                <a:lnTo>
                  <a:pt x="4022" y="3393"/>
                </a:lnTo>
                <a:lnTo>
                  <a:pt x="4022" y="3298"/>
                </a:lnTo>
                <a:lnTo>
                  <a:pt x="4024" y="3440"/>
                </a:lnTo>
                <a:lnTo>
                  <a:pt x="4025" y="3314"/>
                </a:lnTo>
                <a:lnTo>
                  <a:pt x="4025" y="3442"/>
                </a:lnTo>
                <a:lnTo>
                  <a:pt x="4026" y="3361"/>
                </a:lnTo>
                <a:lnTo>
                  <a:pt x="4026" y="3447"/>
                </a:lnTo>
                <a:lnTo>
                  <a:pt x="4027" y="3313"/>
                </a:lnTo>
                <a:lnTo>
                  <a:pt x="4027" y="3439"/>
                </a:lnTo>
                <a:lnTo>
                  <a:pt x="4028" y="3326"/>
                </a:lnTo>
                <a:lnTo>
                  <a:pt x="4028" y="3404"/>
                </a:lnTo>
                <a:lnTo>
                  <a:pt x="4029" y="3338"/>
                </a:lnTo>
                <a:lnTo>
                  <a:pt x="4029" y="3472"/>
                </a:lnTo>
                <a:lnTo>
                  <a:pt x="4030" y="3302"/>
                </a:lnTo>
                <a:lnTo>
                  <a:pt x="4032" y="3479"/>
                </a:lnTo>
                <a:lnTo>
                  <a:pt x="4032" y="3356"/>
                </a:lnTo>
                <a:lnTo>
                  <a:pt x="4033" y="3412"/>
                </a:lnTo>
                <a:lnTo>
                  <a:pt x="4033" y="3308"/>
                </a:lnTo>
                <a:lnTo>
                  <a:pt x="4034" y="3440"/>
                </a:lnTo>
                <a:lnTo>
                  <a:pt x="4036" y="3291"/>
                </a:lnTo>
                <a:lnTo>
                  <a:pt x="4037" y="3431"/>
                </a:lnTo>
                <a:lnTo>
                  <a:pt x="4037" y="3319"/>
                </a:lnTo>
                <a:lnTo>
                  <a:pt x="4038" y="3429"/>
                </a:lnTo>
                <a:lnTo>
                  <a:pt x="4039" y="3340"/>
                </a:lnTo>
                <a:lnTo>
                  <a:pt x="4039" y="3443"/>
                </a:lnTo>
                <a:lnTo>
                  <a:pt x="4041" y="3309"/>
                </a:lnTo>
                <a:lnTo>
                  <a:pt x="4041" y="3430"/>
                </a:lnTo>
                <a:lnTo>
                  <a:pt x="4042" y="3296"/>
                </a:lnTo>
                <a:lnTo>
                  <a:pt x="4043" y="3436"/>
                </a:lnTo>
                <a:lnTo>
                  <a:pt x="4043" y="3326"/>
                </a:lnTo>
                <a:lnTo>
                  <a:pt x="4044" y="3402"/>
                </a:lnTo>
                <a:lnTo>
                  <a:pt x="4044" y="3336"/>
                </a:lnTo>
                <a:lnTo>
                  <a:pt x="4045" y="3402"/>
                </a:lnTo>
                <a:lnTo>
                  <a:pt x="4045" y="3302"/>
                </a:lnTo>
                <a:lnTo>
                  <a:pt x="4047" y="3440"/>
                </a:lnTo>
                <a:lnTo>
                  <a:pt x="4047" y="3309"/>
                </a:lnTo>
                <a:lnTo>
                  <a:pt x="4048" y="3405"/>
                </a:lnTo>
                <a:lnTo>
                  <a:pt x="4049" y="3320"/>
                </a:lnTo>
                <a:lnTo>
                  <a:pt x="4050" y="3443"/>
                </a:lnTo>
                <a:lnTo>
                  <a:pt x="4050" y="3329"/>
                </a:lnTo>
                <a:lnTo>
                  <a:pt x="4051" y="3422"/>
                </a:lnTo>
                <a:lnTo>
                  <a:pt x="4051" y="3336"/>
                </a:lnTo>
                <a:lnTo>
                  <a:pt x="4052" y="3416"/>
                </a:lnTo>
                <a:lnTo>
                  <a:pt x="4052" y="3328"/>
                </a:lnTo>
                <a:lnTo>
                  <a:pt x="4054" y="3437"/>
                </a:lnTo>
                <a:lnTo>
                  <a:pt x="4055" y="3347"/>
                </a:lnTo>
                <a:lnTo>
                  <a:pt x="4055" y="3426"/>
                </a:lnTo>
                <a:lnTo>
                  <a:pt x="4056" y="3306"/>
                </a:lnTo>
                <a:lnTo>
                  <a:pt x="4057" y="3417"/>
                </a:lnTo>
                <a:lnTo>
                  <a:pt x="4058" y="3326"/>
                </a:lnTo>
                <a:lnTo>
                  <a:pt x="4058" y="3399"/>
                </a:lnTo>
                <a:lnTo>
                  <a:pt x="4059" y="3326"/>
                </a:lnTo>
                <a:lnTo>
                  <a:pt x="4060" y="3456"/>
                </a:lnTo>
                <a:lnTo>
                  <a:pt x="4060" y="3335"/>
                </a:lnTo>
                <a:lnTo>
                  <a:pt x="4061" y="3378"/>
                </a:lnTo>
                <a:lnTo>
                  <a:pt x="4061" y="3297"/>
                </a:lnTo>
                <a:lnTo>
                  <a:pt x="4062" y="3360"/>
                </a:lnTo>
                <a:lnTo>
                  <a:pt x="4063" y="3140"/>
                </a:lnTo>
                <a:lnTo>
                  <a:pt x="4063" y="3296"/>
                </a:lnTo>
                <a:lnTo>
                  <a:pt x="4064" y="3166"/>
                </a:lnTo>
                <a:lnTo>
                  <a:pt x="4065" y="3306"/>
                </a:lnTo>
                <a:lnTo>
                  <a:pt x="4065" y="3149"/>
                </a:lnTo>
                <a:lnTo>
                  <a:pt x="4066" y="3300"/>
                </a:lnTo>
                <a:lnTo>
                  <a:pt x="4067" y="3188"/>
                </a:lnTo>
                <a:lnTo>
                  <a:pt x="4067" y="3339"/>
                </a:lnTo>
                <a:lnTo>
                  <a:pt x="4068" y="3269"/>
                </a:lnTo>
                <a:lnTo>
                  <a:pt x="4069" y="3406"/>
                </a:lnTo>
                <a:lnTo>
                  <a:pt x="4069" y="3267"/>
                </a:lnTo>
                <a:lnTo>
                  <a:pt x="4070" y="3388"/>
                </a:lnTo>
                <a:lnTo>
                  <a:pt x="4071" y="3313"/>
                </a:lnTo>
                <a:lnTo>
                  <a:pt x="4072" y="3426"/>
                </a:lnTo>
                <a:lnTo>
                  <a:pt x="4072" y="3293"/>
                </a:lnTo>
                <a:lnTo>
                  <a:pt x="4073" y="3412"/>
                </a:lnTo>
                <a:lnTo>
                  <a:pt x="4074" y="3282"/>
                </a:lnTo>
                <a:lnTo>
                  <a:pt x="4075" y="3409"/>
                </a:lnTo>
                <a:lnTo>
                  <a:pt x="4075" y="3270"/>
                </a:lnTo>
                <a:lnTo>
                  <a:pt x="4077" y="3442"/>
                </a:lnTo>
                <a:lnTo>
                  <a:pt x="4077" y="3328"/>
                </a:lnTo>
                <a:lnTo>
                  <a:pt x="4078" y="3390"/>
                </a:lnTo>
                <a:lnTo>
                  <a:pt x="4078" y="3334"/>
                </a:lnTo>
                <a:lnTo>
                  <a:pt x="4079" y="3405"/>
                </a:lnTo>
                <a:lnTo>
                  <a:pt x="4079" y="3323"/>
                </a:lnTo>
                <a:lnTo>
                  <a:pt x="4080" y="3437"/>
                </a:lnTo>
                <a:lnTo>
                  <a:pt x="4080" y="3336"/>
                </a:lnTo>
                <a:lnTo>
                  <a:pt x="4081" y="3450"/>
                </a:lnTo>
                <a:lnTo>
                  <a:pt x="4082" y="3323"/>
                </a:lnTo>
                <a:lnTo>
                  <a:pt x="4082" y="3431"/>
                </a:lnTo>
                <a:lnTo>
                  <a:pt x="4083" y="3327"/>
                </a:lnTo>
                <a:lnTo>
                  <a:pt x="4084" y="3424"/>
                </a:lnTo>
                <a:lnTo>
                  <a:pt x="4085" y="3308"/>
                </a:lnTo>
                <a:lnTo>
                  <a:pt x="4086" y="3416"/>
                </a:lnTo>
                <a:lnTo>
                  <a:pt x="4086" y="3298"/>
                </a:lnTo>
                <a:lnTo>
                  <a:pt x="4087" y="3433"/>
                </a:lnTo>
                <a:lnTo>
                  <a:pt x="4088" y="3331"/>
                </a:lnTo>
                <a:lnTo>
                  <a:pt x="4089" y="3445"/>
                </a:lnTo>
                <a:lnTo>
                  <a:pt x="4090" y="3315"/>
                </a:lnTo>
                <a:lnTo>
                  <a:pt x="4090" y="3395"/>
                </a:lnTo>
                <a:lnTo>
                  <a:pt x="4091" y="3326"/>
                </a:lnTo>
                <a:lnTo>
                  <a:pt x="4091" y="3381"/>
                </a:lnTo>
                <a:lnTo>
                  <a:pt x="4092" y="3337"/>
                </a:lnTo>
                <a:lnTo>
                  <a:pt x="4092" y="3418"/>
                </a:lnTo>
                <a:lnTo>
                  <a:pt x="4093" y="3350"/>
                </a:lnTo>
                <a:lnTo>
                  <a:pt x="4093" y="3431"/>
                </a:lnTo>
                <a:lnTo>
                  <a:pt x="4094" y="3323"/>
                </a:lnTo>
                <a:lnTo>
                  <a:pt x="4095" y="3444"/>
                </a:lnTo>
                <a:lnTo>
                  <a:pt x="4096" y="3344"/>
                </a:lnTo>
                <a:lnTo>
                  <a:pt x="4096" y="3418"/>
                </a:lnTo>
                <a:lnTo>
                  <a:pt x="4097" y="3338"/>
                </a:lnTo>
                <a:lnTo>
                  <a:pt x="4098" y="3445"/>
                </a:lnTo>
                <a:lnTo>
                  <a:pt x="4099" y="3321"/>
                </a:lnTo>
                <a:lnTo>
                  <a:pt x="4099" y="3428"/>
                </a:lnTo>
                <a:lnTo>
                  <a:pt x="4100" y="3320"/>
                </a:lnTo>
                <a:lnTo>
                  <a:pt x="4101" y="3452"/>
                </a:lnTo>
                <a:lnTo>
                  <a:pt x="4101" y="3338"/>
                </a:lnTo>
                <a:lnTo>
                  <a:pt x="4102" y="3439"/>
                </a:lnTo>
                <a:lnTo>
                  <a:pt x="4103" y="3329"/>
                </a:lnTo>
                <a:lnTo>
                  <a:pt x="4103" y="3411"/>
                </a:lnTo>
                <a:lnTo>
                  <a:pt x="4104" y="3299"/>
                </a:lnTo>
                <a:lnTo>
                  <a:pt x="4105" y="3479"/>
                </a:lnTo>
                <a:lnTo>
                  <a:pt x="4106" y="3320"/>
                </a:lnTo>
                <a:lnTo>
                  <a:pt x="4106" y="3428"/>
                </a:lnTo>
                <a:lnTo>
                  <a:pt x="4107" y="3302"/>
                </a:lnTo>
                <a:lnTo>
                  <a:pt x="4108" y="3439"/>
                </a:lnTo>
                <a:lnTo>
                  <a:pt x="4108" y="3318"/>
                </a:lnTo>
                <a:lnTo>
                  <a:pt x="4109" y="3434"/>
                </a:lnTo>
                <a:lnTo>
                  <a:pt x="4110" y="3324"/>
                </a:lnTo>
                <a:lnTo>
                  <a:pt x="4111" y="3426"/>
                </a:lnTo>
                <a:lnTo>
                  <a:pt x="4112" y="3314"/>
                </a:lnTo>
                <a:lnTo>
                  <a:pt x="4112" y="3450"/>
                </a:lnTo>
                <a:lnTo>
                  <a:pt x="4114" y="3305"/>
                </a:lnTo>
                <a:lnTo>
                  <a:pt x="4115" y="3413"/>
                </a:lnTo>
                <a:lnTo>
                  <a:pt x="4115" y="3304"/>
                </a:lnTo>
                <a:lnTo>
                  <a:pt x="4116" y="3384"/>
                </a:lnTo>
                <a:lnTo>
                  <a:pt x="4116" y="3286"/>
                </a:lnTo>
                <a:lnTo>
                  <a:pt x="4117" y="3384"/>
                </a:lnTo>
                <a:lnTo>
                  <a:pt x="4117" y="3295"/>
                </a:lnTo>
                <a:lnTo>
                  <a:pt x="4118" y="3430"/>
                </a:lnTo>
                <a:lnTo>
                  <a:pt x="4119" y="3318"/>
                </a:lnTo>
                <a:lnTo>
                  <a:pt x="4120" y="3454"/>
                </a:lnTo>
                <a:lnTo>
                  <a:pt x="4121" y="3309"/>
                </a:lnTo>
                <a:lnTo>
                  <a:pt x="4121" y="3405"/>
                </a:lnTo>
                <a:lnTo>
                  <a:pt x="4122" y="3327"/>
                </a:lnTo>
                <a:lnTo>
                  <a:pt x="4123" y="3442"/>
                </a:lnTo>
                <a:lnTo>
                  <a:pt x="4123" y="3347"/>
                </a:lnTo>
                <a:lnTo>
                  <a:pt x="4124" y="3431"/>
                </a:lnTo>
                <a:lnTo>
                  <a:pt x="4125" y="3322"/>
                </a:lnTo>
                <a:lnTo>
                  <a:pt x="4125" y="3422"/>
                </a:lnTo>
                <a:lnTo>
                  <a:pt x="4126" y="3324"/>
                </a:lnTo>
                <a:lnTo>
                  <a:pt x="4127" y="3418"/>
                </a:lnTo>
                <a:lnTo>
                  <a:pt x="4128" y="3301"/>
                </a:lnTo>
                <a:lnTo>
                  <a:pt x="4128" y="3402"/>
                </a:lnTo>
                <a:lnTo>
                  <a:pt x="4129" y="3318"/>
                </a:lnTo>
                <a:lnTo>
                  <a:pt x="4130" y="3405"/>
                </a:lnTo>
                <a:lnTo>
                  <a:pt x="4131" y="3340"/>
                </a:lnTo>
                <a:lnTo>
                  <a:pt x="4131" y="3430"/>
                </a:lnTo>
                <a:lnTo>
                  <a:pt x="4132" y="3302"/>
                </a:lnTo>
                <a:lnTo>
                  <a:pt x="4132" y="3436"/>
                </a:lnTo>
                <a:lnTo>
                  <a:pt x="4133" y="3339"/>
                </a:lnTo>
                <a:lnTo>
                  <a:pt x="4133" y="3415"/>
                </a:lnTo>
                <a:lnTo>
                  <a:pt x="4134" y="3320"/>
                </a:lnTo>
                <a:lnTo>
                  <a:pt x="4134" y="3424"/>
                </a:lnTo>
                <a:lnTo>
                  <a:pt x="4135" y="3343"/>
                </a:lnTo>
                <a:lnTo>
                  <a:pt x="4136" y="3412"/>
                </a:lnTo>
                <a:lnTo>
                  <a:pt x="4136" y="3297"/>
                </a:lnTo>
                <a:lnTo>
                  <a:pt x="4137" y="3389"/>
                </a:lnTo>
                <a:lnTo>
                  <a:pt x="4138" y="3317"/>
                </a:lnTo>
                <a:lnTo>
                  <a:pt x="4138" y="3427"/>
                </a:lnTo>
                <a:lnTo>
                  <a:pt x="4140" y="3317"/>
                </a:lnTo>
                <a:lnTo>
                  <a:pt x="4141" y="3428"/>
                </a:lnTo>
                <a:lnTo>
                  <a:pt x="4141" y="3323"/>
                </a:lnTo>
                <a:lnTo>
                  <a:pt x="4142" y="3421"/>
                </a:lnTo>
                <a:lnTo>
                  <a:pt x="4142" y="3317"/>
                </a:lnTo>
                <a:lnTo>
                  <a:pt x="4143" y="3440"/>
                </a:lnTo>
                <a:lnTo>
                  <a:pt x="4144" y="3335"/>
                </a:lnTo>
                <a:lnTo>
                  <a:pt x="4144" y="3461"/>
                </a:lnTo>
                <a:lnTo>
                  <a:pt x="4145" y="3323"/>
                </a:lnTo>
                <a:lnTo>
                  <a:pt x="4146" y="3447"/>
                </a:lnTo>
                <a:lnTo>
                  <a:pt x="4146" y="3310"/>
                </a:lnTo>
                <a:lnTo>
                  <a:pt x="4147" y="3411"/>
                </a:lnTo>
                <a:lnTo>
                  <a:pt x="4148" y="3288"/>
                </a:lnTo>
                <a:lnTo>
                  <a:pt x="4148" y="3414"/>
                </a:lnTo>
                <a:lnTo>
                  <a:pt x="4149" y="3317"/>
                </a:lnTo>
                <a:lnTo>
                  <a:pt x="4149" y="3417"/>
                </a:lnTo>
                <a:lnTo>
                  <a:pt x="4150" y="3337"/>
                </a:lnTo>
                <a:lnTo>
                  <a:pt x="4150" y="3456"/>
                </a:lnTo>
                <a:lnTo>
                  <a:pt x="4151" y="3360"/>
                </a:lnTo>
                <a:lnTo>
                  <a:pt x="4152" y="3444"/>
                </a:lnTo>
                <a:lnTo>
                  <a:pt x="4152" y="3344"/>
                </a:lnTo>
                <a:lnTo>
                  <a:pt x="4153" y="3459"/>
                </a:lnTo>
                <a:lnTo>
                  <a:pt x="4153" y="3323"/>
                </a:lnTo>
                <a:lnTo>
                  <a:pt x="4154" y="3411"/>
                </a:lnTo>
                <a:lnTo>
                  <a:pt x="4154" y="3335"/>
                </a:lnTo>
                <a:lnTo>
                  <a:pt x="4155" y="3421"/>
                </a:lnTo>
                <a:lnTo>
                  <a:pt x="4155" y="3330"/>
                </a:lnTo>
                <a:lnTo>
                  <a:pt x="4156" y="3425"/>
                </a:lnTo>
                <a:lnTo>
                  <a:pt x="4156" y="3317"/>
                </a:lnTo>
                <a:lnTo>
                  <a:pt x="4157" y="3425"/>
                </a:lnTo>
                <a:lnTo>
                  <a:pt x="4158" y="3299"/>
                </a:lnTo>
                <a:lnTo>
                  <a:pt x="4159" y="3417"/>
                </a:lnTo>
                <a:lnTo>
                  <a:pt x="4159" y="3325"/>
                </a:lnTo>
                <a:lnTo>
                  <a:pt x="4160" y="3434"/>
                </a:lnTo>
                <a:lnTo>
                  <a:pt x="4160" y="3322"/>
                </a:lnTo>
                <a:lnTo>
                  <a:pt x="4161" y="3384"/>
                </a:lnTo>
                <a:lnTo>
                  <a:pt x="4161" y="3319"/>
                </a:lnTo>
                <a:lnTo>
                  <a:pt x="4162" y="3443"/>
                </a:lnTo>
                <a:lnTo>
                  <a:pt x="4162" y="3319"/>
                </a:lnTo>
                <a:lnTo>
                  <a:pt x="4163" y="3436"/>
                </a:lnTo>
                <a:lnTo>
                  <a:pt x="4163" y="3295"/>
                </a:lnTo>
                <a:lnTo>
                  <a:pt x="4164" y="3384"/>
                </a:lnTo>
                <a:lnTo>
                  <a:pt x="4164" y="3271"/>
                </a:lnTo>
                <a:lnTo>
                  <a:pt x="4165" y="3390"/>
                </a:lnTo>
                <a:lnTo>
                  <a:pt x="4166" y="3295"/>
                </a:lnTo>
                <a:lnTo>
                  <a:pt x="4167" y="3387"/>
                </a:lnTo>
                <a:lnTo>
                  <a:pt x="4167" y="3263"/>
                </a:lnTo>
                <a:lnTo>
                  <a:pt x="4168" y="3396"/>
                </a:lnTo>
                <a:lnTo>
                  <a:pt x="4168" y="3275"/>
                </a:lnTo>
                <a:lnTo>
                  <a:pt x="4169" y="3384"/>
                </a:lnTo>
                <a:lnTo>
                  <a:pt x="4169" y="3289"/>
                </a:lnTo>
                <a:lnTo>
                  <a:pt x="4171" y="3418"/>
                </a:lnTo>
                <a:lnTo>
                  <a:pt x="4172" y="3312"/>
                </a:lnTo>
                <a:lnTo>
                  <a:pt x="4173" y="3444"/>
                </a:lnTo>
                <a:lnTo>
                  <a:pt x="4173" y="3320"/>
                </a:lnTo>
                <a:lnTo>
                  <a:pt x="4174" y="3438"/>
                </a:lnTo>
                <a:lnTo>
                  <a:pt x="4174" y="3339"/>
                </a:lnTo>
                <a:lnTo>
                  <a:pt x="4175" y="3436"/>
                </a:lnTo>
                <a:lnTo>
                  <a:pt x="4175" y="3332"/>
                </a:lnTo>
                <a:lnTo>
                  <a:pt x="4176" y="3383"/>
                </a:lnTo>
                <a:lnTo>
                  <a:pt x="4176" y="3272"/>
                </a:lnTo>
                <a:lnTo>
                  <a:pt x="4177" y="3387"/>
                </a:lnTo>
                <a:lnTo>
                  <a:pt x="4178" y="3260"/>
                </a:lnTo>
                <a:lnTo>
                  <a:pt x="4179" y="3388"/>
                </a:lnTo>
                <a:lnTo>
                  <a:pt x="4179" y="3291"/>
                </a:lnTo>
                <a:lnTo>
                  <a:pt x="4180" y="3375"/>
                </a:lnTo>
                <a:lnTo>
                  <a:pt x="4180" y="3303"/>
                </a:lnTo>
                <a:lnTo>
                  <a:pt x="4181" y="3429"/>
                </a:lnTo>
                <a:lnTo>
                  <a:pt x="4182" y="3306"/>
                </a:lnTo>
                <a:lnTo>
                  <a:pt x="4182" y="3425"/>
                </a:lnTo>
                <a:lnTo>
                  <a:pt x="4183" y="3304"/>
                </a:lnTo>
                <a:lnTo>
                  <a:pt x="4183" y="3392"/>
                </a:lnTo>
                <a:lnTo>
                  <a:pt x="4184" y="3328"/>
                </a:lnTo>
                <a:lnTo>
                  <a:pt x="4184" y="3416"/>
                </a:lnTo>
                <a:lnTo>
                  <a:pt x="4185" y="3310"/>
                </a:lnTo>
                <a:lnTo>
                  <a:pt x="4185" y="3407"/>
                </a:lnTo>
                <a:lnTo>
                  <a:pt x="4187" y="3351"/>
                </a:lnTo>
                <a:lnTo>
                  <a:pt x="4187" y="3417"/>
                </a:lnTo>
                <a:lnTo>
                  <a:pt x="4188" y="3341"/>
                </a:lnTo>
                <a:lnTo>
                  <a:pt x="4189" y="3443"/>
                </a:lnTo>
                <a:lnTo>
                  <a:pt x="4190" y="3317"/>
                </a:lnTo>
                <a:lnTo>
                  <a:pt x="4191" y="3421"/>
                </a:lnTo>
                <a:lnTo>
                  <a:pt x="4192" y="3326"/>
                </a:lnTo>
                <a:lnTo>
                  <a:pt x="4192" y="3422"/>
                </a:lnTo>
                <a:lnTo>
                  <a:pt x="4193" y="3306"/>
                </a:lnTo>
                <a:lnTo>
                  <a:pt x="4194" y="3442"/>
                </a:lnTo>
                <a:lnTo>
                  <a:pt x="4194" y="3324"/>
                </a:lnTo>
                <a:lnTo>
                  <a:pt x="4195" y="3439"/>
                </a:lnTo>
                <a:lnTo>
                  <a:pt x="4196" y="3322"/>
                </a:lnTo>
                <a:lnTo>
                  <a:pt x="4196" y="3392"/>
                </a:lnTo>
                <a:lnTo>
                  <a:pt x="4197" y="3290"/>
                </a:lnTo>
                <a:lnTo>
                  <a:pt x="4197" y="3398"/>
                </a:lnTo>
                <a:lnTo>
                  <a:pt x="4199" y="3298"/>
                </a:lnTo>
                <a:lnTo>
                  <a:pt x="4200" y="3387"/>
                </a:lnTo>
                <a:lnTo>
                  <a:pt x="4201" y="3285"/>
                </a:lnTo>
                <a:lnTo>
                  <a:pt x="4202" y="3396"/>
                </a:lnTo>
                <a:lnTo>
                  <a:pt x="4202" y="3302"/>
                </a:lnTo>
                <a:lnTo>
                  <a:pt x="4203" y="3430"/>
                </a:lnTo>
                <a:lnTo>
                  <a:pt x="4204" y="3312"/>
                </a:lnTo>
                <a:lnTo>
                  <a:pt x="4205" y="3415"/>
                </a:lnTo>
                <a:lnTo>
                  <a:pt x="4206" y="3318"/>
                </a:lnTo>
                <a:lnTo>
                  <a:pt x="4207" y="3400"/>
                </a:lnTo>
                <a:lnTo>
                  <a:pt x="4207" y="3324"/>
                </a:lnTo>
                <a:lnTo>
                  <a:pt x="4208" y="3405"/>
                </a:lnTo>
                <a:lnTo>
                  <a:pt x="4208" y="3273"/>
                </a:lnTo>
                <a:lnTo>
                  <a:pt x="4210" y="3433"/>
                </a:lnTo>
                <a:lnTo>
                  <a:pt x="4210" y="3265"/>
                </a:lnTo>
                <a:lnTo>
                  <a:pt x="4212" y="3403"/>
                </a:lnTo>
                <a:lnTo>
                  <a:pt x="4212" y="3341"/>
                </a:lnTo>
                <a:lnTo>
                  <a:pt x="4213" y="3382"/>
                </a:lnTo>
                <a:lnTo>
                  <a:pt x="4214" y="3288"/>
                </a:lnTo>
                <a:lnTo>
                  <a:pt x="4215" y="3380"/>
                </a:lnTo>
                <a:lnTo>
                  <a:pt x="4216" y="2997"/>
                </a:lnTo>
                <a:lnTo>
                  <a:pt x="4217" y="3069"/>
                </a:lnTo>
                <a:lnTo>
                  <a:pt x="4218" y="2634"/>
                </a:lnTo>
                <a:lnTo>
                  <a:pt x="4218" y="2800"/>
                </a:lnTo>
                <a:lnTo>
                  <a:pt x="4219" y="2412"/>
                </a:lnTo>
                <a:lnTo>
                  <a:pt x="4220" y="2839"/>
                </a:lnTo>
                <a:lnTo>
                  <a:pt x="4220" y="2581"/>
                </a:lnTo>
                <a:lnTo>
                  <a:pt x="4221" y="2965"/>
                </a:lnTo>
                <a:lnTo>
                  <a:pt x="4222" y="2920"/>
                </a:lnTo>
                <a:lnTo>
                  <a:pt x="4222" y="3145"/>
                </a:lnTo>
                <a:lnTo>
                  <a:pt x="4223" y="3059"/>
                </a:lnTo>
                <a:lnTo>
                  <a:pt x="4224" y="3271"/>
                </a:lnTo>
                <a:lnTo>
                  <a:pt x="4225" y="3211"/>
                </a:lnTo>
                <a:lnTo>
                  <a:pt x="4225" y="3353"/>
                </a:lnTo>
                <a:lnTo>
                  <a:pt x="4226" y="3258"/>
                </a:lnTo>
                <a:lnTo>
                  <a:pt x="4228" y="3394"/>
                </a:lnTo>
                <a:lnTo>
                  <a:pt x="4229" y="3289"/>
                </a:lnTo>
                <a:lnTo>
                  <a:pt x="4230" y="3398"/>
                </a:lnTo>
                <a:lnTo>
                  <a:pt x="4230" y="3302"/>
                </a:lnTo>
                <a:lnTo>
                  <a:pt x="4231" y="3399"/>
                </a:lnTo>
                <a:lnTo>
                  <a:pt x="4232" y="3321"/>
                </a:lnTo>
                <a:lnTo>
                  <a:pt x="4232" y="3401"/>
                </a:lnTo>
                <a:lnTo>
                  <a:pt x="4233" y="3350"/>
                </a:lnTo>
                <a:lnTo>
                  <a:pt x="4233" y="3457"/>
                </a:lnTo>
                <a:lnTo>
                  <a:pt x="4234" y="3334"/>
                </a:lnTo>
                <a:lnTo>
                  <a:pt x="4234" y="3429"/>
                </a:lnTo>
                <a:lnTo>
                  <a:pt x="4235" y="3294"/>
                </a:lnTo>
                <a:lnTo>
                  <a:pt x="4237" y="3419"/>
                </a:lnTo>
                <a:lnTo>
                  <a:pt x="4238" y="3289"/>
                </a:lnTo>
                <a:lnTo>
                  <a:pt x="4239" y="3439"/>
                </a:lnTo>
                <a:lnTo>
                  <a:pt x="4240" y="3318"/>
                </a:lnTo>
                <a:lnTo>
                  <a:pt x="4241" y="3402"/>
                </a:lnTo>
                <a:lnTo>
                  <a:pt x="4241" y="3293"/>
                </a:lnTo>
                <a:lnTo>
                  <a:pt x="4242" y="3390"/>
                </a:lnTo>
                <a:lnTo>
                  <a:pt x="4242" y="3310"/>
                </a:lnTo>
                <a:lnTo>
                  <a:pt x="4243" y="3398"/>
                </a:lnTo>
                <a:lnTo>
                  <a:pt x="4244" y="3306"/>
                </a:lnTo>
                <a:lnTo>
                  <a:pt x="4244" y="3365"/>
                </a:lnTo>
                <a:lnTo>
                  <a:pt x="4245" y="3327"/>
                </a:lnTo>
                <a:lnTo>
                  <a:pt x="4245" y="3416"/>
                </a:lnTo>
                <a:lnTo>
                  <a:pt x="4246" y="3326"/>
                </a:lnTo>
                <a:lnTo>
                  <a:pt x="4246" y="3419"/>
                </a:lnTo>
                <a:lnTo>
                  <a:pt x="4247" y="3343"/>
                </a:lnTo>
                <a:lnTo>
                  <a:pt x="4247" y="3399"/>
                </a:lnTo>
                <a:lnTo>
                  <a:pt x="4248" y="3341"/>
                </a:lnTo>
                <a:lnTo>
                  <a:pt x="4248" y="3423"/>
                </a:lnTo>
                <a:lnTo>
                  <a:pt x="4249" y="3336"/>
                </a:lnTo>
                <a:lnTo>
                  <a:pt x="4249" y="3432"/>
                </a:lnTo>
                <a:lnTo>
                  <a:pt x="4251" y="3312"/>
                </a:lnTo>
                <a:lnTo>
                  <a:pt x="4251" y="3401"/>
                </a:lnTo>
                <a:lnTo>
                  <a:pt x="4252" y="3326"/>
                </a:lnTo>
                <a:lnTo>
                  <a:pt x="4252" y="3433"/>
                </a:lnTo>
                <a:lnTo>
                  <a:pt x="4254" y="3325"/>
                </a:lnTo>
                <a:lnTo>
                  <a:pt x="4255" y="3494"/>
                </a:lnTo>
                <a:lnTo>
                  <a:pt x="4255" y="3329"/>
                </a:lnTo>
                <a:lnTo>
                  <a:pt x="4256" y="3462"/>
                </a:lnTo>
                <a:lnTo>
                  <a:pt x="4257" y="3329"/>
                </a:lnTo>
                <a:lnTo>
                  <a:pt x="4257" y="3419"/>
                </a:lnTo>
                <a:lnTo>
                  <a:pt x="4259" y="3335"/>
                </a:lnTo>
                <a:lnTo>
                  <a:pt x="4259" y="3429"/>
                </a:lnTo>
                <a:lnTo>
                  <a:pt x="4260" y="3294"/>
                </a:lnTo>
                <a:lnTo>
                  <a:pt x="4261" y="3445"/>
                </a:lnTo>
                <a:lnTo>
                  <a:pt x="4262" y="3346"/>
                </a:lnTo>
                <a:lnTo>
                  <a:pt x="4263" y="3448"/>
                </a:lnTo>
                <a:lnTo>
                  <a:pt x="4264" y="3333"/>
                </a:lnTo>
                <a:lnTo>
                  <a:pt x="4264" y="3442"/>
                </a:lnTo>
                <a:lnTo>
                  <a:pt x="4265" y="3312"/>
                </a:lnTo>
                <a:lnTo>
                  <a:pt x="4265" y="3448"/>
                </a:lnTo>
                <a:lnTo>
                  <a:pt x="4266" y="3317"/>
                </a:lnTo>
                <a:lnTo>
                  <a:pt x="4267" y="3442"/>
                </a:lnTo>
                <a:lnTo>
                  <a:pt x="4267" y="3314"/>
                </a:lnTo>
                <a:lnTo>
                  <a:pt x="4268" y="3425"/>
                </a:lnTo>
                <a:lnTo>
                  <a:pt x="4269" y="3306"/>
                </a:lnTo>
                <a:lnTo>
                  <a:pt x="4269" y="3425"/>
                </a:lnTo>
                <a:lnTo>
                  <a:pt x="4270" y="3326"/>
                </a:lnTo>
                <a:lnTo>
                  <a:pt x="4271" y="3426"/>
                </a:lnTo>
                <a:lnTo>
                  <a:pt x="4272" y="3325"/>
                </a:lnTo>
                <a:lnTo>
                  <a:pt x="4272" y="3444"/>
                </a:lnTo>
                <a:lnTo>
                  <a:pt x="4273" y="3326"/>
                </a:lnTo>
                <a:lnTo>
                  <a:pt x="4274" y="3432"/>
                </a:lnTo>
                <a:lnTo>
                  <a:pt x="4276" y="3312"/>
                </a:lnTo>
                <a:lnTo>
                  <a:pt x="4276" y="3427"/>
                </a:lnTo>
                <a:lnTo>
                  <a:pt x="4277" y="3324"/>
                </a:lnTo>
                <a:lnTo>
                  <a:pt x="4277" y="3424"/>
                </a:lnTo>
                <a:lnTo>
                  <a:pt x="4278" y="3348"/>
                </a:lnTo>
                <a:lnTo>
                  <a:pt x="4279" y="3419"/>
                </a:lnTo>
                <a:lnTo>
                  <a:pt x="4280" y="3289"/>
                </a:lnTo>
                <a:lnTo>
                  <a:pt x="4281" y="3427"/>
                </a:lnTo>
                <a:lnTo>
                  <a:pt x="4282" y="3322"/>
                </a:lnTo>
                <a:lnTo>
                  <a:pt x="4282" y="3424"/>
                </a:lnTo>
                <a:lnTo>
                  <a:pt x="4283" y="3341"/>
                </a:lnTo>
                <a:lnTo>
                  <a:pt x="4284" y="3433"/>
                </a:lnTo>
                <a:lnTo>
                  <a:pt x="4284" y="3329"/>
                </a:lnTo>
                <a:lnTo>
                  <a:pt x="4285" y="3440"/>
                </a:lnTo>
                <a:lnTo>
                  <a:pt x="4286" y="3356"/>
                </a:lnTo>
                <a:lnTo>
                  <a:pt x="4287" y="3467"/>
                </a:lnTo>
                <a:lnTo>
                  <a:pt x="4287" y="3338"/>
                </a:lnTo>
                <a:lnTo>
                  <a:pt x="4288" y="3433"/>
                </a:lnTo>
                <a:lnTo>
                  <a:pt x="4289" y="3365"/>
                </a:lnTo>
                <a:lnTo>
                  <a:pt x="4289" y="3441"/>
                </a:lnTo>
                <a:lnTo>
                  <a:pt x="4290" y="3331"/>
                </a:lnTo>
                <a:lnTo>
                  <a:pt x="4291" y="3441"/>
                </a:lnTo>
                <a:lnTo>
                  <a:pt x="4292" y="3334"/>
                </a:lnTo>
                <a:lnTo>
                  <a:pt x="4293" y="3454"/>
                </a:lnTo>
                <a:lnTo>
                  <a:pt x="4294" y="3337"/>
                </a:lnTo>
                <a:lnTo>
                  <a:pt x="4295" y="3451"/>
                </a:lnTo>
                <a:lnTo>
                  <a:pt x="4296" y="3350"/>
                </a:lnTo>
                <a:lnTo>
                  <a:pt x="4296" y="3425"/>
                </a:lnTo>
                <a:lnTo>
                  <a:pt x="4297" y="3313"/>
                </a:lnTo>
                <a:lnTo>
                  <a:pt x="4298" y="3469"/>
                </a:lnTo>
                <a:lnTo>
                  <a:pt x="4299" y="3347"/>
                </a:lnTo>
                <a:lnTo>
                  <a:pt x="4299" y="3428"/>
                </a:lnTo>
                <a:lnTo>
                  <a:pt x="4300" y="3323"/>
                </a:lnTo>
                <a:lnTo>
                  <a:pt x="4300" y="3446"/>
                </a:lnTo>
                <a:lnTo>
                  <a:pt x="4301" y="3313"/>
                </a:lnTo>
                <a:lnTo>
                  <a:pt x="4302" y="3443"/>
                </a:lnTo>
                <a:lnTo>
                  <a:pt x="4303" y="3346"/>
                </a:lnTo>
                <a:lnTo>
                  <a:pt x="4304" y="3444"/>
                </a:lnTo>
                <a:lnTo>
                  <a:pt x="4305" y="3317"/>
                </a:lnTo>
                <a:lnTo>
                  <a:pt x="4306" y="3450"/>
                </a:lnTo>
                <a:lnTo>
                  <a:pt x="4307" y="3344"/>
                </a:lnTo>
                <a:lnTo>
                  <a:pt x="4308" y="3457"/>
                </a:lnTo>
                <a:lnTo>
                  <a:pt x="4308" y="3316"/>
                </a:lnTo>
                <a:lnTo>
                  <a:pt x="4309" y="3460"/>
                </a:lnTo>
                <a:lnTo>
                  <a:pt x="4309" y="3322"/>
                </a:lnTo>
                <a:lnTo>
                  <a:pt x="4310" y="3425"/>
                </a:lnTo>
                <a:lnTo>
                  <a:pt x="4311" y="3346"/>
                </a:lnTo>
                <a:lnTo>
                  <a:pt x="4311" y="3447"/>
                </a:lnTo>
                <a:lnTo>
                  <a:pt x="4312" y="3361"/>
                </a:lnTo>
                <a:lnTo>
                  <a:pt x="4313" y="3475"/>
                </a:lnTo>
                <a:lnTo>
                  <a:pt x="4314" y="3318"/>
                </a:lnTo>
                <a:lnTo>
                  <a:pt x="4314" y="3457"/>
                </a:lnTo>
                <a:lnTo>
                  <a:pt x="4315" y="3313"/>
                </a:lnTo>
                <a:lnTo>
                  <a:pt x="4316" y="3416"/>
                </a:lnTo>
                <a:lnTo>
                  <a:pt x="4316" y="3310"/>
                </a:lnTo>
                <a:lnTo>
                  <a:pt x="4317" y="3421"/>
                </a:lnTo>
                <a:lnTo>
                  <a:pt x="4317" y="3335"/>
                </a:lnTo>
                <a:lnTo>
                  <a:pt x="4318" y="3442"/>
                </a:lnTo>
                <a:lnTo>
                  <a:pt x="4319" y="3323"/>
                </a:lnTo>
                <a:lnTo>
                  <a:pt x="4320" y="3431"/>
                </a:lnTo>
                <a:lnTo>
                  <a:pt x="4320" y="3341"/>
                </a:lnTo>
                <a:lnTo>
                  <a:pt x="4321" y="3461"/>
                </a:lnTo>
                <a:lnTo>
                  <a:pt x="4321" y="3352"/>
                </a:lnTo>
                <a:lnTo>
                  <a:pt x="4322" y="3430"/>
                </a:lnTo>
                <a:lnTo>
                  <a:pt x="4322" y="3282"/>
                </a:lnTo>
                <a:lnTo>
                  <a:pt x="4323" y="3428"/>
                </a:lnTo>
                <a:lnTo>
                  <a:pt x="4324" y="3328"/>
                </a:lnTo>
                <a:lnTo>
                  <a:pt x="4324" y="3409"/>
                </a:lnTo>
                <a:lnTo>
                  <a:pt x="4325" y="3317"/>
                </a:lnTo>
                <a:lnTo>
                  <a:pt x="4326" y="3412"/>
                </a:lnTo>
                <a:lnTo>
                  <a:pt x="4326" y="3313"/>
                </a:lnTo>
                <a:lnTo>
                  <a:pt x="4327" y="3475"/>
                </a:lnTo>
                <a:lnTo>
                  <a:pt x="4328" y="3359"/>
                </a:lnTo>
                <a:lnTo>
                  <a:pt x="4329" y="3436"/>
                </a:lnTo>
                <a:lnTo>
                  <a:pt x="4329" y="3341"/>
                </a:lnTo>
                <a:lnTo>
                  <a:pt x="4330" y="3440"/>
                </a:lnTo>
                <a:lnTo>
                  <a:pt x="4331" y="3369"/>
                </a:lnTo>
                <a:lnTo>
                  <a:pt x="4331" y="3467"/>
                </a:lnTo>
                <a:lnTo>
                  <a:pt x="4332" y="3348"/>
                </a:lnTo>
                <a:lnTo>
                  <a:pt x="4332" y="3474"/>
                </a:lnTo>
                <a:lnTo>
                  <a:pt x="4333" y="3340"/>
                </a:lnTo>
                <a:lnTo>
                  <a:pt x="4334" y="3419"/>
                </a:lnTo>
                <a:lnTo>
                  <a:pt x="4334" y="3343"/>
                </a:lnTo>
                <a:lnTo>
                  <a:pt x="4335" y="3489"/>
                </a:lnTo>
                <a:lnTo>
                  <a:pt x="4336" y="3313"/>
                </a:lnTo>
                <a:lnTo>
                  <a:pt x="4336" y="3431"/>
                </a:lnTo>
                <a:lnTo>
                  <a:pt x="4337" y="3356"/>
                </a:lnTo>
                <a:lnTo>
                  <a:pt x="4337" y="3445"/>
                </a:lnTo>
                <a:lnTo>
                  <a:pt x="4338" y="3326"/>
                </a:lnTo>
                <a:lnTo>
                  <a:pt x="4339" y="3411"/>
                </a:lnTo>
                <a:lnTo>
                  <a:pt x="4340" y="3303"/>
                </a:lnTo>
                <a:lnTo>
                  <a:pt x="4341" y="3433"/>
                </a:lnTo>
                <a:lnTo>
                  <a:pt x="4341" y="3336"/>
                </a:lnTo>
                <a:lnTo>
                  <a:pt x="4342" y="3434"/>
                </a:lnTo>
                <a:lnTo>
                  <a:pt x="4342" y="3324"/>
                </a:lnTo>
                <a:lnTo>
                  <a:pt x="4343" y="3446"/>
                </a:lnTo>
                <a:lnTo>
                  <a:pt x="4343" y="3373"/>
                </a:lnTo>
                <a:lnTo>
                  <a:pt x="4344" y="3452"/>
                </a:lnTo>
                <a:lnTo>
                  <a:pt x="4344" y="3318"/>
                </a:lnTo>
                <a:lnTo>
                  <a:pt x="4345" y="3466"/>
                </a:lnTo>
                <a:lnTo>
                  <a:pt x="4346" y="3312"/>
                </a:lnTo>
                <a:lnTo>
                  <a:pt x="4346" y="3401"/>
                </a:lnTo>
                <a:lnTo>
                  <a:pt x="4347" y="3323"/>
                </a:lnTo>
                <a:lnTo>
                  <a:pt x="4347" y="3409"/>
                </a:lnTo>
                <a:lnTo>
                  <a:pt x="4348" y="3344"/>
                </a:lnTo>
                <a:lnTo>
                  <a:pt x="4349" y="3468"/>
                </a:lnTo>
                <a:lnTo>
                  <a:pt x="4349" y="3344"/>
                </a:lnTo>
                <a:lnTo>
                  <a:pt x="4350" y="3444"/>
                </a:lnTo>
                <a:lnTo>
                  <a:pt x="4350" y="3362"/>
                </a:lnTo>
                <a:lnTo>
                  <a:pt x="4351" y="3450"/>
                </a:lnTo>
                <a:lnTo>
                  <a:pt x="4351" y="3355"/>
                </a:lnTo>
                <a:lnTo>
                  <a:pt x="4353" y="3451"/>
                </a:lnTo>
                <a:lnTo>
                  <a:pt x="4353" y="3322"/>
                </a:lnTo>
                <a:lnTo>
                  <a:pt x="4354" y="3427"/>
                </a:lnTo>
                <a:lnTo>
                  <a:pt x="4355" y="3355"/>
                </a:lnTo>
                <a:lnTo>
                  <a:pt x="4356" y="3434"/>
                </a:lnTo>
                <a:lnTo>
                  <a:pt x="4356" y="3346"/>
                </a:lnTo>
                <a:lnTo>
                  <a:pt x="4357" y="3431"/>
                </a:lnTo>
                <a:lnTo>
                  <a:pt x="4358" y="3321"/>
                </a:lnTo>
                <a:lnTo>
                  <a:pt x="4359" y="3460"/>
                </a:lnTo>
                <a:lnTo>
                  <a:pt x="4359" y="3360"/>
                </a:lnTo>
                <a:lnTo>
                  <a:pt x="4360" y="3470"/>
                </a:lnTo>
                <a:lnTo>
                  <a:pt x="4360" y="3325"/>
                </a:lnTo>
                <a:lnTo>
                  <a:pt x="4361" y="3469"/>
                </a:lnTo>
                <a:lnTo>
                  <a:pt x="4361" y="3359"/>
                </a:lnTo>
                <a:lnTo>
                  <a:pt x="4362" y="3443"/>
                </a:lnTo>
                <a:lnTo>
                  <a:pt x="4362" y="3364"/>
                </a:lnTo>
                <a:lnTo>
                  <a:pt x="4363" y="3439"/>
                </a:lnTo>
                <a:lnTo>
                  <a:pt x="4363" y="3348"/>
                </a:lnTo>
                <a:lnTo>
                  <a:pt x="4364" y="3394"/>
                </a:lnTo>
                <a:lnTo>
                  <a:pt x="4364" y="3335"/>
                </a:lnTo>
                <a:lnTo>
                  <a:pt x="4365" y="3438"/>
                </a:lnTo>
                <a:lnTo>
                  <a:pt x="4365" y="3356"/>
                </a:lnTo>
                <a:lnTo>
                  <a:pt x="4366" y="3432"/>
                </a:lnTo>
                <a:lnTo>
                  <a:pt x="4366" y="3331"/>
                </a:lnTo>
                <a:lnTo>
                  <a:pt x="4367" y="3442"/>
                </a:lnTo>
                <a:lnTo>
                  <a:pt x="4368" y="3363"/>
                </a:lnTo>
                <a:lnTo>
                  <a:pt x="4370" y="3434"/>
                </a:lnTo>
                <a:lnTo>
                  <a:pt x="4371" y="3322"/>
                </a:lnTo>
                <a:lnTo>
                  <a:pt x="4371" y="3402"/>
                </a:lnTo>
                <a:lnTo>
                  <a:pt x="4372" y="3311"/>
                </a:lnTo>
                <a:lnTo>
                  <a:pt x="4372" y="3404"/>
                </a:lnTo>
                <a:lnTo>
                  <a:pt x="4373" y="3366"/>
                </a:lnTo>
                <a:lnTo>
                  <a:pt x="4373" y="3426"/>
                </a:lnTo>
                <a:lnTo>
                  <a:pt x="4374" y="3380"/>
                </a:lnTo>
                <a:lnTo>
                  <a:pt x="4374" y="3459"/>
                </a:lnTo>
                <a:lnTo>
                  <a:pt x="4375" y="3336"/>
                </a:lnTo>
                <a:lnTo>
                  <a:pt x="4375" y="3402"/>
                </a:lnTo>
                <a:lnTo>
                  <a:pt x="4376" y="3339"/>
                </a:lnTo>
                <a:lnTo>
                  <a:pt x="4376" y="3439"/>
                </a:lnTo>
                <a:lnTo>
                  <a:pt x="4377" y="3342"/>
                </a:lnTo>
                <a:lnTo>
                  <a:pt x="4377" y="3482"/>
                </a:lnTo>
                <a:lnTo>
                  <a:pt x="4378" y="3343"/>
                </a:lnTo>
                <a:lnTo>
                  <a:pt x="4378" y="3443"/>
                </a:lnTo>
                <a:lnTo>
                  <a:pt x="4379" y="3349"/>
                </a:lnTo>
                <a:lnTo>
                  <a:pt x="4379" y="3450"/>
                </a:lnTo>
                <a:lnTo>
                  <a:pt x="4380" y="3351"/>
                </a:lnTo>
                <a:lnTo>
                  <a:pt x="4381" y="3476"/>
                </a:lnTo>
                <a:lnTo>
                  <a:pt x="4381" y="3317"/>
                </a:lnTo>
                <a:lnTo>
                  <a:pt x="4383" y="3449"/>
                </a:lnTo>
                <a:lnTo>
                  <a:pt x="4383" y="3325"/>
                </a:lnTo>
                <a:lnTo>
                  <a:pt x="4384" y="3428"/>
                </a:lnTo>
                <a:lnTo>
                  <a:pt x="4385" y="3371"/>
                </a:lnTo>
                <a:lnTo>
                  <a:pt x="4385" y="3485"/>
                </a:lnTo>
                <a:lnTo>
                  <a:pt x="4386" y="3356"/>
                </a:lnTo>
                <a:lnTo>
                  <a:pt x="4386" y="3448"/>
                </a:lnTo>
                <a:lnTo>
                  <a:pt x="4387" y="3355"/>
                </a:lnTo>
                <a:lnTo>
                  <a:pt x="4387" y="3482"/>
                </a:lnTo>
                <a:lnTo>
                  <a:pt x="4388" y="3344"/>
                </a:lnTo>
                <a:lnTo>
                  <a:pt x="4389" y="3419"/>
                </a:lnTo>
                <a:lnTo>
                  <a:pt x="4389" y="3332"/>
                </a:lnTo>
                <a:lnTo>
                  <a:pt x="4390" y="3433"/>
                </a:lnTo>
                <a:lnTo>
                  <a:pt x="4391" y="3307"/>
                </a:lnTo>
                <a:lnTo>
                  <a:pt x="4391" y="3446"/>
                </a:lnTo>
                <a:lnTo>
                  <a:pt x="4392" y="3350"/>
                </a:lnTo>
                <a:lnTo>
                  <a:pt x="4393" y="3456"/>
                </a:lnTo>
                <a:lnTo>
                  <a:pt x="4393" y="3307"/>
                </a:lnTo>
                <a:lnTo>
                  <a:pt x="4394" y="3434"/>
                </a:lnTo>
                <a:lnTo>
                  <a:pt x="4394" y="3347"/>
                </a:lnTo>
                <a:lnTo>
                  <a:pt x="4395" y="3428"/>
                </a:lnTo>
                <a:lnTo>
                  <a:pt x="4395" y="3347"/>
                </a:lnTo>
                <a:lnTo>
                  <a:pt x="4396" y="3455"/>
                </a:lnTo>
                <a:lnTo>
                  <a:pt x="4396" y="3336"/>
                </a:lnTo>
                <a:lnTo>
                  <a:pt x="4397" y="3459"/>
                </a:lnTo>
                <a:lnTo>
                  <a:pt x="4398" y="3308"/>
                </a:lnTo>
                <a:lnTo>
                  <a:pt x="4398" y="3418"/>
                </a:lnTo>
                <a:lnTo>
                  <a:pt x="4399" y="3359"/>
                </a:lnTo>
                <a:lnTo>
                  <a:pt x="4399" y="3471"/>
                </a:lnTo>
                <a:lnTo>
                  <a:pt x="4400" y="3348"/>
                </a:lnTo>
                <a:lnTo>
                  <a:pt x="4400" y="3402"/>
                </a:lnTo>
                <a:lnTo>
                  <a:pt x="4401" y="3329"/>
                </a:lnTo>
                <a:lnTo>
                  <a:pt x="4401" y="3438"/>
                </a:lnTo>
                <a:lnTo>
                  <a:pt x="4402" y="3333"/>
                </a:lnTo>
                <a:lnTo>
                  <a:pt x="4402" y="3445"/>
                </a:lnTo>
                <a:lnTo>
                  <a:pt x="4403" y="3349"/>
                </a:lnTo>
                <a:lnTo>
                  <a:pt x="4404" y="3444"/>
                </a:lnTo>
                <a:lnTo>
                  <a:pt x="4405" y="3341"/>
                </a:lnTo>
                <a:lnTo>
                  <a:pt x="4405" y="3428"/>
                </a:lnTo>
                <a:lnTo>
                  <a:pt x="4406" y="3361"/>
                </a:lnTo>
                <a:lnTo>
                  <a:pt x="4407" y="3469"/>
                </a:lnTo>
                <a:lnTo>
                  <a:pt x="4408" y="3332"/>
                </a:lnTo>
                <a:lnTo>
                  <a:pt x="4408" y="3421"/>
                </a:lnTo>
                <a:lnTo>
                  <a:pt x="4409" y="3313"/>
                </a:lnTo>
                <a:lnTo>
                  <a:pt x="4410" y="3442"/>
                </a:lnTo>
                <a:lnTo>
                  <a:pt x="4411" y="3358"/>
                </a:lnTo>
                <a:lnTo>
                  <a:pt x="4412" y="3482"/>
                </a:lnTo>
                <a:lnTo>
                  <a:pt x="4413" y="3329"/>
                </a:lnTo>
                <a:lnTo>
                  <a:pt x="4413" y="3453"/>
                </a:lnTo>
                <a:lnTo>
                  <a:pt x="4414" y="3316"/>
                </a:lnTo>
                <a:lnTo>
                  <a:pt x="4415" y="3399"/>
                </a:lnTo>
                <a:lnTo>
                  <a:pt x="4416" y="3361"/>
                </a:lnTo>
                <a:lnTo>
                  <a:pt x="4417" y="3469"/>
                </a:lnTo>
                <a:lnTo>
                  <a:pt x="4417" y="3355"/>
                </a:lnTo>
                <a:lnTo>
                  <a:pt x="4418" y="3429"/>
                </a:lnTo>
                <a:lnTo>
                  <a:pt x="4419" y="3355"/>
                </a:lnTo>
                <a:lnTo>
                  <a:pt x="4419" y="3437"/>
                </a:lnTo>
                <a:lnTo>
                  <a:pt x="4420" y="3351"/>
                </a:lnTo>
                <a:lnTo>
                  <a:pt x="4420" y="3419"/>
                </a:lnTo>
                <a:lnTo>
                  <a:pt x="4421" y="3331"/>
                </a:lnTo>
                <a:lnTo>
                  <a:pt x="4421" y="3459"/>
                </a:lnTo>
                <a:lnTo>
                  <a:pt x="4422" y="3340"/>
                </a:lnTo>
                <a:lnTo>
                  <a:pt x="4422" y="3426"/>
                </a:lnTo>
                <a:lnTo>
                  <a:pt x="4423" y="3301"/>
                </a:lnTo>
                <a:lnTo>
                  <a:pt x="4423" y="3448"/>
                </a:lnTo>
                <a:lnTo>
                  <a:pt x="4424" y="3372"/>
                </a:lnTo>
                <a:lnTo>
                  <a:pt x="4424" y="3475"/>
                </a:lnTo>
                <a:lnTo>
                  <a:pt x="4425" y="3325"/>
                </a:lnTo>
                <a:lnTo>
                  <a:pt x="4426" y="3438"/>
                </a:lnTo>
                <a:lnTo>
                  <a:pt x="4427" y="3339"/>
                </a:lnTo>
                <a:lnTo>
                  <a:pt x="4428" y="3430"/>
                </a:lnTo>
                <a:lnTo>
                  <a:pt x="4429" y="3346"/>
                </a:lnTo>
                <a:lnTo>
                  <a:pt x="4429" y="3454"/>
                </a:lnTo>
                <a:lnTo>
                  <a:pt x="4430" y="3329"/>
                </a:lnTo>
                <a:lnTo>
                  <a:pt x="4431" y="3463"/>
                </a:lnTo>
                <a:lnTo>
                  <a:pt x="4431" y="3329"/>
                </a:lnTo>
                <a:lnTo>
                  <a:pt x="4432" y="3466"/>
                </a:lnTo>
                <a:lnTo>
                  <a:pt x="4433" y="3300"/>
                </a:lnTo>
                <a:lnTo>
                  <a:pt x="4433" y="3431"/>
                </a:lnTo>
                <a:lnTo>
                  <a:pt x="4434" y="3356"/>
                </a:lnTo>
                <a:lnTo>
                  <a:pt x="4434" y="3464"/>
                </a:lnTo>
                <a:lnTo>
                  <a:pt x="4435" y="3369"/>
                </a:lnTo>
                <a:lnTo>
                  <a:pt x="4436" y="3482"/>
                </a:lnTo>
                <a:lnTo>
                  <a:pt x="4436" y="3312"/>
                </a:lnTo>
                <a:lnTo>
                  <a:pt x="4437" y="3445"/>
                </a:lnTo>
                <a:lnTo>
                  <a:pt x="4437" y="3356"/>
                </a:lnTo>
                <a:lnTo>
                  <a:pt x="4438" y="3412"/>
                </a:lnTo>
                <a:lnTo>
                  <a:pt x="4438" y="3340"/>
                </a:lnTo>
                <a:lnTo>
                  <a:pt x="4439" y="3422"/>
                </a:lnTo>
                <a:lnTo>
                  <a:pt x="4439" y="3325"/>
                </a:lnTo>
                <a:lnTo>
                  <a:pt x="4440" y="3449"/>
                </a:lnTo>
                <a:lnTo>
                  <a:pt x="4441" y="3318"/>
                </a:lnTo>
                <a:lnTo>
                  <a:pt x="4442" y="3423"/>
                </a:lnTo>
                <a:lnTo>
                  <a:pt x="4443" y="3320"/>
                </a:lnTo>
                <a:lnTo>
                  <a:pt x="4444" y="3404"/>
                </a:lnTo>
                <a:lnTo>
                  <a:pt x="4445" y="3326"/>
                </a:lnTo>
                <a:lnTo>
                  <a:pt x="4445" y="3405"/>
                </a:lnTo>
                <a:lnTo>
                  <a:pt x="4446" y="3310"/>
                </a:lnTo>
                <a:lnTo>
                  <a:pt x="4446" y="3461"/>
                </a:lnTo>
                <a:lnTo>
                  <a:pt x="4447" y="3332"/>
                </a:lnTo>
                <a:lnTo>
                  <a:pt x="4448" y="3447"/>
                </a:lnTo>
                <a:lnTo>
                  <a:pt x="4448" y="3347"/>
                </a:lnTo>
                <a:lnTo>
                  <a:pt x="4449" y="3429"/>
                </a:lnTo>
                <a:lnTo>
                  <a:pt x="4449" y="3344"/>
                </a:lnTo>
                <a:lnTo>
                  <a:pt x="4450" y="3419"/>
                </a:lnTo>
                <a:lnTo>
                  <a:pt x="4451" y="3353"/>
                </a:lnTo>
                <a:lnTo>
                  <a:pt x="4451" y="3484"/>
                </a:lnTo>
                <a:lnTo>
                  <a:pt x="4452" y="3351"/>
                </a:lnTo>
                <a:lnTo>
                  <a:pt x="4453" y="3449"/>
                </a:lnTo>
                <a:lnTo>
                  <a:pt x="4453" y="3340"/>
                </a:lnTo>
                <a:lnTo>
                  <a:pt x="4454" y="3447"/>
                </a:lnTo>
                <a:lnTo>
                  <a:pt x="4455" y="3366"/>
                </a:lnTo>
                <a:lnTo>
                  <a:pt x="4456" y="3448"/>
                </a:lnTo>
                <a:lnTo>
                  <a:pt x="4456" y="3343"/>
                </a:lnTo>
                <a:lnTo>
                  <a:pt x="4457" y="3447"/>
                </a:lnTo>
                <a:lnTo>
                  <a:pt x="4458" y="3343"/>
                </a:lnTo>
                <a:lnTo>
                  <a:pt x="4458" y="3449"/>
                </a:lnTo>
                <a:lnTo>
                  <a:pt x="4459" y="3359"/>
                </a:lnTo>
                <a:lnTo>
                  <a:pt x="4460" y="3450"/>
                </a:lnTo>
                <a:lnTo>
                  <a:pt x="4460" y="3381"/>
                </a:lnTo>
                <a:lnTo>
                  <a:pt x="4461" y="3439"/>
                </a:lnTo>
                <a:lnTo>
                  <a:pt x="4462" y="3323"/>
                </a:lnTo>
                <a:lnTo>
                  <a:pt x="4462" y="3455"/>
                </a:lnTo>
                <a:lnTo>
                  <a:pt x="4463" y="3340"/>
                </a:lnTo>
                <a:lnTo>
                  <a:pt x="4464" y="3452"/>
                </a:lnTo>
                <a:lnTo>
                  <a:pt x="4464" y="3347"/>
                </a:lnTo>
                <a:lnTo>
                  <a:pt x="4465" y="3441"/>
                </a:lnTo>
                <a:lnTo>
                  <a:pt x="4465" y="3330"/>
                </a:lnTo>
                <a:lnTo>
                  <a:pt x="4466" y="3418"/>
                </a:lnTo>
                <a:lnTo>
                  <a:pt x="4467" y="3353"/>
                </a:lnTo>
                <a:lnTo>
                  <a:pt x="4467" y="3448"/>
                </a:lnTo>
                <a:lnTo>
                  <a:pt x="4468" y="3317"/>
                </a:lnTo>
                <a:lnTo>
                  <a:pt x="4470" y="3456"/>
                </a:lnTo>
                <a:lnTo>
                  <a:pt x="4470" y="3355"/>
                </a:lnTo>
                <a:lnTo>
                  <a:pt x="4471" y="3459"/>
                </a:lnTo>
                <a:lnTo>
                  <a:pt x="4472" y="3324"/>
                </a:lnTo>
                <a:lnTo>
                  <a:pt x="4473" y="3470"/>
                </a:lnTo>
                <a:lnTo>
                  <a:pt x="4473" y="3329"/>
                </a:lnTo>
                <a:lnTo>
                  <a:pt x="4474" y="3464"/>
                </a:lnTo>
                <a:lnTo>
                  <a:pt x="4474" y="3315"/>
                </a:lnTo>
                <a:lnTo>
                  <a:pt x="4475" y="3441"/>
                </a:lnTo>
                <a:lnTo>
                  <a:pt x="4475" y="3344"/>
                </a:lnTo>
                <a:lnTo>
                  <a:pt x="4476" y="3435"/>
                </a:lnTo>
                <a:lnTo>
                  <a:pt x="4476" y="3336"/>
                </a:lnTo>
                <a:lnTo>
                  <a:pt x="4477" y="3449"/>
                </a:lnTo>
                <a:lnTo>
                  <a:pt x="4478" y="3333"/>
                </a:lnTo>
                <a:lnTo>
                  <a:pt x="4479" y="3450"/>
                </a:lnTo>
                <a:lnTo>
                  <a:pt x="4479" y="3323"/>
                </a:lnTo>
                <a:lnTo>
                  <a:pt x="4480" y="3420"/>
                </a:lnTo>
                <a:lnTo>
                  <a:pt x="4480" y="3338"/>
                </a:lnTo>
                <a:lnTo>
                  <a:pt x="4481" y="3469"/>
                </a:lnTo>
                <a:lnTo>
                  <a:pt x="4482" y="3320"/>
                </a:lnTo>
                <a:lnTo>
                  <a:pt x="4482" y="3416"/>
                </a:lnTo>
                <a:lnTo>
                  <a:pt x="4483" y="3363"/>
                </a:lnTo>
                <a:lnTo>
                  <a:pt x="4483" y="3457"/>
                </a:lnTo>
                <a:lnTo>
                  <a:pt x="4484" y="3326"/>
                </a:lnTo>
                <a:lnTo>
                  <a:pt x="4485" y="3448"/>
                </a:lnTo>
                <a:lnTo>
                  <a:pt x="4485" y="3334"/>
                </a:lnTo>
                <a:lnTo>
                  <a:pt x="4486" y="3476"/>
                </a:lnTo>
                <a:lnTo>
                  <a:pt x="4486" y="3329"/>
                </a:lnTo>
                <a:lnTo>
                  <a:pt x="4487" y="3384"/>
                </a:lnTo>
                <a:lnTo>
                  <a:pt x="4487" y="3318"/>
                </a:lnTo>
                <a:lnTo>
                  <a:pt x="4488" y="3429"/>
                </a:lnTo>
                <a:lnTo>
                  <a:pt x="4488" y="3319"/>
                </a:lnTo>
                <a:lnTo>
                  <a:pt x="4489" y="3449"/>
                </a:lnTo>
                <a:lnTo>
                  <a:pt x="4490" y="3297"/>
                </a:lnTo>
                <a:lnTo>
                  <a:pt x="4491" y="3438"/>
                </a:lnTo>
                <a:lnTo>
                  <a:pt x="4492" y="3297"/>
                </a:lnTo>
                <a:lnTo>
                  <a:pt x="4492" y="3452"/>
                </a:lnTo>
                <a:lnTo>
                  <a:pt x="4493" y="3328"/>
                </a:lnTo>
                <a:lnTo>
                  <a:pt x="4494" y="3424"/>
                </a:lnTo>
                <a:lnTo>
                  <a:pt x="4494" y="3307"/>
                </a:lnTo>
                <a:lnTo>
                  <a:pt x="4495" y="3427"/>
                </a:lnTo>
                <a:lnTo>
                  <a:pt x="4496" y="3336"/>
                </a:lnTo>
                <a:lnTo>
                  <a:pt x="4496" y="3447"/>
                </a:lnTo>
                <a:lnTo>
                  <a:pt x="4497" y="3328"/>
                </a:lnTo>
                <a:lnTo>
                  <a:pt x="4497" y="3423"/>
                </a:lnTo>
                <a:lnTo>
                  <a:pt x="4498" y="3360"/>
                </a:lnTo>
                <a:lnTo>
                  <a:pt x="4499" y="3482"/>
                </a:lnTo>
                <a:lnTo>
                  <a:pt x="4499" y="3337"/>
                </a:lnTo>
                <a:lnTo>
                  <a:pt x="4500" y="3419"/>
                </a:lnTo>
                <a:lnTo>
                  <a:pt x="4501" y="3314"/>
                </a:lnTo>
                <a:lnTo>
                  <a:pt x="4501" y="3433"/>
                </a:lnTo>
                <a:lnTo>
                  <a:pt x="4502" y="3325"/>
                </a:lnTo>
                <a:lnTo>
                  <a:pt x="4503" y="3430"/>
                </a:lnTo>
                <a:lnTo>
                  <a:pt x="4505" y="3328"/>
                </a:lnTo>
                <a:lnTo>
                  <a:pt x="4505" y="3420"/>
                </a:lnTo>
                <a:lnTo>
                  <a:pt x="4506" y="3338"/>
                </a:lnTo>
                <a:lnTo>
                  <a:pt x="4507" y="3430"/>
                </a:lnTo>
                <a:lnTo>
                  <a:pt x="4508" y="3328"/>
                </a:lnTo>
                <a:lnTo>
                  <a:pt x="4508" y="3395"/>
                </a:lnTo>
                <a:lnTo>
                  <a:pt x="4509" y="3314"/>
                </a:lnTo>
                <a:lnTo>
                  <a:pt x="4509" y="3420"/>
                </a:lnTo>
                <a:lnTo>
                  <a:pt x="4510" y="3325"/>
                </a:lnTo>
                <a:lnTo>
                  <a:pt x="4511" y="3446"/>
                </a:lnTo>
                <a:lnTo>
                  <a:pt x="4512" y="3323"/>
                </a:lnTo>
                <a:lnTo>
                  <a:pt x="4512" y="3439"/>
                </a:lnTo>
                <a:lnTo>
                  <a:pt x="4513" y="3372"/>
                </a:lnTo>
                <a:lnTo>
                  <a:pt x="4513" y="3455"/>
                </a:lnTo>
                <a:lnTo>
                  <a:pt x="4514" y="3320"/>
                </a:lnTo>
                <a:lnTo>
                  <a:pt x="4515" y="3403"/>
                </a:lnTo>
                <a:lnTo>
                  <a:pt x="4516" y="3292"/>
                </a:lnTo>
                <a:lnTo>
                  <a:pt x="4516" y="3468"/>
                </a:lnTo>
                <a:lnTo>
                  <a:pt x="4517" y="3340"/>
                </a:lnTo>
                <a:lnTo>
                  <a:pt x="4517" y="3420"/>
                </a:lnTo>
                <a:lnTo>
                  <a:pt x="4518" y="3341"/>
                </a:lnTo>
                <a:lnTo>
                  <a:pt x="4518" y="3471"/>
                </a:lnTo>
                <a:lnTo>
                  <a:pt x="4519" y="3357"/>
                </a:lnTo>
                <a:lnTo>
                  <a:pt x="4519" y="3449"/>
                </a:lnTo>
                <a:lnTo>
                  <a:pt x="4520" y="3358"/>
                </a:lnTo>
                <a:lnTo>
                  <a:pt x="4520" y="3441"/>
                </a:lnTo>
                <a:lnTo>
                  <a:pt x="4522" y="3332"/>
                </a:lnTo>
                <a:lnTo>
                  <a:pt x="4522" y="3411"/>
                </a:lnTo>
                <a:lnTo>
                  <a:pt x="4523" y="3334"/>
                </a:lnTo>
                <a:lnTo>
                  <a:pt x="4523" y="3457"/>
                </a:lnTo>
                <a:lnTo>
                  <a:pt x="4525" y="3349"/>
                </a:lnTo>
                <a:lnTo>
                  <a:pt x="4525" y="3460"/>
                </a:lnTo>
                <a:lnTo>
                  <a:pt x="4526" y="3362"/>
                </a:lnTo>
                <a:lnTo>
                  <a:pt x="4527" y="3457"/>
                </a:lnTo>
                <a:lnTo>
                  <a:pt x="4527" y="3353"/>
                </a:lnTo>
                <a:lnTo>
                  <a:pt x="4528" y="3471"/>
                </a:lnTo>
                <a:lnTo>
                  <a:pt x="4528" y="3361"/>
                </a:lnTo>
                <a:lnTo>
                  <a:pt x="4529" y="3441"/>
                </a:lnTo>
                <a:lnTo>
                  <a:pt x="4529" y="3341"/>
                </a:lnTo>
                <a:lnTo>
                  <a:pt x="4530" y="3441"/>
                </a:lnTo>
                <a:lnTo>
                  <a:pt x="4531" y="3348"/>
                </a:lnTo>
                <a:lnTo>
                  <a:pt x="4532" y="3427"/>
                </a:lnTo>
                <a:lnTo>
                  <a:pt x="4532" y="3353"/>
                </a:lnTo>
                <a:lnTo>
                  <a:pt x="4533" y="3461"/>
                </a:lnTo>
                <a:lnTo>
                  <a:pt x="4533" y="3339"/>
                </a:lnTo>
                <a:lnTo>
                  <a:pt x="4534" y="3445"/>
                </a:lnTo>
                <a:lnTo>
                  <a:pt x="4534" y="3319"/>
                </a:lnTo>
                <a:lnTo>
                  <a:pt x="4535" y="3424"/>
                </a:lnTo>
                <a:lnTo>
                  <a:pt x="4536" y="3335"/>
                </a:lnTo>
                <a:lnTo>
                  <a:pt x="4536" y="3450"/>
                </a:lnTo>
                <a:lnTo>
                  <a:pt x="4537" y="3336"/>
                </a:lnTo>
                <a:lnTo>
                  <a:pt x="4538" y="3473"/>
                </a:lnTo>
                <a:lnTo>
                  <a:pt x="4539" y="3348"/>
                </a:lnTo>
                <a:lnTo>
                  <a:pt x="4540" y="3470"/>
                </a:lnTo>
                <a:lnTo>
                  <a:pt x="4540" y="3288"/>
                </a:lnTo>
                <a:lnTo>
                  <a:pt x="4541" y="3449"/>
                </a:lnTo>
                <a:lnTo>
                  <a:pt x="4541" y="3358"/>
                </a:lnTo>
                <a:lnTo>
                  <a:pt x="4542" y="3454"/>
                </a:lnTo>
                <a:lnTo>
                  <a:pt x="4543" y="3329"/>
                </a:lnTo>
                <a:lnTo>
                  <a:pt x="4543" y="3433"/>
                </a:lnTo>
                <a:lnTo>
                  <a:pt x="4544" y="3372"/>
                </a:lnTo>
                <a:lnTo>
                  <a:pt x="4544" y="3463"/>
                </a:lnTo>
                <a:lnTo>
                  <a:pt x="4545" y="3366"/>
                </a:lnTo>
                <a:lnTo>
                  <a:pt x="4546" y="3456"/>
                </a:lnTo>
                <a:lnTo>
                  <a:pt x="4546" y="3350"/>
                </a:lnTo>
                <a:lnTo>
                  <a:pt x="4547" y="3425"/>
                </a:lnTo>
                <a:lnTo>
                  <a:pt x="4547" y="3329"/>
                </a:lnTo>
                <a:lnTo>
                  <a:pt x="4548" y="3460"/>
                </a:lnTo>
                <a:lnTo>
                  <a:pt x="4548" y="3351"/>
                </a:lnTo>
                <a:lnTo>
                  <a:pt x="4549" y="3457"/>
                </a:lnTo>
                <a:lnTo>
                  <a:pt x="4549" y="3361"/>
                </a:lnTo>
                <a:lnTo>
                  <a:pt x="4550" y="3469"/>
                </a:lnTo>
                <a:lnTo>
                  <a:pt x="4551" y="3347"/>
                </a:lnTo>
                <a:lnTo>
                  <a:pt x="4552" y="3465"/>
                </a:lnTo>
                <a:lnTo>
                  <a:pt x="4552" y="3347"/>
                </a:lnTo>
                <a:lnTo>
                  <a:pt x="4553" y="3452"/>
                </a:lnTo>
                <a:lnTo>
                  <a:pt x="4554" y="3317"/>
                </a:lnTo>
                <a:lnTo>
                  <a:pt x="4554" y="3420"/>
                </a:lnTo>
                <a:lnTo>
                  <a:pt x="4555" y="3360"/>
                </a:lnTo>
                <a:lnTo>
                  <a:pt x="4555" y="3439"/>
                </a:lnTo>
                <a:lnTo>
                  <a:pt x="4556" y="3355"/>
                </a:lnTo>
                <a:lnTo>
                  <a:pt x="4556" y="3447"/>
                </a:lnTo>
                <a:lnTo>
                  <a:pt x="4558" y="3326"/>
                </a:lnTo>
                <a:lnTo>
                  <a:pt x="4558" y="3452"/>
                </a:lnTo>
                <a:lnTo>
                  <a:pt x="4559" y="3334"/>
                </a:lnTo>
                <a:lnTo>
                  <a:pt x="4560" y="3443"/>
                </a:lnTo>
                <a:lnTo>
                  <a:pt x="4560" y="3327"/>
                </a:lnTo>
                <a:lnTo>
                  <a:pt x="4561" y="3428"/>
                </a:lnTo>
                <a:lnTo>
                  <a:pt x="4562" y="3362"/>
                </a:lnTo>
                <a:lnTo>
                  <a:pt x="4562" y="3472"/>
                </a:lnTo>
                <a:lnTo>
                  <a:pt x="4563" y="3343"/>
                </a:lnTo>
                <a:lnTo>
                  <a:pt x="4564" y="3460"/>
                </a:lnTo>
                <a:lnTo>
                  <a:pt x="4565" y="3365"/>
                </a:lnTo>
                <a:lnTo>
                  <a:pt x="4565" y="3463"/>
                </a:lnTo>
                <a:lnTo>
                  <a:pt x="4566" y="3343"/>
                </a:lnTo>
                <a:lnTo>
                  <a:pt x="4567" y="3449"/>
                </a:lnTo>
                <a:lnTo>
                  <a:pt x="4567" y="3326"/>
                </a:lnTo>
                <a:lnTo>
                  <a:pt x="4568" y="3412"/>
                </a:lnTo>
                <a:lnTo>
                  <a:pt x="4568" y="3372"/>
                </a:lnTo>
                <a:lnTo>
                  <a:pt x="4569" y="3417"/>
                </a:lnTo>
                <a:lnTo>
                  <a:pt x="4569" y="3345"/>
                </a:lnTo>
                <a:lnTo>
                  <a:pt x="4570" y="3448"/>
                </a:lnTo>
                <a:lnTo>
                  <a:pt x="4571" y="3326"/>
                </a:lnTo>
                <a:lnTo>
                  <a:pt x="4572" y="3444"/>
                </a:lnTo>
                <a:lnTo>
                  <a:pt x="4572" y="3332"/>
                </a:lnTo>
                <a:lnTo>
                  <a:pt x="4573" y="3426"/>
                </a:lnTo>
                <a:lnTo>
                  <a:pt x="4573" y="3380"/>
                </a:lnTo>
                <a:lnTo>
                  <a:pt x="4574" y="3427"/>
                </a:lnTo>
                <a:lnTo>
                  <a:pt x="4575" y="3320"/>
                </a:lnTo>
                <a:lnTo>
                  <a:pt x="4575" y="3429"/>
                </a:lnTo>
                <a:lnTo>
                  <a:pt x="4576" y="3345"/>
                </a:lnTo>
                <a:lnTo>
                  <a:pt x="4577" y="3445"/>
                </a:lnTo>
                <a:lnTo>
                  <a:pt x="4578" y="3343"/>
                </a:lnTo>
                <a:lnTo>
                  <a:pt x="4578" y="3439"/>
                </a:lnTo>
                <a:lnTo>
                  <a:pt x="4579" y="3337"/>
                </a:lnTo>
                <a:lnTo>
                  <a:pt x="4579" y="3451"/>
                </a:lnTo>
                <a:lnTo>
                  <a:pt x="4580" y="3338"/>
                </a:lnTo>
                <a:lnTo>
                  <a:pt x="4580" y="3460"/>
                </a:lnTo>
                <a:lnTo>
                  <a:pt x="4581" y="3337"/>
                </a:lnTo>
                <a:lnTo>
                  <a:pt x="4581" y="3473"/>
                </a:lnTo>
                <a:lnTo>
                  <a:pt x="4582" y="3349"/>
                </a:lnTo>
                <a:lnTo>
                  <a:pt x="4583" y="3457"/>
                </a:lnTo>
                <a:lnTo>
                  <a:pt x="4584" y="3362"/>
                </a:lnTo>
                <a:lnTo>
                  <a:pt x="4585" y="3412"/>
                </a:lnTo>
                <a:lnTo>
                  <a:pt x="4585" y="3318"/>
                </a:lnTo>
                <a:lnTo>
                  <a:pt x="4586" y="3425"/>
                </a:lnTo>
                <a:lnTo>
                  <a:pt x="4587" y="3332"/>
                </a:lnTo>
                <a:lnTo>
                  <a:pt x="4588" y="3455"/>
                </a:lnTo>
                <a:lnTo>
                  <a:pt x="4588" y="3319"/>
                </a:lnTo>
                <a:lnTo>
                  <a:pt x="4589" y="3466"/>
                </a:lnTo>
                <a:lnTo>
                  <a:pt x="4591" y="3354"/>
                </a:lnTo>
                <a:lnTo>
                  <a:pt x="4591" y="3437"/>
                </a:lnTo>
                <a:lnTo>
                  <a:pt x="4592" y="3365"/>
                </a:lnTo>
                <a:lnTo>
                  <a:pt x="4593" y="3470"/>
                </a:lnTo>
                <a:lnTo>
                  <a:pt x="4593" y="3324"/>
                </a:lnTo>
                <a:lnTo>
                  <a:pt x="4594" y="3428"/>
                </a:lnTo>
                <a:lnTo>
                  <a:pt x="4595" y="3327"/>
                </a:lnTo>
                <a:lnTo>
                  <a:pt x="4596" y="3460"/>
                </a:lnTo>
                <a:lnTo>
                  <a:pt x="4596" y="3351"/>
                </a:lnTo>
                <a:lnTo>
                  <a:pt x="4597" y="3455"/>
                </a:lnTo>
                <a:lnTo>
                  <a:pt x="4597" y="3347"/>
                </a:lnTo>
                <a:lnTo>
                  <a:pt x="4598" y="3431"/>
                </a:lnTo>
                <a:lnTo>
                  <a:pt x="4598" y="3323"/>
                </a:lnTo>
                <a:lnTo>
                  <a:pt x="4599" y="3463"/>
                </a:lnTo>
                <a:lnTo>
                  <a:pt x="4599" y="3354"/>
                </a:lnTo>
                <a:lnTo>
                  <a:pt x="4600" y="3450"/>
                </a:lnTo>
                <a:lnTo>
                  <a:pt x="4600" y="3369"/>
                </a:lnTo>
                <a:lnTo>
                  <a:pt x="4601" y="3436"/>
                </a:lnTo>
                <a:lnTo>
                  <a:pt x="4601" y="3313"/>
                </a:lnTo>
                <a:lnTo>
                  <a:pt x="4602" y="3442"/>
                </a:lnTo>
                <a:lnTo>
                  <a:pt x="4603" y="3335"/>
                </a:lnTo>
                <a:lnTo>
                  <a:pt x="4603" y="3419"/>
                </a:lnTo>
                <a:lnTo>
                  <a:pt x="4604" y="3302"/>
                </a:lnTo>
                <a:lnTo>
                  <a:pt x="4605" y="3469"/>
                </a:lnTo>
                <a:lnTo>
                  <a:pt x="4605" y="3335"/>
                </a:lnTo>
                <a:lnTo>
                  <a:pt x="4606" y="3424"/>
                </a:lnTo>
                <a:lnTo>
                  <a:pt x="4607" y="3336"/>
                </a:lnTo>
                <a:lnTo>
                  <a:pt x="4607" y="3459"/>
                </a:lnTo>
                <a:lnTo>
                  <a:pt x="4608" y="3329"/>
                </a:lnTo>
                <a:lnTo>
                  <a:pt x="4609" y="3454"/>
                </a:lnTo>
                <a:lnTo>
                  <a:pt x="4609" y="3351"/>
                </a:lnTo>
                <a:lnTo>
                  <a:pt x="4610" y="3431"/>
                </a:lnTo>
                <a:lnTo>
                  <a:pt x="4611" y="3330"/>
                </a:lnTo>
                <a:lnTo>
                  <a:pt x="4612" y="3441"/>
                </a:lnTo>
                <a:lnTo>
                  <a:pt x="4613" y="3335"/>
                </a:lnTo>
                <a:lnTo>
                  <a:pt x="4613" y="3441"/>
                </a:lnTo>
                <a:lnTo>
                  <a:pt x="4615" y="3349"/>
                </a:lnTo>
                <a:lnTo>
                  <a:pt x="4615" y="3452"/>
                </a:lnTo>
                <a:lnTo>
                  <a:pt x="4616" y="3371"/>
                </a:lnTo>
                <a:lnTo>
                  <a:pt x="4616" y="3444"/>
                </a:lnTo>
                <a:lnTo>
                  <a:pt x="4617" y="3314"/>
                </a:lnTo>
                <a:lnTo>
                  <a:pt x="4618" y="3448"/>
                </a:lnTo>
                <a:lnTo>
                  <a:pt x="4619" y="3374"/>
                </a:lnTo>
                <a:lnTo>
                  <a:pt x="4619" y="3490"/>
                </a:lnTo>
                <a:lnTo>
                  <a:pt x="4620" y="3323"/>
                </a:lnTo>
                <a:lnTo>
                  <a:pt x="4621" y="3407"/>
                </a:lnTo>
                <a:lnTo>
                  <a:pt x="4623" y="3312"/>
                </a:lnTo>
                <a:lnTo>
                  <a:pt x="4623" y="3386"/>
                </a:lnTo>
                <a:lnTo>
                  <a:pt x="4624" y="3343"/>
                </a:lnTo>
                <a:lnTo>
                  <a:pt x="4624" y="3414"/>
                </a:lnTo>
                <a:lnTo>
                  <a:pt x="4625" y="3326"/>
                </a:lnTo>
                <a:lnTo>
                  <a:pt x="4625" y="3424"/>
                </a:lnTo>
                <a:lnTo>
                  <a:pt x="4626" y="3361"/>
                </a:lnTo>
                <a:lnTo>
                  <a:pt x="4626" y="3412"/>
                </a:lnTo>
                <a:lnTo>
                  <a:pt x="4627" y="3326"/>
                </a:lnTo>
                <a:lnTo>
                  <a:pt x="4627" y="3426"/>
                </a:lnTo>
                <a:lnTo>
                  <a:pt x="4628" y="3337"/>
                </a:lnTo>
                <a:lnTo>
                  <a:pt x="4628" y="3425"/>
                </a:lnTo>
                <a:lnTo>
                  <a:pt x="4630" y="3325"/>
                </a:lnTo>
                <a:lnTo>
                  <a:pt x="4630" y="3420"/>
                </a:lnTo>
                <a:lnTo>
                  <a:pt x="4631" y="3364"/>
                </a:lnTo>
                <a:lnTo>
                  <a:pt x="4632" y="3437"/>
                </a:lnTo>
                <a:lnTo>
                  <a:pt x="4632" y="3324"/>
                </a:lnTo>
                <a:lnTo>
                  <a:pt x="4633" y="3427"/>
                </a:lnTo>
                <a:lnTo>
                  <a:pt x="4635" y="3300"/>
                </a:lnTo>
                <a:lnTo>
                  <a:pt x="4635" y="3442"/>
                </a:lnTo>
                <a:lnTo>
                  <a:pt x="4636" y="3293"/>
                </a:lnTo>
                <a:lnTo>
                  <a:pt x="4637" y="3463"/>
                </a:lnTo>
                <a:lnTo>
                  <a:pt x="4638" y="3320"/>
                </a:lnTo>
                <a:lnTo>
                  <a:pt x="4639" y="3450"/>
                </a:lnTo>
                <a:lnTo>
                  <a:pt x="4640" y="3331"/>
                </a:lnTo>
                <a:lnTo>
                  <a:pt x="4641" y="3495"/>
                </a:lnTo>
                <a:lnTo>
                  <a:pt x="4641" y="3316"/>
                </a:lnTo>
                <a:lnTo>
                  <a:pt x="4642" y="3451"/>
                </a:lnTo>
                <a:lnTo>
                  <a:pt x="4643" y="3330"/>
                </a:lnTo>
                <a:lnTo>
                  <a:pt x="4644" y="3461"/>
                </a:lnTo>
                <a:lnTo>
                  <a:pt x="4644" y="3335"/>
                </a:lnTo>
                <a:lnTo>
                  <a:pt x="4645" y="3432"/>
                </a:lnTo>
                <a:lnTo>
                  <a:pt x="4645" y="3359"/>
                </a:lnTo>
                <a:lnTo>
                  <a:pt x="4646" y="3456"/>
                </a:lnTo>
                <a:lnTo>
                  <a:pt x="4647" y="3326"/>
                </a:lnTo>
                <a:lnTo>
                  <a:pt x="4647" y="3451"/>
                </a:lnTo>
                <a:lnTo>
                  <a:pt x="4648" y="3355"/>
                </a:lnTo>
                <a:lnTo>
                  <a:pt x="4649" y="3443"/>
                </a:lnTo>
                <a:lnTo>
                  <a:pt x="4650" y="3300"/>
                </a:lnTo>
                <a:lnTo>
                  <a:pt x="4650" y="3433"/>
                </a:lnTo>
                <a:lnTo>
                  <a:pt x="4651" y="3327"/>
                </a:lnTo>
                <a:lnTo>
                  <a:pt x="4651" y="3473"/>
                </a:lnTo>
                <a:lnTo>
                  <a:pt x="4652" y="3379"/>
                </a:lnTo>
                <a:lnTo>
                  <a:pt x="4653" y="3447"/>
                </a:lnTo>
                <a:lnTo>
                  <a:pt x="4654" y="3328"/>
                </a:lnTo>
                <a:lnTo>
                  <a:pt x="4655" y="3434"/>
                </a:lnTo>
                <a:lnTo>
                  <a:pt x="4655" y="3344"/>
                </a:lnTo>
                <a:lnTo>
                  <a:pt x="4656" y="3435"/>
                </a:lnTo>
                <a:lnTo>
                  <a:pt x="4656" y="3338"/>
                </a:lnTo>
                <a:lnTo>
                  <a:pt x="4657" y="3452"/>
                </a:lnTo>
                <a:lnTo>
                  <a:pt x="4657" y="3345"/>
                </a:lnTo>
                <a:lnTo>
                  <a:pt x="4658" y="3441"/>
                </a:lnTo>
                <a:lnTo>
                  <a:pt x="4659" y="3338"/>
                </a:lnTo>
                <a:lnTo>
                  <a:pt x="4660" y="3435"/>
                </a:lnTo>
                <a:lnTo>
                  <a:pt x="4660" y="3356"/>
                </a:lnTo>
                <a:lnTo>
                  <a:pt x="4661" y="3432"/>
                </a:lnTo>
                <a:lnTo>
                  <a:pt x="4661" y="3317"/>
                </a:lnTo>
                <a:lnTo>
                  <a:pt x="4662" y="3430"/>
                </a:lnTo>
                <a:lnTo>
                  <a:pt x="4662" y="3345"/>
                </a:lnTo>
                <a:lnTo>
                  <a:pt x="4663" y="3454"/>
                </a:lnTo>
                <a:lnTo>
                  <a:pt x="4664" y="3334"/>
                </a:lnTo>
                <a:lnTo>
                  <a:pt x="4665" y="3423"/>
                </a:lnTo>
                <a:lnTo>
                  <a:pt x="4665" y="3326"/>
                </a:lnTo>
                <a:lnTo>
                  <a:pt x="4666" y="3415"/>
                </a:lnTo>
                <a:lnTo>
                  <a:pt x="4667" y="3347"/>
                </a:lnTo>
                <a:lnTo>
                  <a:pt x="4668" y="3451"/>
                </a:lnTo>
                <a:lnTo>
                  <a:pt x="4669" y="3320"/>
                </a:lnTo>
                <a:lnTo>
                  <a:pt x="4669" y="3448"/>
                </a:lnTo>
                <a:lnTo>
                  <a:pt x="4670" y="3357"/>
                </a:lnTo>
                <a:lnTo>
                  <a:pt x="4671" y="3447"/>
                </a:lnTo>
                <a:lnTo>
                  <a:pt x="4671" y="3320"/>
                </a:lnTo>
                <a:lnTo>
                  <a:pt x="4672" y="3449"/>
                </a:lnTo>
                <a:lnTo>
                  <a:pt x="4672" y="3324"/>
                </a:lnTo>
                <a:lnTo>
                  <a:pt x="4673" y="3461"/>
                </a:lnTo>
                <a:lnTo>
                  <a:pt x="4674" y="3348"/>
                </a:lnTo>
                <a:lnTo>
                  <a:pt x="4674" y="3447"/>
                </a:lnTo>
                <a:lnTo>
                  <a:pt x="4675" y="3355"/>
                </a:lnTo>
                <a:lnTo>
                  <a:pt x="4675" y="3468"/>
                </a:lnTo>
                <a:lnTo>
                  <a:pt x="4676" y="3363"/>
                </a:lnTo>
                <a:lnTo>
                  <a:pt x="4677" y="3412"/>
                </a:lnTo>
                <a:lnTo>
                  <a:pt x="4677" y="3315"/>
                </a:lnTo>
                <a:lnTo>
                  <a:pt x="4678" y="3431"/>
                </a:lnTo>
                <a:lnTo>
                  <a:pt x="4679" y="3322"/>
                </a:lnTo>
                <a:lnTo>
                  <a:pt x="4680" y="3454"/>
                </a:lnTo>
                <a:lnTo>
                  <a:pt x="4680" y="3333"/>
                </a:lnTo>
                <a:lnTo>
                  <a:pt x="4681" y="3376"/>
                </a:lnTo>
                <a:lnTo>
                  <a:pt x="4681" y="3263"/>
                </a:lnTo>
                <a:lnTo>
                  <a:pt x="4682" y="3331"/>
                </a:lnTo>
                <a:lnTo>
                  <a:pt x="4682" y="3204"/>
                </a:lnTo>
                <a:lnTo>
                  <a:pt x="4683" y="3245"/>
                </a:lnTo>
                <a:lnTo>
                  <a:pt x="4684" y="3093"/>
                </a:lnTo>
                <a:lnTo>
                  <a:pt x="4684" y="3200"/>
                </a:lnTo>
                <a:lnTo>
                  <a:pt x="4685" y="3157"/>
                </a:lnTo>
                <a:lnTo>
                  <a:pt x="4685" y="3262"/>
                </a:lnTo>
                <a:lnTo>
                  <a:pt x="4686" y="3113"/>
                </a:lnTo>
                <a:lnTo>
                  <a:pt x="4686" y="3267"/>
                </a:lnTo>
                <a:lnTo>
                  <a:pt x="4687" y="3192"/>
                </a:lnTo>
                <a:lnTo>
                  <a:pt x="4688" y="3365"/>
                </a:lnTo>
                <a:lnTo>
                  <a:pt x="4689" y="3265"/>
                </a:lnTo>
                <a:lnTo>
                  <a:pt x="4690" y="3384"/>
                </a:lnTo>
                <a:lnTo>
                  <a:pt x="4690" y="3287"/>
                </a:lnTo>
                <a:lnTo>
                  <a:pt x="4691" y="3438"/>
                </a:lnTo>
                <a:lnTo>
                  <a:pt x="4691" y="3333"/>
                </a:lnTo>
                <a:lnTo>
                  <a:pt x="4692" y="3396"/>
                </a:lnTo>
                <a:lnTo>
                  <a:pt x="4692" y="3354"/>
                </a:lnTo>
                <a:lnTo>
                  <a:pt x="4693" y="3413"/>
                </a:lnTo>
                <a:lnTo>
                  <a:pt x="4694" y="3348"/>
                </a:lnTo>
                <a:lnTo>
                  <a:pt x="4695" y="3478"/>
                </a:lnTo>
                <a:lnTo>
                  <a:pt x="4696" y="3349"/>
                </a:lnTo>
                <a:lnTo>
                  <a:pt x="4696" y="3456"/>
                </a:lnTo>
                <a:lnTo>
                  <a:pt x="4697" y="3321"/>
                </a:lnTo>
                <a:lnTo>
                  <a:pt x="4698" y="3414"/>
                </a:lnTo>
                <a:lnTo>
                  <a:pt x="4698" y="3340"/>
                </a:lnTo>
                <a:lnTo>
                  <a:pt x="4699" y="3461"/>
                </a:lnTo>
                <a:lnTo>
                  <a:pt x="4699" y="3340"/>
                </a:lnTo>
                <a:lnTo>
                  <a:pt x="4700" y="3427"/>
                </a:lnTo>
                <a:lnTo>
                  <a:pt x="4701" y="3325"/>
                </a:lnTo>
                <a:lnTo>
                  <a:pt x="4701" y="3416"/>
                </a:lnTo>
                <a:lnTo>
                  <a:pt x="4702" y="3343"/>
                </a:lnTo>
                <a:lnTo>
                  <a:pt x="4703" y="3424"/>
                </a:lnTo>
                <a:lnTo>
                  <a:pt x="4703" y="3298"/>
                </a:lnTo>
                <a:lnTo>
                  <a:pt x="4704" y="3439"/>
                </a:lnTo>
                <a:lnTo>
                  <a:pt x="4705" y="3323"/>
                </a:lnTo>
                <a:lnTo>
                  <a:pt x="4706" y="3425"/>
                </a:lnTo>
                <a:lnTo>
                  <a:pt x="4706" y="3329"/>
                </a:lnTo>
                <a:lnTo>
                  <a:pt x="4707" y="3408"/>
                </a:lnTo>
                <a:lnTo>
                  <a:pt x="4708" y="3329"/>
                </a:lnTo>
                <a:lnTo>
                  <a:pt x="4708" y="3441"/>
                </a:lnTo>
                <a:lnTo>
                  <a:pt x="4709" y="3329"/>
                </a:lnTo>
                <a:lnTo>
                  <a:pt x="4709" y="3408"/>
                </a:lnTo>
                <a:lnTo>
                  <a:pt x="4710" y="3324"/>
                </a:lnTo>
                <a:lnTo>
                  <a:pt x="4710" y="3460"/>
                </a:lnTo>
                <a:lnTo>
                  <a:pt x="4711" y="3312"/>
                </a:lnTo>
                <a:lnTo>
                  <a:pt x="4712" y="3463"/>
                </a:lnTo>
                <a:lnTo>
                  <a:pt x="4712" y="3356"/>
                </a:lnTo>
                <a:lnTo>
                  <a:pt x="4713" y="3469"/>
                </a:lnTo>
                <a:lnTo>
                  <a:pt x="4713" y="3330"/>
                </a:lnTo>
                <a:lnTo>
                  <a:pt x="4715" y="3457"/>
                </a:lnTo>
                <a:lnTo>
                  <a:pt x="4715" y="3342"/>
                </a:lnTo>
                <a:lnTo>
                  <a:pt x="4716" y="3477"/>
                </a:lnTo>
                <a:lnTo>
                  <a:pt x="4716" y="3342"/>
                </a:lnTo>
                <a:lnTo>
                  <a:pt x="4717" y="3430"/>
                </a:lnTo>
                <a:lnTo>
                  <a:pt x="4718" y="3308"/>
                </a:lnTo>
                <a:lnTo>
                  <a:pt x="4718" y="3471"/>
                </a:lnTo>
                <a:lnTo>
                  <a:pt x="4720" y="3331"/>
                </a:lnTo>
                <a:lnTo>
                  <a:pt x="4720" y="3438"/>
                </a:lnTo>
                <a:lnTo>
                  <a:pt x="4721" y="3361"/>
                </a:lnTo>
                <a:lnTo>
                  <a:pt x="4721" y="3470"/>
                </a:lnTo>
                <a:lnTo>
                  <a:pt x="4723" y="3295"/>
                </a:lnTo>
                <a:lnTo>
                  <a:pt x="4723" y="3433"/>
                </a:lnTo>
                <a:lnTo>
                  <a:pt x="4724" y="3323"/>
                </a:lnTo>
                <a:lnTo>
                  <a:pt x="4724" y="3422"/>
                </a:lnTo>
                <a:lnTo>
                  <a:pt x="4725" y="3315"/>
                </a:lnTo>
                <a:lnTo>
                  <a:pt x="4726" y="3426"/>
                </a:lnTo>
                <a:lnTo>
                  <a:pt x="4726" y="3310"/>
                </a:lnTo>
                <a:lnTo>
                  <a:pt x="4727" y="3418"/>
                </a:lnTo>
                <a:lnTo>
                  <a:pt x="4727" y="3314"/>
                </a:lnTo>
                <a:lnTo>
                  <a:pt x="4728" y="3476"/>
                </a:lnTo>
                <a:lnTo>
                  <a:pt x="4729" y="3338"/>
                </a:lnTo>
                <a:lnTo>
                  <a:pt x="4729" y="3453"/>
                </a:lnTo>
                <a:lnTo>
                  <a:pt x="4730" y="3357"/>
                </a:lnTo>
                <a:lnTo>
                  <a:pt x="4731" y="3456"/>
                </a:lnTo>
                <a:lnTo>
                  <a:pt x="4732" y="3333"/>
                </a:lnTo>
                <a:lnTo>
                  <a:pt x="4733" y="3462"/>
                </a:lnTo>
                <a:lnTo>
                  <a:pt x="4733" y="3307"/>
                </a:lnTo>
                <a:lnTo>
                  <a:pt x="4734" y="3412"/>
                </a:lnTo>
                <a:lnTo>
                  <a:pt x="4735" y="3332"/>
                </a:lnTo>
                <a:lnTo>
                  <a:pt x="4736" y="3443"/>
                </a:lnTo>
                <a:lnTo>
                  <a:pt x="4736" y="3339"/>
                </a:lnTo>
                <a:lnTo>
                  <a:pt x="4737" y="3421"/>
                </a:lnTo>
                <a:lnTo>
                  <a:pt x="4737" y="3349"/>
                </a:lnTo>
                <a:lnTo>
                  <a:pt x="4739" y="3460"/>
                </a:lnTo>
                <a:lnTo>
                  <a:pt x="4739" y="3316"/>
                </a:lnTo>
                <a:lnTo>
                  <a:pt x="4740" y="3441"/>
                </a:lnTo>
                <a:lnTo>
                  <a:pt x="4741" y="3347"/>
                </a:lnTo>
                <a:lnTo>
                  <a:pt x="4742" y="3443"/>
                </a:lnTo>
                <a:lnTo>
                  <a:pt x="4742" y="3333"/>
                </a:lnTo>
                <a:lnTo>
                  <a:pt x="4743" y="3429"/>
                </a:lnTo>
                <a:lnTo>
                  <a:pt x="4744" y="3341"/>
                </a:lnTo>
                <a:lnTo>
                  <a:pt x="4744" y="3442"/>
                </a:lnTo>
                <a:lnTo>
                  <a:pt x="4745" y="3361"/>
                </a:lnTo>
                <a:lnTo>
                  <a:pt x="4746" y="3465"/>
                </a:lnTo>
                <a:lnTo>
                  <a:pt x="4747" y="3331"/>
                </a:lnTo>
                <a:lnTo>
                  <a:pt x="4748" y="3426"/>
                </a:lnTo>
                <a:lnTo>
                  <a:pt x="4748" y="3308"/>
                </a:lnTo>
                <a:lnTo>
                  <a:pt x="4750" y="3457"/>
                </a:lnTo>
                <a:lnTo>
                  <a:pt x="4750" y="3362"/>
                </a:lnTo>
                <a:lnTo>
                  <a:pt x="4751" y="3436"/>
                </a:lnTo>
                <a:lnTo>
                  <a:pt x="4752" y="3342"/>
                </a:lnTo>
                <a:lnTo>
                  <a:pt x="4752" y="3457"/>
                </a:lnTo>
                <a:lnTo>
                  <a:pt x="4753" y="3335"/>
                </a:lnTo>
                <a:lnTo>
                  <a:pt x="4754" y="3429"/>
                </a:lnTo>
                <a:lnTo>
                  <a:pt x="4755" y="3317"/>
                </a:lnTo>
                <a:lnTo>
                  <a:pt x="4755" y="3396"/>
                </a:lnTo>
                <a:lnTo>
                  <a:pt x="4756" y="3325"/>
                </a:lnTo>
                <a:lnTo>
                  <a:pt x="4756" y="3466"/>
                </a:lnTo>
                <a:lnTo>
                  <a:pt x="4757" y="3354"/>
                </a:lnTo>
                <a:lnTo>
                  <a:pt x="4758" y="3460"/>
                </a:lnTo>
                <a:lnTo>
                  <a:pt x="4758" y="3314"/>
                </a:lnTo>
                <a:lnTo>
                  <a:pt x="4759" y="3437"/>
                </a:lnTo>
                <a:lnTo>
                  <a:pt x="4759" y="3332"/>
                </a:lnTo>
                <a:lnTo>
                  <a:pt x="4760" y="3493"/>
                </a:lnTo>
                <a:lnTo>
                  <a:pt x="4761" y="3310"/>
                </a:lnTo>
                <a:lnTo>
                  <a:pt x="4762" y="3479"/>
                </a:lnTo>
                <a:lnTo>
                  <a:pt x="4763" y="3344"/>
                </a:lnTo>
                <a:lnTo>
                  <a:pt x="4763" y="3460"/>
                </a:lnTo>
                <a:lnTo>
                  <a:pt x="4764" y="3356"/>
                </a:lnTo>
                <a:lnTo>
                  <a:pt x="4765" y="3470"/>
                </a:lnTo>
                <a:lnTo>
                  <a:pt x="4765" y="3354"/>
                </a:lnTo>
                <a:lnTo>
                  <a:pt x="4766" y="3462"/>
                </a:lnTo>
                <a:lnTo>
                  <a:pt x="4767" y="3367"/>
                </a:lnTo>
                <a:lnTo>
                  <a:pt x="4767" y="3433"/>
                </a:lnTo>
                <a:lnTo>
                  <a:pt x="4768" y="3365"/>
                </a:lnTo>
                <a:lnTo>
                  <a:pt x="4768" y="3462"/>
                </a:lnTo>
                <a:lnTo>
                  <a:pt x="4769" y="3351"/>
                </a:lnTo>
                <a:lnTo>
                  <a:pt x="4770" y="3497"/>
                </a:lnTo>
                <a:lnTo>
                  <a:pt x="4770" y="3319"/>
                </a:lnTo>
                <a:lnTo>
                  <a:pt x="4771" y="3444"/>
                </a:lnTo>
                <a:lnTo>
                  <a:pt x="4772" y="3359"/>
                </a:lnTo>
                <a:lnTo>
                  <a:pt x="4772" y="3458"/>
                </a:lnTo>
                <a:lnTo>
                  <a:pt x="4773" y="3362"/>
                </a:lnTo>
                <a:lnTo>
                  <a:pt x="4774" y="3415"/>
                </a:lnTo>
                <a:lnTo>
                  <a:pt x="4774" y="3339"/>
                </a:lnTo>
                <a:lnTo>
                  <a:pt x="4775" y="3434"/>
                </a:lnTo>
                <a:lnTo>
                  <a:pt x="4775" y="3300"/>
                </a:lnTo>
                <a:lnTo>
                  <a:pt x="4776" y="3442"/>
                </a:lnTo>
                <a:lnTo>
                  <a:pt x="4777" y="3324"/>
                </a:lnTo>
                <a:lnTo>
                  <a:pt x="4777" y="3431"/>
                </a:lnTo>
                <a:lnTo>
                  <a:pt x="4778" y="3355"/>
                </a:lnTo>
                <a:lnTo>
                  <a:pt x="4779" y="3430"/>
                </a:lnTo>
                <a:lnTo>
                  <a:pt x="4779" y="3324"/>
                </a:lnTo>
                <a:lnTo>
                  <a:pt x="4780" y="3447"/>
                </a:lnTo>
                <a:lnTo>
                  <a:pt x="4780" y="3341"/>
                </a:lnTo>
                <a:lnTo>
                  <a:pt x="4781" y="3464"/>
                </a:lnTo>
                <a:lnTo>
                  <a:pt x="4782" y="3335"/>
                </a:lnTo>
                <a:lnTo>
                  <a:pt x="4783" y="3444"/>
                </a:lnTo>
                <a:lnTo>
                  <a:pt x="4783" y="3352"/>
                </a:lnTo>
                <a:lnTo>
                  <a:pt x="4784" y="3435"/>
                </a:lnTo>
                <a:lnTo>
                  <a:pt x="4784" y="3324"/>
                </a:lnTo>
                <a:lnTo>
                  <a:pt x="4785" y="3473"/>
                </a:lnTo>
                <a:lnTo>
                  <a:pt x="4785" y="3345"/>
                </a:lnTo>
                <a:lnTo>
                  <a:pt x="4786" y="3385"/>
                </a:lnTo>
                <a:lnTo>
                  <a:pt x="4786" y="3320"/>
                </a:lnTo>
                <a:lnTo>
                  <a:pt x="4788" y="3460"/>
                </a:lnTo>
                <a:lnTo>
                  <a:pt x="4788" y="3304"/>
                </a:lnTo>
                <a:lnTo>
                  <a:pt x="4789" y="3453"/>
                </a:lnTo>
                <a:lnTo>
                  <a:pt x="4789" y="3359"/>
                </a:lnTo>
                <a:lnTo>
                  <a:pt x="4790" y="3445"/>
                </a:lnTo>
                <a:lnTo>
                  <a:pt x="4790" y="3369"/>
                </a:lnTo>
                <a:lnTo>
                  <a:pt x="4791" y="3421"/>
                </a:lnTo>
                <a:lnTo>
                  <a:pt x="4791" y="3308"/>
                </a:lnTo>
                <a:lnTo>
                  <a:pt x="4793" y="3473"/>
                </a:lnTo>
                <a:lnTo>
                  <a:pt x="4793" y="3359"/>
                </a:lnTo>
                <a:lnTo>
                  <a:pt x="4794" y="3466"/>
                </a:lnTo>
                <a:lnTo>
                  <a:pt x="4795" y="3348"/>
                </a:lnTo>
                <a:lnTo>
                  <a:pt x="4795" y="3427"/>
                </a:lnTo>
                <a:lnTo>
                  <a:pt x="4796" y="3362"/>
                </a:lnTo>
                <a:lnTo>
                  <a:pt x="4796" y="3440"/>
                </a:lnTo>
                <a:lnTo>
                  <a:pt x="4797" y="3349"/>
                </a:lnTo>
                <a:lnTo>
                  <a:pt x="4798" y="3429"/>
                </a:lnTo>
                <a:lnTo>
                  <a:pt x="4799" y="3364"/>
                </a:lnTo>
                <a:lnTo>
                  <a:pt x="4799" y="3435"/>
                </a:lnTo>
                <a:lnTo>
                  <a:pt x="4800" y="3318"/>
                </a:lnTo>
                <a:lnTo>
                  <a:pt x="4801" y="3446"/>
                </a:lnTo>
                <a:lnTo>
                  <a:pt x="4801" y="3350"/>
                </a:lnTo>
                <a:lnTo>
                  <a:pt x="4802" y="3437"/>
                </a:lnTo>
                <a:lnTo>
                  <a:pt x="4803" y="3342"/>
                </a:lnTo>
                <a:lnTo>
                  <a:pt x="4803" y="3430"/>
                </a:lnTo>
                <a:lnTo>
                  <a:pt x="4804" y="3334"/>
                </a:lnTo>
                <a:lnTo>
                  <a:pt x="4805" y="3440"/>
                </a:lnTo>
                <a:lnTo>
                  <a:pt x="4805" y="3332"/>
                </a:lnTo>
                <a:lnTo>
                  <a:pt x="4806" y="3434"/>
                </a:lnTo>
                <a:lnTo>
                  <a:pt x="4806" y="3322"/>
                </a:lnTo>
                <a:lnTo>
                  <a:pt x="4807" y="3427"/>
                </a:lnTo>
                <a:lnTo>
                  <a:pt x="4807" y="3339"/>
                </a:lnTo>
                <a:lnTo>
                  <a:pt x="4808" y="3443"/>
                </a:lnTo>
                <a:lnTo>
                  <a:pt x="4809" y="3331"/>
                </a:lnTo>
                <a:lnTo>
                  <a:pt x="4810" y="3446"/>
                </a:lnTo>
                <a:lnTo>
                  <a:pt x="4810" y="3344"/>
                </a:lnTo>
                <a:lnTo>
                  <a:pt x="4811" y="3450"/>
                </a:lnTo>
                <a:lnTo>
                  <a:pt x="4811" y="3324"/>
                </a:lnTo>
                <a:lnTo>
                  <a:pt x="4812" y="3465"/>
                </a:lnTo>
                <a:lnTo>
                  <a:pt x="4812" y="3343"/>
                </a:lnTo>
                <a:lnTo>
                  <a:pt x="4813" y="3452"/>
                </a:lnTo>
                <a:lnTo>
                  <a:pt x="4814" y="3364"/>
                </a:lnTo>
                <a:lnTo>
                  <a:pt x="4814" y="3467"/>
                </a:lnTo>
                <a:lnTo>
                  <a:pt x="4815" y="3324"/>
                </a:lnTo>
                <a:lnTo>
                  <a:pt x="4816" y="3483"/>
                </a:lnTo>
                <a:lnTo>
                  <a:pt x="4817" y="3343"/>
                </a:lnTo>
                <a:lnTo>
                  <a:pt x="4818" y="3404"/>
                </a:lnTo>
                <a:lnTo>
                  <a:pt x="4818" y="3325"/>
                </a:lnTo>
                <a:lnTo>
                  <a:pt x="4819" y="3420"/>
                </a:lnTo>
                <a:lnTo>
                  <a:pt x="4820" y="3334"/>
                </a:lnTo>
                <a:lnTo>
                  <a:pt x="4821" y="3467"/>
                </a:lnTo>
                <a:lnTo>
                  <a:pt x="4821" y="3338"/>
                </a:lnTo>
                <a:lnTo>
                  <a:pt x="4822" y="3467"/>
                </a:lnTo>
                <a:lnTo>
                  <a:pt x="4823" y="3346"/>
                </a:lnTo>
                <a:lnTo>
                  <a:pt x="4824" y="3448"/>
                </a:lnTo>
                <a:lnTo>
                  <a:pt x="4824" y="3318"/>
                </a:lnTo>
                <a:lnTo>
                  <a:pt x="4825" y="3448"/>
                </a:lnTo>
                <a:lnTo>
                  <a:pt x="4826" y="3333"/>
                </a:lnTo>
                <a:lnTo>
                  <a:pt x="4826" y="3444"/>
                </a:lnTo>
                <a:lnTo>
                  <a:pt x="4827" y="3320"/>
                </a:lnTo>
                <a:lnTo>
                  <a:pt x="4827" y="3426"/>
                </a:lnTo>
                <a:lnTo>
                  <a:pt x="4828" y="3308"/>
                </a:lnTo>
                <a:lnTo>
                  <a:pt x="4829" y="3471"/>
                </a:lnTo>
                <a:lnTo>
                  <a:pt x="4829" y="3341"/>
                </a:lnTo>
                <a:lnTo>
                  <a:pt x="4830" y="3464"/>
                </a:lnTo>
                <a:lnTo>
                  <a:pt x="4831" y="3343"/>
                </a:lnTo>
                <a:lnTo>
                  <a:pt x="4832" y="3423"/>
                </a:lnTo>
                <a:lnTo>
                  <a:pt x="4832" y="3284"/>
                </a:lnTo>
                <a:lnTo>
                  <a:pt x="4834" y="3451"/>
                </a:lnTo>
                <a:lnTo>
                  <a:pt x="4835" y="3302"/>
                </a:lnTo>
                <a:lnTo>
                  <a:pt x="4835" y="3411"/>
                </a:lnTo>
                <a:lnTo>
                  <a:pt x="4836" y="3341"/>
                </a:lnTo>
                <a:lnTo>
                  <a:pt x="4836" y="3426"/>
                </a:lnTo>
                <a:lnTo>
                  <a:pt x="4837" y="3324"/>
                </a:lnTo>
                <a:lnTo>
                  <a:pt x="4837" y="3416"/>
                </a:lnTo>
                <a:lnTo>
                  <a:pt x="4838" y="3332"/>
                </a:lnTo>
                <a:lnTo>
                  <a:pt x="4838" y="3421"/>
                </a:lnTo>
                <a:lnTo>
                  <a:pt x="4839" y="3343"/>
                </a:lnTo>
                <a:lnTo>
                  <a:pt x="4839" y="3433"/>
                </a:lnTo>
                <a:lnTo>
                  <a:pt x="4840" y="3345"/>
                </a:lnTo>
                <a:lnTo>
                  <a:pt x="4841" y="3429"/>
                </a:lnTo>
                <a:lnTo>
                  <a:pt x="4841" y="3329"/>
                </a:lnTo>
                <a:lnTo>
                  <a:pt x="4843" y="3442"/>
                </a:lnTo>
                <a:lnTo>
                  <a:pt x="4844" y="3341"/>
                </a:lnTo>
                <a:lnTo>
                  <a:pt x="4844" y="3460"/>
                </a:lnTo>
                <a:lnTo>
                  <a:pt x="4845" y="3330"/>
                </a:lnTo>
                <a:lnTo>
                  <a:pt x="4845" y="3426"/>
                </a:lnTo>
                <a:lnTo>
                  <a:pt x="4846" y="3308"/>
                </a:lnTo>
                <a:lnTo>
                  <a:pt x="4847" y="3443"/>
                </a:lnTo>
                <a:lnTo>
                  <a:pt x="4847" y="3329"/>
                </a:lnTo>
                <a:lnTo>
                  <a:pt x="4849" y="3426"/>
                </a:lnTo>
                <a:lnTo>
                  <a:pt x="4849" y="3299"/>
                </a:lnTo>
                <a:lnTo>
                  <a:pt x="4850" y="3446"/>
                </a:lnTo>
                <a:lnTo>
                  <a:pt x="4850" y="3345"/>
                </a:lnTo>
                <a:lnTo>
                  <a:pt x="4851" y="3424"/>
                </a:lnTo>
                <a:lnTo>
                  <a:pt x="4851" y="3343"/>
                </a:lnTo>
                <a:lnTo>
                  <a:pt x="4852" y="3437"/>
                </a:lnTo>
                <a:lnTo>
                  <a:pt x="4853" y="3317"/>
                </a:lnTo>
                <a:lnTo>
                  <a:pt x="4853" y="3464"/>
                </a:lnTo>
                <a:lnTo>
                  <a:pt x="4854" y="3338"/>
                </a:lnTo>
                <a:lnTo>
                  <a:pt x="4855" y="3422"/>
                </a:lnTo>
                <a:lnTo>
                  <a:pt x="4856" y="3329"/>
                </a:lnTo>
                <a:lnTo>
                  <a:pt x="4857" y="3416"/>
                </a:lnTo>
                <a:lnTo>
                  <a:pt x="4857" y="3344"/>
                </a:lnTo>
                <a:lnTo>
                  <a:pt x="4858" y="3457"/>
                </a:lnTo>
                <a:lnTo>
                  <a:pt x="4859" y="3321"/>
                </a:lnTo>
                <a:lnTo>
                  <a:pt x="4860" y="3470"/>
                </a:lnTo>
                <a:lnTo>
                  <a:pt x="4860" y="3349"/>
                </a:lnTo>
                <a:lnTo>
                  <a:pt x="4861" y="3440"/>
                </a:lnTo>
                <a:lnTo>
                  <a:pt x="4861" y="3357"/>
                </a:lnTo>
                <a:lnTo>
                  <a:pt x="4862" y="3441"/>
                </a:lnTo>
                <a:lnTo>
                  <a:pt x="4862" y="3314"/>
                </a:lnTo>
                <a:lnTo>
                  <a:pt x="4863" y="3434"/>
                </a:lnTo>
                <a:lnTo>
                  <a:pt x="4863" y="3344"/>
                </a:lnTo>
                <a:lnTo>
                  <a:pt x="4864" y="3428"/>
                </a:lnTo>
                <a:lnTo>
                  <a:pt x="4864" y="3338"/>
                </a:lnTo>
                <a:lnTo>
                  <a:pt x="4865" y="3442"/>
                </a:lnTo>
                <a:lnTo>
                  <a:pt x="4865" y="3354"/>
                </a:lnTo>
                <a:lnTo>
                  <a:pt x="4866" y="3436"/>
                </a:lnTo>
                <a:lnTo>
                  <a:pt x="4866" y="3356"/>
                </a:lnTo>
                <a:lnTo>
                  <a:pt x="4867" y="3466"/>
                </a:lnTo>
                <a:lnTo>
                  <a:pt x="4867" y="3353"/>
                </a:lnTo>
                <a:lnTo>
                  <a:pt x="4868" y="3419"/>
                </a:lnTo>
                <a:lnTo>
                  <a:pt x="4868" y="3306"/>
                </a:lnTo>
                <a:lnTo>
                  <a:pt x="4869" y="3456"/>
                </a:lnTo>
                <a:lnTo>
                  <a:pt x="4870" y="3352"/>
                </a:lnTo>
                <a:lnTo>
                  <a:pt x="4871" y="3427"/>
                </a:lnTo>
                <a:lnTo>
                  <a:pt x="4871" y="3344"/>
                </a:lnTo>
                <a:lnTo>
                  <a:pt x="4873" y="3466"/>
                </a:lnTo>
                <a:lnTo>
                  <a:pt x="4874" y="3317"/>
                </a:lnTo>
                <a:lnTo>
                  <a:pt x="4874" y="3450"/>
                </a:lnTo>
                <a:lnTo>
                  <a:pt x="4875" y="3351"/>
                </a:lnTo>
                <a:lnTo>
                  <a:pt x="4877" y="3464"/>
                </a:lnTo>
                <a:lnTo>
                  <a:pt x="4878" y="3334"/>
                </a:lnTo>
                <a:lnTo>
                  <a:pt x="4878" y="3448"/>
                </a:lnTo>
                <a:lnTo>
                  <a:pt x="4879" y="3328"/>
                </a:lnTo>
                <a:lnTo>
                  <a:pt x="4879" y="3455"/>
                </a:lnTo>
                <a:lnTo>
                  <a:pt x="4880" y="3323"/>
                </a:lnTo>
                <a:lnTo>
                  <a:pt x="4882" y="3436"/>
                </a:lnTo>
                <a:lnTo>
                  <a:pt x="4882" y="3333"/>
                </a:lnTo>
                <a:lnTo>
                  <a:pt x="4883" y="3473"/>
                </a:lnTo>
                <a:lnTo>
                  <a:pt x="4883" y="3335"/>
                </a:lnTo>
                <a:lnTo>
                  <a:pt x="4884" y="3430"/>
                </a:lnTo>
                <a:lnTo>
                  <a:pt x="4885" y="3285"/>
                </a:lnTo>
                <a:lnTo>
                  <a:pt x="4885" y="3446"/>
                </a:lnTo>
                <a:lnTo>
                  <a:pt x="4886" y="3332"/>
                </a:lnTo>
                <a:lnTo>
                  <a:pt x="4886" y="3439"/>
                </a:lnTo>
                <a:lnTo>
                  <a:pt x="4887" y="3360"/>
                </a:lnTo>
                <a:lnTo>
                  <a:pt x="4887" y="3437"/>
                </a:lnTo>
                <a:lnTo>
                  <a:pt x="4888" y="3328"/>
                </a:lnTo>
                <a:lnTo>
                  <a:pt x="4890" y="3461"/>
                </a:lnTo>
                <a:lnTo>
                  <a:pt x="4890" y="3381"/>
                </a:lnTo>
                <a:lnTo>
                  <a:pt x="4891" y="3460"/>
                </a:lnTo>
                <a:lnTo>
                  <a:pt x="4891" y="3352"/>
                </a:lnTo>
                <a:lnTo>
                  <a:pt x="4892" y="3409"/>
                </a:lnTo>
                <a:lnTo>
                  <a:pt x="4892" y="3343"/>
                </a:lnTo>
                <a:lnTo>
                  <a:pt x="4893" y="3419"/>
                </a:lnTo>
                <a:lnTo>
                  <a:pt x="4893" y="3342"/>
                </a:lnTo>
                <a:lnTo>
                  <a:pt x="4894" y="3427"/>
                </a:lnTo>
                <a:lnTo>
                  <a:pt x="4894" y="3349"/>
                </a:lnTo>
                <a:lnTo>
                  <a:pt x="4895" y="3449"/>
                </a:lnTo>
                <a:lnTo>
                  <a:pt x="4896" y="3340"/>
                </a:lnTo>
                <a:lnTo>
                  <a:pt x="4897" y="3475"/>
                </a:lnTo>
                <a:lnTo>
                  <a:pt x="4897" y="3362"/>
                </a:lnTo>
                <a:lnTo>
                  <a:pt x="4898" y="3458"/>
                </a:lnTo>
                <a:lnTo>
                  <a:pt x="4899" y="3333"/>
                </a:lnTo>
                <a:lnTo>
                  <a:pt x="4900" y="3443"/>
                </a:lnTo>
                <a:lnTo>
                  <a:pt x="4901" y="3337"/>
                </a:lnTo>
                <a:lnTo>
                  <a:pt x="4901" y="3439"/>
                </a:lnTo>
                <a:lnTo>
                  <a:pt x="4903" y="3312"/>
                </a:lnTo>
                <a:lnTo>
                  <a:pt x="4903" y="3427"/>
                </a:lnTo>
                <a:lnTo>
                  <a:pt x="4904" y="3340"/>
                </a:lnTo>
                <a:lnTo>
                  <a:pt x="4904" y="3448"/>
                </a:lnTo>
                <a:lnTo>
                  <a:pt x="4905" y="3356"/>
                </a:lnTo>
                <a:lnTo>
                  <a:pt x="4905" y="3454"/>
                </a:lnTo>
                <a:lnTo>
                  <a:pt x="4906" y="3317"/>
                </a:lnTo>
                <a:lnTo>
                  <a:pt x="4907" y="3483"/>
                </a:lnTo>
                <a:lnTo>
                  <a:pt x="4907" y="3328"/>
                </a:lnTo>
                <a:lnTo>
                  <a:pt x="4908" y="3419"/>
                </a:lnTo>
                <a:lnTo>
                  <a:pt x="4909" y="3341"/>
                </a:lnTo>
                <a:lnTo>
                  <a:pt x="4909" y="3406"/>
                </a:lnTo>
                <a:lnTo>
                  <a:pt x="4910" y="3325"/>
                </a:lnTo>
                <a:lnTo>
                  <a:pt x="4910" y="3411"/>
                </a:lnTo>
                <a:lnTo>
                  <a:pt x="4911" y="3349"/>
                </a:lnTo>
                <a:lnTo>
                  <a:pt x="4911" y="3434"/>
                </a:lnTo>
                <a:lnTo>
                  <a:pt x="4912" y="3380"/>
                </a:lnTo>
                <a:lnTo>
                  <a:pt x="4913" y="3488"/>
                </a:lnTo>
                <a:lnTo>
                  <a:pt x="4913" y="3382"/>
                </a:lnTo>
                <a:lnTo>
                  <a:pt x="4914" y="3458"/>
                </a:lnTo>
                <a:lnTo>
                  <a:pt x="4914" y="3364"/>
                </a:lnTo>
                <a:lnTo>
                  <a:pt x="4915" y="3427"/>
                </a:lnTo>
                <a:lnTo>
                  <a:pt x="4915" y="3303"/>
                </a:lnTo>
                <a:lnTo>
                  <a:pt x="4916" y="3437"/>
                </a:lnTo>
                <a:lnTo>
                  <a:pt x="4916" y="3332"/>
                </a:lnTo>
                <a:lnTo>
                  <a:pt x="4917" y="3426"/>
                </a:lnTo>
                <a:lnTo>
                  <a:pt x="4918" y="3359"/>
                </a:lnTo>
                <a:lnTo>
                  <a:pt x="4919" y="3456"/>
                </a:lnTo>
                <a:lnTo>
                  <a:pt x="4920" y="3326"/>
                </a:lnTo>
                <a:lnTo>
                  <a:pt x="4921" y="3415"/>
                </a:lnTo>
                <a:lnTo>
                  <a:pt x="4921" y="3330"/>
                </a:lnTo>
                <a:lnTo>
                  <a:pt x="4922" y="3401"/>
                </a:lnTo>
                <a:lnTo>
                  <a:pt x="4922" y="3341"/>
                </a:lnTo>
                <a:lnTo>
                  <a:pt x="4923" y="3396"/>
                </a:lnTo>
                <a:lnTo>
                  <a:pt x="4923" y="3307"/>
                </a:lnTo>
                <a:lnTo>
                  <a:pt x="4924" y="3426"/>
                </a:lnTo>
                <a:lnTo>
                  <a:pt x="4925" y="3336"/>
                </a:lnTo>
                <a:lnTo>
                  <a:pt x="4925" y="3451"/>
                </a:lnTo>
                <a:lnTo>
                  <a:pt x="4926" y="3333"/>
                </a:lnTo>
                <a:lnTo>
                  <a:pt x="4927" y="3469"/>
                </a:lnTo>
                <a:lnTo>
                  <a:pt x="4927" y="3316"/>
                </a:lnTo>
                <a:lnTo>
                  <a:pt x="4928" y="3454"/>
                </a:lnTo>
                <a:lnTo>
                  <a:pt x="4928" y="3326"/>
                </a:lnTo>
                <a:lnTo>
                  <a:pt x="4929" y="3454"/>
                </a:lnTo>
                <a:lnTo>
                  <a:pt x="4930" y="3366"/>
                </a:lnTo>
                <a:lnTo>
                  <a:pt x="4930" y="3429"/>
                </a:lnTo>
                <a:lnTo>
                  <a:pt x="4931" y="3328"/>
                </a:lnTo>
                <a:lnTo>
                  <a:pt x="4932" y="3425"/>
                </a:lnTo>
                <a:lnTo>
                  <a:pt x="4933" y="3341"/>
                </a:lnTo>
                <a:lnTo>
                  <a:pt x="4934" y="3411"/>
                </a:lnTo>
                <a:lnTo>
                  <a:pt x="4934" y="3323"/>
                </a:lnTo>
                <a:lnTo>
                  <a:pt x="4935" y="3421"/>
                </a:lnTo>
                <a:lnTo>
                  <a:pt x="4935" y="3343"/>
                </a:lnTo>
                <a:lnTo>
                  <a:pt x="4936" y="3441"/>
                </a:lnTo>
                <a:lnTo>
                  <a:pt x="4937" y="3365"/>
                </a:lnTo>
                <a:lnTo>
                  <a:pt x="4937" y="3438"/>
                </a:lnTo>
                <a:lnTo>
                  <a:pt x="4938" y="3293"/>
                </a:lnTo>
                <a:lnTo>
                  <a:pt x="4939" y="3411"/>
                </a:lnTo>
                <a:lnTo>
                  <a:pt x="4940" y="3327"/>
                </a:lnTo>
                <a:lnTo>
                  <a:pt x="4940" y="3450"/>
                </a:lnTo>
                <a:lnTo>
                  <a:pt x="4942" y="3321"/>
                </a:lnTo>
                <a:lnTo>
                  <a:pt x="4942" y="3444"/>
                </a:lnTo>
                <a:lnTo>
                  <a:pt x="4943" y="3323"/>
                </a:lnTo>
                <a:lnTo>
                  <a:pt x="4944" y="3434"/>
                </a:lnTo>
                <a:lnTo>
                  <a:pt x="4945" y="3296"/>
                </a:lnTo>
                <a:lnTo>
                  <a:pt x="4945" y="3469"/>
                </a:lnTo>
                <a:lnTo>
                  <a:pt x="4946" y="3347"/>
                </a:lnTo>
                <a:lnTo>
                  <a:pt x="4947" y="3466"/>
                </a:lnTo>
                <a:lnTo>
                  <a:pt x="4947" y="3362"/>
                </a:lnTo>
                <a:lnTo>
                  <a:pt x="4948" y="3497"/>
                </a:lnTo>
                <a:lnTo>
                  <a:pt x="4948" y="3366"/>
                </a:lnTo>
                <a:lnTo>
                  <a:pt x="4949" y="3454"/>
                </a:lnTo>
                <a:lnTo>
                  <a:pt x="4949" y="3350"/>
                </a:lnTo>
                <a:lnTo>
                  <a:pt x="4951" y="3459"/>
                </a:lnTo>
                <a:lnTo>
                  <a:pt x="4951" y="3335"/>
                </a:lnTo>
                <a:lnTo>
                  <a:pt x="4953" y="3451"/>
                </a:lnTo>
                <a:lnTo>
                  <a:pt x="4953" y="3342"/>
                </a:lnTo>
                <a:lnTo>
                  <a:pt x="4954" y="3436"/>
                </a:lnTo>
                <a:lnTo>
                  <a:pt x="4955" y="3365"/>
                </a:lnTo>
                <a:lnTo>
                  <a:pt x="4955" y="3439"/>
                </a:lnTo>
                <a:lnTo>
                  <a:pt x="4956" y="3350"/>
                </a:lnTo>
                <a:lnTo>
                  <a:pt x="4956" y="3470"/>
                </a:lnTo>
                <a:lnTo>
                  <a:pt x="4957" y="3353"/>
                </a:lnTo>
                <a:lnTo>
                  <a:pt x="4958" y="3412"/>
                </a:lnTo>
                <a:lnTo>
                  <a:pt x="4958" y="3327"/>
                </a:lnTo>
                <a:lnTo>
                  <a:pt x="4959" y="3444"/>
                </a:lnTo>
                <a:lnTo>
                  <a:pt x="4959" y="3368"/>
                </a:lnTo>
                <a:lnTo>
                  <a:pt x="4960" y="3406"/>
                </a:lnTo>
                <a:lnTo>
                  <a:pt x="4960" y="3322"/>
                </a:lnTo>
                <a:lnTo>
                  <a:pt x="4961" y="3435"/>
                </a:lnTo>
                <a:lnTo>
                  <a:pt x="4961" y="3324"/>
                </a:lnTo>
                <a:lnTo>
                  <a:pt x="4962" y="3442"/>
                </a:lnTo>
                <a:lnTo>
                  <a:pt x="4963" y="3341"/>
                </a:lnTo>
                <a:lnTo>
                  <a:pt x="4964" y="3460"/>
                </a:lnTo>
                <a:lnTo>
                  <a:pt x="4964" y="3324"/>
                </a:lnTo>
                <a:lnTo>
                  <a:pt x="4965" y="3440"/>
                </a:lnTo>
                <a:lnTo>
                  <a:pt x="4966" y="3304"/>
                </a:lnTo>
                <a:lnTo>
                  <a:pt x="4966" y="3469"/>
                </a:lnTo>
                <a:lnTo>
                  <a:pt x="4967" y="3355"/>
                </a:lnTo>
                <a:lnTo>
                  <a:pt x="4967" y="3439"/>
                </a:lnTo>
                <a:lnTo>
                  <a:pt x="4968" y="3348"/>
                </a:lnTo>
                <a:lnTo>
                  <a:pt x="4968" y="3423"/>
                </a:lnTo>
                <a:lnTo>
                  <a:pt x="4969" y="3329"/>
                </a:lnTo>
                <a:lnTo>
                  <a:pt x="4969" y="3447"/>
                </a:lnTo>
                <a:lnTo>
                  <a:pt x="4970" y="3367"/>
                </a:lnTo>
                <a:lnTo>
                  <a:pt x="4970" y="3436"/>
                </a:lnTo>
                <a:lnTo>
                  <a:pt x="4971" y="3339"/>
                </a:lnTo>
                <a:lnTo>
                  <a:pt x="4972" y="3438"/>
                </a:lnTo>
                <a:lnTo>
                  <a:pt x="4973" y="3318"/>
                </a:lnTo>
                <a:lnTo>
                  <a:pt x="4974" y="3445"/>
                </a:lnTo>
                <a:lnTo>
                  <a:pt x="4974" y="3364"/>
                </a:lnTo>
                <a:lnTo>
                  <a:pt x="4975" y="3439"/>
                </a:lnTo>
                <a:lnTo>
                  <a:pt x="4975" y="3347"/>
                </a:lnTo>
                <a:lnTo>
                  <a:pt x="4976" y="3451"/>
                </a:lnTo>
                <a:lnTo>
                  <a:pt x="4977" y="3346"/>
                </a:lnTo>
                <a:lnTo>
                  <a:pt x="4977" y="3472"/>
                </a:lnTo>
                <a:lnTo>
                  <a:pt x="4978" y="3339"/>
                </a:lnTo>
                <a:lnTo>
                  <a:pt x="4979" y="3435"/>
                </a:lnTo>
                <a:lnTo>
                  <a:pt x="4980" y="3338"/>
                </a:lnTo>
                <a:lnTo>
                  <a:pt x="4980" y="3413"/>
                </a:lnTo>
                <a:lnTo>
                  <a:pt x="4981" y="3390"/>
                </a:lnTo>
                <a:lnTo>
                  <a:pt x="4981" y="3496"/>
                </a:lnTo>
                <a:lnTo>
                  <a:pt x="4982" y="3335"/>
                </a:lnTo>
                <a:lnTo>
                  <a:pt x="4982" y="3440"/>
                </a:lnTo>
                <a:lnTo>
                  <a:pt x="4983" y="3363"/>
                </a:lnTo>
                <a:lnTo>
                  <a:pt x="4984" y="3480"/>
                </a:lnTo>
                <a:lnTo>
                  <a:pt x="4984" y="3345"/>
                </a:lnTo>
                <a:lnTo>
                  <a:pt x="4985" y="3434"/>
                </a:lnTo>
                <a:lnTo>
                  <a:pt x="4985" y="3362"/>
                </a:lnTo>
                <a:lnTo>
                  <a:pt x="4986" y="3443"/>
                </a:lnTo>
                <a:lnTo>
                  <a:pt x="4986" y="3378"/>
                </a:lnTo>
                <a:lnTo>
                  <a:pt x="4987" y="3446"/>
                </a:lnTo>
                <a:lnTo>
                  <a:pt x="4987" y="3352"/>
                </a:lnTo>
                <a:lnTo>
                  <a:pt x="4988" y="3464"/>
                </a:lnTo>
                <a:lnTo>
                  <a:pt x="4988" y="3318"/>
                </a:lnTo>
                <a:lnTo>
                  <a:pt x="4989" y="3416"/>
                </a:lnTo>
                <a:lnTo>
                  <a:pt x="4989" y="3356"/>
                </a:lnTo>
                <a:lnTo>
                  <a:pt x="4990" y="3444"/>
                </a:lnTo>
                <a:lnTo>
                  <a:pt x="4990" y="3360"/>
                </a:lnTo>
                <a:lnTo>
                  <a:pt x="4991" y="3490"/>
                </a:lnTo>
                <a:lnTo>
                  <a:pt x="4991" y="3343"/>
                </a:lnTo>
                <a:lnTo>
                  <a:pt x="4992" y="3446"/>
                </a:lnTo>
                <a:lnTo>
                  <a:pt x="4993" y="3350"/>
                </a:lnTo>
                <a:lnTo>
                  <a:pt x="4993" y="3412"/>
                </a:lnTo>
                <a:lnTo>
                  <a:pt x="4994" y="3324"/>
                </a:lnTo>
                <a:lnTo>
                  <a:pt x="4994" y="3414"/>
                </a:lnTo>
                <a:lnTo>
                  <a:pt x="4995" y="3345"/>
                </a:lnTo>
                <a:lnTo>
                  <a:pt x="4995" y="3449"/>
                </a:lnTo>
                <a:lnTo>
                  <a:pt x="4996" y="3349"/>
                </a:lnTo>
                <a:lnTo>
                  <a:pt x="4996" y="3427"/>
                </a:lnTo>
                <a:lnTo>
                  <a:pt x="4997" y="3381"/>
                </a:lnTo>
                <a:lnTo>
                  <a:pt x="4998" y="3429"/>
                </a:lnTo>
                <a:lnTo>
                  <a:pt x="4999" y="3341"/>
                </a:lnTo>
                <a:lnTo>
                  <a:pt x="4999" y="3457"/>
                </a:lnTo>
                <a:lnTo>
                  <a:pt x="5001" y="3337"/>
                </a:lnTo>
                <a:lnTo>
                  <a:pt x="5002" y="3424"/>
                </a:lnTo>
                <a:lnTo>
                  <a:pt x="5002" y="3350"/>
                </a:lnTo>
                <a:lnTo>
                  <a:pt x="5003" y="3454"/>
                </a:lnTo>
                <a:lnTo>
                  <a:pt x="5003" y="3333"/>
                </a:lnTo>
                <a:lnTo>
                  <a:pt x="5004" y="3461"/>
                </a:lnTo>
                <a:lnTo>
                  <a:pt x="5004" y="3351"/>
                </a:lnTo>
                <a:lnTo>
                  <a:pt x="5005" y="3413"/>
                </a:lnTo>
                <a:lnTo>
                  <a:pt x="5006" y="3324"/>
                </a:lnTo>
                <a:lnTo>
                  <a:pt x="5007" y="3465"/>
                </a:lnTo>
                <a:lnTo>
                  <a:pt x="5007" y="3337"/>
                </a:lnTo>
                <a:lnTo>
                  <a:pt x="5008" y="3448"/>
                </a:lnTo>
                <a:lnTo>
                  <a:pt x="5008" y="3339"/>
                </a:lnTo>
                <a:lnTo>
                  <a:pt x="5010" y="3434"/>
                </a:lnTo>
                <a:lnTo>
                  <a:pt x="5010" y="3329"/>
                </a:lnTo>
                <a:lnTo>
                  <a:pt x="5011" y="3457"/>
                </a:lnTo>
                <a:lnTo>
                  <a:pt x="5013" y="3332"/>
                </a:lnTo>
                <a:lnTo>
                  <a:pt x="5014" y="3452"/>
                </a:lnTo>
                <a:lnTo>
                  <a:pt x="5014" y="3362"/>
                </a:lnTo>
                <a:lnTo>
                  <a:pt x="5015" y="3449"/>
                </a:lnTo>
                <a:lnTo>
                  <a:pt x="5015" y="3376"/>
                </a:lnTo>
                <a:lnTo>
                  <a:pt x="5016" y="3447"/>
                </a:lnTo>
                <a:lnTo>
                  <a:pt x="5016" y="3380"/>
                </a:lnTo>
                <a:lnTo>
                  <a:pt x="5017" y="3438"/>
                </a:lnTo>
                <a:lnTo>
                  <a:pt x="5018" y="3326"/>
                </a:lnTo>
                <a:lnTo>
                  <a:pt x="5018" y="3408"/>
                </a:lnTo>
                <a:lnTo>
                  <a:pt x="5019" y="3350"/>
                </a:lnTo>
                <a:lnTo>
                  <a:pt x="5019" y="3458"/>
                </a:lnTo>
                <a:lnTo>
                  <a:pt x="5020" y="3357"/>
                </a:lnTo>
                <a:lnTo>
                  <a:pt x="5021" y="3432"/>
                </a:lnTo>
                <a:lnTo>
                  <a:pt x="5022" y="3307"/>
                </a:lnTo>
                <a:lnTo>
                  <a:pt x="5022" y="3444"/>
                </a:lnTo>
                <a:lnTo>
                  <a:pt x="5023" y="3356"/>
                </a:lnTo>
                <a:lnTo>
                  <a:pt x="5024" y="3447"/>
                </a:lnTo>
                <a:lnTo>
                  <a:pt x="5024" y="3370"/>
                </a:lnTo>
                <a:lnTo>
                  <a:pt x="5026" y="3431"/>
                </a:lnTo>
                <a:lnTo>
                  <a:pt x="5026" y="3342"/>
                </a:lnTo>
                <a:lnTo>
                  <a:pt x="5027" y="3433"/>
                </a:lnTo>
                <a:lnTo>
                  <a:pt x="5028" y="3376"/>
                </a:lnTo>
                <a:lnTo>
                  <a:pt x="5028" y="3445"/>
                </a:lnTo>
                <a:lnTo>
                  <a:pt x="5029" y="3347"/>
                </a:lnTo>
                <a:lnTo>
                  <a:pt x="5030" y="3473"/>
                </a:lnTo>
                <a:lnTo>
                  <a:pt x="5030" y="3356"/>
                </a:lnTo>
                <a:lnTo>
                  <a:pt x="5031" y="3447"/>
                </a:lnTo>
                <a:lnTo>
                  <a:pt x="5031" y="3352"/>
                </a:lnTo>
                <a:lnTo>
                  <a:pt x="5032" y="3467"/>
                </a:lnTo>
                <a:lnTo>
                  <a:pt x="5032" y="3347"/>
                </a:lnTo>
                <a:lnTo>
                  <a:pt x="5033" y="3447"/>
                </a:lnTo>
                <a:lnTo>
                  <a:pt x="5034" y="3344"/>
                </a:lnTo>
                <a:lnTo>
                  <a:pt x="5035" y="3463"/>
                </a:lnTo>
                <a:lnTo>
                  <a:pt x="5035" y="3348"/>
                </a:lnTo>
                <a:lnTo>
                  <a:pt x="5036" y="3458"/>
                </a:lnTo>
                <a:lnTo>
                  <a:pt x="5036" y="3322"/>
                </a:lnTo>
                <a:lnTo>
                  <a:pt x="5037" y="3439"/>
                </a:lnTo>
                <a:lnTo>
                  <a:pt x="5038" y="3345"/>
                </a:lnTo>
                <a:lnTo>
                  <a:pt x="5038" y="3442"/>
                </a:lnTo>
                <a:lnTo>
                  <a:pt x="5039" y="3332"/>
                </a:lnTo>
                <a:lnTo>
                  <a:pt x="5039" y="3433"/>
                </a:lnTo>
                <a:lnTo>
                  <a:pt x="5041" y="3324"/>
                </a:lnTo>
                <a:lnTo>
                  <a:pt x="5042" y="3466"/>
                </a:lnTo>
                <a:lnTo>
                  <a:pt x="5042" y="3357"/>
                </a:lnTo>
                <a:lnTo>
                  <a:pt x="5043" y="3433"/>
                </a:lnTo>
                <a:lnTo>
                  <a:pt x="5043" y="3327"/>
                </a:lnTo>
                <a:lnTo>
                  <a:pt x="5044" y="3449"/>
                </a:lnTo>
                <a:lnTo>
                  <a:pt x="5045" y="3335"/>
                </a:lnTo>
                <a:lnTo>
                  <a:pt x="5045" y="3448"/>
                </a:lnTo>
                <a:lnTo>
                  <a:pt x="5046" y="3339"/>
                </a:lnTo>
                <a:lnTo>
                  <a:pt x="5046" y="3422"/>
                </a:lnTo>
                <a:lnTo>
                  <a:pt x="5047" y="3325"/>
                </a:lnTo>
                <a:lnTo>
                  <a:pt x="5047" y="3498"/>
                </a:lnTo>
                <a:lnTo>
                  <a:pt x="5048" y="3326"/>
                </a:lnTo>
                <a:lnTo>
                  <a:pt x="5050" y="3434"/>
                </a:lnTo>
                <a:lnTo>
                  <a:pt x="5050" y="3338"/>
                </a:lnTo>
                <a:lnTo>
                  <a:pt x="5051" y="3457"/>
                </a:lnTo>
                <a:lnTo>
                  <a:pt x="5052" y="3320"/>
                </a:lnTo>
                <a:lnTo>
                  <a:pt x="5052" y="3434"/>
                </a:lnTo>
                <a:lnTo>
                  <a:pt x="5053" y="3329"/>
                </a:lnTo>
                <a:lnTo>
                  <a:pt x="5054" y="3424"/>
                </a:lnTo>
                <a:lnTo>
                  <a:pt x="5054" y="3337"/>
                </a:lnTo>
                <a:lnTo>
                  <a:pt x="5055" y="3425"/>
                </a:lnTo>
                <a:lnTo>
                  <a:pt x="5056" y="3358"/>
                </a:lnTo>
                <a:lnTo>
                  <a:pt x="5056" y="3477"/>
                </a:lnTo>
                <a:lnTo>
                  <a:pt x="5057" y="3337"/>
                </a:lnTo>
                <a:lnTo>
                  <a:pt x="5058" y="3436"/>
                </a:lnTo>
                <a:lnTo>
                  <a:pt x="5059" y="3343"/>
                </a:lnTo>
                <a:lnTo>
                  <a:pt x="5059" y="3451"/>
                </a:lnTo>
                <a:lnTo>
                  <a:pt x="5060" y="3339"/>
                </a:lnTo>
                <a:lnTo>
                  <a:pt x="5060" y="3426"/>
                </a:lnTo>
                <a:lnTo>
                  <a:pt x="5061" y="3360"/>
                </a:lnTo>
                <a:lnTo>
                  <a:pt x="5061" y="3417"/>
                </a:lnTo>
                <a:lnTo>
                  <a:pt x="5062" y="3352"/>
                </a:lnTo>
                <a:lnTo>
                  <a:pt x="5062" y="3421"/>
                </a:lnTo>
                <a:lnTo>
                  <a:pt x="5063" y="3321"/>
                </a:lnTo>
                <a:lnTo>
                  <a:pt x="5063" y="3435"/>
                </a:lnTo>
                <a:lnTo>
                  <a:pt x="5064" y="3354"/>
                </a:lnTo>
                <a:lnTo>
                  <a:pt x="5064" y="3446"/>
                </a:lnTo>
                <a:lnTo>
                  <a:pt x="5065" y="3355"/>
                </a:lnTo>
                <a:lnTo>
                  <a:pt x="5065" y="3432"/>
                </a:lnTo>
                <a:lnTo>
                  <a:pt x="5066" y="3323"/>
                </a:lnTo>
                <a:lnTo>
                  <a:pt x="5067" y="3447"/>
                </a:lnTo>
                <a:lnTo>
                  <a:pt x="5067" y="3351"/>
                </a:lnTo>
                <a:lnTo>
                  <a:pt x="5068" y="3446"/>
                </a:lnTo>
                <a:lnTo>
                  <a:pt x="5069" y="3343"/>
                </a:lnTo>
                <a:lnTo>
                  <a:pt x="5069" y="3449"/>
                </a:lnTo>
                <a:lnTo>
                  <a:pt x="5070" y="3343"/>
                </a:lnTo>
                <a:lnTo>
                  <a:pt x="5072" y="3483"/>
                </a:lnTo>
                <a:lnTo>
                  <a:pt x="5072" y="3342"/>
                </a:lnTo>
                <a:lnTo>
                  <a:pt x="5073" y="3436"/>
                </a:lnTo>
                <a:lnTo>
                  <a:pt x="5074" y="3331"/>
                </a:lnTo>
                <a:lnTo>
                  <a:pt x="5074" y="3390"/>
                </a:lnTo>
                <a:lnTo>
                  <a:pt x="5075" y="3341"/>
                </a:lnTo>
                <a:lnTo>
                  <a:pt x="5076" y="3436"/>
                </a:lnTo>
                <a:lnTo>
                  <a:pt x="5076" y="3347"/>
                </a:lnTo>
                <a:lnTo>
                  <a:pt x="5077" y="3438"/>
                </a:lnTo>
                <a:lnTo>
                  <a:pt x="5078" y="3350"/>
                </a:lnTo>
                <a:lnTo>
                  <a:pt x="5078" y="3445"/>
                </a:lnTo>
                <a:lnTo>
                  <a:pt x="5079" y="3372"/>
                </a:lnTo>
                <a:lnTo>
                  <a:pt x="5080" y="3451"/>
                </a:lnTo>
                <a:lnTo>
                  <a:pt x="5080" y="3329"/>
                </a:lnTo>
                <a:lnTo>
                  <a:pt x="5081" y="3445"/>
                </a:lnTo>
                <a:lnTo>
                  <a:pt x="5082" y="3320"/>
                </a:lnTo>
                <a:lnTo>
                  <a:pt x="5083" y="3452"/>
                </a:lnTo>
                <a:lnTo>
                  <a:pt x="5083" y="3350"/>
                </a:lnTo>
                <a:lnTo>
                  <a:pt x="5084" y="3444"/>
                </a:lnTo>
                <a:lnTo>
                  <a:pt x="5084" y="3337"/>
                </a:lnTo>
                <a:lnTo>
                  <a:pt x="5085" y="3472"/>
                </a:lnTo>
                <a:lnTo>
                  <a:pt x="5086" y="3353"/>
                </a:lnTo>
                <a:lnTo>
                  <a:pt x="5086" y="3457"/>
                </a:lnTo>
                <a:lnTo>
                  <a:pt x="5087" y="3358"/>
                </a:lnTo>
                <a:lnTo>
                  <a:pt x="5087" y="3439"/>
                </a:lnTo>
                <a:lnTo>
                  <a:pt x="5088" y="3345"/>
                </a:lnTo>
                <a:lnTo>
                  <a:pt x="5089" y="3442"/>
                </a:lnTo>
                <a:lnTo>
                  <a:pt x="5089" y="3277"/>
                </a:lnTo>
                <a:lnTo>
                  <a:pt x="5090" y="3438"/>
                </a:lnTo>
                <a:lnTo>
                  <a:pt x="5091" y="3338"/>
                </a:lnTo>
                <a:lnTo>
                  <a:pt x="5091" y="3397"/>
                </a:lnTo>
                <a:lnTo>
                  <a:pt x="5092" y="3310"/>
                </a:lnTo>
                <a:lnTo>
                  <a:pt x="5092" y="3449"/>
                </a:lnTo>
                <a:lnTo>
                  <a:pt x="5093" y="3344"/>
                </a:lnTo>
                <a:lnTo>
                  <a:pt x="5094" y="3393"/>
                </a:lnTo>
                <a:lnTo>
                  <a:pt x="5094" y="3340"/>
                </a:lnTo>
                <a:lnTo>
                  <a:pt x="5095" y="3451"/>
                </a:lnTo>
                <a:lnTo>
                  <a:pt x="5096" y="3303"/>
                </a:lnTo>
                <a:lnTo>
                  <a:pt x="5097" y="3403"/>
                </a:lnTo>
                <a:lnTo>
                  <a:pt x="5098" y="3344"/>
                </a:lnTo>
                <a:lnTo>
                  <a:pt x="5098" y="3436"/>
                </a:lnTo>
                <a:lnTo>
                  <a:pt x="5099" y="3324"/>
                </a:lnTo>
                <a:lnTo>
                  <a:pt x="5100" y="3473"/>
                </a:lnTo>
                <a:lnTo>
                  <a:pt x="5101" y="3346"/>
                </a:lnTo>
                <a:lnTo>
                  <a:pt x="5101" y="3432"/>
                </a:lnTo>
                <a:lnTo>
                  <a:pt x="5102" y="3337"/>
                </a:lnTo>
                <a:lnTo>
                  <a:pt x="5102" y="3442"/>
                </a:lnTo>
                <a:lnTo>
                  <a:pt x="5103" y="3364"/>
                </a:lnTo>
                <a:lnTo>
                  <a:pt x="5104" y="3405"/>
                </a:lnTo>
                <a:lnTo>
                  <a:pt x="5104" y="3344"/>
                </a:lnTo>
                <a:lnTo>
                  <a:pt x="5105" y="3442"/>
                </a:lnTo>
                <a:lnTo>
                  <a:pt x="5105" y="3323"/>
                </a:lnTo>
                <a:lnTo>
                  <a:pt x="5107" y="3448"/>
                </a:lnTo>
                <a:lnTo>
                  <a:pt x="5107" y="3332"/>
                </a:lnTo>
                <a:lnTo>
                  <a:pt x="5108" y="3439"/>
                </a:lnTo>
                <a:lnTo>
                  <a:pt x="5109" y="3368"/>
                </a:lnTo>
                <a:lnTo>
                  <a:pt x="5109" y="3456"/>
                </a:lnTo>
                <a:lnTo>
                  <a:pt x="5110" y="3349"/>
                </a:lnTo>
                <a:lnTo>
                  <a:pt x="5111" y="3393"/>
                </a:lnTo>
                <a:lnTo>
                  <a:pt x="5111" y="3322"/>
                </a:lnTo>
                <a:lnTo>
                  <a:pt x="5112" y="3411"/>
                </a:lnTo>
                <a:lnTo>
                  <a:pt x="5112" y="3318"/>
                </a:lnTo>
                <a:lnTo>
                  <a:pt x="5113" y="3451"/>
                </a:lnTo>
                <a:lnTo>
                  <a:pt x="5114" y="3313"/>
                </a:lnTo>
                <a:lnTo>
                  <a:pt x="5114" y="3428"/>
                </a:lnTo>
                <a:lnTo>
                  <a:pt x="5115" y="3367"/>
                </a:lnTo>
                <a:lnTo>
                  <a:pt x="5116" y="3451"/>
                </a:lnTo>
                <a:lnTo>
                  <a:pt x="5116" y="3367"/>
                </a:lnTo>
                <a:lnTo>
                  <a:pt x="5117" y="3467"/>
                </a:lnTo>
                <a:lnTo>
                  <a:pt x="5117" y="3336"/>
                </a:lnTo>
                <a:lnTo>
                  <a:pt x="5118" y="3436"/>
                </a:lnTo>
                <a:lnTo>
                  <a:pt x="5118" y="3328"/>
                </a:lnTo>
                <a:lnTo>
                  <a:pt x="5119" y="3443"/>
                </a:lnTo>
                <a:lnTo>
                  <a:pt x="5119" y="3341"/>
                </a:lnTo>
                <a:lnTo>
                  <a:pt x="5120" y="3415"/>
                </a:lnTo>
                <a:lnTo>
                  <a:pt x="5122" y="3341"/>
                </a:lnTo>
                <a:lnTo>
                  <a:pt x="5123" y="3444"/>
                </a:lnTo>
                <a:lnTo>
                  <a:pt x="5123" y="3337"/>
                </a:lnTo>
                <a:lnTo>
                  <a:pt x="5124" y="3430"/>
                </a:lnTo>
                <a:lnTo>
                  <a:pt x="5125" y="3366"/>
                </a:lnTo>
                <a:lnTo>
                  <a:pt x="5125" y="3424"/>
                </a:lnTo>
                <a:lnTo>
                  <a:pt x="5126" y="3341"/>
                </a:lnTo>
                <a:lnTo>
                  <a:pt x="5127" y="3406"/>
                </a:lnTo>
                <a:lnTo>
                  <a:pt x="5128" y="3351"/>
                </a:lnTo>
                <a:lnTo>
                  <a:pt x="5128" y="3439"/>
                </a:lnTo>
                <a:lnTo>
                  <a:pt x="5129" y="3360"/>
                </a:lnTo>
                <a:lnTo>
                  <a:pt x="5130" y="3438"/>
                </a:lnTo>
                <a:lnTo>
                  <a:pt x="5130" y="3350"/>
                </a:lnTo>
                <a:lnTo>
                  <a:pt x="5132" y="3430"/>
                </a:lnTo>
                <a:lnTo>
                  <a:pt x="5132" y="3350"/>
                </a:lnTo>
                <a:lnTo>
                  <a:pt x="5133" y="3466"/>
                </a:lnTo>
                <a:lnTo>
                  <a:pt x="5133" y="3348"/>
                </a:lnTo>
                <a:lnTo>
                  <a:pt x="5134" y="3427"/>
                </a:lnTo>
                <a:lnTo>
                  <a:pt x="5134" y="3325"/>
                </a:lnTo>
                <a:lnTo>
                  <a:pt x="5135" y="3405"/>
                </a:lnTo>
                <a:lnTo>
                  <a:pt x="5135" y="3329"/>
                </a:lnTo>
                <a:lnTo>
                  <a:pt x="5136" y="3427"/>
                </a:lnTo>
                <a:lnTo>
                  <a:pt x="5137" y="3329"/>
                </a:lnTo>
                <a:lnTo>
                  <a:pt x="5138" y="3429"/>
                </a:lnTo>
                <a:lnTo>
                  <a:pt x="5138" y="3340"/>
                </a:lnTo>
                <a:lnTo>
                  <a:pt x="5139" y="3441"/>
                </a:lnTo>
                <a:lnTo>
                  <a:pt x="5139" y="3360"/>
                </a:lnTo>
                <a:lnTo>
                  <a:pt x="5140" y="3436"/>
                </a:lnTo>
                <a:lnTo>
                  <a:pt x="5141" y="3347"/>
                </a:lnTo>
                <a:lnTo>
                  <a:pt x="5141" y="3408"/>
                </a:lnTo>
                <a:lnTo>
                  <a:pt x="5142" y="3283"/>
                </a:lnTo>
                <a:lnTo>
                  <a:pt x="5143" y="3416"/>
                </a:lnTo>
                <a:lnTo>
                  <a:pt x="5143" y="3333"/>
                </a:lnTo>
                <a:lnTo>
                  <a:pt x="5144" y="3417"/>
                </a:lnTo>
                <a:lnTo>
                  <a:pt x="5144" y="3354"/>
                </a:lnTo>
                <a:lnTo>
                  <a:pt x="5145" y="3399"/>
                </a:lnTo>
                <a:lnTo>
                  <a:pt x="5145" y="3347"/>
                </a:lnTo>
                <a:lnTo>
                  <a:pt x="5146" y="3443"/>
                </a:lnTo>
                <a:lnTo>
                  <a:pt x="5146" y="3358"/>
                </a:lnTo>
                <a:lnTo>
                  <a:pt x="5147" y="3428"/>
                </a:lnTo>
                <a:lnTo>
                  <a:pt x="5147" y="3328"/>
                </a:lnTo>
                <a:lnTo>
                  <a:pt x="5148" y="3438"/>
                </a:lnTo>
                <a:lnTo>
                  <a:pt x="5149" y="3292"/>
                </a:lnTo>
                <a:lnTo>
                  <a:pt x="5150" y="3405"/>
                </a:lnTo>
                <a:lnTo>
                  <a:pt x="5151" y="3347"/>
                </a:lnTo>
                <a:lnTo>
                  <a:pt x="5151" y="3436"/>
                </a:lnTo>
                <a:lnTo>
                  <a:pt x="5152" y="3353"/>
                </a:lnTo>
                <a:lnTo>
                  <a:pt x="5152" y="3441"/>
                </a:lnTo>
                <a:lnTo>
                  <a:pt x="5153" y="3380"/>
                </a:lnTo>
                <a:lnTo>
                  <a:pt x="5153" y="3450"/>
                </a:lnTo>
                <a:lnTo>
                  <a:pt x="5155" y="3333"/>
                </a:lnTo>
                <a:lnTo>
                  <a:pt x="5155" y="3441"/>
                </a:lnTo>
                <a:lnTo>
                  <a:pt x="5156" y="3367"/>
                </a:lnTo>
                <a:lnTo>
                  <a:pt x="5156" y="3452"/>
                </a:lnTo>
                <a:lnTo>
                  <a:pt x="5157" y="3337"/>
                </a:lnTo>
                <a:lnTo>
                  <a:pt x="5158" y="3411"/>
                </a:lnTo>
                <a:lnTo>
                  <a:pt x="5158" y="3350"/>
                </a:lnTo>
                <a:lnTo>
                  <a:pt x="5159" y="3427"/>
                </a:lnTo>
                <a:lnTo>
                  <a:pt x="5159" y="3331"/>
                </a:lnTo>
                <a:lnTo>
                  <a:pt x="5160" y="3448"/>
                </a:lnTo>
                <a:lnTo>
                  <a:pt x="5160" y="3334"/>
                </a:lnTo>
                <a:lnTo>
                  <a:pt x="5162" y="3455"/>
                </a:lnTo>
                <a:lnTo>
                  <a:pt x="5163" y="3331"/>
                </a:lnTo>
                <a:lnTo>
                  <a:pt x="5163" y="3473"/>
                </a:lnTo>
                <a:lnTo>
                  <a:pt x="5164" y="3341"/>
                </a:lnTo>
                <a:lnTo>
                  <a:pt x="5166" y="3450"/>
                </a:lnTo>
                <a:lnTo>
                  <a:pt x="5166" y="3342"/>
                </a:lnTo>
                <a:lnTo>
                  <a:pt x="5167" y="3451"/>
                </a:lnTo>
                <a:lnTo>
                  <a:pt x="5168" y="3369"/>
                </a:lnTo>
                <a:lnTo>
                  <a:pt x="5168" y="3463"/>
                </a:lnTo>
                <a:lnTo>
                  <a:pt x="5169" y="3347"/>
                </a:lnTo>
                <a:lnTo>
                  <a:pt x="5170" y="3436"/>
                </a:lnTo>
                <a:lnTo>
                  <a:pt x="5170" y="3328"/>
                </a:lnTo>
                <a:lnTo>
                  <a:pt x="5171" y="3399"/>
                </a:lnTo>
                <a:lnTo>
                  <a:pt x="5171" y="3325"/>
                </a:lnTo>
                <a:lnTo>
                  <a:pt x="5173" y="3466"/>
                </a:lnTo>
                <a:lnTo>
                  <a:pt x="5174" y="3345"/>
                </a:lnTo>
                <a:lnTo>
                  <a:pt x="5175" y="3435"/>
                </a:lnTo>
                <a:lnTo>
                  <a:pt x="5175" y="3331"/>
                </a:lnTo>
                <a:lnTo>
                  <a:pt x="5177" y="3466"/>
                </a:lnTo>
                <a:lnTo>
                  <a:pt x="5177" y="3325"/>
                </a:lnTo>
                <a:lnTo>
                  <a:pt x="5178" y="3439"/>
                </a:lnTo>
                <a:lnTo>
                  <a:pt x="5178" y="3365"/>
                </a:lnTo>
                <a:lnTo>
                  <a:pt x="5179" y="3441"/>
                </a:lnTo>
                <a:lnTo>
                  <a:pt x="5179" y="3332"/>
                </a:lnTo>
                <a:lnTo>
                  <a:pt x="5180" y="3483"/>
                </a:lnTo>
                <a:lnTo>
                  <a:pt x="5181" y="3334"/>
                </a:lnTo>
                <a:lnTo>
                  <a:pt x="5182" y="3435"/>
                </a:lnTo>
                <a:lnTo>
                  <a:pt x="5183" y="3342"/>
                </a:lnTo>
                <a:lnTo>
                  <a:pt x="5183" y="3439"/>
                </a:lnTo>
                <a:lnTo>
                  <a:pt x="5184" y="3343"/>
                </a:lnTo>
                <a:lnTo>
                  <a:pt x="5184" y="3448"/>
                </a:lnTo>
                <a:lnTo>
                  <a:pt x="5185" y="3338"/>
                </a:lnTo>
                <a:lnTo>
                  <a:pt x="5186" y="3461"/>
                </a:lnTo>
                <a:lnTo>
                  <a:pt x="5187" y="3328"/>
                </a:lnTo>
                <a:lnTo>
                  <a:pt x="5188" y="3445"/>
                </a:lnTo>
                <a:lnTo>
                  <a:pt x="5188" y="3339"/>
                </a:lnTo>
                <a:lnTo>
                  <a:pt x="5189" y="3423"/>
                </a:lnTo>
                <a:lnTo>
                  <a:pt x="5189" y="3306"/>
                </a:lnTo>
                <a:lnTo>
                  <a:pt x="5190" y="3419"/>
                </a:lnTo>
                <a:lnTo>
                  <a:pt x="5190" y="3366"/>
                </a:lnTo>
                <a:lnTo>
                  <a:pt x="5191" y="3418"/>
                </a:lnTo>
                <a:lnTo>
                  <a:pt x="5191" y="3362"/>
                </a:lnTo>
                <a:lnTo>
                  <a:pt x="5192" y="3447"/>
                </a:lnTo>
                <a:lnTo>
                  <a:pt x="5193" y="3347"/>
                </a:lnTo>
                <a:lnTo>
                  <a:pt x="5194" y="3458"/>
                </a:lnTo>
                <a:lnTo>
                  <a:pt x="5195" y="3319"/>
                </a:lnTo>
                <a:lnTo>
                  <a:pt x="5196" y="3474"/>
                </a:lnTo>
                <a:lnTo>
                  <a:pt x="5196" y="3325"/>
                </a:lnTo>
                <a:lnTo>
                  <a:pt x="5197" y="3444"/>
                </a:lnTo>
                <a:lnTo>
                  <a:pt x="5197" y="3348"/>
                </a:lnTo>
                <a:lnTo>
                  <a:pt x="5198" y="3435"/>
                </a:lnTo>
                <a:lnTo>
                  <a:pt x="5198" y="3323"/>
                </a:lnTo>
                <a:lnTo>
                  <a:pt x="5199" y="3410"/>
                </a:lnTo>
                <a:lnTo>
                  <a:pt x="5200" y="3335"/>
                </a:lnTo>
                <a:lnTo>
                  <a:pt x="5201" y="3446"/>
                </a:lnTo>
                <a:lnTo>
                  <a:pt x="5202" y="3333"/>
                </a:lnTo>
                <a:lnTo>
                  <a:pt x="5203" y="3433"/>
                </a:lnTo>
                <a:lnTo>
                  <a:pt x="5204" y="3332"/>
                </a:lnTo>
                <a:lnTo>
                  <a:pt x="5204" y="3473"/>
                </a:lnTo>
                <a:lnTo>
                  <a:pt x="5205" y="3309"/>
                </a:lnTo>
                <a:lnTo>
                  <a:pt x="5206" y="3448"/>
                </a:lnTo>
                <a:lnTo>
                  <a:pt x="5207" y="3353"/>
                </a:lnTo>
                <a:lnTo>
                  <a:pt x="5208" y="3446"/>
                </a:lnTo>
                <a:lnTo>
                  <a:pt x="5209" y="3314"/>
                </a:lnTo>
                <a:lnTo>
                  <a:pt x="5209" y="3439"/>
                </a:lnTo>
                <a:lnTo>
                  <a:pt x="5210" y="3318"/>
                </a:lnTo>
                <a:lnTo>
                  <a:pt x="5210" y="3414"/>
                </a:lnTo>
                <a:lnTo>
                  <a:pt x="5211" y="3346"/>
                </a:lnTo>
                <a:lnTo>
                  <a:pt x="5211" y="3417"/>
                </a:lnTo>
                <a:lnTo>
                  <a:pt x="5212" y="3323"/>
                </a:lnTo>
                <a:lnTo>
                  <a:pt x="5212" y="3476"/>
                </a:lnTo>
                <a:lnTo>
                  <a:pt x="5213" y="3349"/>
                </a:lnTo>
                <a:lnTo>
                  <a:pt x="5213" y="3444"/>
                </a:lnTo>
                <a:lnTo>
                  <a:pt x="5214" y="3342"/>
                </a:lnTo>
                <a:lnTo>
                  <a:pt x="5215" y="3455"/>
                </a:lnTo>
                <a:lnTo>
                  <a:pt x="5215" y="3307"/>
                </a:lnTo>
                <a:lnTo>
                  <a:pt x="5216" y="3445"/>
                </a:lnTo>
                <a:lnTo>
                  <a:pt x="5217" y="3338"/>
                </a:lnTo>
                <a:lnTo>
                  <a:pt x="5217" y="3456"/>
                </a:lnTo>
                <a:lnTo>
                  <a:pt x="5218" y="3369"/>
                </a:lnTo>
                <a:lnTo>
                  <a:pt x="5219" y="3415"/>
                </a:lnTo>
                <a:lnTo>
                  <a:pt x="5219" y="3315"/>
                </a:lnTo>
                <a:lnTo>
                  <a:pt x="5220" y="3408"/>
                </a:lnTo>
                <a:lnTo>
                  <a:pt x="5220" y="3325"/>
                </a:lnTo>
                <a:lnTo>
                  <a:pt x="5221" y="3437"/>
                </a:lnTo>
                <a:lnTo>
                  <a:pt x="5222" y="3368"/>
                </a:lnTo>
                <a:lnTo>
                  <a:pt x="5223" y="3485"/>
                </a:lnTo>
                <a:lnTo>
                  <a:pt x="5224" y="3348"/>
                </a:lnTo>
                <a:lnTo>
                  <a:pt x="5224" y="3439"/>
                </a:lnTo>
                <a:lnTo>
                  <a:pt x="5225" y="3361"/>
                </a:lnTo>
                <a:lnTo>
                  <a:pt x="5225" y="3411"/>
                </a:lnTo>
                <a:lnTo>
                  <a:pt x="5226" y="3324"/>
                </a:lnTo>
                <a:lnTo>
                  <a:pt x="5226" y="3416"/>
                </a:lnTo>
                <a:lnTo>
                  <a:pt x="5227" y="3329"/>
                </a:lnTo>
                <a:lnTo>
                  <a:pt x="5228" y="3475"/>
                </a:lnTo>
                <a:lnTo>
                  <a:pt x="5229" y="3367"/>
                </a:lnTo>
                <a:lnTo>
                  <a:pt x="5229" y="3438"/>
                </a:lnTo>
                <a:lnTo>
                  <a:pt x="5231" y="3320"/>
                </a:lnTo>
                <a:lnTo>
                  <a:pt x="5232" y="3441"/>
                </a:lnTo>
                <a:lnTo>
                  <a:pt x="5232" y="3334"/>
                </a:lnTo>
                <a:lnTo>
                  <a:pt x="5233" y="3426"/>
                </a:lnTo>
                <a:lnTo>
                  <a:pt x="5234" y="3333"/>
                </a:lnTo>
                <a:lnTo>
                  <a:pt x="5234" y="3434"/>
                </a:lnTo>
                <a:lnTo>
                  <a:pt x="5235" y="3359"/>
                </a:lnTo>
                <a:lnTo>
                  <a:pt x="5236" y="3448"/>
                </a:lnTo>
                <a:lnTo>
                  <a:pt x="5236" y="3360"/>
                </a:lnTo>
                <a:lnTo>
                  <a:pt x="5237" y="3439"/>
                </a:lnTo>
                <a:lnTo>
                  <a:pt x="5238" y="3338"/>
                </a:lnTo>
                <a:lnTo>
                  <a:pt x="5239" y="3426"/>
                </a:lnTo>
                <a:lnTo>
                  <a:pt x="5240" y="3346"/>
                </a:lnTo>
                <a:lnTo>
                  <a:pt x="5240" y="3393"/>
                </a:lnTo>
                <a:lnTo>
                  <a:pt x="5241" y="3352"/>
                </a:lnTo>
                <a:lnTo>
                  <a:pt x="5241" y="3465"/>
                </a:lnTo>
                <a:lnTo>
                  <a:pt x="5242" y="3329"/>
                </a:lnTo>
                <a:lnTo>
                  <a:pt x="5244" y="3428"/>
                </a:lnTo>
                <a:lnTo>
                  <a:pt x="5244" y="3350"/>
                </a:lnTo>
                <a:lnTo>
                  <a:pt x="5245" y="3439"/>
                </a:lnTo>
                <a:lnTo>
                  <a:pt x="5246" y="3330"/>
                </a:lnTo>
                <a:lnTo>
                  <a:pt x="5246" y="3435"/>
                </a:lnTo>
                <a:lnTo>
                  <a:pt x="5248" y="3339"/>
                </a:lnTo>
                <a:lnTo>
                  <a:pt x="5248" y="3463"/>
                </a:lnTo>
                <a:lnTo>
                  <a:pt x="5250" y="3331"/>
                </a:lnTo>
                <a:lnTo>
                  <a:pt x="5250" y="3427"/>
                </a:lnTo>
                <a:lnTo>
                  <a:pt x="5251" y="3359"/>
                </a:lnTo>
                <a:lnTo>
                  <a:pt x="5251" y="3421"/>
                </a:lnTo>
                <a:lnTo>
                  <a:pt x="5252" y="3307"/>
                </a:lnTo>
                <a:lnTo>
                  <a:pt x="5253" y="3457"/>
                </a:lnTo>
                <a:lnTo>
                  <a:pt x="5254" y="3342"/>
                </a:lnTo>
                <a:lnTo>
                  <a:pt x="5255" y="3439"/>
                </a:lnTo>
                <a:lnTo>
                  <a:pt x="5255" y="3358"/>
                </a:lnTo>
                <a:lnTo>
                  <a:pt x="5256" y="3427"/>
                </a:lnTo>
                <a:lnTo>
                  <a:pt x="5256" y="3326"/>
                </a:lnTo>
                <a:lnTo>
                  <a:pt x="5257" y="3459"/>
                </a:lnTo>
                <a:lnTo>
                  <a:pt x="5258" y="3326"/>
                </a:lnTo>
                <a:lnTo>
                  <a:pt x="5258" y="3436"/>
                </a:lnTo>
                <a:lnTo>
                  <a:pt x="5259" y="3317"/>
                </a:lnTo>
                <a:lnTo>
                  <a:pt x="5259" y="3402"/>
                </a:lnTo>
                <a:lnTo>
                  <a:pt x="5260" y="3326"/>
                </a:lnTo>
                <a:lnTo>
                  <a:pt x="5260" y="3433"/>
                </a:lnTo>
                <a:lnTo>
                  <a:pt x="5261" y="3364"/>
                </a:lnTo>
                <a:lnTo>
                  <a:pt x="5262" y="3423"/>
                </a:lnTo>
                <a:lnTo>
                  <a:pt x="5262" y="3335"/>
                </a:lnTo>
                <a:lnTo>
                  <a:pt x="5263" y="3472"/>
                </a:lnTo>
                <a:lnTo>
                  <a:pt x="5264" y="3352"/>
                </a:lnTo>
                <a:lnTo>
                  <a:pt x="5264" y="3466"/>
                </a:lnTo>
                <a:lnTo>
                  <a:pt x="5265" y="3335"/>
                </a:lnTo>
                <a:lnTo>
                  <a:pt x="5265" y="3438"/>
                </a:lnTo>
                <a:lnTo>
                  <a:pt x="5266" y="3300"/>
                </a:lnTo>
                <a:lnTo>
                  <a:pt x="5267" y="3457"/>
                </a:lnTo>
                <a:lnTo>
                  <a:pt x="5268" y="3335"/>
                </a:lnTo>
                <a:lnTo>
                  <a:pt x="5269" y="3421"/>
                </a:lnTo>
                <a:lnTo>
                  <a:pt x="5270" y="3311"/>
                </a:lnTo>
                <a:lnTo>
                  <a:pt x="5270" y="3412"/>
                </a:lnTo>
                <a:lnTo>
                  <a:pt x="5271" y="3349"/>
                </a:lnTo>
                <a:lnTo>
                  <a:pt x="5272" y="3424"/>
                </a:lnTo>
                <a:lnTo>
                  <a:pt x="5273" y="3339"/>
                </a:lnTo>
                <a:lnTo>
                  <a:pt x="5274" y="3455"/>
                </a:lnTo>
                <a:lnTo>
                  <a:pt x="5275" y="3277"/>
                </a:lnTo>
                <a:lnTo>
                  <a:pt x="5275" y="3419"/>
                </a:lnTo>
                <a:lnTo>
                  <a:pt x="5276" y="3315"/>
                </a:lnTo>
                <a:lnTo>
                  <a:pt x="5277" y="3421"/>
                </a:lnTo>
                <a:lnTo>
                  <a:pt x="5277" y="3350"/>
                </a:lnTo>
                <a:lnTo>
                  <a:pt x="5278" y="3425"/>
                </a:lnTo>
                <a:lnTo>
                  <a:pt x="5278" y="3344"/>
                </a:lnTo>
                <a:lnTo>
                  <a:pt x="5279" y="3419"/>
                </a:lnTo>
                <a:lnTo>
                  <a:pt x="5280" y="3341"/>
                </a:lnTo>
                <a:lnTo>
                  <a:pt x="5280" y="3445"/>
                </a:lnTo>
                <a:lnTo>
                  <a:pt x="5281" y="3365"/>
                </a:lnTo>
                <a:lnTo>
                  <a:pt x="5282" y="3423"/>
                </a:lnTo>
                <a:lnTo>
                  <a:pt x="5282" y="3319"/>
                </a:lnTo>
                <a:lnTo>
                  <a:pt x="5284" y="3445"/>
                </a:lnTo>
                <a:lnTo>
                  <a:pt x="5284" y="3351"/>
                </a:lnTo>
                <a:lnTo>
                  <a:pt x="5285" y="3407"/>
                </a:lnTo>
                <a:lnTo>
                  <a:pt x="5286" y="3330"/>
                </a:lnTo>
                <a:lnTo>
                  <a:pt x="5286" y="3410"/>
                </a:lnTo>
                <a:lnTo>
                  <a:pt x="5287" y="3325"/>
                </a:lnTo>
                <a:lnTo>
                  <a:pt x="5287" y="3424"/>
                </a:lnTo>
                <a:lnTo>
                  <a:pt x="5288" y="3338"/>
                </a:lnTo>
                <a:lnTo>
                  <a:pt x="5288" y="3395"/>
                </a:lnTo>
                <a:lnTo>
                  <a:pt x="5289" y="3332"/>
                </a:lnTo>
                <a:lnTo>
                  <a:pt x="5289" y="3462"/>
                </a:lnTo>
                <a:lnTo>
                  <a:pt x="5290" y="3338"/>
                </a:lnTo>
                <a:lnTo>
                  <a:pt x="5290" y="3433"/>
                </a:lnTo>
                <a:lnTo>
                  <a:pt x="5291" y="3326"/>
                </a:lnTo>
                <a:lnTo>
                  <a:pt x="5292" y="3452"/>
                </a:lnTo>
                <a:lnTo>
                  <a:pt x="5292" y="3371"/>
                </a:lnTo>
                <a:lnTo>
                  <a:pt x="5293" y="3439"/>
                </a:lnTo>
                <a:lnTo>
                  <a:pt x="5294" y="3351"/>
                </a:lnTo>
                <a:lnTo>
                  <a:pt x="5295" y="3460"/>
                </a:lnTo>
                <a:lnTo>
                  <a:pt x="5296" y="3295"/>
                </a:lnTo>
                <a:lnTo>
                  <a:pt x="5296" y="3463"/>
                </a:lnTo>
                <a:lnTo>
                  <a:pt x="5297" y="3338"/>
                </a:lnTo>
                <a:lnTo>
                  <a:pt x="5297" y="3503"/>
                </a:lnTo>
                <a:lnTo>
                  <a:pt x="5298" y="3352"/>
                </a:lnTo>
                <a:lnTo>
                  <a:pt x="5299" y="3446"/>
                </a:lnTo>
                <a:lnTo>
                  <a:pt x="5300" y="3326"/>
                </a:lnTo>
                <a:lnTo>
                  <a:pt x="5301" y="3406"/>
                </a:lnTo>
                <a:lnTo>
                  <a:pt x="5302" y="3335"/>
                </a:lnTo>
                <a:lnTo>
                  <a:pt x="5302" y="3431"/>
                </a:lnTo>
                <a:lnTo>
                  <a:pt x="5303" y="3348"/>
                </a:lnTo>
                <a:lnTo>
                  <a:pt x="5303" y="3410"/>
                </a:lnTo>
                <a:lnTo>
                  <a:pt x="5304" y="3339"/>
                </a:lnTo>
                <a:lnTo>
                  <a:pt x="5305" y="3418"/>
                </a:lnTo>
                <a:lnTo>
                  <a:pt x="5305" y="3321"/>
                </a:lnTo>
                <a:lnTo>
                  <a:pt x="5306" y="3427"/>
                </a:lnTo>
                <a:lnTo>
                  <a:pt x="5306" y="3352"/>
                </a:lnTo>
                <a:lnTo>
                  <a:pt x="5307" y="3420"/>
                </a:lnTo>
                <a:lnTo>
                  <a:pt x="5308" y="3345"/>
                </a:lnTo>
                <a:lnTo>
                  <a:pt x="5309" y="3469"/>
                </a:lnTo>
                <a:lnTo>
                  <a:pt x="5309" y="3326"/>
                </a:lnTo>
                <a:lnTo>
                  <a:pt x="5310" y="3453"/>
                </a:lnTo>
                <a:lnTo>
                  <a:pt x="5311" y="3367"/>
                </a:lnTo>
                <a:lnTo>
                  <a:pt x="5311" y="3432"/>
                </a:lnTo>
                <a:lnTo>
                  <a:pt x="5312" y="3348"/>
                </a:lnTo>
                <a:lnTo>
                  <a:pt x="5312" y="3433"/>
                </a:lnTo>
                <a:lnTo>
                  <a:pt x="5313" y="3326"/>
                </a:lnTo>
                <a:lnTo>
                  <a:pt x="5313" y="3443"/>
                </a:lnTo>
                <a:lnTo>
                  <a:pt x="5314" y="3333"/>
                </a:lnTo>
                <a:lnTo>
                  <a:pt x="5315" y="3454"/>
                </a:lnTo>
                <a:lnTo>
                  <a:pt x="5315" y="3322"/>
                </a:lnTo>
                <a:lnTo>
                  <a:pt x="5316" y="3451"/>
                </a:lnTo>
                <a:lnTo>
                  <a:pt x="5317" y="3328"/>
                </a:lnTo>
                <a:lnTo>
                  <a:pt x="5318" y="3438"/>
                </a:lnTo>
                <a:lnTo>
                  <a:pt x="5319" y="3344"/>
                </a:lnTo>
                <a:lnTo>
                  <a:pt x="5319" y="3416"/>
                </a:lnTo>
                <a:lnTo>
                  <a:pt x="5320" y="3348"/>
                </a:lnTo>
                <a:lnTo>
                  <a:pt x="5321" y="3438"/>
                </a:lnTo>
                <a:lnTo>
                  <a:pt x="5322" y="3326"/>
                </a:lnTo>
                <a:lnTo>
                  <a:pt x="5322" y="3435"/>
                </a:lnTo>
                <a:lnTo>
                  <a:pt x="5323" y="3366"/>
                </a:lnTo>
                <a:lnTo>
                  <a:pt x="5323" y="3417"/>
                </a:lnTo>
                <a:lnTo>
                  <a:pt x="5324" y="3332"/>
                </a:lnTo>
                <a:lnTo>
                  <a:pt x="5324" y="3400"/>
                </a:lnTo>
                <a:lnTo>
                  <a:pt x="5325" y="3274"/>
                </a:lnTo>
                <a:lnTo>
                  <a:pt x="5327" y="3448"/>
                </a:lnTo>
                <a:lnTo>
                  <a:pt x="5328" y="3337"/>
                </a:lnTo>
                <a:lnTo>
                  <a:pt x="5328" y="3403"/>
                </a:lnTo>
                <a:lnTo>
                  <a:pt x="5329" y="3352"/>
                </a:lnTo>
                <a:lnTo>
                  <a:pt x="5329" y="3453"/>
                </a:lnTo>
                <a:lnTo>
                  <a:pt x="5330" y="3350"/>
                </a:lnTo>
                <a:lnTo>
                  <a:pt x="5332" y="3462"/>
                </a:lnTo>
                <a:lnTo>
                  <a:pt x="5333" y="3329"/>
                </a:lnTo>
                <a:lnTo>
                  <a:pt x="5333" y="3458"/>
                </a:lnTo>
                <a:lnTo>
                  <a:pt x="5334" y="3305"/>
                </a:lnTo>
                <a:lnTo>
                  <a:pt x="5335" y="3417"/>
                </a:lnTo>
                <a:lnTo>
                  <a:pt x="5336" y="3328"/>
                </a:lnTo>
                <a:lnTo>
                  <a:pt x="5337" y="3424"/>
                </a:lnTo>
                <a:lnTo>
                  <a:pt x="5337" y="3332"/>
                </a:lnTo>
                <a:lnTo>
                  <a:pt x="5339" y="3430"/>
                </a:lnTo>
                <a:lnTo>
                  <a:pt x="5340" y="3335"/>
                </a:lnTo>
                <a:lnTo>
                  <a:pt x="5340" y="3474"/>
                </a:lnTo>
                <a:lnTo>
                  <a:pt x="5341" y="3307"/>
                </a:lnTo>
                <a:lnTo>
                  <a:pt x="5341" y="3439"/>
                </a:lnTo>
                <a:lnTo>
                  <a:pt x="5342" y="3349"/>
                </a:lnTo>
                <a:lnTo>
                  <a:pt x="5342" y="3473"/>
                </a:lnTo>
                <a:lnTo>
                  <a:pt x="5343" y="3338"/>
                </a:lnTo>
                <a:lnTo>
                  <a:pt x="5344" y="3449"/>
                </a:lnTo>
                <a:lnTo>
                  <a:pt x="5344" y="3324"/>
                </a:lnTo>
                <a:lnTo>
                  <a:pt x="5345" y="3406"/>
                </a:lnTo>
                <a:lnTo>
                  <a:pt x="5345" y="3349"/>
                </a:lnTo>
                <a:lnTo>
                  <a:pt x="5346" y="3441"/>
                </a:lnTo>
                <a:lnTo>
                  <a:pt x="5346" y="3332"/>
                </a:lnTo>
                <a:lnTo>
                  <a:pt x="5347" y="3445"/>
                </a:lnTo>
                <a:lnTo>
                  <a:pt x="5347" y="3330"/>
                </a:lnTo>
                <a:lnTo>
                  <a:pt x="5348" y="3423"/>
                </a:lnTo>
                <a:lnTo>
                  <a:pt x="5349" y="3365"/>
                </a:lnTo>
                <a:lnTo>
                  <a:pt x="5350" y="3465"/>
                </a:lnTo>
                <a:lnTo>
                  <a:pt x="5350" y="3336"/>
                </a:lnTo>
                <a:lnTo>
                  <a:pt x="5351" y="3414"/>
                </a:lnTo>
                <a:lnTo>
                  <a:pt x="5351" y="3340"/>
                </a:lnTo>
                <a:lnTo>
                  <a:pt x="5352" y="3407"/>
                </a:lnTo>
                <a:lnTo>
                  <a:pt x="5353" y="3337"/>
                </a:lnTo>
                <a:lnTo>
                  <a:pt x="5353" y="3441"/>
                </a:lnTo>
                <a:lnTo>
                  <a:pt x="5354" y="3307"/>
                </a:lnTo>
                <a:lnTo>
                  <a:pt x="5356" y="3442"/>
                </a:lnTo>
                <a:lnTo>
                  <a:pt x="5356" y="3365"/>
                </a:lnTo>
                <a:lnTo>
                  <a:pt x="5357" y="3460"/>
                </a:lnTo>
                <a:lnTo>
                  <a:pt x="5357" y="3360"/>
                </a:lnTo>
                <a:lnTo>
                  <a:pt x="5358" y="3457"/>
                </a:lnTo>
                <a:lnTo>
                  <a:pt x="5360" y="3338"/>
                </a:lnTo>
                <a:lnTo>
                  <a:pt x="5360" y="3443"/>
                </a:lnTo>
                <a:lnTo>
                  <a:pt x="5361" y="3341"/>
                </a:lnTo>
                <a:lnTo>
                  <a:pt x="5362" y="3438"/>
                </a:lnTo>
                <a:lnTo>
                  <a:pt x="5363" y="3287"/>
                </a:lnTo>
                <a:lnTo>
                  <a:pt x="5363" y="3425"/>
                </a:lnTo>
                <a:lnTo>
                  <a:pt x="5364" y="3364"/>
                </a:lnTo>
                <a:lnTo>
                  <a:pt x="5365" y="3439"/>
                </a:lnTo>
                <a:lnTo>
                  <a:pt x="5366" y="3343"/>
                </a:lnTo>
                <a:lnTo>
                  <a:pt x="5366" y="3430"/>
                </a:lnTo>
                <a:lnTo>
                  <a:pt x="5367" y="3306"/>
                </a:lnTo>
                <a:lnTo>
                  <a:pt x="5368" y="3426"/>
                </a:lnTo>
                <a:lnTo>
                  <a:pt x="5368" y="3339"/>
                </a:lnTo>
                <a:lnTo>
                  <a:pt x="5369" y="3475"/>
                </a:lnTo>
                <a:lnTo>
                  <a:pt x="5370" y="3377"/>
                </a:lnTo>
                <a:lnTo>
                  <a:pt x="5370" y="3461"/>
                </a:lnTo>
                <a:lnTo>
                  <a:pt x="5372" y="3350"/>
                </a:lnTo>
                <a:lnTo>
                  <a:pt x="5372" y="3432"/>
                </a:lnTo>
                <a:lnTo>
                  <a:pt x="5373" y="3319"/>
                </a:lnTo>
                <a:lnTo>
                  <a:pt x="5373" y="3417"/>
                </a:lnTo>
                <a:lnTo>
                  <a:pt x="5374" y="3387"/>
                </a:lnTo>
                <a:lnTo>
                  <a:pt x="5375" y="3467"/>
                </a:lnTo>
                <a:lnTo>
                  <a:pt x="5375" y="3342"/>
                </a:lnTo>
                <a:lnTo>
                  <a:pt x="5376" y="3486"/>
                </a:lnTo>
                <a:lnTo>
                  <a:pt x="5376" y="3358"/>
                </a:lnTo>
                <a:lnTo>
                  <a:pt x="5377" y="3477"/>
                </a:lnTo>
                <a:lnTo>
                  <a:pt x="5378" y="3339"/>
                </a:lnTo>
                <a:lnTo>
                  <a:pt x="5379" y="3429"/>
                </a:lnTo>
                <a:lnTo>
                  <a:pt x="5379" y="3344"/>
                </a:lnTo>
                <a:lnTo>
                  <a:pt x="5380" y="3431"/>
                </a:lnTo>
                <a:lnTo>
                  <a:pt x="5381" y="3344"/>
                </a:lnTo>
                <a:lnTo>
                  <a:pt x="5381" y="3443"/>
                </a:lnTo>
                <a:lnTo>
                  <a:pt x="5382" y="3352"/>
                </a:lnTo>
                <a:lnTo>
                  <a:pt x="5382" y="3445"/>
                </a:lnTo>
                <a:lnTo>
                  <a:pt x="5383" y="3360"/>
                </a:lnTo>
                <a:lnTo>
                  <a:pt x="5383" y="3479"/>
                </a:lnTo>
                <a:lnTo>
                  <a:pt x="5384" y="3324"/>
                </a:lnTo>
                <a:lnTo>
                  <a:pt x="5384" y="3422"/>
                </a:lnTo>
                <a:lnTo>
                  <a:pt x="5385" y="3336"/>
                </a:lnTo>
                <a:lnTo>
                  <a:pt x="5385" y="3438"/>
                </a:lnTo>
                <a:lnTo>
                  <a:pt x="5386" y="3321"/>
                </a:lnTo>
                <a:lnTo>
                  <a:pt x="5386" y="3441"/>
                </a:lnTo>
                <a:lnTo>
                  <a:pt x="5387" y="3359"/>
                </a:lnTo>
                <a:lnTo>
                  <a:pt x="5388" y="3457"/>
                </a:lnTo>
                <a:lnTo>
                  <a:pt x="5388" y="3335"/>
                </a:lnTo>
                <a:lnTo>
                  <a:pt x="5389" y="3444"/>
                </a:lnTo>
                <a:lnTo>
                  <a:pt x="5389" y="3315"/>
                </a:lnTo>
                <a:lnTo>
                  <a:pt x="5390" y="3415"/>
                </a:lnTo>
                <a:lnTo>
                  <a:pt x="5391" y="3354"/>
                </a:lnTo>
                <a:lnTo>
                  <a:pt x="5391" y="3423"/>
                </a:lnTo>
                <a:lnTo>
                  <a:pt x="5392" y="3361"/>
                </a:lnTo>
                <a:lnTo>
                  <a:pt x="5392" y="3430"/>
                </a:lnTo>
                <a:lnTo>
                  <a:pt x="5393" y="3357"/>
                </a:lnTo>
                <a:lnTo>
                  <a:pt x="5393" y="3442"/>
                </a:lnTo>
                <a:lnTo>
                  <a:pt x="5394" y="3359"/>
                </a:lnTo>
                <a:lnTo>
                  <a:pt x="5394" y="3441"/>
                </a:lnTo>
                <a:lnTo>
                  <a:pt x="5395" y="3360"/>
                </a:lnTo>
                <a:lnTo>
                  <a:pt x="5395" y="3455"/>
                </a:lnTo>
                <a:lnTo>
                  <a:pt x="5396" y="3360"/>
                </a:lnTo>
                <a:lnTo>
                  <a:pt x="5396" y="3420"/>
                </a:lnTo>
                <a:lnTo>
                  <a:pt x="5398" y="3343"/>
                </a:lnTo>
                <a:lnTo>
                  <a:pt x="5398" y="3430"/>
                </a:lnTo>
                <a:lnTo>
                  <a:pt x="5399" y="3353"/>
                </a:lnTo>
                <a:lnTo>
                  <a:pt x="5400" y="3427"/>
                </a:lnTo>
                <a:lnTo>
                  <a:pt x="5400" y="3339"/>
                </a:lnTo>
                <a:lnTo>
                  <a:pt x="5401" y="3448"/>
                </a:lnTo>
                <a:lnTo>
                  <a:pt x="5401" y="3333"/>
                </a:lnTo>
                <a:lnTo>
                  <a:pt x="5402" y="3416"/>
                </a:lnTo>
                <a:lnTo>
                  <a:pt x="5402" y="3360"/>
                </a:lnTo>
                <a:lnTo>
                  <a:pt x="5403" y="3418"/>
                </a:lnTo>
                <a:lnTo>
                  <a:pt x="5403" y="3345"/>
                </a:lnTo>
                <a:lnTo>
                  <a:pt x="5404" y="3393"/>
                </a:lnTo>
                <a:lnTo>
                  <a:pt x="5404" y="3346"/>
                </a:lnTo>
                <a:lnTo>
                  <a:pt x="5405" y="3430"/>
                </a:lnTo>
                <a:lnTo>
                  <a:pt x="5405" y="3360"/>
                </a:lnTo>
                <a:lnTo>
                  <a:pt x="5406" y="3434"/>
                </a:lnTo>
                <a:lnTo>
                  <a:pt x="5406" y="3382"/>
                </a:lnTo>
                <a:lnTo>
                  <a:pt x="5407" y="3419"/>
                </a:lnTo>
                <a:lnTo>
                  <a:pt x="5407" y="3347"/>
                </a:lnTo>
                <a:lnTo>
                  <a:pt x="5408" y="3423"/>
                </a:lnTo>
                <a:lnTo>
                  <a:pt x="5409" y="3342"/>
                </a:lnTo>
                <a:lnTo>
                  <a:pt x="5410" y="3435"/>
                </a:lnTo>
                <a:lnTo>
                  <a:pt x="5410" y="3333"/>
                </a:lnTo>
                <a:lnTo>
                  <a:pt x="5411" y="3434"/>
                </a:lnTo>
                <a:lnTo>
                  <a:pt x="5412" y="3333"/>
                </a:lnTo>
                <a:lnTo>
                  <a:pt x="5413" y="3419"/>
                </a:lnTo>
                <a:lnTo>
                  <a:pt x="5413" y="3352"/>
                </a:lnTo>
                <a:lnTo>
                  <a:pt x="5414" y="3417"/>
                </a:lnTo>
                <a:lnTo>
                  <a:pt x="5414" y="3324"/>
                </a:lnTo>
                <a:lnTo>
                  <a:pt x="5415" y="3421"/>
                </a:lnTo>
                <a:lnTo>
                  <a:pt x="5416" y="3349"/>
                </a:lnTo>
                <a:lnTo>
                  <a:pt x="5416" y="3454"/>
                </a:lnTo>
                <a:lnTo>
                  <a:pt x="5418" y="3344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11621" name="Group 5"/>
          <p:cNvGrpSpPr>
            <a:grpSpLocks/>
          </p:cNvGrpSpPr>
          <p:nvPr/>
        </p:nvGrpSpPr>
        <p:grpSpPr bwMode="auto">
          <a:xfrm>
            <a:off x="6813550" y="4292600"/>
            <a:ext cx="660400" cy="909638"/>
            <a:chOff x="4300" y="2704"/>
            <a:chExt cx="416" cy="573"/>
          </a:xfrm>
        </p:grpSpPr>
        <p:sp>
          <p:nvSpPr>
            <p:cNvPr id="111622" name="AutoShape 6"/>
            <p:cNvSpPr>
              <a:spLocks noChangeArrowheads="1"/>
            </p:cNvSpPr>
            <p:nvPr/>
          </p:nvSpPr>
          <p:spPr bwMode="auto">
            <a:xfrm>
              <a:off x="4513" y="2704"/>
              <a:ext cx="161" cy="217"/>
            </a:xfrm>
            <a:prstGeom prst="downArrow">
              <a:avLst>
                <a:gd name="adj1" fmla="val 50000"/>
                <a:gd name="adj2" fmla="val 33696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11623" name="Group 7"/>
            <p:cNvGrpSpPr>
              <a:grpSpLocks/>
            </p:cNvGrpSpPr>
            <p:nvPr/>
          </p:nvGrpSpPr>
          <p:grpSpPr bwMode="auto">
            <a:xfrm>
              <a:off x="4300" y="3048"/>
              <a:ext cx="416" cy="229"/>
              <a:chOff x="4305" y="3359"/>
              <a:chExt cx="416" cy="229"/>
            </a:xfrm>
          </p:grpSpPr>
          <p:sp>
            <p:nvSpPr>
              <p:cNvPr id="111624" name="Freeform 8"/>
              <p:cNvSpPr>
                <a:spLocks/>
              </p:cNvSpPr>
              <p:nvPr/>
            </p:nvSpPr>
            <p:spPr bwMode="auto">
              <a:xfrm>
                <a:off x="4318" y="3359"/>
                <a:ext cx="24" cy="46"/>
              </a:xfrm>
              <a:custGeom>
                <a:avLst/>
                <a:gdLst>
                  <a:gd name="T0" fmla="*/ 4 w 31"/>
                  <a:gd name="T1" fmla="*/ 0 h 59"/>
                  <a:gd name="T2" fmla="*/ 28 w 31"/>
                  <a:gd name="T3" fmla="*/ 0 h 59"/>
                  <a:gd name="T4" fmla="*/ 15 w 31"/>
                  <a:gd name="T5" fmla="*/ 23 h 59"/>
                  <a:gd name="T6" fmla="*/ 22 w 31"/>
                  <a:gd name="T7" fmla="*/ 23 h 59"/>
                  <a:gd name="T8" fmla="*/ 26 w 31"/>
                  <a:gd name="T9" fmla="*/ 26 h 59"/>
                  <a:gd name="T10" fmla="*/ 28 w 31"/>
                  <a:gd name="T11" fmla="*/ 28 h 59"/>
                  <a:gd name="T12" fmla="*/ 31 w 31"/>
                  <a:gd name="T13" fmla="*/ 37 h 59"/>
                  <a:gd name="T14" fmla="*/ 28 w 31"/>
                  <a:gd name="T15" fmla="*/ 51 h 59"/>
                  <a:gd name="T16" fmla="*/ 24 w 31"/>
                  <a:gd name="T17" fmla="*/ 57 h 59"/>
                  <a:gd name="T18" fmla="*/ 17 w 31"/>
                  <a:gd name="T19" fmla="*/ 59 h 59"/>
                  <a:gd name="T20" fmla="*/ 11 w 31"/>
                  <a:gd name="T21" fmla="*/ 59 h 59"/>
                  <a:gd name="T22" fmla="*/ 4 w 31"/>
                  <a:gd name="T23" fmla="*/ 57 h 59"/>
                  <a:gd name="T24" fmla="*/ 2 w 31"/>
                  <a:gd name="T25" fmla="*/ 54 h 59"/>
                  <a:gd name="T26" fmla="*/ 0 w 31"/>
                  <a:gd name="T27" fmla="*/ 4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59">
                    <a:moveTo>
                      <a:pt x="4" y="0"/>
                    </a:moveTo>
                    <a:lnTo>
                      <a:pt x="28" y="0"/>
                    </a:lnTo>
                    <a:lnTo>
                      <a:pt x="15" y="23"/>
                    </a:lnTo>
                    <a:lnTo>
                      <a:pt x="22" y="23"/>
                    </a:lnTo>
                    <a:lnTo>
                      <a:pt x="26" y="26"/>
                    </a:lnTo>
                    <a:lnTo>
                      <a:pt x="28" y="28"/>
                    </a:lnTo>
                    <a:lnTo>
                      <a:pt x="31" y="37"/>
                    </a:lnTo>
                    <a:lnTo>
                      <a:pt x="28" y="51"/>
                    </a:lnTo>
                    <a:lnTo>
                      <a:pt x="24" y="57"/>
                    </a:lnTo>
                    <a:lnTo>
                      <a:pt x="17" y="59"/>
                    </a:lnTo>
                    <a:lnTo>
                      <a:pt x="11" y="59"/>
                    </a:lnTo>
                    <a:lnTo>
                      <a:pt x="4" y="57"/>
                    </a:lnTo>
                    <a:lnTo>
                      <a:pt x="2" y="5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1625" name="Freeform 9"/>
              <p:cNvSpPr>
                <a:spLocks/>
              </p:cNvSpPr>
              <p:nvPr/>
            </p:nvSpPr>
            <p:spPr bwMode="auto">
              <a:xfrm>
                <a:off x="4370" y="3359"/>
                <a:ext cx="23" cy="46"/>
              </a:xfrm>
              <a:custGeom>
                <a:avLst/>
                <a:gdLst>
                  <a:gd name="T0" fmla="*/ 29 w 29"/>
                  <a:gd name="T1" fmla="*/ 20 h 59"/>
                  <a:gd name="T2" fmla="*/ 26 w 29"/>
                  <a:gd name="T3" fmla="*/ 28 h 59"/>
                  <a:gd name="T4" fmla="*/ 15 w 29"/>
                  <a:gd name="T5" fmla="*/ 37 h 59"/>
                  <a:gd name="T6" fmla="*/ 7 w 29"/>
                  <a:gd name="T7" fmla="*/ 34 h 59"/>
                  <a:gd name="T8" fmla="*/ 0 w 29"/>
                  <a:gd name="T9" fmla="*/ 17 h 59"/>
                  <a:gd name="T10" fmla="*/ 7 w 29"/>
                  <a:gd name="T11" fmla="*/ 3 h 59"/>
                  <a:gd name="T12" fmla="*/ 13 w 29"/>
                  <a:gd name="T13" fmla="*/ 0 h 59"/>
                  <a:gd name="T14" fmla="*/ 15 w 29"/>
                  <a:gd name="T15" fmla="*/ 0 h 59"/>
                  <a:gd name="T16" fmla="*/ 22 w 29"/>
                  <a:gd name="T17" fmla="*/ 3 h 59"/>
                  <a:gd name="T18" fmla="*/ 26 w 29"/>
                  <a:gd name="T19" fmla="*/ 9 h 59"/>
                  <a:gd name="T20" fmla="*/ 29 w 29"/>
                  <a:gd name="T21" fmla="*/ 20 h 59"/>
                  <a:gd name="T22" fmla="*/ 26 w 29"/>
                  <a:gd name="T23" fmla="*/ 48 h 59"/>
                  <a:gd name="T24" fmla="*/ 22 w 29"/>
                  <a:gd name="T25" fmla="*/ 57 h 59"/>
                  <a:gd name="T26" fmla="*/ 11 w 29"/>
                  <a:gd name="T27" fmla="*/ 59 h 59"/>
                  <a:gd name="T28" fmla="*/ 4 w 29"/>
                  <a:gd name="T29" fmla="*/ 57 h 59"/>
                  <a:gd name="T30" fmla="*/ 2 w 29"/>
                  <a:gd name="T31" fmla="*/ 5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" h="59">
                    <a:moveTo>
                      <a:pt x="29" y="20"/>
                    </a:moveTo>
                    <a:lnTo>
                      <a:pt x="26" y="28"/>
                    </a:lnTo>
                    <a:lnTo>
                      <a:pt x="15" y="37"/>
                    </a:lnTo>
                    <a:lnTo>
                      <a:pt x="7" y="34"/>
                    </a:lnTo>
                    <a:lnTo>
                      <a:pt x="0" y="17"/>
                    </a:lnTo>
                    <a:lnTo>
                      <a:pt x="7" y="3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22" y="3"/>
                    </a:lnTo>
                    <a:lnTo>
                      <a:pt x="26" y="9"/>
                    </a:lnTo>
                    <a:lnTo>
                      <a:pt x="29" y="20"/>
                    </a:lnTo>
                    <a:lnTo>
                      <a:pt x="26" y="48"/>
                    </a:lnTo>
                    <a:lnTo>
                      <a:pt x="22" y="57"/>
                    </a:lnTo>
                    <a:lnTo>
                      <a:pt x="11" y="59"/>
                    </a:lnTo>
                    <a:lnTo>
                      <a:pt x="4" y="57"/>
                    </a:lnTo>
                    <a:lnTo>
                      <a:pt x="2" y="51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auto">
              <a:xfrm>
                <a:off x="4424" y="3359"/>
                <a:ext cx="23" cy="46"/>
              </a:xfrm>
              <a:custGeom>
                <a:avLst/>
                <a:gdLst>
                  <a:gd name="T0" fmla="*/ 27 w 29"/>
                  <a:gd name="T1" fmla="*/ 9 h 59"/>
                  <a:gd name="T2" fmla="*/ 25 w 29"/>
                  <a:gd name="T3" fmla="*/ 3 h 59"/>
                  <a:gd name="T4" fmla="*/ 14 w 29"/>
                  <a:gd name="T5" fmla="*/ 0 h 59"/>
                  <a:gd name="T6" fmla="*/ 7 w 29"/>
                  <a:gd name="T7" fmla="*/ 3 h 59"/>
                  <a:gd name="T8" fmla="*/ 3 w 29"/>
                  <a:gd name="T9" fmla="*/ 11 h 59"/>
                  <a:gd name="T10" fmla="*/ 0 w 29"/>
                  <a:gd name="T11" fmla="*/ 40 h 59"/>
                  <a:gd name="T12" fmla="*/ 7 w 29"/>
                  <a:gd name="T13" fmla="*/ 57 h 59"/>
                  <a:gd name="T14" fmla="*/ 14 w 29"/>
                  <a:gd name="T15" fmla="*/ 59 h 59"/>
                  <a:gd name="T16" fmla="*/ 22 w 29"/>
                  <a:gd name="T17" fmla="*/ 57 h 59"/>
                  <a:gd name="T18" fmla="*/ 27 w 29"/>
                  <a:gd name="T19" fmla="*/ 51 h 59"/>
                  <a:gd name="T20" fmla="*/ 29 w 29"/>
                  <a:gd name="T21" fmla="*/ 42 h 59"/>
                  <a:gd name="T22" fmla="*/ 22 w 29"/>
                  <a:gd name="T23" fmla="*/ 26 h 59"/>
                  <a:gd name="T24" fmla="*/ 16 w 29"/>
                  <a:gd name="T25" fmla="*/ 23 h 59"/>
                  <a:gd name="T26" fmla="*/ 7 w 29"/>
                  <a:gd name="T27" fmla="*/ 26 h 59"/>
                  <a:gd name="T28" fmla="*/ 3 w 29"/>
                  <a:gd name="T29" fmla="*/ 31 h 59"/>
                  <a:gd name="T30" fmla="*/ 0 w 29"/>
                  <a:gd name="T31" fmla="*/ 4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" h="59">
                    <a:moveTo>
                      <a:pt x="27" y="9"/>
                    </a:moveTo>
                    <a:lnTo>
                      <a:pt x="25" y="3"/>
                    </a:lnTo>
                    <a:lnTo>
                      <a:pt x="14" y="0"/>
                    </a:lnTo>
                    <a:lnTo>
                      <a:pt x="7" y="3"/>
                    </a:lnTo>
                    <a:lnTo>
                      <a:pt x="3" y="11"/>
                    </a:lnTo>
                    <a:lnTo>
                      <a:pt x="0" y="40"/>
                    </a:lnTo>
                    <a:lnTo>
                      <a:pt x="7" y="57"/>
                    </a:lnTo>
                    <a:lnTo>
                      <a:pt x="14" y="59"/>
                    </a:lnTo>
                    <a:lnTo>
                      <a:pt x="22" y="57"/>
                    </a:lnTo>
                    <a:lnTo>
                      <a:pt x="27" y="51"/>
                    </a:lnTo>
                    <a:lnTo>
                      <a:pt x="29" y="42"/>
                    </a:lnTo>
                    <a:lnTo>
                      <a:pt x="22" y="26"/>
                    </a:lnTo>
                    <a:lnTo>
                      <a:pt x="16" y="23"/>
                    </a:lnTo>
                    <a:lnTo>
                      <a:pt x="7" y="26"/>
                    </a:lnTo>
                    <a:lnTo>
                      <a:pt x="3" y="31"/>
                    </a:lnTo>
                    <a:lnTo>
                      <a:pt x="0" y="4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1627" name="Freeform 11"/>
              <p:cNvSpPr>
                <a:spLocks/>
              </p:cNvSpPr>
              <p:nvPr/>
            </p:nvSpPr>
            <p:spPr bwMode="auto">
              <a:xfrm>
                <a:off x="4476" y="3359"/>
                <a:ext cx="23" cy="46"/>
              </a:xfrm>
              <a:custGeom>
                <a:avLst/>
                <a:gdLst>
                  <a:gd name="T0" fmla="*/ 27 w 29"/>
                  <a:gd name="T1" fmla="*/ 9 h 59"/>
                  <a:gd name="T2" fmla="*/ 25 w 29"/>
                  <a:gd name="T3" fmla="*/ 3 h 59"/>
                  <a:gd name="T4" fmla="*/ 14 w 29"/>
                  <a:gd name="T5" fmla="*/ 0 h 59"/>
                  <a:gd name="T6" fmla="*/ 7 w 29"/>
                  <a:gd name="T7" fmla="*/ 3 h 59"/>
                  <a:gd name="T8" fmla="*/ 3 w 29"/>
                  <a:gd name="T9" fmla="*/ 11 h 59"/>
                  <a:gd name="T10" fmla="*/ 0 w 29"/>
                  <a:gd name="T11" fmla="*/ 40 h 59"/>
                  <a:gd name="T12" fmla="*/ 7 w 29"/>
                  <a:gd name="T13" fmla="*/ 57 h 59"/>
                  <a:gd name="T14" fmla="*/ 14 w 29"/>
                  <a:gd name="T15" fmla="*/ 59 h 59"/>
                  <a:gd name="T16" fmla="*/ 23 w 29"/>
                  <a:gd name="T17" fmla="*/ 57 h 59"/>
                  <a:gd name="T18" fmla="*/ 27 w 29"/>
                  <a:gd name="T19" fmla="*/ 51 h 59"/>
                  <a:gd name="T20" fmla="*/ 29 w 29"/>
                  <a:gd name="T21" fmla="*/ 42 h 59"/>
                  <a:gd name="T22" fmla="*/ 23 w 29"/>
                  <a:gd name="T23" fmla="*/ 26 h 59"/>
                  <a:gd name="T24" fmla="*/ 16 w 29"/>
                  <a:gd name="T25" fmla="*/ 23 h 59"/>
                  <a:gd name="T26" fmla="*/ 7 w 29"/>
                  <a:gd name="T27" fmla="*/ 26 h 59"/>
                  <a:gd name="T28" fmla="*/ 3 w 29"/>
                  <a:gd name="T29" fmla="*/ 31 h 59"/>
                  <a:gd name="T30" fmla="*/ 0 w 29"/>
                  <a:gd name="T31" fmla="*/ 4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" h="59">
                    <a:moveTo>
                      <a:pt x="27" y="9"/>
                    </a:moveTo>
                    <a:lnTo>
                      <a:pt x="25" y="3"/>
                    </a:lnTo>
                    <a:lnTo>
                      <a:pt x="14" y="0"/>
                    </a:lnTo>
                    <a:lnTo>
                      <a:pt x="7" y="3"/>
                    </a:lnTo>
                    <a:lnTo>
                      <a:pt x="3" y="11"/>
                    </a:lnTo>
                    <a:lnTo>
                      <a:pt x="0" y="40"/>
                    </a:lnTo>
                    <a:lnTo>
                      <a:pt x="7" y="57"/>
                    </a:lnTo>
                    <a:lnTo>
                      <a:pt x="14" y="59"/>
                    </a:lnTo>
                    <a:lnTo>
                      <a:pt x="23" y="57"/>
                    </a:lnTo>
                    <a:lnTo>
                      <a:pt x="27" y="51"/>
                    </a:lnTo>
                    <a:lnTo>
                      <a:pt x="29" y="42"/>
                    </a:lnTo>
                    <a:lnTo>
                      <a:pt x="23" y="26"/>
                    </a:lnTo>
                    <a:lnTo>
                      <a:pt x="16" y="23"/>
                    </a:lnTo>
                    <a:lnTo>
                      <a:pt x="7" y="26"/>
                    </a:lnTo>
                    <a:lnTo>
                      <a:pt x="3" y="31"/>
                    </a:lnTo>
                    <a:lnTo>
                      <a:pt x="0" y="4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1628" name="Freeform 12"/>
              <p:cNvSpPr>
                <a:spLocks/>
              </p:cNvSpPr>
              <p:nvPr/>
            </p:nvSpPr>
            <p:spPr bwMode="auto">
              <a:xfrm>
                <a:off x="4539" y="3394"/>
                <a:ext cx="1" cy="5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1629" name="Freeform 13"/>
              <p:cNvSpPr>
                <a:spLocks/>
              </p:cNvSpPr>
              <p:nvPr/>
            </p:nvSpPr>
            <p:spPr bwMode="auto">
              <a:xfrm>
                <a:off x="4580" y="3359"/>
                <a:ext cx="26" cy="31"/>
              </a:xfrm>
              <a:custGeom>
                <a:avLst/>
                <a:gdLst>
                  <a:gd name="T0" fmla="*/ 22 w 33"/>
                  <a:gd name="T1" fmla="*/ 0 h 40"/>
                  <a:gd name="T2" fmla="*/ 0 w 33"/>
                  <a:gd name="T3" fmla="*/ 40 h 40"/>
                  <a:gd name="T4" fmla="*/ 33 w 33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40">
                    <a:moveTo>
                      <a:pt x="22" y="0"/>
                    </a:moveTo>
                    <a:lnTo>
                      <a:pt x="0" y="40"/>
                    </a:lnTo>
                    <a:lnTo>
                      <a:pt x="33" y="4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1630" name="Line 14"/>
              <p:cNvSpPr>
                <a:spLocks noChangeShapeType="1"/>
              </p:cNvSpPr>
              <p:nvPr/>
            </p:nvSpPr>
            <p:spPr bwMode="auto">
              <a:xfrm>
                <a:off x="4597" y="3359"/>
                <a:ext cx="1" cy="46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1631" name="Freeform 15"/>
              <p:cNvSpPr>
                <a:spLocks/>
              </p:cNvSpPr>
              <p:nvPr/>
            </p:nvSpPr>
            <p:spPr bwMode="auto">
              <a:xfrm>
                <a:off x="4632" y="3359"/>
                <a:ext cx="25" cy="46"/>
              </a:xfrm>
              <a:custGeom>
                <a:avLst/>
                <a:gdLst>
                  <a:gd name="T0" fmla="*/ 4 w 31"/>
                  <a:gd name="T1" fmla="*/ 0 h 59"/>
                  <a:gd name="T2" fmla="*/ 28 w 31"/>
                  <a:gd name="T3" fmla="*/ 0 h 59"/>
                  <a:gd name="T4" fmla="*/ 15 w 31"/>
                  <a:gd name="T5" fmla="*/ 23 h 59"/>
                  <a:gd name="T6" fmla="*/ 22 w 31"/>
                  <a:gd name="T7" fmla="*/ 23 h 59"/>
                  <a:gd name="T8" fmla="*/ 26 w 31"/>
                  <a:gd name="T9" fmla="*/ 26 h 59"/>
                  <a:gd name="T10" fmla="*/ 28 w 31"/>
                  <a:gd name="T11" fmla="*/ 28 h 59"/>
                  <a:gd name="T12" fmla="*/ 31 w 31"/>
                  <a:gd name="T13" fmla="*/ 37 h 59"/>
                  <a:gd name="T14" fmla="*/ 28 w 31"/>
                  <a:gd name="T15" fmla="*/ 51 h 59"/>
                  <a:gd name="T16" fmla="*/ 24 w 31"/>
                  <a:gd name="T17" fmla="*/ 57 h 59"/>
                  <a:gd name="T18" fmla="*/ 17 w 31"/>
                  <a:gd name="T19" fmla="*/ 59 h 59"/>
                  <a:gd name="T20" fmla="*/ 11 w 31"/>
                  <a:gd name="T21" fmla="*/ 59 h 59"/>
                  <a:gd name="T22" fmla="*/ 4 w 31"/>
                  <a:gd name="T23" fmla="*/ 57 h 59"/>
                  <a:gd name="T24" fmla="*/ 2 w 31"/>
                  <a:gd name="T25" fmla="*/ 54 h 59"/>
                  <a:gd name="T26" fmla="*/ 0 w 31"/>
                  <a:gd name="T27" fmla="*/ 4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59">
                    <a:moveTo>
                      <a:pt x="4" y="0"/>
                    </a:moveTo>
                    <a:lnTo>
                      <a:pt x="28" y="0"/>
                    </a:lnTo>
                    <a:lnTo>
                      <a:pt x="15" y="23"/>
                    </a:lnTo>
                    <a:lnTo>
                      <a:pt x="22" y="23"/>
                    </a:lnTo>
                    <a:lnTo>
                      <a:pt x="26" y="26"/>
                    </a:lnTo>
                    <a:lnTo>
                      <a:pt x="28" y="28"/>
                    </a:lnTo>
                    <a:lnTo>
                      <a:pt x="31" y="37"/>
                    </a:lnTo>
                    <a:lnTo>
                      <a:pt x="28" y="51"/>
                    </a:lnTo>
                    <a:lnTo>
                      <a:pt x="24" y="57"/>
                    </a:lnTo>
                    <a:lnTo>
                      <a:pt x="17" y="59"/>
                    </a:lnTo>
                    <a:lnTo>
                      <a:pt x="11" y="59"/>
                    </a:lnTo>
                    <a:lnTo>
                      <a:pt x="4" y="57"/>
                    </a:lnTo>
                    <a:lnTo>
                      <a:pt x="2" y="5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1632" name="Freeform 16"/>
              <p:cNvSpPr>
                <a:spLocks/>
              </p:cNvSpPr>
              <p:nvPr/>
            </p:nvSpPr>
            <p:spPr bwMode="auto">
              <a:xfrm>
                <a:off x="4686" y="3359"/>
                <a:ext cx="23" cy="46"/>
              </a:xfrm>
              <a:custGeom>
                <a:avLst/>
                <a:gdLst>
                  <a:gd name="T0" fmla="*/ 11 w 29"/>
                  <a:gd name="T1" fmla="*/ 0 h 59"/>
                  <a:gd name="T2" fmla="*/ 5 w 29"/>
                  <a:gd name="T3" fmla="*/ 3 h 59"/>
                  <a:gd name="T4" fmla="*/ 0 w 29"/>
                  <a:gd name="T5" fmla="*/ 11 h 59"/>
                  <a:gd name="T6" fmla="*/ 0 w 29"/>
                  <a:gd name="T7" fmla="*/ 48 h 59"/>
                  <a:gd name="T8" fmla="*/ 5 w 29"/>
                  <a:gd name="T9" fmla="*/ 57 h 59"/>
                  <a:gd name="T10" fmla="*/ 11 w 29"/>
                  <a:gd name="T11" fmla="*/ 59 h 59"/>
                  <a:gd name="T12" fmla="*/ 22 w 29"/>
                  <a:gd name="T13" fmla="*/ 57 h 59"/>
                  <a:gd name="T14" fmla="*/ 29 w 29"/>
                  <a:gd name="T15" fmla="*/ 34 h 59"/>
                  <a:gd name="T16" fmla="*/ 29 w 29"/>
                  <a:gd name="T17" fmla="*/ 26 h 59"/>
                  <a:gd name="T18" fmla="*/ 22 w 29"/>
                  <a:gd name="T19" fmla="*/ 3 h 59"/>
                  <a:gd name="T20" fmla="*/ 16 w 29"/>
                  <a:gd name="T21" fmla="*/ 0 h 59"/>
                  <a:gd name="T22" fmla="*/ 11 w 29"/>
                  <a:gd name="T2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59">
                    <a:moveTo>
                      <a:pt x="11" y="0"/>
                    </a:moveTo>
                    <a:lnTo>
                      <a:pt x="5" y="3"/>
                    </a:lnTo>
                    <a:lnTo>
                      <a:pt x="0" y="11"/>
                    </a:lnTo>
                    <a:lnTo>
                      <a:pt x="0" y="48"/>
                    </a:lnTo>
                    <a:lnTo>
                      <a:pt x="5" y="57"/>
                    </a:lnTo>
                    <a:lnTo>
                      <a:pt x="11" y="59"/>
                    </a:lnTo>
                    <a:lnTo>
                      <a:pt x="22" y="57"/>
                    </a:lnTo>
                    <a:lnTo>
                      <a:pt x="29" y="34"/>
                    </a:lnTo>
                    <a:lnTo>
                      <a:pt x="29" y="26"/>
                    </a:lnTo>
                    <a:lnTo>
                      <a:pt x="22" y="3"/>
                    </a:lnTo>
                    <a:lnTo>
                      <a:pt x="16" y="0"/>
                    </a:lnTo>
                    <a:lnTo>
                      <a:pt x="11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1633" name="Line 17"/>
              <p:cNvSpPr>
                <a:spLocks noChangeShapeType="1"/>
              </p:cNvSpPr>
              <p:nvPr/>
            </p:nvSpPr>
            <p:spPr bwMode="auto">
              <a:xfrm>
                <a:off x="4598" y="3587"/>
                <a:ext cx="1" cy="1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1634" name="Freeform 18"/>
              <p:cNvSpPr>
                <a:spLocks/>
              </p:cNvSpPr>
              <p:nvPr/>
            </p:nvSpPr>
            <p:spPr bwMode="auto">
              <a:xfrm>
                <a:off x="4305" y="3421"/>
                <a:ext cx="416" cy="118"/>
              </a:xfrm>
              <a:custGeom>
                <a:avLst/>
                <a:gdLst>
                  <a:gd name="T0" fmla="*/ 370 w 525"/>
                  <a:gd name="T1" fmla="*/ 149 h 149"/>
                  <a:gd name="T2" fmla="*/ 370 w 525"/>
                  <a:gd name="T3" fmla="*/ 0 h 149"/>
                  <a:gd name="T4" fmla="*/ 0 w 525"/>
                  <a:gd name="T5" fmla="*/ 0 h 149"/>
                  <a:gd name="T6" fmla="*/ 525 w 525"/>
                  <a:gd name="T7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5" h="149">
                    <a:moveTo>
                      <a:pt x="370" y="149"/>
                    </a:moveTo>
                    <a:lnTo>
                      <a:pt x="370" y="0"/>
                    </a:lnTo>
                    <a:lnTo>
                      <a:pt x="0" y="0"/>
                    </a:lnTo>
                    <a:lnTo>
                      <a:pt x="525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111635" name="Text Box 19"/>
          <p:cNvSpPr txBox="1">
            <a:spLocks noChangeArrowheads="1"/>
          </p:cNvSpPr>
          <p:nvPr/>
        </p:nvSpPr>
        <p:spPr bwMode="auto">
          <a:xfrm>
            <a:off x="5661025" y="2133600"/>
            <a:ext cx="2257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cs-CZ" altLang="cs-CZ" sz="2000" b="1"/>
              <a:t>  rozdílový peptid</a:t>
            </a:r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5651500" y="1628775"/>
            <a:ext cx="198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cs-CZ" altLang="cs-CZ" sz="2000" b="1"/>
              <a:t>  stejný protein</a:t>
            </a:r>
          </a:p>
        </p:txBody>
      </p:sp>
      <p:sp>
        <p:nvSpPr>
          <p:cNvPr id="111641" name="Rectangle 25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animBg="1"/>
      <p:bldP spid="111635" grpId="0"/>
      <p:bldP spid="1116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493365" y="5949280"/>
            <a:ext cx="4305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/>
              <a:t>Aebersold R. et al, Nat. Chem. Biol., 14, </a:t>
            </a:r>
            <a:r>
              <a:rPr lang="cs-CZ" sz="1400" smtClean="0"/>
              <a:t>206–214 (2018)</a:t>
            </a:r>
            <a:endParaRPr lang="cs-CZ" sz="1400"/>
          </a:p>
        </p:txBody>
      </p:sp>
      <p:sp>
        <p:nvSpPr>
          <p:cNvPr id="2" name="Rectangle 49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6682201" cy="327564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99792" y="372269"/>
            <a:ext cx="36984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i="1" smtClean="0">
                <a:latin typeface="Berlin Sans FB Demi" pitchFamily="34" charset="0"/>
              </a:rPr>
              <a:t>Komplexita proteomu</a:t>
            </a:r>
            <a:endParaRPr lang="cs-CZ" altLang="cs-CZ" sz="2800" i="1">
              <a:latin typeface="Berlin Sans FB Demi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491778" y="1286980"/>
            <a:ext cx="6562082" cy="574786"/>
            <a:chOff x="491778" y="1286980"/>
            <a:chExt cx="6562082" cy="574786"/>
          </a:xfrm>
        </p:grpSpPr>
        <p:sp>
          <p:nvSpPr>
            <p:cNvPr id="6" name="Zaoblený obdélník 5"/>
            <p:cNvSpPr/>
            <p:nvPr/>
          </p:nvSpPr>
          <p:spPr>
            <a:xfrm>
              <a:off x="933180" y="1286980"/>
              <a:ext cx="6120680" cy="288032"/>
            </a:xfrm>
            <a:prstGeom prst="roundRect">
              <a:avLst/>
            </a:prstGeom>
            <a:solidFill>
              <a:srgbClr val="66FFFF">
                <a:alpha val="3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Zaoblený obdélník 7"/>
            <p:cNvSpPr/>
            <p:nvPr/>
          </p:nvSpPr>
          <p:spPr>
            <a:xfrm>
              <a:off x="491778" y="1573734"/>
              <a:ext cx="3504158" cy="288032"/>
            </a:xfrm>
            <a:prstGeom prst="roundRect">
              <a:avLst/>
            </a:prstGeom>
            <a:solidFill>
              <a:srgbClr val="66FFFF">
                <a:alpha val="3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514830" y="1859090"/>
            <a:ext cx="6539030" cy="1111814"/>
            <a:chOff x="514830" y="1859090"/>
            <a:chExt cx="6539030" cy="1111814"/>
          </a:xfrm>
        </p:grpSpPr>
        <p:sp>
          <p:nvSpPr>
            <p:cNvPr id="7" name="Zaoblený obdélník 6"/>
            <p:cNvSpPr/>
            <p:nvPr/>
          </p:nvSpPr>
          <p:spPr>
            <a:xfrm>
              <a:off x="514830" y="2682872"/>
              <a:ext cx="5281306" cy="288032"/>
            </a:xfrm>
            <a:prstGeom prst="roundRect">
              <a:avLst/>
            </a:prstGeom>
            <a:solidFill>
              <a:srgbClr val="FF9900">
                <a:alpha val="3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Zaoblený obdélník 8"/>
            <p:cNvSpPr/>
            <p:nvPr/>
          </p:nvSpPr>
          <p:spPr>
            <a:xfrm>
              <a:off x="5580112" y="1859090"/>
              <a:ext cx="1473748" cy="288032"/>
            </a:xfrm>
            <a:prstGeom prst="roundRect">
              <a:avLst/>
            </a:prstGeom>
            <a:solidFill>
              <a:srgbClr val="FF9900">
                <a:alpha val="3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Zaoblený obdélník 9"/>
            <p:cNvSpPr/>
            <p:nvPr/>
          </p:nvSpPr>
          <p:spPr>
            <a:xfrm>
              <a:off x="3347863" y="2145742"/>
              <a:ext cx="3168353" cy="288032"/>
            </a:xfrm>
            <a:prstGeom prst="roundRect">
              <a:avLst/>
            </a:prstGeom>
            <a:solidFill>
              <a:srgbClr val="FF9900">
                <a:alpha val="34902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Zaoblený obdélník 10"/>
          <p:cNvSpPr/>
          <p:nvPr/>
        </p:nvSpPr>
        <p:spPr>
          <a:xfrm>
            <a:off x="766524" y="3205916"/>
            <a:ext cx="2671568" cy="288032"/>
          </a:xfrm>
          <a:prstGeom prst="roundRect">
            <a:avLst/>
          </a:prstGeom>
          <a:solidFill>
            <a:srgbClr val="FF0000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2" name="Skupina 21"/>
          <p:cNvGrpSpPr/>
          <p:nvPr/>
        </p:nvGrpSpPr>
        <p:grpSpPr>
          <a:xfrm>
            <a:off x="3174335" y="1859090"/>
            <a:ext cx="5495649" cy="4787852"/>
            <a:chOff x="5076056" y="4464074"/>
            <a:chExt cx="5495649" cy="4787852"/>
          </a:xfrm>
        </p:grpSpPr>
        <p:grpSp>
          <p:nvGrpSpPr>
            <p:cNvPr id="19" name="Skupina 18"/>
            <p:cNvGrpSpPr/>
            <p:nvPr/>
          </p:nvGrpSpPr>
          <p:grpSpPr>
            <a:xfrm>
              <a:off x="5076056" y="4464074"/>
              <a:ext cx="5495649" cy="4787852"/>
              <a:chOff x="3264347" y="4562620"/>
              <a:chExt cx="5495649" cy="4787852"/>
            </a:xfrm>
          </p:grpSpPr>
          <p:pic>
            <p:nvPicPr>
              <p:cNvPr id="3" name="Obrázek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4347" y="4562620"/>
                <a:ext cx="5495649" cy="4787852"/>
              </a:xfrm>
              <a:prstGeom prst="rect">
                <a:avLst/>
              </a:prstGeom>
            </p:spPr>
          </p:pic>
          <p:sp>
            <p:nvSpPr>
              <p:cNvPr id="14" name="Zaoblený obdélník 13"/>
              <p:cNvSpPr/>
              <p:nvPr/>
            </p:nvSpPr>
            <p:spPr>
              <a:xfrm>
                <a:off x="7244745" y="5909022"/>
                <a:ext cx="1431711" cy="256282"/>
              </a:xfrm>
              <a:prstGeom prst="roundRect">
                <a:avLst/>
              </a:prstGeom>
              <a:solidFill>
                <a:srgbClr val="66FFFF">
                  <a:alpha val="34902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Zaoblený obdélník 14"/>
              <p:cNvSpPr/>
              <p:nvPr/>
            </p:nvSpPr>
            <p:spPr>
              <a:xfrm>
                <a:off x="3341361" y="6170279"/>
                <a:ext cx="2022727" cy="229269"/>
              </a:xfrm>
              <a:prstGeom prst="roundRect">
                <a:avLst/>
              </a:prstGeom>
              <a:solidFill>
                <a:srgbClr val="66FFFF">
                  <a:alpha val="34902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Zaoblený obdélník 15"/>
              <p:cNvSpPr/>
              <p:nvPr/>
            </p:nvSpPr>
            <p:spPr>
              <a:xfrm>
                <a:off x="6012160" y="6589787"/>
                <a:ext cx="2664296" cy="288032"/>
              </a:xfrm>
              <a:prstGeom prst="roundRect">
                <a:avLst/>
              </a:prstGeom>
              <a:solidFill>
                <a:srgbClr val="FF9900">
                  <a:alpha val="34902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Zaoblený obdélník 16"/>
              <p:cNvSpPr/>
              <p:nvPr/>
            </p:nvSpPr>
            <p:spPr>
              <a:xfrm>
                <a:off x="7962900" y="6165304"/>
                <a:ext cx="713556" cy="234244"/>
              </a:xfrm>
              <a:prstGeom prst="roundRect">
                <a:avLst/>
              </a:prstGeom>
              <a:solidFill>
                <a:srgbClr val="FF9900">
                  <a:alpha val="34902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Zaoblený obdélník 17"/>
              <p:cNvSpPr/>
              <p:nvPr/>
            </p:nvSpPr>
            <p:spPr>
              <a:xfrm>
                <a:off x="3341361" y="6399548"/>
                <a:ext cx="1374655" cy="234244"/>
              </a:xfrm>
              <a:prstGeom prst="roundRect">
                <a:avLst/>
              </a:prstGeom>
              <a:solidFill>
                <a:srgbClr val="FF9900">
                  <a:alpha val="34902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0" name="Zaoblený obdélník 19"/>
            <p:cNvSpPr/>
            <p:nvPr/>
          </p:nvSpPr>
          <p:spPr>
            <a:xfrm>
              <a:off x="6707401" y="5824890"/>
              <a:ext cx="1594363" cy="24674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2058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42" name="Group 2"/>
          <p:cNvGrpSpPr>
            <a:grpSpLocks/>
          </p:cNvGrpSpPr>
          <p:nvPr/>
        </p:nvGrpSpPr>
        <p:grpSpPr bwMode="auto">
          <a:xfrm>
            <a:off x="684213" y="690563"/>
            <a:ext cx="7758112" cy="5978525"/>
            <a:chOff x="476" y="346"/>
            <a:chExt cx="4887" cy="3766"/>
          </a:xfrm>
        </p:grpSpPr>
        <p:sp>
          <p:nvSpPr>
            <p:cNvPr id="112643" name="Rectangle 3"/>
            <p:cNvSpPr>
              <a:spLocks noChangeArrowheads="1"/>
            </p:cNvSpPr>
            <p:nvPr/>
          </p:nvSpPr>
          <p:spPr bwMode="auto">
            <a:xfrm>
              <a:off x="476" y="346"/>
              <a:ext cx="4887" cy="3766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644" name="Freeform 4"/>
            <p:cNvSpPr>
              <a:spLocks/>
            </p:cNvSpPr>
            <p:nvPr/>
          </p:nvSpPr>
          <p:spPr bwMode="auto">
            <a:xfrm>
              <a:off x="773" y="1168"/>
              <a:ext cx="4496" cy="2455"/>
            </a:xfrm>
            <a:custGeom>
              <a:avLst/>
              <a:gdLst>
                <a:gd name="T0" fmla="*/ 89 w 5469"/>
                <a:gd name="T1" fmla="*/ 2456 h 2986"/>
                <a:gd name="T2" fmla="*/ 182 w 5469"/>
                <a:gd name="T3" fmla="*/ 2708 h 2986"/>
                <a:gd name="T4" fmla="*/ 265 w 5469"/>
                <a:gd name="T5" fmla="*/ 2398 h 2986"/>
                <a:gd name="T6" fmla="*/ 364 w 5469"/>
                <a:gd name="T7" fmla="*/ 2233 h 2986"/>
                <a:gd name="T8" fmla="*/ 462 w 5469"/>
                <a:gd name="T9" fmla="*/ 2565 h 2986"/>
                <a:gd name="T10" fmla="*/ 544 w 5469"/>
                <a:gd name="T11" fmla="*/ 2828 h 2986"/>
                <a:gd name="T12" fmla="*/ 632 w 5469"/>
                <a:gd name="T13" fmla="*/ 2695 h 2986"/>
                <a:gd name="T14" fmla="*/ 716 w 5469"/>
                <a:gd name="T15" fmla="*/ 2545 h 2986"/>
                <a:gd name="T16" fmla="*/ 804 w 5469"/>
                <a:gd name="T17" fmla="*/ 2855 h 2986"/>
                <a:gd name="T18" fmla="*/ 885 w 5469"/>
                <a:gd name="T19" fmla="*/ 2554 h 2986"/>
                <a:gd name="T20" fmla="*/ 968 w 5469"/>
                <a:gd name="T21" fmla="*/ 2678 h 2986"/>
                <a:gd name="T22" fmla="*/ 1051 w 5469"/>
                <a:gd name="T23" fmla="*/ 2590 h 2986"/>
                <a:gd name="T24" fmla="*/ 1129 w 5469"/>
                <a:gd name="T25" fmla="*/ 2803 h 2986"/>
                <a:gd name="T26" fmla="*/ 1216 w 5469"/>
                <a:gd name="T27" fmla="*/ 2639 h 2986"/>
                <a:gd name="T28" fmla="*/ 1300 w 5469"/>
                <a:gd name="T29" fmla="*/ 2739 h 2986"/>
                <a:gd name="T30" fmla="*/ 1381 w 5469"/>
                <a:gd name="T31" fmla="*/ 2559 h 2986"/>
                <a:gd name="T32" fmla="*/ 1461 w 5469"/>
                <a:gd name="T33" fmla="*/ 2872 h 2986"/>
                <a:gd name="T34" fmla="*/ 1542 w 5469"/>
                <a:gd name="T35" fmla="*/ 2559 h 2986"/>
                <a:gd name="T36" fmla="*/ 1627 w 5469"/>
                <a:gd name="T37" fmla="*/ 2648 h 2986"/>
                <a:gd name="T38" fmla="*/ 1715 w 5469"/>
                <a:gd name="T39" fmla="*/ 2567 h 2986"/>
                <a:gd name="T40" fmla="*/ 1801 w 5469"/>
                <a:gd name="T41" fmla="*/ 2913 h 2986"/>
                <a:gd name="T42" fmla="*/ 1888 w 5469"/>
                <a:gd name="T43" fmla="*/ 2506 h 2986"/>
                <a:gd name="T44" fmla="*/ 1970 w 5469"/>
                <a:gd name="T45" fmla="*/ 2745 h 2986"/>
                <a:gd name="T46" fmla="*/ 2053 w 5469"/>
                <a:gd name="T47" fmla="*/ 2528 h 2986"/>
                <a:gd name="T48" fmla="*/ 2136 w 5469"/>
                <a:gd name="T49" fmla="*/ 2458 h 2986"/>
                <a:gd name="T50" fmla="*/ 2225 w 5469"/>
                <a:gd name="T51" fmla="*/ 2760 h 2986"/>
                <a:gd name="T52" fmla="*/ 2304 w 5469"/>
                <a:gd name="T53" fmla="*/ 2338 h 2986"/>
                <a:gd name="T54" fmla="*/ 2388 w 5469"/>
                <a:gd name="T55" fmla="*/ 2820 h 2986"/>
                <a:gd name="T56" fmla="*/ 2472 w 5469"/>
                <a:gd name="T57" fmla="*/ 2631 h 2986"/>
                <a:gd name="T58" fmla="*/ 2562 w 5469"/>
                <a:gd name="T59" fmla="*/ 2618 h 2986"/>
                <a:gd name="T60" fmla="*/ 2651 w 5469"/>
                <a:gd name="T61" fmla="*/ 2513 h 2986"/>
                <a:gd name="T62" fmla="*/ 2738 w 5469"/>
                <a:gd name="T63" fmla="*/ 2812 h 2986"/>
                <a:gd name="T64" fmla="*/ 2820 w 5469"/>
                <a:gd name="T65" fmla="*/ 2558 h 2986"/>
                <a:gd name="T66" fmla="*/ 2904 w 5469"/>
                <a:gd name="T67" fmla="*/ 2677 h 2986"/>
                <a:gd name="T68" fmla="*/ 2985 w 5469"/>
                <a:gd name="T69" fmla="*/ 2568 h 2986"/>
                <a:gd name="T70" fmla="*/ 3068 w 5469"/>
                <a:gd name="T71" fmla="*/ 2604 h 2986"/>
                <a:gd name="T72" fmla="*/ 3157 w 5469"/>
                <a:gd name="T73" fmla="*/ 2492 h 2986"/>
                <a:gd name="T74" fmla="*/ 3242 w 5469"/>
                <a:gd name="T75" fmla="*/ 2440 h 2986"/>
                <a:gd name="T76" fmla="*/ 3332 w 5469"/>
                <a:gd name="T77" fmla="*/ 2648 h 2986"/>
                <a:gd name="T78" fmla="*/ 3415 w 5469"/>
                <a:gd name="T79" fmla="*/ 2473 h 2986"/>
                <a:gd name="T80" fmla="*/ 3503 w 5469"/>
                <a:gd name="T81" fmla="*/ 2552 h 2986"/>
                <a:gd name="T82" fmla="*/ 3587 w 5469"/>
                <a:gd name="T83" fmla="*/ 2522 h 2986"/>
                <a:gd name="T84" fmla="*/ 3675 w 5469"/>
                <a:gd name="T85" fmla="*/ 2483 h 2986"/>
                <a:gd name="T86" fmla="*/ 3765 w 5469"/>
                <a:gd name="T87" fmla="*/ 2758 h 2986"/>
                <a:gd name="T88" fmla="*/ 3850 w 5469"/>
                <a:gd name="T89" fmla="*/ 2561 h 2986"/>
                <a:gd name="T90" fmla="*/ 3934 w 5469"/>
                <a:gd name="T91" fmla="*/ 2894 h 2986"/>
                <a:gd name="T92" fmla="*/ 4025 w 5469"/>
                <a:gd name="T93" fmla="*/ 2593 h 2986"/>
                <a:gd name="T94" fmla="*/ 4112 w 5469"/>
                <a:gd name="T95" fmla="*/ 2743 h 2986"/>
                <a:gd name="T96" fmla="*/ 4200 w 5469"/>
                <a:gd name="T97" fmla="*/ 2557 h 2986"/>
                <a:gd name="T98" fmla="*/ 4284 w 5469"/>
                <a:gd name="T99" fmla="*/ 2748 h 2986"/>
                <a:gd name="T100" fmla="*/ 4369 w 5469"/>
                <a:gd name="T101" fmla="*/ 2488 h 2986"/>
                <a:gd name="T102" fmla="*/ 4457 w 5469"/>
                <a:gd name="T103" fmla="*/ 2615 h 2986"/>
                <a:gd name="T104" fmla="*/ 4539 w 5469"/>
                <a:gd name="T105" fmla="*/ 2643 h 2986"/>
                <a:gd name="T106" fmla="*/ 4626 w 5469"/>
                <a:gd name="T107" fmla="*/ 2710 h 2986"/>
                <a:gd name="T108" fmla="*/ 4719 w 5469"/>
                <a:gd name="T109" fmla="*/ 2454 h 2986"/>
                <a:gd name="T110" fmla="*/ 4805 w 5469"/>
                <a:gd name="T111" fmla="*/ 2770 h 2986"/>
                <a:gd name="T112" fmla="*/ 4890 w 5469"/>
                <a:gd name="T113" fmla="*/ 2632 h 2986"/>
                <a:gd name="T114" fmla="*/ 4977 w 5469"/>
                <a:gd name="T115" fmla="*/ 2673 h 2986"/>
                <a:gd name="T116" fmla="*/ 5055 w 5469"/>
                <a:gd name="T117" fmla="*/ 2597 h 2986"/>
                <a:gd name="T118" fmla="*/ 5139 w 5469"/>
                <a:gd name="T119" fmla="*/ 2760 h 2986"/>
                <a:gd name="T120" fmla="*/ 5226 w 5469"/>
                <a:gd name="T121" fmla="*/ 2567 h 2986"/>
                <a:gd name="T122" fmla="*/ 5318 w 5469"/>
                <a:gd name="T123" fmla="*/ 2801 h 2986"/>
                <a:gd name="T124" fmla="*/ 5401 w 5469"/>
                <a:gd name="T125" fmla="*/ 2574 h 2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9" h="2986">
                  <a:moveTo>
                    <a:pt x="0" y="2629"/>
                  </a:moveTo>
                  <a:lnTo>
                    <a:pt x="0" y="2831"/>
                  </a:lnTo>
                  <a:lnTo>
                    <a:pt x="1" y="2462"/>
                  </a:lnTo>
                  <a:lnTo>
                    <a:pt x="1" y="2625"/>
                  </a:lnTo>
                  <a:lnTo>
                    <a:pt x="2" y="2494"/>
                  </a:lnTo>
                  <a:lnTo>
                    <a:pt x="3" y="2708"/>
                  </a:lnTo>
                  <a:lnTo>
                    <a:pt x="4" y="2568"/>
                  </a:lnTo>
                  <a:lnTo>
                    <a:pt x="4" y="2744"/>
                  </a:lnTo>
                  <a:lnTo>
                    <a:pt x="5" y="2518"/>
                  </a:lnTo>
                  <a:lnTo>
                    <a:pt x="6" y="2770"/>
                  </a:lnTo>
                  <a:lnTo>
                    <a:pt x="7" y="2583"/>
                  </a:lnTo>
                  <a:lnTo>
                    <a:pt x="7" y="2847"/>
                  </a:lnTo>
                  <a:lnTo>
                    <a:pt x="8" y="2652"/>
                  </a:lnTo>
                  <a:lnTo>
                    <a:pt x="9" y="2656"/>
                  </a:lnTo>
                  <a:lnTo>
                    <a:pt x="10" y="2444"/>
                  </a:lnTo>
                  <a:lnTo>
                    <a:pt x="10" y="2755"/>
                  </a:lnTo>
                  <a:lnTo>
                    <a:pt x="11" y="2587"/>
                  </a:lnTo>
                  <a:lnTo>
                    <a:pt x="11" y="2739"/>
                  </a:lnTo>
                  <a:lnTo>
                    <a:pt x="12" y="2578"/>
                  </a:lnTo>
                  <a:lnTo>
                    <a:pt x="13" y="2764"/>
                  </a:lnTo>
                  <a:lnTo>
                    <a:pt x="14" y="2538"/>
                  </a:lnTo>
                  <a:lnTo>
                    <a:pt x="14" y="2844"/>
                  </a:lnTo>
                  <a:lnTo>
                    <a:pt x="16" y="2638"/>
                  </a:lnTo>
                  <a:lnTo>
                    <a:pt x="16" y="2750"/>
                  </a:lnTo>
                  <a:lnTo>
                    <a:pt x="17" y="2530"/>
                  </a:lnTo>
                  <a:lnTo>
                    <a:pt x="19" y="2749"/>
                  </a:lnTo>
                  <a:lnTo>
                    <a:pt x="19" y="2503"/>
                  </a:lnTo>
                  <a:lnTo>
                    <a:pt x="20" y="2646"/>
                  </a:lnTo>
                  <a:lnTo>
                    <a:pt x="20" y="2592"/>
                  </a:lnTo>
                  <a:lnTo>
                    <a:pt x="21" y="2730"/>
                  </a:lnTo>
                  <a:lnTo>
                    <a:pt x="22" y="2499"/>
                  </a:lnTo>
                  <a:lnTo>
                    <a:pt x="22" y="2783"/>
                  </a:lnTo>
                  <a:lnTo>
                    <a:pt x="23" y="2549"/>
                  </a:lnTo>
                  <a:lnTo>
                    <a:pt x="24" y="2785"/>
                  </a:lnTo>
                  <a:lnTo>
                    <a:pt x="25" y="2539"/>
                  </a:lnTo>
                  <a:lnTo>
                    <a:pt x="27" y="2757"/>
                  </a:lnTo>
                  <a:lnTo>
                    <a:pt x="28" y="2579"/>
                  </a:lnTo>
                  <a:lnTo>
                    <a:pt x="29" y="2763"/>
                  </a:lnTo>
                  <a:lnTo>
                    <a:pt x="30" y="2520"/>
                  </a:lnTo>
                  <a:lnTo>
                    <a:pt x="30" y="2785"/>
                  </a:lnTo>
                  <a:lnTo>
                    <a:pt x="31" y="2584"/>
                  </a:lnTo>
                  <a:lnTo>
                    <a:pt x="32" y="2925"/>
                  </a:lnTo>
                  <a:lnTo>
                    <a:pt x="33" y="2498"/>
                  </a:lnTo>
                  <a:lnTo>
                    <a:pt x="34" y="2724"/>
                  </a:lnTo>
                  <a:lnTo>
                    <a:pt x="35" y="2499"/>
                  </a:lnTo>
                  <a:lnTo>
                    <a:pt x="36" y="2615"/>
                  </a:lnTo>
                  <a:lnTo>
                    <a:pt x="37" y="2510"/>
                  </a:lnTo>
                  <a:lnTo>
                    <a:pt x="37" y="2687"/>
                  </a:lnTo>
                  <a:lnTo>
                    <a:pt x="39" y="2488"/>
                  </a:lnTo>
                  <a:lnTo>
                    <a:pt x="40" y="2737"/>
                  </a:lnTo>
                  <a:lnTo>
                    <a:pt x="41" y="2456"/>
                  </a:lnTo>
                  <a:lnTo>
                    <a:pt x="41" y="2832"/>
                  </a:lnTo>
                  <a:lnTo>
                    <a:pt x="42" y="2585"/>
                  </a:lnTo>
                  <a:lnTo>
                    <a:pt x="42" y="2756"/>
                  </a:lnTo>
                  <a:lnTo>
                    <a:pt x="44" y="2544"/>
                  </a:lnTo>
                  <a:lnTo>
                    <a:pt x="45" y="2858"/>
                  </a:lnTo>
                  <a:lnTo>
                    <a:pt x="45" y="2656"/>
                  </a:lnTo>
                  <a:lnTo>
                    <a:pt x="46" y="2810"/>
                  </a:lnTo>
                  <a:lnTo>
                    <a:pt x="46" y="2607"/>
                  </a:lnTo>
                  <a:lnTo>
                    <a:pt x="47" y="2750"/>
                  </a:lnTo>
                  <a:lnTo>
                    <a:pt x="47" y="2653"/>
                  </a:lnTo>
                  <a:lnTo>
                    <a:pt x="48" y="2686"/>
                  </a:lnTo>
                  <a:lnTo>
                    <a:pt x="48" y="2495"/>
                  </a:lnTo>
                  <a:lnTo>
                    <a:pt x="49" y="2746"/>
                  </a:lnTo>
                  <a:lnTo>
                    <a:pt x="49" y="2478"/>
                  </a:lnTo>
                  <a:lnTo>
                    <a:pt x="50" y="2640"/>
                  </a:lnTo>
                  <a:lnTo>
                    <a:pt x="50" y="2581"/>
                  </a:lnTo>
                  <a:lnTo>
                    <a:pt x="51" y="2798"/>
                  </a:lnTo>
                  <a:lnTo>
                    <a:pt x="52" y="2625"/>
                  </a:lnTo>
                  <a:lnTo>
                    <a:pt x="52" y="2709"/>
                  </a:lnTo>
                  <a:lnTo>
                    <a:pt x="53" y="2525"/>
                  </a:lnTo>
                  <a:lnTo>
                    <a:pt x="53" y="2728"/>
                  </a:lnTo>
                  <a:lnTo>
                    <a:pt x="54" y="2409"/>
                  </a:lnTo>
                  <a:lnTo>
                    <a:pt x="55" y="2710"/>
                  </a:lnTo>
                  <a:lnTo>
                    <a:pt x="56" y="2425"/>
                  </a:lnTo>
                  <a:lnTo>
                    <a:pt x="57" y="2811"/>
                  </a:lnTo>
                  <a:lnTo>
                    <a:pt x="58" y="2502"/>
                  </a:lnTo>
                  <a:lnTo>
                    <a:pt x="59" y="2732"/>
                  </a:lnTo>
                  <a:lnTo>
                    <a:pt x="59" y="2523"/>
                  </a:lnTo>
                  <a:lnTo>
                    <a:pt x="61" y="2744"/>
                  </a:lnTo>
                  <a:lnTo>
                    <a:pt x="61" y="2561"/>
                  </a:lnTo>
                  <a:lnTo>
                    <a:pt x="62" y="2709"/>
                  </a:lnTo>
                  <a:lnTo>
                    <a:pt x="63" y="2572"/>
                  </a:lnTo>
                  <a:lnTo>
                    <a:pt x="64" y="2815"/>
                  </a:lnTo>
                  <a:lnTo>
                    <a:pt x="64" y="2652"/>
                  </a:lnTo>
                  <a:lnTo>
                    <a:pt x="65" y="2721"/>
                  </a:lnTo>
                  <a:lnTo>
                    <a:pt x="65" y="2628"/>
                  </a:lnTo>
                  <a:lnTo>
                    <a:pt x="66" y="2704"/>
                  </a:lnTo>
                  <a:lnTo>
                    <a:pt x="66" y="2584"/>
                  </a:lnTo>
                  <a:lnTo>
                    <a:pt x="67" y="2744"/>
                  </a:lnTo>
                  <a:lnTo>
                    <a:pt x="68" y="2581"/>
                  </a:lnTo>
                  <a:lnTo>
                    <a:pt x="69" y="2668"/>
                  </a:lnTo>
                  <a:lnTo>
                    <a:pt x="69" y="2543"/>
                  </a:lnTo>
                  <a:lnTo>
                    <a:pt x="70" y="2662"/>
                  </a:lnTo>
                  <a:lnTo>
                    <a:pt x="70" y="2488"/>
                  </a:lnTo>
                  <a:lnTo>
                    <a:pt x="71" y="2691"/>
                  </a:lnTo>
                  <a:lnTo>
                    <a:pt x="72" y="2517"/>
                  </a:lnTo>
                  <a:lnTo>
                    <a:pt x="73" y="2757"/>
                  </a:lnTo>
                  <a:lnTo>
                    <a:pt x="74" y="2509"/>
                  </a:lnTo>
                  <a:lnTo>
                    <a:pt x="74" y="2778"/>
                  </a:lnTo>
                  <a:lnTo>
                    <a:pt x="75" y="2508"/>
                  </a:lnTo>
                  <a:lnTo>
                    <a:pt x="76" y="2829"/>
                  </a:lnTo>
                  <a:lnTo>
                    <a:pt x="77" y="2501"/>
                  </a:lnTo>
                  <a:lnTo>
                    <a:pt x="78" y="2722"/>
                  </a:lnTo>
                  <a:lnTo>
                    <a:pt x="79" y="2546"/>
                  </a:lnTo>
                  <a:lnTo>
                    <a:pt x="79" y="2806"/>
                  </a:lnTo>
                  <a:lnTo>
                    <a:pt x="80" y="2512"/>
                  </a:lnTo>
                  <a:lnTo>
                    <a:pt x="81" y="2716"/>
                  </a:lnTo>
                  <a:lnTo>
                    <a:pt x="82" y="2505"/>
                  </a:lnTo>
                  <a:lnTo>
                    <a:pt x="83" y="2743"/>
                  </a:lnTo>
                  <a:lnTo>
                    <a:pt x="84" y="2618"/>
                  </a:lnTo>
                  <a:lnTo>
                    <a:pt x="85" y="2845"/>
                  </a:lnTo>
                  <a:lnTo>
                    <a:pt x="85" y="2678"/>
                  </a:lnTo>
                  <a:lnTo>
                    <a:pt x="86" y="2702"/>
                  </a:lnTo>
                  <a:lnTo>
                    <a:pt x="86" y="2506"/>
                  </a:lnTo>
                  <a:lnTo>
                    <a:pt x="87" y="2687"/>
                  </a:lnTo>
                  <a:lnTo>
                    <a:pt x="87" y="2544"/>
                  </a:lnTo>
                  <a:lnTo>
                    <a:pt x="88" y="2605"/>
                  </a:lnTo>
                  <a:lnTo>
                    <a:pt x="89" y="2456"/>
                  </a:lnTo>
                  <a:lnTo>
                    <a:pt x="89" y="2635"/>
                  </a:lnTo>
                  <a:lnTo>
                    <a:pt x="91" y="2313"/>
                  </a:lnTo>
                  <a:lnTo>
                    <a:pt x="92" y="2614"/>
                  </a:lnTo>
                  <a:lnTo>
                    <a:pt x="93" y="2463"/>
                  </a:lnTo>
                  <a:lnTo>
                    <a:pt x="93" y="2567"/>
                  </a:lnTo>
                  <a:lnTo>
                    <a:pt x="95" y="2336"/>
                  </a:lnTo>
                  <a:lnTo>
                    <a:pt x="95" y="2526"/>
                  </a:lnTo>
                  <a:lnTo>
                    <a:pt x="96" y="2343"/>
                  </a:lnTo>
                  <a:lnTo>
                    <a:pt x="97" y="2667"/>
                  </a:lnTo>
                  <a:lnTo>
                    <a:pt x="98" y="2274"/>
                  </a:lnTo>
                  <a:lnTo>
                    <a:pt x="100" y="2662"/>
                  </a:lnTo>
                  <a:lnTo>
                    <a:pt x="100" y="2519"/>
                  </a:lnTo>
                  <a:lnTo>
                    <a:pt x="101" y="2641"/>
                  </a:lnTo>
                  <a:lnTo>
                    <a:pt x="102" y="2428"/>
                  </a:lnTo>
                  <a:lnTo>
                    <a:pt x="103" y="2642"/>
                  </a:lnTo>
                  <a:lnTo>
                    <a:pt x="104" y="2552"/>
                  </a:lnTo>
                  <a:lnTo>
                    <a:pt x="105" y="2752"/>
                  </a:lnTo>
                  <a:lnTo>
                    <a:pt x="106" y="2489"/>
                  </a:lnTo>
                  <a:lnTo>
                    <a:pt x="107" y="2711"/>
                  </a:lnTo>
                  <a:lnTo>
                    <a:pt x="107" y="2571"/>
                  </a:lnTo>
                  <a:lnTo>
                    <a:pt x="108" y="2650"/>
                  </a:lnTo>
                  <a:lnTo>
                    <a:pt x="108" y="2512"/>
                  </a:lnTo>
                  <a:lnTo>
                    <a:pt x="110" y="2773"/>
                  </a:lnTo>
                  <a:lnTo>
                    <a:pt x="110" y="2628"/>
                  </a:lnTo>
                  <a:lnTo>
                    <a:pt x="111" y="2729"/>
                  </a:lnTo>
                  <a:lnTo>
                    <a:pt x="111" y="2550"/>
                  </a:lnTo>
                  <a:lnTo>
                    <a:pt x="112" y="2725"/>
                  </a:lnTo>
                  <a:lnTo>
                    <a:pt x="113" y="2547"/>
                  </a:lnTo>
                  <a:lnTo>
                    <a:pt x="113" y="2707"/>
                  </a:lnTo>
                  <a:lnTo>
                    <a:pt x="114" y="2598"/>
                  </a:lnTo>
                  <a:lnTo>
                    <a:pt x="114" y="2691"/>
                  </a:lnTo>
                  <a:lnTo>
                    <a:pt x="115" y="2676"/>
                  </a:lnTo>
                  <a:lnTo>
                    <a:pt x="115" y="2739"/>
                  </a:lnTo>
                  <a:lnTo>
                    <a:pt x="116" y="2604"/>
                  </a:lnTo>
                  <a:lnTo>
                    <a:pt x="116" y="2736"/>
                  </a:lnTo>
                  <a:lnTo>
                    <a:pt x="117" y="2524"/>
                  </a:lnTo>
                  <a:lnTo>
                    <a:pt x="117" y="2780"/>
                  </a:lnTo>
                  <a:lnTo>
                    <a:pt x="118" y="2552"/>
                  </a:lnTo>
                  <a:lnTo>
                    <a:pt x="119" y="2750"/>
                  </a:lnTo>
                  <a:lnTo>
                    <a:pt x="119" y="2564"/>
                  </a:lnTo>
                  <a:lnTo>
                    <a:pt x="120" y="2657"/>
                  </a:lnTo>
                  <a:lnTo>
                    <a:pt x="121" y="2578"/>
                  </a:lnTo>
                  <a:lnTo>
                    <a:pt x="121" y="2730"/>
                  </a:lnTo>
                  <a:lnTo>
                    <a:pt x="123" y="2522"/>
                  </a:lnTo>
                  <a:lnTo>
                    <a:pt x="124" y="2836"/>
                  </a:lnTo>
                  <a:lnTo>
                    <a:pt x="125" y="2509"/>
                  </a:lnTo>
                  <a:lnTo>
                    <a:pt x="126" y="2736"/>
                  </a:lnTo>
                  <a:lnTo>
                    <a:pt x="127" y="2432"/>
                  </a:lnTo>
                  <a:lnTo>
                    <a:pt x="128" y="2698"/>
                  </a:lnTo>
                  <a:lnTo>
                    <a:pt x="129" y="2509"/>
                  </a:lnTo>
                  <a:lnTo>
                    <a:pt x="130" y="2771"/>
                  </a:lnTo>
                  <a:lnTo>
                    <a:pt x="131" y="2501"/>
                  </a:lnTo>
                  <a:lnTo>
                    <a:pt x="131" y="2726"/>
                  </a:lnTo>
                  <a:lnTo>
                    <a:pt x="132" y="2498"/>
                  </a:lnTo>
                  <a:lnTo>
                    <a:pt x="133" y="2703"/>
                  </a:lnTo>
                  <a:lnTo>
                    <a:pt x="135" y="2303"/>
                  </a:lnTo>
                  <a:lnTo>
                    <a:pt x="135" y="2505"/>
                  </a:lnTo>
                  <a:lnTo>
                    <a:pt x="136" y="2490"/>
                  </a:lnTo>
                  <a:lnTo>
                    <a:pt x="136" y="2707"/>
                  </a:lnTo>
                  <a:lnTo>
                    <a:pt x="137" y="2399"/>
                  </a:lnTo>
                  <a:lnTo>
                    <a:pt x="137" y="2587"/>
                  </a:lnTo>
                  <a:lnTo>
                    <a:pt x="139" y="2337"/>
                  </a:lnTo>
                  <a:lnTo>
                    <a:pt x="139" y="2641"/>
                  </a:lnTo>
                  <a:lnTo>
                    <a:pt x="140" y="2490"/>
                  </a:lnTo>
                  <a:lnTo>
                    <a:pt x="141" y="2718"/>
                  </a:lnTo>
                  <a:lnTo>
                    <a:pt x="141" y="2415"/>
                  </a:lnTo>
                  <a:lnTo>
                    <a:pt x="142" y="2451"/>
                  </a:lnTo>
                  <a:lnTo>
                    <a:pt x="142" y="2313"/>
                  </a:lnTo>
                  <a:lnTo>
                    <a:pt x="143" y="2592"/>
                  </a:lnTo>
                  <a:lnTo>
                    <a:pt x="144" y="2439"/>
                  </a:lnTo>
                  <a:lnTo>
                    <a:pt x="145" y="2666"/>
                  </a:lnTo>
                  <a:lnTo>
                    <a:pt x="145" y="2543"/>
                  </a:lnTo>
                  <a:lnTo>
                    <a:pt x="146" y="2712"/>
                  </a:lnTo>
                  <a:lnTo>
                    <a:pt x="147" y="2355"/>
                  </a:lnTo>
                  <a:lnTo>
                    <a:pt x="147" y="2605"/>
                  </a:lnTo>
                  <a:lnTo>
                    <a:pt x="148" y="2552"/>
                  </a:lnTo>
                  <a:lnTo>
                    <a:pt x="148" y="2711"/>
                  </a:lnTo>
                  <a:lnTo>
                    <a:pt x="149" y="2448"/>
                  </a:lnTo>
                  <a:lnTo>
                    <a:pt x="150" y="2742"/>
                  </a:lnTo>
                  <a:lnTo>
                    <a:pt x="151" y="2494"/>
                  </a:lnTo>
                  <a:lnTo>
                    <a:pt x="151" y="2626"/>
                  </a:lnTo>
                  <a:lnTo>
                    <a:pt x="153" y="2461"/>
                  </a:lnTo>
                  <a:lnTo>
                    <a:pt x="153" y="2744"/>
                  </a:lnTo>
                  <a:lnTo>
                    <a:pt x="155" y="2476"/>
                  </a:lnTo>
                  <a:lnTo>
                    <a:pt x="155" y="2822"/>
                  </a:lnTo>
                  <a:lnTo>
                    <a:pt x="156" y="2362"/>
                  </a:lnTo>
                  <a:lnTo>
                    <a:pt x="157" y="2744"/>
                  </a:lnTo>
                  <a:lnTo>
                    <a:pt x="158" y="2446"/>
                  </a:lnTo>
                  <a:lnTo>
                    <a:pt x="158" y="2663"/>
                  </a:lnTo>
                  <a:lnTo>
                    <a:pt x="159" y="2513"/>
                  </a:lnTo>
                  <a:lnTo>
                    <a:pt x="160" y="2777"/>
                  </a:lnTo>
                  <a:lnTo>
                    <a:pt x="161" y="2461"/>
                  </a:lnTo>
                  <a:lnTo>
                    <a:pt x="162" y="2789"/>
                  </a:lnTo>
                  <a:lnTo>
                    <a:pt x="163" y="2539"/>
                  </a:lnTo>
                  <a:lnTo>
                    <a:pt x="163" y="2619"/>
                  </a:lnTo>
                  <a:lnTo>
                    <a:pt x="164" y="2478"/>
                  </a:lnTo>
                  <a:lnTo>
                    <a:pt x="164" y="2652"/>
                  </a:lnTo>
                  <a:lnTo>
                    <a:pt x="165" y="2546"/>
                  </a:lnTo>
                  <a:lnTo>
                    <a:pt x="165" y="2703"/>
                  </a:lnTo>
                  <a:lnTo>
                    <a:pt x="166" y="2440"/>
                  </a:lnTo>
                  <a:lnTo>
                    <a:pt x="166" y="2634"/>
                  </a:lnTo>
                  <a:lnTo>
                    <a:pt x="167" y="2584"/>
                  </a:lnTo>
                  <a:lnTo>
                    <a:pt x="167" y="2657"/>
                  </a:lnTo>
                  <a:lnTo>
                    <a:pt x="168" y="2604"/>
                  </a:lnTo>
                  <a:lnTo>
                    <a:pt x="168" y="2772"/>
                  </a:lnTo>
                  <a:lnTo>
                    <a:pt x="169" y="2460"/>
                  </a:lnTo>
                  <a:lnTo>
                    <a:pt x="170" y="2848"/>
                  </a:lnTo>
                  <a:lnTo>
                    <a:pt x="171" y="2451"/>
                  </a:lnTo>
                  <a:lnTo>
                    <a:pt x="172" y="2659"/>
                  </a:lnTo>
                  <a:lnTo>
                    <a:pt x="173" y="2520"/>
                  </a:lnTo>
                  <a:lnTo>
                    <a:pt x="173" y="2664"/>
                  </a:lnTo>
                  <a:lnTo>
                    <a:pt x="174" y="2469"/>
                  </a:lnTo>
                  <a:lnTo>
                    <a:pt x="176" y="2737"/>
                  </a:lnTo>
                  <a:lnTo>
                    <a:pt x="177" y="2504"/>
                  </a:lnTo>
                  <a:lnTo>
                    <a:pt x="178" y="2764"/>
                  </a:lnTo>
                  <a:lnTo>
                    <a:pt x="179" y="2434"/>
                  </a:lnTo>
                  <a:lnTo>
                    <a:pt x="181" y="2780"/>
                  </a:lnTo>
                  <a:lnTo>
                    <a:pt x="181" y="2561"/>
                  </a:lnTo>
                  <a:lnTo>
                    <a:pt x="182" y="2708"/>
                  </a:lnTo>
                  <a:lnTo>
                    <a:pt x="183" y="2487"/>
                  </a:lnTo>
                  <a:lnTo>
                    <a:pt x="184" y="2759"/>
                  </a:lnTo>
                  <a:lnTo>
                    <a:pt x="184" y="2649"/>
                  </a:lnTo>
                  <a:lnTo>
                    <a:pt x="185" y="2673"/>
                  </a:lnTo>
                  <a:lnTo>
                    <a:pt x="185" y="2499"/>
                  </a:lnTo>
                  <a:lnTo>
                    <a:pt x="186" y="2639"/>
                  </a:lnTo>
                  <a:lnTo>
                    <a:pt x="187" y="2513"/>
                  </a:lnTo>
                  <a:lnTo>
                    <a:pt x="187" y="2772"/>
                  </a:lnTo>
                  <a:lnTo>
                    <a:pt x="188" y="2551"/>
                  </a:lnTo>
                  <a:lnTo>
                    <a:pt x="189" y="2646"/>
                  </a:lnTo>
                  <a:lnTo>
                    <a:pt x="189" y="2460"/>
                  </a:lnTo>
                  <a:lnTo>
                    <a:pt x="190" y="2735"/>
                  </a:lnTo>
                  <a:lnTo>
                    <a:pt x="190" y="2455"/>
                  </a:lnTo>
                  <a:lnTo>
                    <a:pt x="192" y="2868"/>
                  </a:lnTo>
                  <a:lnTo>
                    <a:pt x="192" y="2718"/>
                  </a:lnTo>
                  <a:lnTo>
                    <a:pt x="193" y="2762"/>
                  </a:lnTo>
                  <a:lnTo>
                    <a:pt x="193" y="2387"/>
                  </a:lnTo>
                  <a:lnTo>
                    <a:pt x="195" y="2690"/>
                  </a:lnTo>
                  <a:lnTo>
                    <a:pt x="195" y="2457"/>
                  </a:lnTo>
                  <a:lnTo>
                    <a:pt x="196" y="2710"/>
                  </a:lnTo>
                  <a:lnTo>
                    <a:pt x="196" y="2539"/>
                  </a:lnTo>
                  <a:lnTo>
                    <a:pt x="197" y="2638"/>
                  </a:lnTo>
                  <a:lnTo>
                    <a:pt x="197" y="2428"/>
                  </a:lnTo>
                  <a:lnTo>
                    <a:pt x="198" y="2703"/>
                  </a:lnTo>
                  <a:lnTo>
                    <a:pt x="199" y="2502"/>
                  </a:lnTo>
                  <a:lnTo>
                    <a:pt x="199" y="2719"/>
                  </a:lnTo>
                  <a:lnTo>
                    <a:pt x="201" y="2440"/>
                  </a:lnTo>
                  <a:lnTo>
                    <a:pt x="201" y="2599"/>
                  </a:lnTo>
                  <a:lnTo>
                    <a:pt x="202" y="2530"/>
                  </a:lnTo>
                  <a:lnTo>
                    <a:pt x="203" y="2743"/>
                  </a:lnTo>
                  <a:lnTo>
                    <a:pt x="203" y="2567"/>
                  </a:lnTo>
                  <a:lnTo>
                    <a:pt x="204" y="2643"/>
                  </a:lnTo>
                  <a:lnTo>
                    <a:pt x="204" y="2501"/>
                  </a:lnTo>
                  <a:lnTo>
                    <a:pt x="205" y="2678"/>
                  </a:lnTo>
                  <a:lnTo>
                    <a:pt x="206" y="2442"/>
                  </a:lnTo>
                  <a:lnTo>
                    <a:pt x="207" y="2776"/>
                  </a:lnTo>
                  <a:lnTo>
                    <a:pt x="208" y="2557"/>
                  </a:lnTo>
                  <a:lnTo>
                    <a:pt x="208" y="2766"/>
                  </a:lnTo>
                  <a:lnTo>
                    <a:pt x="209" y="2538"/>
                  </a:lnTo>
                  <a:lnTo>
                    <a:pt x="210" y="2724"/>
                  </a:lnTo>
                  <a:lnTo>
                    <a:pt x="210" y="2621"/>
                  </a:lnTo>
                  <a:lnTo>
                    <a:pt x="211" y="2798"/>
                  </a:lnTo>
                  <a:lnTo>
                    <a:pt x="211" y="2616"/>
                  </a:lnTo>
                  <a:lnTo>
                    <a:pt x="212" y="2710"/>
                  </a:lnTo>
                  <a:lnTo>
                    <a:pt x="213" y="2384"/>
                  </a:lnTo>
                  <a:lnTo>
                    <a:pt x="213" y="2653"/>
                  </a:lnTo>
                  <a:lnTo>
                    <a:pt x="214" y="2499"/>
                  </a:lnTo>
                  <a:lnTo>
                    <a:pt x="214" y="2800"/>
                  </a:lnTo>
                  <a:lnTo>
                    <a:pt x="215" y="2377"/>
                  </a:lnTo>
                  <a:lnTo>
                    <a:pt x="216" y="2642"/>
                  </a:lnTo>
                  <a:lnTo>
                    <a:pt x="216" y="2421"/>
                  </a:lnTo>
                  <a:lnTo>
                    <a:pt x="218" y="2787"/>
                  </a:lnTo>
                  <a:lnTo>
                    <a:pt x="218" y="2570"/>
                  </a:lnTo>
                  <a:lnTo>
                    <a:pt x="220" y="2695"/>
                  </a:lnTo>
                  <a:lnTo>
                    <a:pt x="220" y="2563"/>
                  </a:lnTo>
                  <a:lnTo>
                    <a:pt x="221" y="2696"/>
                  </a:lnTo>
                  <a:lnTo>
                    <a:pt x="221" y="2567"/>
                  </a:lnTo>
                  <a:lnTo>
                    <a:pt x="222" y="2738"/>
                  </a:lnTo>
                  <a:lnTo>
                    <a:pt x="223" y="2601"/>
                  </a:lnTo>
                  <a:lnTo>
                    <a:pt x="223" y="2745"/>
                  </a:lnTo>
                  <a:lnTo>
                    <a:pt x="225" y="2505"/>
                  </a:lnTo>
                  <a:lnTo>
                    <a:pt x="225" y="2723"/>
                  </a:lnTo>
                  <a:lnTo>
                    <a:pt x="226" y="2532"/>
                  </a:lnTo>
                  <a:lnTo>
                    <a:pt x="226" y="2704"/>
                  </a:lnTo>
                  <a:lnTo>
                    <a:pt x="227" y="2449"/>
                  </a:lnTo>
                  <a:lnTo>
                    <a:pt x="228" y="2721"/>
                  </a:lnTo>
                  <a:lnTo>
                    <a:pt x="228" y="2573"/>
                  </a:lnTo>
                  <a:lnTo>
                    <a:pt x="229" y="2702"/>
                  </a:lnTo>
                  <a:lnTo>
                    <a:pt x="229" y="2495"/>
                  </a:lnTo>
                  <a:lnTo>
                    <a:pt x="230" y="2682"/>
                  </a:lnTo>
                  <a:lnTo>
                    <a:pt x="231" y="2457"/>
                  </a:lnTo>
                  <a:lnTo>
                    <a:pt x="232" y="2635"/>
                  </a:lnTo>
                  <a:lnTo>
                    <a:pt x="232" y="2453"/>
                  </a:lnTo>
                  <a:lnTo>
                    <a:pt x="233" y="2698"/>
                  </a:lnTo>
                  <a:lnTo>
                    <a:pt x="234" y="2600"/>
                  </a:lnTo>
                  <a:lnTo>
                    <a:pt x="234" y="2721"/>
                  </a:lnTo>
                  <a:lnTo>
                    <a:pt x="235" y="2570"/>
                  </a:lnTo>
                  <a:lnTo>
                    <a:pt x="235" y="2800"/>
                  </a:lnTo>
                  <a:lnTo>
                    <a:pt x="236" y="2540"/>
                  </a:lnTo>
                  <a:lnTo>
                    <a:pt x="237" y="2719"/>
                  </a:lnTo>
                  <a:lnTo>
                    <a:pt x="238" y="2399"/>
                  </a:lnTo>
                  <a:lnTo>
                    <a:pt x="239" y="2735"/>
                  </a:lnTo>
                  <a:lnTo>
                    <a:pt x="240" y="2557"/>
                  </a:lnTo>
                  <a:lnTo>
                    <a:pt x="241" y="2737"/>
                  </a:lnTo>
                  <a:lnTo>
                    <a:pt x="242" y="2498"/>
                  </a:lnTo>
                  <a:lnTo>
                    <a:pt x="242" y="2625"/>
                  </a:lnTo>
                  <a:lnTo>
                    <a:pt x="243" y="2539"/>
                  </a:lnTo>
                  <a:lnTo>
                    <a:pt x="243" y="2638"/>
                  </a:lnTo>
                  <a:lnTo>
                    <a:pt x="244" y="2447"/>
                  </a:lnTo>
                  <a:lnTo>
                    <a:pt x="244" y="2614"/>
                  </a:lnTo>
                  <a:lnTo>
                    <a:pt x="245" y="2504"/>
                  </a:lnTo>
                  <a:lnTo>
                    <a:pt x="245" y="2746"/>
                  </a:lnTo>
                  <a:lnTo>
                    <a:pt x="246" y="2608"/>
                  </a:lnTo>
                  <a:lnTo>
                    <a:pt x="247" y="2738"/>
                  </a:lnTo>
                  <a:lnTo>
                    <a:pt x="247" y="2512"/>
                  </a:lnTo>
                  <a:lnTo>
                    <a:pt x="248" y="2721"/>
                  </a:lnTo>
                  <a:lnTo>
                    <a:pt x="249" y="2508"/>
                  </a:lnTo>
                  <a:lnTo>
                    <a:pt x="250" y="2742"/>
                  </a:lnTo>
                  <a:lnTo>
                    <a:pt x="251" y="2542"/>
                  </a:lnTo>
                  <a:lnTo>
                    <a:pt x="251" y="2704"/>
                  </a:lnTo>
                  <a:lnTo>
                    <a:pt x="252" y="2338"/>
                  </a:lnTo>
                  <a:lnTo>
                    <a:pt x="253" y="2696"/>
                  </a:lnTo>
                  <a:lnTo>
                    <a:pt x="254" y="2455"/>
                  </a:lnTo>
                  <a:lnTo>
                    <a:pt x="255" y="2730"/>
                  </a:lnTo>
                  <a:lnTo>
                    <a:pt x="255" y="2447"/>
                  </a:lnTo>
                  <a:lnTo>
                    <a:pt x="256" y="2609"/>
                  </a:lnTo>
                  <a:lnTo>
                    <a:pt x="256" y="2408"/>
                  </a:lnTo>
                  <a:lnTo>
                    <a:pt x="257" y="2811"/>
                  </a:lnTo>
                  <a:lnTo>
                    <a:pt x="259" y="2462"/>
                  </a:lnTo>
                  <a:lnTo>
                    <a:pt x="259" y="2636"/>
                  </a:lnTo>
                  <a:lnTo>
                    <a:pt x="260" y="2454"/>
                  </a:lnTo>
                  <a:lnTo>
                    <a:pt x="261" y="2770"/>
                  </a:lnTo>
                  <a:lnTo>
                    <a:pt x="261" y="2456"/>
                  </a:lnTo>
                  <a:lnTo>
                    <a:pt x="262" y="2711"/>
                  </a:lnTo>
                  <a:lnTo>
                    <a:pt x="262" y="2487"/>
                  </a:lnTo>
                  <a:lnTo>
                    <a:pt x="263" y="2608"/>
                  </a:lnTo>
                  <a:lnTo>
                    <a:pt x="263" y="2412"/>
                  </a:lnTo>
                  <a:lnTo>
                    <a:pt x="265" y="2733"/>
                  </a:lnTo>
                  <a:lnTo>
                    <a:pt x="265" y="2398"/>
                  </a:lnTo>
                  <a:lnTo>
                    <a:pt x="266" y="2684"/>
                  </a:lnTo>
                  <a:lnTo>
                    <a:pt x="266" y="2489"/>
                  </a:lnTo>
                  <a:lnTo>
                    <a:pt x="267" y="2743"/>
                  </a:lnTo>
                  <a:lnTo>
                    <a:pt x="268" y="2576"/>
                  </a:lnTo>
                  <a:lnTo>
                    <a:pt x="268" y="2895"/>
                  </a:lnTo>
                  <a:lnTo>
                    <a:pt x="269" y="2551"/>
                  </a:lnTo>
                  <a:lnTo>
                    <a:pt x="270" y="2789"/>
                  </a:lnTo>
                  <a:lnTo>
                    <a:pt x="271" y="2607"/>
                  </a:lnTo>
                  <a:lnTo>
                    <a:pt x="271" y="2710"/>
                  </a:lnTo>
                  <a:lnTo>
                    <a:pt x="272" y="2420"/>
                  </a:lnTo>
                  <a:lnTo>
                    <a:pt x="273" y="2739"/>
                  </a:lnTo>
                  <a:lnTo>
                    <a:pt x="273" y="2511"/>
                  </a:lnTo>
                  <a:lnTo>
                    <a:pt x="275" y="2753"/>
                  </a:lnTo>
                  <a:lnTo>
                    <a:pt x="275" y="2549"/>
                  </a:lnTo>
                  <a:lnTo>
                    <a:pt x="276" y="2738"/>
                  </a:lnTo>
                  <a:lnTo>
                    <a:pt x="277" y="2588"/>
                  </a:lnTo>
                  <a:lnTo>
                    <a:pt x="278" y="2729"/>
                  </a:lnTo>
                  <a:lnTo>
                    <a:pt x="279" y="2505"/>
                  </a:lnTo>
                  <a:lnTo>
                    <a:pt x="279" y="2654"/>
                  </a:lnTo>
                  <a:lnTo>
                    <a:pt x="280" y="2488"/>
                  </a:lnTo>
                  <a:lnTo>
                    <a:pt x="281" y="2681"/>
                  </a:lnTo>
                  <a:lnTo>
                    <a:pt x="282" y="2499"/>
                  </a:lnTo>
                  <a:lnTo>
                    <a:pt x="282" y="2793"/>
                  </a:lnTo>
                  <a:lnTo>
                    <a:pt x="283" y="2502"/>
                  </a:lnTo>
                  <a:lnTo>
                    <a:pt x="284" y="2712"/>
                  </a:lnTo>
                  <a:lnTo>
                    <a:pt x="284" y="2465"/>
                  </a:lnTo>
                  <a:lnTo>
                    <a:pt x="285" y="2670"/>
                  </a:lnTo>
                  <a:lnTo>
                    <a:pt x="286" y="2468"/>
                  </a:lnTo>
                  <a:lnTo>
                    <a:pt x="286" y="2759"/>
                  </a:lnTo>
                  <a:lnTo>
                    <a:pt x="287" y="2583"/>
                  </a:lnTo>
                  <a:lnTo>
                    <a:pt x="287" y="2803"/>
                  </a:lnTo>
                  <a:lnTo>
                    <a:pt x="289" y="2429"/>
                  </a:lnTo>
                  <a:lnTo>
                    <a:pt x="289" y="2615"/>
                  </a:lnTo>
                  <a:lnTo>
                    <a:pt x="290" y="2487"/>
                  </a:lnTo>
                  <a:lnTo>
                    <a:pt x="291" y="2771"/>
                  </a:lnTo>
                  <a:lnTo>
                    <a:pt x="292" y="2512"/>
                  </a:lnTo>
                  <a:lnTo>
                    <a:pt x="293" y="2773"/>
                  </a:lnTo>
                  <a:lnTo>
                    <a:pt x="293" y="2393"/>
                  </a:lnTo>
                  <a:lnTo>
                    <a:pt x="295" y="2827"/>
                  </a:lnTo>
                  <a:lnTo>
                    <a:pt x="296" y="2410"/>
                  </a:lnTo>
                  <a:lnTo>
                    <a:pt x="297" y="2787"/>
                  </a:lnTo>
                  <a:lnTo>
                    <a:pt x="297" y="2604"/>
                  </a:lnTo>
                  <a:lnTo>
                    <a:pt x="298" y="2636"/>
                  </a:lnTo>
                  <a:lnTo>
                    <a:pt x="298" y="2552"/>
                  </a:lnTo>
                  <a:lnTo>
                    <a:pt x="299" y="2731"/>
                  </a:lnTo>
                  <a:lnTo>
                    <a:pt x="300" y="2487"/>
                  </a:lnTo>
                  <a:lnTo>
                    <a:pt x="301" y="2532"/>
                  </a:lnTo>
                  <a:lnTo>
                    <a:pt x="301" y="2406"/>
                  </a:lnTo>
                  <a:lnTo>
                    <a:pt x="302" y="2526"/>
                  </a:lnTo>
                  <a:lnTo>
                    <a:pt x="303" y="2183"/>
                  </a:lnTo>
                  <a:lnTo>
                    <a:pt x="303" y="2463"/>
                  </a:lnTo>
                  <a:lnTo>
                    <a:pt x="304" y="2286"/>
                  </a:lnTo>
                  <a:lnTo>
                    <a:pt x="304" y="2428"/>
                  </a:lnTo>
                  <a:lnTo>
                    <a:pt x="305" y="2365"/>
                  </a:lnTo>
                  <a:lnTo>
                    <a:pt x="305" y="2476"/>
                  </a:lnTo>
                  <a:lnTo>
                    <a:pt x="307" y="2079"/>
                  </a:lnTo>
                  <a:lnTo>
                    <a:pt x="309" y="2409"/>
                  </a:lnTo>
                  <a:lnTo>
                    <a:pt x="311" y="873"/>
                  </a:lnTo>
                  <a:lnTo>
                    <a:pt x="313" y="2155"/>
                  </a:lnTo>
                  <a:lnTo>
                    <a:pt x="314" y="757"/>
                  </a:lnTo>
                  <a:lnTo>
                    <a:pt x="315" y="819"/>
                  </a:lnTo>
                  <a:lnTo>
                    <a:pt x="315" y="440"/>
                  </a:lnTo>
                  <a:lnTo>
                    <a:pt x="317" y="2171"/>
                  </a:lnTo>
                  <a:lnTo>
                    <a:pt x="318" y="664"/>
                  </a:lnTo>
                  <a:lnTo>
                    <a:pt x="321" y="2298"/>
                  </a:lnTo>
                  <a:lnTo>
                    <a:pt x="322" y="1692"/>
                  </a:lnTo>
                  <a:lnTo>
                    <a:pt x="323" y="1695"/>
                  </a:lnTo>
                  <a:lnTo>
                    <a:pt x="323" y="1420"/>
                  </a:lnTo>
                  <a:lnTo>
                    <a:pt x="325" y="2398"/>
                  </a:lnTo>
                  <a:lnTo>
                    <a:pt x="326" y="1989"/>
                  </a:lnTo>
                  <a:lnTo>
                    <a:pt x="327" y="2262"/>
                  </a:lnTo>
                  <a:lnTo>
                    <a:pt x="327" y="1941"/>
                  </a:lnTo>
                  <a:lnTo>
                    <a:pt x="328" y="2432"/>
                  </a:lnTo>
                  <a:lnTo>
                    <a:pt x="329" y="2274"/>
                  </a:lnTo>
                  <a:lnTo>
                    <a:pt x="329" y="2530"/>
                  </a:lnTo>
                  <a:lnTo>
                    <a:pt x="330" y="2267"/>
                  </a:lnTo>
                  <a:lnTo>
                    <a:pt x="331" y="2476"/>
                  </a:lnTo>
                  <a:lnTo>
                    <a:pt x="331" y="2236"/>
                  </a:lnTo>
                  <a:lnTo>
                    <a:pt x="332" y="2571"/>
                  </a:lnTo>
                  <a:lnTo>
                    <a:pt x="333" y="2377"/>
                  </a:lnTo>
                  <a:lnTo>
                    <a:pt x="334" y="2579"/>
                  </a:lnTo>
                  <a:lnTo>
                    <a:pt x="334" y="2451"/>
                  </a:lnTo>
                  <a:lnTo>
                    <a:pt x="335" y="2673"/>
                  </a:lnTo>
                  <a:lnTo>
                    <a:pt x="335" y="2488"/>
                  </a:lnTo>
                  <a:lnTo>
                    <a:pt x="336" y="2519"/>
                  </a:lnTo>
                  <a:lnTo>
                    <a:pt x="336" y="2433"/>
                  </a:lnTo>
                  <a:lnTo>
                    <a:pt x="337" y="2752"/>
                  </a:lnTo>
                  <a:lnTo>
                    <a:pt x="338" y="2485"/>
                  </a:lnTo>
                  <a:lnTo>
                    <a:pt x="338" y="2671"/>
                  </a:lnTo>
                  <a:lnTo>
                    <a:pt x="339" y="2311"/>
                  </a:lnTo>
                  <a:lnTo>
                    <a:pt x="341" y="2634"/>
                  </a:lnTo>
                  <a:lnTo>
                    <a:pt x="341" y="2580"/>
                  </a:lnTo>
                  <a:lnTo>
                    <a:pt x="342" y="2735"/>
                  </a:lnTo>
                  <a:lnTo>
                    <a:pt x="343" y="2432"/>
                  </a:lnTo>
                  <a:lnTo>
                    <a:pt x="344" y="2633"/>
                  </a:lnTo>
                  <a:lnTo>
                    <a:pt x="344" y="2540"/>
                  </a:lnTo>
                  <a:lnTo>
                    <a:pt x="345" y="2592"/>
                  </a:lnTo>
                  <a:lnTo>
                    <a:pt x="345" y="2368"/>
                  </a:lnTo>
                  <a:lnTo>
                    <a:pt x="346" y="2549"/>
                  </a:lnTo>
                  <a:lnTo>
                    <a:pt x="346" y="2407"/>
                  </a:lnTo>
                  <a:lnTo>
                    <a:pt x="347" y="2647"/>
                  </a:lnTo>
                  <a:lnTo>
                    <a:pt x="348" y="2470"/>
                  </a:lnTo>
                  <a:lnTo>
                    <a:pt x="348" y="2638"/>
                  </a:lnTo>
                  <a:lnTo>
                    <a:pt x="349" y="2476"/>
                  </a:lnTo>
                  <a:lnTo>
                    <a:pt x="350" y="2798"/>
                  </a:lnTo>
                  <a:lnTo>
                    <a:pt x="352" y="2372"/>
                  </a:lnTo>
                  <a:lnTo>
                    <a:pt x="352" y="2594"/>
                  </a:lnTo>
                  <a:lnTo>
                    <a:pt x="353" y="2537"/>
                  </a:lnTo>
                  <a:lnTo>
                    <a:pt x="353" y="2677"/>
                  </a:lnTo>
                  <a:lnTo>
                    <a:pt x="355" y="2436"/>
                  </a:lnTo>
                  <a:lnTo>
                    <a:pt x="355" y="2670"/>
                  </a:lnTo>
                  <a:lnTo>
                    <a:pt x="356" y="2355"/>
                  </a:lnTo>
                  <a:lnTo>
                    <a:pt x="356" y="2592"/>
                  </a:lnTo>
                  <a:lnTo>
                    <a:pt x="358" y="1731"/>
                  </a:lnTo>
                  <a:lnTo>
                    <a:pt x="360" y="2410"/>
                  </a:lnTo>
                  <a:lnTo>
                    <a:pt x="362" y="615"/>
                  </a:lnTo>
                  <a:lnTo>
                    <a:pt x="363" y="2038"/>
                  </a:lnTo>
                  <a:lnTo>
                    <a:pt x="364" y="1946"/>
                  </a:lnTo>
                  <a:lnTo>
                    <a:pt x="364" y="2233"/>
                  </a:lnTo>
                  <a:lnTo>
                    <a:pt x="366" y="925"/>
                  </a:lnTo>
                  <a:lnTo>
                    <a:pt x="367" y="2145"/>
                  </a:lnTo>
                  <a:lnTo>
                    <a:pt x="368" y="2058"/>
                  </a:lnTo>
                  <a:lnTo>
                    <a:pt x="368" y="2244"/>
                  </a:lnTo>
                  <a:lnTo>
                    <a:pt x="370" y="1678"/>
                  </a:lnTo>
                  <a:lnTo>
                    <a:pt x="372" y="2615"/>
                  </a:lnTo>
                  <a:lnTo>
                    <a:pt x="373" y="2251"/>
                  </a:lnTo>
                  <a:lnTo>
                    <a:pt x="374" y="2373"/>
                  </a:lnTo>
                  <a:lnTo>
                    <a:pt x="374" y="2153"/>
                  </a:lnTo>
                  <a:lnTo>
                    <a:pt x="376" y="2618"/>
                  </a:lnTo>
                  <a:lnTo>
                    <a:pt x="377" y="2401"/>
                  </a:lnTo>
                  <a:lnTo>
                    <a:pt x="378" y="2540"/>
                  </a:lnTo>
                  <a:lnTo>
                    <a:pt x="379" y="2393"/>
                  </a:lnTo>
                  <a:lnTo>
                    <a:pt x="379" y="2686"/>
                  </a:lnTo>
                  <a:lnTo>
                    <a:pt x="380" y="2436"/>
                  </a:lnTo>
                  <a:lnTo>
                    <a:pt x="381" y="2609"/>
                  </a:lnTo>
                  <a:lnTo>
                    <a:pt x="381" y="2354"/>
                  </a:lnTo>
                  <a:lnTo>
                    <a:pt x="382" y="2492"/>
                  </a:lnTo>
                  <a:lnTo>
                    <a:pt x="383" y="2413"/>
                  </a:lnTo>
                  <a:lnTo>
                    <a:pt x="383" y="2592"/>
                  </a:lnTo>
                  <a:lnTo>
                    <a:pt x="384" y="2396"/>
                  </a:lnTo>
                  <a:lnTo>
                    <a:pt x="385" y="2652"/>
                  </a:lnTo>
                  <a:lnTo>
                    <a:pt x="386" y="2261"/>
                  </a:lnTo>
                  <a:lnTo>
                    <a:pt x="386" y="2538"/>
                  </a:lnTo>
                  <a:lnTo>
                    <a:pt x="387" y="2382"/>
                  </a:lnTo>
                  <a:lnTo>
                    <a:pt x="388" y="2654"/>
                  </a:lnTo>
                  <a:lnTo>
                    <a:pt x="388" y="2440"/>
                  </a:lnTo>
                  <a:lnTo>
                    <a:pt x="389" y="2573"/>
                  </a:lnTo>
                  <a:lnTo>
                    <a:pt x="389" y="2422"/>
                  </a:lnTo>
                  <a:lnTo>
                    <a:pt x="390" y="2561"/>
                  </a:lnTo>
                  <a:lnTo>
                    <a:pt x="390" y="2324"/>
                  </a:lnTo>
                  <a:lnTo>
                    <a:pt x="392" y="2719"/>
                  </a:lnTo>
                  <a:lnTo>
                    <a:pt x="392" y="2531"/>
                  </a:lnTo>
                  <a:lnTo>
                    <a:pt x="393" y="2579"/>
                  </a:lnTo>
                  <a:lnTo>
                    <a:pt x="393" y="2393"/>
                  </a:lnTo>
                  <a:lnTo>
                    <a:pt x="394" y="2553"/>
                  </a:lnTo>
                  <a:lnTo>
                    <a:pt x="394" y="2364"/>
                  </a:lnTo>
                  <a:lnTo>
                    <a:pt x="395" y="2659"/>
                  </a:lnTo>
                  <a:lnTo>
                    <a:pt x="396" y="2465"/>
                  </a:lnTo>
                  <a:lnTo>
                    <a:pt x="397" y="2694"/>
                  </a:lnTo>
                  <a:lnTo>
                    <a:pt x="397" y="2413"/>
                  </a:lnTo>
                  <a:lnTo>
                    <a:pt x="399" y="2660"/>
                  </a:lnTo>
                  <a:lnTo>
                    <a:pt x="400" y="2519"/>
                  </a:lnTo>
                  <a:lnTo>
                    <a:pt x="401" y="2696"/>
                  </a:lnTo>
                  <a:lnTo>
                    <a:pt x="402" y="2381"/>
                  </a:lnTo>
                  <a:lnTo>
                    <a:pt x="404" y="2606"/>
                  </a:lnTo>
                  <a:lnTo>
                    <a:pt x="405" y="2316"/>
                  </a:lnTo>
                  <a:lnTo>
                    <a:pt x="406" y="2605"/>
                  </a:lnTo>
                  <a:lnTo>
                    <a:pt x="406" y="2451"/>
                  </a:lnTo>
                  <a:lnTo>
                    <a:pt x="407" y="2607"/>
                  </a:lnTo>
                  <a:lnTo>
                    <a:pt x="407" y="2518"/>
                  </a:lnTo>
                  <a:lnTo>
                    <a:pt x="408" y="2654"/>
                  </a:lnTo>
                  <a:lnTo>
                    <a:pt x="409" y="2299"/>
                  </a:lnTo>
                  <a:lnTo>
                    <a:pt x="409" y="2429"/>
                  </a:lnTo>
                  <a:lnTo>
                    <a:pt x="410" y="2373"/>
                  </a:lnTo>
                  <a:lnTo>
                    <a:pt x="410" y="2531"/>
                  </a:lnTo>
                  <a:lnTo>
                    <a:pt x="411" y="2448"/>
                  </a:lnTo>
                  <a:lnTo>
                    <a:pt x="412" y="2579"/>
                  </a:lnTo>
                  <a:lnTo>
                    <a:pt x="413" y="2257"/>
                  </a:lnTo>
                  <a:lnTo>
                    <a:pt x="414" y="2612"/>
                  </a:lnTo>
                  <a:lnTo>
                    <a:pt x="415" y="2498"/>
                  </a:lnTo>
                  <a:lnTo>
                    <a:pt x="416" y="2686"/>
                  </a:lnTo>
                  <a:lnTo>
                    <a:pt x="417" y="2375"/>
                  </a:lnTo>
                  <a:lnTo>
                    <a:pt x="417" y="2587"/>
                  </a:lnTo>
                  <a:lnTo>
                    <a:pt x="418" y="2456"/>
                  </a:lnTo>
                  <a:lnTo>
                    <a:pt x="418" y="2620"/>
                  </a:lnTo>
                  <a:lnTo>
                    <a:pt x="419" y="2457"/>
                  </a:lnTo>
                  <a:lnTo>
                    <a:pt x="420" y="2666"/>
                  </a:lnTo>
                  <a:lnTo>
                    <a:pt x="420" y="2538"/>
                  </a:lnTo>
                  <a:lnTo>
                    <a:pt x="421" y="2593"/>
                  </a:lnTo>
                  <a:lnTo>
                    <a:pt x="422" y="2468"/>
                  </a:lnTo>
                  <a:lnTo>
                    <a:pt x="422" y="2680"/>
                  </a:lnTo>
                  <a:lnTo>
                    <a:pt x="423" y="2487"/>
                  </a:lnTo>
                  <a:lnTo>
                    <a:pt x="423" y="2723"/>
                  </a:lnTo>
                  <a:lnTo>
                    <a:pt x="425" y="2456"/>
                  </a:lnTo>
                  <a:lnTo>
                    <a:pt x="426" y="2715"/>
                  </a:lnTo>
                  <a:lnTo>
                    <a:pt x="427" y="2454"/>
                  </a:lnTo>
                  <a:lnTo>
                    <a:pt x="427" y="2676"/>
                  </a:lnTo>
                  <a:lnTo>
                    <a:pt x="428" y="2436"/>
                  </a:lnTo>
                  <a:lnTo>
                    <a:pt x="429" y="2663"/>
                  </a:lnTo>
                  <a:lnTo>
                    <a:pt x="430" y="2543"/>
                  </a:lnTo>
                  <a:lnTo>
                    <a:pt x="431" y="2752"/>
                  </a:lnTo>
                  <a:lnTo>
                    <a:pt x="431" y="2544"/>
                  </a:lnTo>
                  <a:lnTo>
                    <a:pt x="432" y="2735"/>
                  </a:lnTo>
                  <a:lnTo>
                    <a:pt x="432" y="2470"/>
                  </a:lnTo>
                  <a:lnTo>
                    <a:pt x="433" y="2681"/>
                  </a:lnTo>
                  <a:lnTo>
                    <a:pt x="434" y="2539"/>
                  </a:lnTo>
                  <a:lnTo>
                    <a:pt x="434" y="2659"/>
                  </a:lnTo>
                  <a:lnTo>
                    <a:pt x="435" y="2531"/>
                  </a:lnTo>
                  <a:lnTo>
                    <a:pt x="436" y="2655"/>
                  </a:lnTo>
                  <a:lnTo>
                    <a:pt x="436" y="2480"/>
                  </a:lnTo>
                  <a:lnTo>
                    <a:pt x="437" y="2739"/>
                  </a:lnTo>
                  <a:lnTo>
                    <a:pt x="438" y="2594"/>
                  </a:lnTo>
                  <a:lnTo>
                    <a:pt x="438" y="2728"/>
                  </a:lnTo>
                  <a:lnTo>
                    <a:pt x="439" y="2552"/>
                  </a:lnTo>
                  <a:lnTo>
                    <a:pt x="440" y="2670"/>
                  </a:lnTo>
                  <a:lnTo>
                    <a:pt x="441" y="2460"/>
                  </a:lnTo>
                  <a:lnTo>
                    <a:pt x="442" y="2593"/>
                  </a:lnTo>
                  <a:lnTo>
                    <a:pt x="442" y="2448"/>
                  </a:lnTo>
                  <a:lnTo>
                    <a:pt x="443" y="2568"/>
                  </a:lnTo>
                  <a:lnTo>
                    <a:pt x="444" y="2413"/>
                  </a:lnTo>
                  <a:lnTo>
                    <a:pt x="445" y="2640"/>
                  </a:lnTo>
                  <a:lnTo>
                    <a:pt x="445" y="2418"/>
                  </a:lnTo>
                  <a:lnTo>
                    <a:pt x="446" y="2715"/>
                  </a:lnTo>
                  <a:lnTo>
                    <a:pt x="448" y="2375"/>
                  </a:lnTo>
                  <a:lnTo>
                    <a:pt x="448" y="2462"/>
                  </a:lnTo>
                  <a:lnTo>
                    <a:pt x="449" y="2313"/>
                  </a:lnTo>
                  <a:lnTo>
                    <a:pt x="450" y="2743"/>
                  </a:lnTo>
                  <a:lnTo>
                    <a:pt x="453" y="2179"/>
                  </a:lnTo>
                  <a:lnTo>
                    <a:pt x="454" y="2656"/>
                  </a:lnTo>
                  <a:lnTo>
                    <a:pt x="455" y="2482"/>
                  </a:lnTo>
                  <a:lnTo>
                    <a:pt x="456" y="2558"/>
                  </a:lnTo>
                  <a:lnTo>
                    <a:pt x="456" y="2299"/>
                  </a:lnTo>
                  <a:lnTo>
                    <a:pt x="457" y="2607"/>
                  </a:lnTo>
                  <a:lnTo>
                    <a:pt x="458" y="2529"/>
                  </a:lnTo>
                  <a:lnTo>
                    <a:pt x="458" y="2619"/>
                  </a:lnTo>
                  <a:lnTo>
                    <a:pt x="460" y="2255"/>
                  </a:lnTo>
                  <a:lnTo>
                    <a:pt x="461" y="2769"/>
                  </a:lnTo>
                  <a:lnTo>
                    <a:pt x="462" y="2565"/>
                  </a:lnTo>
                  <a:lnTo>
                    <a:pt x="463" y="2742"/>
                  </a:lnTo>
                  <a:lnTo>
                    <a:pt x="464" y="2343"/>
                  </a:lnTo>
                  <a:lnTo>
                    <a:pt x="464" y="2659"/>
                  </a:lnTo>
                  <a:lnTo>
                    <a:pt x="465" y="2559"/>
                  </a:lnTo>
                  <a:lnTo>
                    <a:pt x="466" y="2736"/>
                  </a:lnTo>
                  <a:lnTo>
                    <a:pt x="467" y="2470"/>
                  </a:lnTo>
                  <a:lnTo>
                    <a:pt x="467" y="2715"/>
                  </a:lnTo>
                  <a:lnTo>
                    <a:pt x="468" y="2449"/>
                  </a:lnTo>
                  <a:lnTo>
                    <a:pt x="468" y="2744"/>
                  </a:lnTo>
                  <a:lnTo>
                    <a:pt x="469" y="2449"/>
                  </a:lnTo>
                  <a:lnTo>
                    <a:pt x="469" y="2666"/>
                  </a:lnTo>
                  <a:lnTo>
                    <a:pt x="470" y="2618"/>
                  </a:lnTo>
                  <a:lnTo>
                    <a:pt x="470" y="2793"/>
                  </a:lnTo>
                  <a:lnTo>
                    <a:pt x="471" y="2488"/>
                  </a:lnTo>
                  <a:lnTo>
                    <a:pt x="471" y="2618"/>
                  </a:lnTo>
                  <a:lnTo>
                    <a:pt x="472" y="2536"/>
                  </a:lnTo>
                  <a:lnTo>
                    <a:pt x="472" y="2724"/>
                  </a:lnTo>
                  <a:lnTo>
                    <a:pt x="473" y="2586"/>
                  </a:lnTo>
                  <a:lnTo>
                    <a:pt x="474" y="2606"/>
                  </a:lnTo>
                  <a:lnTo>
                    <a:pt x="475" y="2377"/>
                  </a:lnTo>
                  <a:lnTo>
                    <a:pt x="476" y="2694"/>
                  </a:lnTo>
                  <a:lnTo>
                    <a:pt x="477" y="2501"/>
                  </a:lnTo>
                  <a:lnTo>
                    <a:pt x="477" y="2572"/>
                  </a:lnTo>
                  <a:lnTo>
                    <a:pt x="478" y="2542"/>
                  </a:lnTo>
                  <a:lnTo>
                    <a:pt x="478" y="2611"/>
                  </a:lnTo>
                  <a:lnTo>
                    <a:pt x="479" y="2491"/>
                  </a:lnTo>
                  <a:lnTo>
                    <a:pt x="480" y="2587"/>
                  </a:lnTo>
                  <a:lnTo>
                    <a:pt x="480" y="2463"/>
                  </a:lnTo>
                  <a:lnTo>
                    <a:pt x="481" y="2753"/>
                  </a:lnTo>
                  <a:lnTo>
                    <a:pt x="482" y="2584"/>
                  </a:lnTo>
                  <a:lnTo>
                    <a:pt x="483" y="2780"/>
                  </a:lnTo>
                  <a:lnTo>
                    <a:pt x="484" y="2511"/>
                  </a:lnTo>
                  <a:lnTo>
                    <a:pt x="484" y="2632"/>
                  </a:lnTo>
                  <a:lnTo>
                    <a:pt x="485" y="2546"/>
                  </a:lnTo>
                  <a:lnTo>
                    <a:pt x="485" y="2746"/>
                  </a:lnTo>
                  <a:lnTo>
                    <a:pt x="486" y="2508"/>
                  </a:lnTo>
                  <a:lnTo>
                    <a:pt x="487" y="2609"/>
                  </a:lnTo>
                  <a:lnTo>
                    <a:pt x="488" y="2430"/>
                  </a:lnTo>
                  <a:lnTo>
                    <a:pt x="488" y="2577"/>
                  </a:lnTo>
                  <a:lnTo>
                    <a:pt x="489" y="2498"/>
                  </a:lnTo>
                  <a:lnTo>
                    <a:pt x="490" y="2704"/>
                  </a:lnTo>
                  <a:lnTo>
                    <a:pt x="491" y="2453"/>
                  </a:lnTo>
                  <a:lnTo>
                    <a:pt x="491" y="2627"/>
                  </a:lnTo>
                  <a:lnTo>
                    <a:pt x="492" y="2506"/>
                  </a:lnTo>
                  <a:lnTo>
                    <a:pt x="492" y="2703"/>
                  </a:lnTo>
                  <a:lnTo>
                    <a:pt x="493" y="2559"/>
                  </a:lnTo>
                  <a:lnTo>
                    <a:pt x="493" y="2774"/>
                  </a:lnTo>
                  <a:lnTo>
                    <a:pt x="494" y="2584"/>
                  </a:lnTo>
                  <a:lnTo>
                    <a:pt x="495" y="2728"/>
                  </a:lnTo>
                  <a:lnTo>
                    <a:pt x="496" y="2523"/>
                  </a:lnTo>
                  <a:lnTo>
                    <a:pt x="496" y="2730"/>
                  </a:lnTo>
                  <a:lnTo>
                    <a:pt x="497" y="2649"/>
                  </a:lnTo>
                  <a:lnTo>
                    <a:pt x="497" y="2751"/>
                  </a:lnTo>
                  <a:lnTo>
                    <a:pt x="498" y="2597"/>
                  </a:lnTo>
                  <a:lnTo>
                    <a:pt x="499" y="2655"/>
                  </a:lnTo>
                  <a:lnTo>
                    <a:pt x="499" y="2593"/>
                  </a:lnTo>
                  <a:lnTo>
                    <a:pt x="500" y="2773"/>
                  </a:lnTo>
                  <a:lnTo>
                    <a:pt x="501" y="2497"/>
                  </a:lnTo>
                  <a:lnTo>
                    <a:pt x="501" y="2797"/>
                  </a:lnTo>
                  <a:lnTo>
                    <a:pt x="502" y="2419"/>
                  </a:lnTo>
                  <a:lnTo>
                    <a:pt x="504" y="2681"/>
                  </a:lnTo>
                  <a:lnTo>
                    <a:pt x="504" y="2488"/>
                  </a:lnTo>
                  <a:lnTo>
                    <a:pt x="505" y="2728"/>
                  </a:lnTo>
                  <a:lnTo>
                    <a:pt x="505" y="2550"/>
                  </a:lnTo>
                  <a:lnTo>
                    <a:pt x="506" y="2726"/>
                  </a:lnTo>
                  <a:lnTo>
                    <a:pt x="506" y="2434"/>
                  </a:lnTo>
                  <a:lnTo>
                    <a:pt x="507" y="2519"/>
                  </a:lnTo>
                  <a:lnTo>
                    <a:pt x="507" y="2421"/>
                  </a:lnTo>
                  <a:lnTo>
                    <a:pt x="508" y="2724"/>
                  </a:lnTo>
                  <a:lnTo>
                    <a:pt x="509" y="2581"/>
                  </a:lnTo>
                  <a:lnTo>
                    <a:pt x="509" y="2753"/>
                  </a:lnTo>
                  <a:lnTo>
                    <a:pt x="511" y="2365"/>
                  </a:lnTo>
                  <a:lnTo>
                    <a:pt x="511" y="2591"/>
                  </a:lnTo>
                  <a:lnTo>
                    <a:pt x="512" y="2385"/>
                  </a:lnTo>
                  <a:lnTo>
                    <a:pt x="512" y="2646"/>
                  </a:lnTo>
                  <a:lnTo>
                    <a:pt x="513" y="2573"/>
                  </a:lnTo>
                  <a:lnTo>
                    <a:pt x="513" y="2666"/>
                  </a:lnTo>
                  <a:lnTo>
                    <a:pt x="514" y="2467"/>
                  </a:lnTo>
                  <a:lnTo>
                    <a:pt x="514" y="2612"/>
                  </a:lnTo>
                  <a:lnTo>
                    <a:pt x="515" y="2426"/>
                  </a:lnTo>
                  <a:lnTo>
                    <a:pt x="515" y="2683"/>
                  </a:lnTo>
                  <a:lnTo>
                    <a:pt x="516" y="2469"/>
                  </a:lnTo>
                  <a:lnTo>
                    <a:pt x="517" y="2803"/>
                  </a:lnTo>
                  <a:lnTo>
                    <a:pt x="519" y="2357"/>
                  </a:lnTo>
                  <a:lnTo>
                    <a:pt x="519" y="2588"/>
                  </a:lnTo>
                  <a:lnTo>
                    <a:pt x="520" y="2513"/>
                  </a:lnTo>
                  <a:lnTo>
                    <a:pt x="520" y="2674"/>
                  </a:lnTo>
                  <a:lnTo>
                    <a:pt x="521" y="2580"/>
                  </a:lnTo>
                  <a:lnTo>
                    <a:pt x="522" y="2715"/>
                  </a:lnTo>
                  <a:lnTo>
                    <a:pt x="522" y="2564"/>
                  </a:lnTo>
                  <a:lnTo>
                    <a:pt x="523" y="2790"/>
                  </a:lnTo>
                  <a:lnTo>
                    <a:pt x="524" y="2502"/>
                  </a:lnTo>
                  <a:lnTo>
                    <a:pt x="525" y="2986"/>
                  </a:lnTo>
                  <a:lnTo>
                    <a:pt x="526" y="2564"/>
                  </a:lnTo>
                  <a:lnTo>
                    <a:pt x="526" y="2695"/>
                  </a:lnTo>
                  <a:lnTo>
                    <a:pt x="527" y="2598"/>
                  </a:lnTo>
                  <a:lnTo>
                    <a:pt x="527" y="2696"/>
                  </a:lnTo>
                  <a:lnTo>
                    <a:pt x="528" y="2551"/>
                  </a:lnTo>
                  <a:lnTo>
                    <a:pt x="529" y="2858"/>
                  </a:lnTo>
                  <a:lnTo>
                    <a:pt x="529" y="2477"/>
                  </a:lnTo>
                  <a:lnTo>
                    <a:pt x="530" y="2657"/>
                  </a:lnTo>
                  <a:lnTo>
                    <a:pt x="531" y="2480"/>
                  </a:lnTo>
                  <a:lnTo>
                    <a:pt x="532" y="2645"/>
                  </a:lnTo>
                  <a:lnTo>
                    <a:pt x="533" y="2509"/>
                  </a:lnTo>
                  <a:lnTo>
                    <a:pt x="533" y="2682"/>
                  </a:lnTo>
                  <a:lnTo>
                    <a:pt x="534" y="2535"/>
                  </a:lnTo>
                  <a:lnTo>
                    <a:pt x="535" y="2707"/>
                  </a:lnTo>
                  <a:lnTo>
                    <a:pt x="535" y="2565"/>
                  </a:lnTo>
                  <a:lnTo>
                    <a:pt x="536" y="2774"/>
                  </a:lnTo>
                  <a:lnTo>
                    <a:pt x="537" y="2497"/>
                  </a:lnTo>
                  <a:lnTo>
                    <a:pt x="538" y="2695"/>
                  </a:lnTo>
                  <a:lnTo>
                    <a:pt x="539" y="2463"/>
                  </a:lnTo>
                  <a:lnTo>
                    <a:pt x="540" y="2690"/>
                  </a:lnTo>
                  <a:lnTo>
                    <a:pt x="540" y="2499"/>
                  </a:lnTo>
                  <a:lnTo>
                    <a:pt x="541" y="2573"/>
                  </a:lnTo>
                  <a:lnTo>
                    <a:pt x="541" y="2408"/>
                  </a:lnTo>
                  <a:lnTo>
                    <a:pt x="542" y="2729"/>
                  </a:lnTo>
                  <a:lnTo>
                    <a:pt x="543" y="2423"/>
                  </a:lnTo>
                  <a:lnTo>
                    <a:pt x="544" y="2828"/>
                  </a:lnTo>
                  <a:lnTo>
                    <a:pt x="545" y="2629"/>
                  </a:lnTo>
                  <a:lnTo>
                    <a:pt x="546" y="2789"/>
                  </a:lnTo>
                  <a:lnTo>
                    <a:pt x="546" y="2442"/>
                  </a:lnTo>
                  <a:lnTo>
                    <a:pt x="547" y="2678"/>
                  </a:lnTo>
                  <a:lnTo>
                    <a:pt x="548" y="2632"/>
                  </a:lnTo>
                  <a:lnTo>
                    <a:pt x="548" y="2844"/>
                  </a:lnTo>
                  <a:lnTo>
                    <a:pt x="549" y="2573"/>
                  </a:lnTo>
                  <a:lnTo>
                    <a:pt x="550" y="2763"/>
                  </a:lnTo>
                  <a:lnTo>
                    <a:pt x="550" y="2483"/>
                  </a:lnTo>
                  <a:lnTo>
                    <a:pt x="551" y="2745"/>
                  </a:lnTo>
                  <a:lnTo>
                    <a:pt x="551" y="2518"/>
                  </a:lnTo>
                  <a:lnTo>
                    <a:pt x="553" y="2728"/>
                  </a:lnTo>
                  <a:lnTo>
                    <a:pt x="554" y="2483"/>
                  </a:lnTo>
                  <a:lnTo>
                    <a:pt x="554" y="2695"/>
                  </a:lnTo>
                  <a:lnTo>
                    <a:pt x="555" y="2542"/>
                  </a:lnTo>
                  <a:lnTo>
                    <a:pt x="556" y="2446"/>
                  </a:lnTo>
                  <a:lnTo>
                    <a:pt x="557" y="2695"/>
                  </a:lnTo>
                  <a:lnTo>
                    <a:pt x="558" y="2516"/>
                  </a:lnTo>
                  <a:lnTo>
                    <a:pt x="559" y="2793"/>
                  </a:lnTo>
                  <a:lnTo>
                    <a:pt x="560" y="2602"/>
                  </a:lnTo>
                  <a:lnTo>
                    <a:pt x="560" y="2714"/>
                  </a:lnTo>
                  <a:lnTo>
                    <a:pt x="561" y="2525"/>
                  </a:lnTo>
                  <a:lnTo>
                    <a:pt x="561" y="2771"/>
                  </a:lnTo>
                  <a:lnTo>
                    <a:pt x="562" y="2467"/>
                  </a:lnTo>
                  <a:lnTo>
                    <a:pt x="564" y="2798"/>
                  </a:lnTo>
                  <a:lnTo>
                    <a:pt x="565" y="2451"/>
                  </a:lnTo>
                  <a:lnTo>
                    <a:pt x="566" y="2718"/>
                  </a:lnTo>
                  <a:lnTo>
                    <a:pt x="566" y="2476"/>
                  </a:lnTo>
                  <a:lnTo>
                    <a:pt x="568" y="2717"/>
                  </a:lnTo>
                  <a:lnTo>
                    <a:pt x="569" y="2488"/>
                  </a:lnTo>
                  <a:lnTo>
                    <a:pt x="570" y="2708"/>
                  </a:lnTo>
                  <a:lnTo>
                    <a:pt x="570" y="2567"/>
                  </a:lnTo>
                  <a:lnTo>
                    <a:pt x="572" y="2707"/>
                  </a:lnTo>
                  <a:lnTo>
                    <a:pt x="572" y="2559"/>
                  </a:lnTo>
                  <a:lnTo>
                    <a:pt x="573" y="2643"/>
                  </a:lnTo>
                  <a:lnTo>
                    <a:pt x="573" y="2510"/>
                  </a:lnTo>
                  <a:lnTo>
                    <a:pt x="574" y="2755"/>
                  </a:lnTo>
                  <a:lnTo>
                    <a:pt x="575" y="2628"/>
                  </a:lnTo>
                  <a:lnTo>
                    <a:pt x="575" y="2726"/>
                  </a:lnTo>
                  <a:lnTo>
                    <a:pt x="576" y="2450"/>
                  </a:lnTo>
                  <a:lnTo>
                    <a:pt x="578" y="2840"/>
                  </a:lnTo>
                  <a:lnTo>
                    <a:pt x="579" y="2572"/>
                  </a:lnTo>
                  <a:lnTo>
                    <a:pt x="579" y="2652"/>
                  </a:lnTo>
                  <a:lnTo>
                    <a:pt x="580" y="2556"/>
                  </a:lnTo>
                  <a:lnTo>
                    <a:pt x="580" y="2804"/>
                  </a:lnTo>
                  <a:lnTo>
                    <a:pt x="581" y="2568"/>
                  </a:lnTo>
                  <a:lnTo>
                    <a:pt x="582" y="2701"/>
                  </a:lnTo>
                  <a:lnTo>
                    <a:pt x="582" y="2550"/>
                  </a:lnTo>
                  <a:lnTo>
                    <a:pt x="584" y="2828"/>
                  </a:lnTo>
                  <a:lnTo>
                    <a:pt x="584" y="2529"/>
                  </a:lnTo>
                  <a:lnTo>
                    <a:pt x="585" y="2733"/>
                  </a:lnTo>
                  <a:lnTo>
                    <a:pt x="586" y="2469"/>
                  </a:lnTo>
                  <a:lnTo>
                    <a:pt x="586" y="2723"/>
                  </a:lnTo>
                  <a:lnTo>
                    <a:pt x="587" y="2543"/>
                  </a:lnTo>
                  <a:lnTo>
                    <a:pt x="587" y="2738"/>
                  </a:lnTo>
                  <a:lnTo>
                    <a:pt x="588" y="2556"/>
                  </a:lnTo>
                  <a:lnTo>
                    <a:pt x="588" y="2701"/>
                  </a:lnTo>
                  <a:lnTo>
                    <a:pt x="589" y="2499"/>
                  </a:lnTo>
                  <a:lnTo>
                    <a:pt x="590" y="2796"/>
                  </a:lnTo>
                  <a:lnTo>
                    <a:pt x="591" y="2609"/>
                  </a:lnTo>
                  <a:lnTo>
                    <a:pt x="591" y="2750"/>
                  </a:lnTo>
                  <a:lnTo>
                    <a:pt x="592" y="2497"/>
                  </a:lnTo>
                  <a:lnTo>
                    <a:pt x="594" y="2785"/>
                  </a:lnTo>
                  <a:lnTo>
                    <a:pt x="594" y="2496"/>
                  </a:lnTo>
                  <a:lnTo>
                    <a:pt x="595" y="2750"/>
                  </a:lnTo>
                  <a:lnTo>
                    <a:pt x="595" y="2536"/>
                  </a:lnTo>
                  <a:lnTo>
                    <a:pt x="596" y="2696"/>
                  </a:lnTo>
                  <a:lnTo>
                    <a:pt x="597" y="2545"/>
                  </a:lnTo>
                  <a:lnTo>
                    <a:pt x="597" y="2680"/>
                  </a:lnTo>
                  <a:lnTo>
                    <a:pt x="598" y="2574"/>
                  </a:lnTo>
                  <a:lnTo>
                    <a:pt x="598" y="2724"/>
                  </a:lnTo>
                  <a:lnTo>
                    <a:pt x="599" y="2592"/>
                  </a:lnTo>
                  <a:lnTo>
                    <a:pt x="599" y="2791"/>
                  </a:lnTo>
                  <a:lnTo>
                    <a:pt x="600" y="2556"/>
                  </a:lnTo>
                  <a:lnTo>
                    <a:pt x="600" y="2718"/>
                  </a:lnTo>
                  <a:lnTo>
                    <a:pt x="602" y="2482"/>
                  </a:lnTo>
                  <a:lnTo>
                    <a:pt x="602" y="2611"/>
                  </a:lnTo>
                  <a:lnTo>
                    <a:pt x="603" y="2506"/>
                  </a:lnTo>
                  <a:lnTo>
                    <a:pt x="604" y="2766"/>
                  </a:lnTo>
                  <a:lnTo>
                    <a:pt x="605" y="2501"/>
                  </a:lnTo>
                  <a:lnTo>
                    <a:pt x="605" y="2783"/>
                  </a:lnTo>
                  <a:lnTo>
                    <a:pt x="606" y="2580"/>
                  </a:lnTo>
                  <a:lnTo>
                    <a:pt x="607" y="2904"/>
                  </a:lnTo>
                  <a:lnTo>
                    <a:pt x="607" y="2657"/>
                  </a:lnTo>
                  <a:lnTo>
                    <a:pt x="608" y="2666"/>
                  </a:lnTo>
                  <a:lnTo>
                    <a:pt x="608" y="2439"/>
                  </a:lnTo>
                  <a:lnTo>
                    <a:pt x="610" y="2745"/>
                  </a:lnTo>
                  <a:lnTo>
                    <a:pt x="610" y="2578"/>
                  </a:lnTo>
                  <a:lnTo>
                    <a:pt x="611" y="2755"/>
                  </a:lnTo>
                  <a:lnTo>
                    <a:pt x="612" y="2538"/>
                  </a:lnTo>
                  <a:lnTo>
                    <a:pt x="612" y="2642"/>
                  </a:lnTo>
                  <a:lnTo>
                    <a:pt x="613" y="2432"/>
                  </a:lnTo>
                  <a:lnTo>
                    <a:pt x="613" y="2703"/>
                  </a:lnTo>
                  <a:lnTo>
                    <a:pt x="614" y="2456"/>
                  </a:lnTo>
                  <a:lnTo>
                    <a:pt x="615" y="2681"/>
                  </a:lnTo>
                  <a:lnTo>
                    <a:pt x="616" y="2422"/>
                  </a:lnTo>
                  <a:lnTo>
                    <a:pt x="616" y="2702"/>
                  </a:lnTo>
                  <a:lnTo>
                    <a:pt x="617" y="2512"/>
                  </a:lnTo>
                  <a:lnTo>
                    <a:pt x="617" y="2571"/>
                  </a:lnTo>
                  <a:lnTo>
                    <a:pt x="618" y="2453"/>
                  </a:lnTo>
                  <a:lnTo>
                    <a:pt x="619" y="2765"/>
                  </a:lnTo>
                  <a:lnTo>
                    <a:pt x="619" y="2498"/>
                  </a:lnTo>
                  <a:lnTo>
                    <a:pt x="620" y="2731"/>
                  </a:lnTo>
                  <a:lnTo>
                    <a:pt x="621" y="2506"/>
                  </a:lnTo>
                  <a:lnTo>
                    <a:pt x="622" y="2798"/>
                  </a:lnTo>
                  <a:lnTo>
                    <a:pt x="624" y="2546"/>
                  </a:lnTo>
                  <a:lnTo>
                    <a:pt x="624" y="2715"/>
                  </a:lnTo>
                  <a:lnTo>
                    <a:pt x="625" y="2565"/>
                  </a:lnTo>
                  <a:lnTo>
                    <a:pt x="626" y="2750"/>
                  </a:lnTo>
                  <a:lnTo>
                    <a:pt x="627" y="2498"/>
                  </a:lnTo>
                  <a:lnTo>
                    <a:pt x="627" y="2717"/>
                  </a:lnTo>
                  <a:lnTo>
                    <a:pt x="628" y="2485"/>
                  </a:lnTo>
                  <a:lnTo>
                    <a:pt x="628" y="2799"/>
                  </a:lnTo>
                  <a:lnTo>
                    <a:pt x="629" y="2529"/>
                  </a:lnTo>
                  <a:lnTo>
                    <a:pt x="630" y="2855"/>
                  </a:lnTo>
                  <a:lnTo>
                    <a:pt x="630" y="2422"/>
                  </a:lnTo>
                  <a:lnTo>
                    <a:pt x="631" y="2762"/>
                  </a:lnTo>
                  <a:lnTo>
                    <a:pt x="631" y="2420"/>
                  </a:lnTo>
                  <a:lnTo>
                    <a:pt x="632" y="2695"/>
                  </a:lnTo>
                  <a:lnTo>
                    <a:pt x="633" y="2522"/>
                  </a:lnTo>
                  <a:lnTo>
                    <a:pt x="634" y="2709"/>
                  </a:lnTo>
                  <a:lnTo>
                    <a:pt x="634" y="2594"/>
                  </a:lnTo>
                  <a:lnTo>
                    <a:pt x="635" y="2798"/>
                  </a:lnTo>
                  <a:lnTo>
                    <a:pt x="635" y="2496"/>
                  </a:lnTo>
                  <a:lnTo>
                    <a:pt x="636" y="2764"/>
                  </a:lnTo>
                  <a:lnTo>
                    <a:pt x="637" y="2577"/>
                  </a:lnTo>
                  <a:lnTo>
                    <a:pt x="637" y="2750"/>
                  </a:lnTo>
                  <a:lnTo>
                    <a:pt x="638" y="2621"/>
                  </a:lnTo>
                  <a:lnTo>
                    <a:pt x="638" y="2711"/>
                  </a:lnTo>
                  <a:lnTo>
                    <a:pt x="639" y="2528"/>
                  </a:lnTo>
                  <a:lnTo>
                    <a:pt x="639" y="2656"/>
                  </a:lnTo>
                  <a:lnTo>
                    <a:pt x="640" y="2533"/>
                  </a:lnTo>
                  <a:lnTo>
                    <a:pt x="640" y="2635"/>
                  </a:lnTo>
                  <a:lnTo>
                    <a:pt x="641" y="2542"/>
                  </a:lnTo>
                  <a:lnTo>
                    <a:pt x="641" y="2690"/>
                  </a:lnTo>
                  <a:lnTo>
                    <a:pt x="642" y="2535"/>
                  </a:lnTo>
                  <a:lnTo>
                    <a:pt x="643" y="2682"/>
                  </a:lnTo>
                  <a:lnTo>
                    <a:pt x="643" y="2512"/>
                  </a:lnTo>
                  <a:lnTo>
                    <a:pt x="644" y="2708"/>
                  </a:lnTo>
                  <a:lnTo>
                    <a:pt x="645" y="2522"/>
                  </a:lnTo>
                  <a:lnTo>
                    <a:pt x="646" y="2778"/>
                  </a:lnTo>
                  <a:lnTo>
                    <a:pt x="646" y="2604"/>
                  </a:lnTo>
                  <a:lnTo>
                    <a:pt x="647" y="2757"/>
                  </a:lnTo>
                  <a:lnTo>
                    <a:pt x="647" y="2540"/>
                  </a:lnTo>
                  <a:lnTo>
                    <a:pt x="648" y="2625"/>
                  </a:lnTo>
                  <a:lnTo>
                    <a:pt x="648" y="2495"/>
                  </a:lnTo>
                  <a:lnTo>
                    <a:pt x="650" y="2829"/>
                  </a:lnTo>
                  <a:lnTo>
                    <a:pt x="651" y="2468"/>
                  </a:lnTo>
                  <a:lnTo>
                    <a:pt x="651" y="2806"/>
                  </a:lnTo>
                  <a:lnTo>
                    <a:pt x="652" y="2531"/>
                  </a:lnTo>
                  <a:lnTo>
                    <a:pt x="653" y="2663"/>
                  </a:lnTo>
                  <a:lnTo>
                    <a:pt x="653" y="2505"/>
                  </a:lnTo>
                  <a:lnTo>
                    <a:pt x="654" y="2760"/>
                  </a:lnTo>
                  <a:lnTo>
                    <a:pt x="655" y="2539"/>
                  </a:lnTo>
                  <a:lnTo>
                    <a:pt x="656" y="2573"/>
                  </a:lnTo>
                  <a:lnTo>
                    <a:pt x="656" y="2499"/>
                  </a:lnTo>
                  <a:lnTo>
                    <a:pt x="657" y="2870"/>
                  </a:lnTo>
                  <a:lnTo>
                    <a:pt x="658" y="2621"/>
                  </a:lnTo>
                  <a:lnTo>
                    <a:pt x="658" y="2722"/>
                  </a:lnTo>
                  <a:lnTo>
                    <a:pt x="659" y="2586"/>
                  </a:lnTo>
                  <a:lnTo>
                    <a:pt x="659" y="2870"/>
                  </a:lnTo>
                  <a:lnTo>
                    <a:pt x="661" y="2556"/>
                  </a:lnTo>
                  <a:lnTo>
                    <a:pt x="662" y="2822"/>
                  </a:lnTo>
                  <a:lnTo>
                    <a:pt x="663" y="2465"/>
                  </a:lnTo>
                  <a:lnTo>
                    <a:pt x="664" y="2661"/>
                  </a:lnTo>
                  <a:lnTo>
                    <a:pt x="665" y="2616"/>
                  </a:lnTo>
                  <a:lnTo>
                    <a:pt x="665" y="2783"/>
                  </a:lnTo>
                  <a:lnTo>
                    <a:pt x="667" y="2478"/>
                  </a:lnTo>
                  <a:lnTo>
                    <a:pt x="667" y="2721"/>
                  </a:lnTo>
                  <a:lnTo>
                    <a:pt x="668" y="2560"/>
                  </a:lnTo>
                  <a:lnTo>
                    <a:pt x="668" y="2686"/>
                  </a:lnTo>
                  <a:lnTo>
                    <a:pt x="669" y="2576"/>
                  </a:lnTo>
                  <a:lnTo>
                    <a:pt x="670" y="2746"/>
                  </a:lnTo>
                  <a:lnTo>
                    <a:pt x="670" y="2591"/>
                  </a:lnTo>
                  <a:lnTo>
                    <a:pt x="671" y="2743"/>
                  </a:lnTo>
                  <a:lnTo>
                    <a:pt x="671" y="2551"/>
                  </a:lnTo>
                  <a:lnTo>
                    <a:pt x="672" y="2666"/>
                  </a:lnTo>
                  <a:lnTo>
                    <a:pt x="673" y="2554"/>
                  </a:lnTo>
                  <a:lnTo>
                    <a:pt x="674" y="2751"/>
                  </a:lnTo>
                  <a:lnTo>
                    <a:pt x="674" y="2552"/>
                  </a:lnTo>
                  <a:lnTo>
                    <a:pt x="675" y="2873"/>
                  </a:lnTo>
                  <a:lnTo>
                    <a:pt x="676" y="2457"/>
                  </a:lnTo>
                  <a:lnTo>
                    <a:pt x="676" y="2757"/>
                  </a:lnTo>
                  <a:lnTo>
                    <a:pt x="677" y="2641"/>
                  </a:lnTo>
                  <a:lnTo>
                    <a:pt x="677" y="2817"/>
                  </a:lnTo>
                  <a:lnTo>
                    <a:pt x="679" y="2505"/>
                  </a:lnTo>
                  <a:lnTo>
                    <a:pt x="679" y="2669"/>
                  </a:lnTo>
                  <a:lnTo>
                    <a:pt x="680" y="2540"/>
                  </a:lnTo>
                  <a:lnTo>
                    <a:pt x="681" y="2666"/>
                  </a:lnTo>
                  <a:lnTo>
                    <a:pt x="681" y="2467"/>
                  </a:lnTo>
                  <a:lnTo>
                    <a:pt x="682" y="2660"/>
                  </a:lnTo>
                  <a:lnTo>
                    <a:pt x="682" y="2583"/>
                  </a:lnTo>
                  <a:lnTo>
                    <a:pt x="683" y="2735"/>
                  </a:lnTo>
                  <a:lnTo>
                    <a:pt x="684" y="2508"/>
                  </a:lnTo>
                  <a:lnTo>
                    <a:pt x="685" y="2776"/>
                  </a:lnTo>
                  <a:lnTo>
                    <a:pt x="686" y="2653"/>
                  </a:lnTo>
                  <a:lnTo>
                    <a:pt x="686" y="2735"/>
                  </a:lnTo>
                  <a:lnTo>
                    <a:pt x="687" y="2490"/>
                  </a:lnTo>
                  <a:lnTo>
                    <a:pt x="688" y="2756"/>
                  </a:lnTo>
                  <a:lnTo>
                    <a:pt x="688" y="2587"/>
                  </a:lnTo>
                  <a:lnTo>
                    <a:pt x="689" y="2696"/>
                  </a:lnTo>
                  <a:lnTo>
                    <a:pt x="690" y="2474"/>
                  </a:lnTo>
                  <a:lnTo>
                    <a:pt x="691" y="2730"/>
                  </a:lnTo>
                  <a:lnTo>
                    <a:pt x="691" y="2611"/>
                  </a:lnTo>
                  <a:lnTo>
                    <a:pt x="693" y="2792"/>
                  </a:lnTo>
                  <a:lnTo>
                    <a:pt x="694" y="2595"/>
                  </a:lnTo>
                  <a:lnTo>
                    <a:pt x="694" y="2733"/>
                  </a:lnTo>
                  <a:lnTo>
                    <a:pt x="695" y="2576"/>
                  </a:lnTo>
                  <a:lnTo>
                    <a:pt x="695" y="2681"/>
                  </a:lnTo>
                  <a:lnTo>
                    <a:pt x="697" y="2495"/>
                  </a:lnTo>
                  <a:lnTo>
                    <a:pt x="697" y="2601"/>
                  </a:lnTo>
                  <a:lnTo>
                    <a:pt x="698" y="2517"/>
                  </a:lnTo>
                  <a:lnTo>
                    <a:pt x="698" y="2797"/>
                  </a:lnTo>
                  <a:lnTo>
                    <a:pt x="699" y="2590"/>
                  </a:lnTo>
                  <a:lnTo>
                    <a:pt x="700" y="2742"/>
                  </a:lnTo>
                  <a:lnTo>
                    <a:pt x="701" y="2602"/>
                  </a:lnTo>
                  <a:lnTo>
                    <a:pt x="701" y="2804"/>
                  </a:lnTo>
                  <a:lnTo>
                    <a:pt x="702" y="2432"/>
                  </a:lnTo>
                  <a:lnTo>
                    <a:pt x="703" y="2708"/>
                  </a:lnTo>
                  <a:lnTo>
                    <a:pt x="704" y="2640"/>
                  </a:lnTo>
                  <a:lnTo>
                    <a:pt x="705" y="2783"/>
                  </a:lnTo>
                  <a:lnTo>
                    <a:pt x="705" y="2678"/>
                  </a:lnTo>
                  <a:lnTo>
                    <a:pt x="706" y="2736"/>
                  </a:lnTo>
                  <a:lnTo>
                    <a:pt x="706" y="2523"/>
                  </a:lnTo>
                  <a:lnTo>
                    <a:pt x="707" y="2682"/>
                  </a:lnTo>
                  <a:lnTo>
                    <a:pt x="707" y="2503"/>
                  </a:lnTo>
                  <a:lnTo>
                    <a:pt x="708" y="2815"/>
                  </a:lnTo>
                  <a:lnTo>
                    <a:pt x="709" y="2537"/>
                  </a:lnTo>
                  <a:lnTo>
                    <a:pt x="710" y="2631"/>
                  </a:lnTo>
                  <a:lnTo>
                    <a:pt x="710" y="2551"/>
                  </a:lnTo>
                  <a:lnTo>
                    <a:pt x="711" y="2677"/>
                  </a:lnTo>
                  <a:lnTo>
                    <a:pt x="712" y="2579"/>
                  </a:lnTo>
                  <a:lnTo>
                    <a:pt x="712" y="2717"/>
                  </a:lnTo>
                  <a:lnTo>
                    <a:pt x="713" y="2549"/>
                  </a:lnTo>
                  <a:lnTo>
                    <a:pt x="713" y="2721"/>
                  </a:lnTo>
                  <a:lnTo>
                    <a:pt x="715" y="2408"/>
                  </a:lnTo>
                  <a:lnTo>
                    <a:pt x="715" y="2669"/>
                  </a:lnTo>
                  <a:lnTo>
                    <a:pt x="716" y="2545"/>
                  </a:lnTo>
                  <a:lnTo>
                    <a:pt x="716" y="2787"/>
                  </a:lnTo>
                  <a:lnTo>
                    <a:pt x="717" y="2529"/>
                  </a:lnTo>
                  <a:lnTo>
                    <a:pt x="717" y="2643"/>
                  </a:lnTo>
                  <a:lnTo>
                    <a:pt x="718" y="2543"/>
                  </a:lnTo>
                  <a:lnTo>
                    <a:pt x="719" y="2689"/>
                  </a:lnTo>
                  <a:lnTo>
                    <a:pt x="720" y="2504"/>
                  </a:lnTo>
                  <a:lnTo>
                    <a:pt x="721" y="2759"/>
                  </a:lnTo>
                  <a:lnTo>
                    <a:pt x="722" y="2529"/>
                  </a:lnTo>
                  <a:lnTo>
                    <a:pt x="722" y="2693"/>
                  </a:lnTo>
                  <a:lnTo>
                    <a:pt x="723" y="2503"/>
                  </a:lnTo>
                  <a:lnTo>
                    <a:pt x="723" y="2715"/>
                  </a:lnTo>
                  <a:lnTo>
                    <a:pt x="724" y="2505"/>
                  </a:lnTo>
                  <a:lnTo>
                    <a:pt x="725" y="2945"/>
                  </a:lnTo>
                  <a:lnTo>
                    <a:pt x="725" y="2512"/>
                  </a:lnTo>
                  <a:lnTo>
                    <a:pt x="726" y="2641"/>
                  </a:lnTo>
                  <a:lnTo>
                    <a:pt x="727" y="2488"/>
                  </a:lnTo>
                  <a:lnTo>
                    <a:pt x="727" y="2686"/>
                  </a:lnTo>
                  <a:lnTo>
                    <a:pt x="729" y="2495"/>
                  </a:lnTo>
                  <a:lnTo>
                    <a:pt x="729" y="2833"/>
                  </a:lnTo>
                  <a:lnTo>
                    <a:pt x="730" y="2567"/>
                  </a:lnTo>
                  <a:lnTo>
                    <a:pt x="730" y="2856"/>
                  </a:lnTo>
                  <a:lnTo>
                    <a:pt x="732" y="2517"/>
                  </a:lnTo>
                  <a:lnTo>
                    <a:pt x="732" y="2737"/>
                  </a:lnTo>
                  <a:lnTo>
                    <a:pt x="734" y="2509"/>
                  </a:lnTo>
                  <a:lnTo>
                    <a:pt x="735" y="2634"/>
                  </a:lnTo>
                  <a:lnTo>
                    <a:pt x="736" y="2498"/>
                  </a:lnTo>
                  <a:lnTo>
                    <a:pt x="737" y="2821"/>
                  </a:lnTo>
                  <a:lnTo>
                    <a:pt x="738" y="2531"/>
                  </a:lnTo>
                  <a:lnTo>
                    <a:pt x="740" y="2748"/>
                  </a:lnTo>
                  <a:lnTo>
                    <a:pt x="741" y="2539"/>
                  </a:lnTo>
                  <a:lnTo>
                    <a:pt x="741" y="2748"/>
                  </a:lnTo>
                  <a:lnTo>
                    <a:pt x="742" y="2422"/>
                  </a:lnTo>
                  <a:lnTo>
                    <a:pt x="743" y="2710"/>
                  </a:lnTo>
                  <a:lnTo>
                    <a:pt x="743" y="2485"/>
                  </a:lnTo>
                  <a:lnTo>
                    <a:pt x="744" y="2758"/>
                  </a:lnTo>
                  <a:lnTo>
                    <a:pt x="744" y="2573"/>
                  </a:lnTo>
                  <a:lnTo>
                    <a:pt x="745" y="2711"/>
                  </a:lnTo>
                  <a:lnTo>
                    <a:pt x="746" y="2551"/>
                  </a:lnTo>
                  <a:lnTo>
                    <a:pt x="747" y="2721"/>
                  </a:lnTo>
                  <a:lnTo>
                    <a:pt x="747" y="2433"/>
                  </a:lnTo>
                  <a:lnTo>
                    <a:pt x="748" y="2667"/>
                  </a:lnTo>
                  <a:lnTo>
                    <a:pt x="749" y="2599"/>
                  </a:lnTo>
                  <a:lnTo>
                    <a:pt x="749" y="2770"/>
                  </a:lnTo>
                  <a:lnTo>
                    <a:pt x="750" y="2465"/>
                  </a:lnTo>
                  <a:lnTo>
                    <a:pt x="750" y="2673"/>
                  </a:lnTo>
                  <a:lnTo>
                    <a:pt x="751" y="2501"/>
                  </a:lnTo>
                  <a:lnTo>
                    <a:pt x="751" y="2646"/>
                  </a:lnTo>
                  <a:lnTo>
                    <a:pt x="752" y="2573"/>
                  </a:lnTo>
                  <a:lnTo>
                    <a:pt x="752" y="2724"/>
                  </a:lnTo>
                  <a:lnTo>
                    <a:pt x="753" y="2597"/>
                  </a:lnTo>
                  <a:lnTo>
                    <a:pt x="753" y="2829"/>
                  </a:lnTo>
                  <a:lnTo>
                    <a:pt x="754" y="2467"/>
                  </a:lnTo>
                  <a:lnTo>
                    <a:pt x="754" y="2621"/>
                  </a:lnTo>
                  <a:lnTo>
                    <a:pt x="755" y="2574"/>
                  </a:lnTo>
                  <a:lnTo>
                    <a:pt x="756" y="2835"/>
                  </a:lnTo>
                  <a:lnTo>
                    <a:pt x="756" y="2639"/>
                  </a:lnTo>
                  <a:lnTo>
                    <a:pt x="757" y="2709"/>
                  </a:lnTo>
                  <a:lnTo>
                    <a:pt x="757" y="2386"/>
                  </a:lnTo>
                  <a:lnTo>
                    <a:pt x="758" y="2608"/>
                  </a:lnTo>
                  <a:lnTo>
                    <a:pt x="759" y="2434"/>
                  </a:lnTo>
                  <a:lnTo>
                    <a:pt x="759" y="2746"/>
                  </a:lnTo>
                  <a:lnTo>
                    <a:pt x="760" y="2698"/>
                  </a:lnTo>
                  <a:lnTo>
                    <a:pt x="761" y="2958"/>
                  </a:lnTo>
                  <a:lnTo>
                    <a:pt x="762" y="2480"/>
                  </a:lnTo>
                  <a:lnTo>
                    <a:pt x="763" y="2805"/>
                  </a:lnTo>
                  <a:lnTo>
                    <a:pt x="763" y="2599"/>
                  </a:lnTo>
                  <a:lnTo>
                    <a:pt x="764" y="2741"/>
                  </a:lnTo>
                  <a:lnTo>
                    <a:pt x="765" y="2576"/>
                  </a:lnTo>
                  <a:lnTo>
                    <a:pt x="766" y="2705"/>
                  </a:lnTo>
                  <a:lnTo>
                    <a:pt x="767" y="2570"/>
                  </a:lnTo>
                  <a:lnTo>
                    <a:pt x="767" y="2688"/>
                  </a:lnTo>
                  <a:lnTo>
                    <a:pt x="768" y="2545"/>
                  </a:lnTo>
                  <a:lnTo>
                    <a:pt x="768" y="2767"/>
                  </a:lnTo>
                  <a:lnTo>
                    <a:pt x="769" y="2498"/>
                  </a:lnTo>
                  <a:lnTo>
                    <a:pt x="770" y="2690"/>
                  </a:lnTo>
                  <a:lnTo>
                    <a:pt x="770" y="2475"/>
                  </a:lnTo>
                  <a:lnTo>
                    <a:pt x="772" y="2745"/>
                  </a:lnTo>
                  <a:lnTo>
                    <a:pt x="773" y="2580"/>
                  </a:lnTo>
                  <a:lnTo>
                    <a:pt x="774" y="2793"/>
                  </a:lnTo>
                  <a:lnTo>
                    <a:pt x="774" y="2564"/>
                  </a:lnTo>
                  <a:lnTo>
                    <a:pt x="775" y="2884"/>
                  </a:lnTo>
                  <a:lnTo>
                    <a:pt x="777" y="2543"/>
                  </a:lnTo>
                  <a:lnTo>
                    <a:pt x="777" y="2771"/>
                  </a:lnTo>
                  <a:lnTo>
                    <a:pt x="778" y="2604"/>
                  </a:lnTo>
                  <a:lnTo>
                    <a:pt x="778" y="2774"/>
                  </a:lnTo>
                  <a:lnTo>
                    <a:pt x="779" y="2612"/>
                  </a:lnTo>
                  <a:lnTo>
                    <a:pt x="779" y="2779"/>
                  </a:lnTo>
                  <a:lnTo>
                    <a:pt x="780" y="2523"/>
                  </a:lnTo>
                  <a:lnTo>
                    <a:pt x="780" y="2803"/>
                  </a:lnTo>
                  <a:lnTo>
                    <a:pt x="781" y="2508"/>
                  </a:lnTo>
                  <a:lnTo>
                    <a:pt x="782" y="2853"/>
                  </a:lnTo>
                  <a:lnTo>
                    <a:pt x="783" y="2517"/>
                  </a:lnTo>
                  <a:lnTo>
                    <a:pt x="784" y="2778"/>
                  </a:lnTo>
                  <a:lnTo>
                    <a:pt x="784" y="2567"/>
                  </a:lnTo>
                  <a:lnTo>
                    <a:pt x="785" y="2769"/>
                  </a:lnTo>
                  <a:lnTo>
                    <a:pt x="786" y="2601"/>
                  </a:lnTo>
                  <a:lnTo>
                    <a:pt x="787" y="2770"/>
                  </a:lnTo>
                  <a:lnTo>
                    <a:pt x="787" y="2614"/>
                  </a:lnTo>
                  <a:lnTo>
                    <a:pt x="788" y="2826"/>
                  </a:lnTo>
                  <a:lnTo>
                    <a:pt x="790" y="2570"/>
                  </a:lnTo>
                  <a:lnTo>
                    <a:pt x="790" y="2691"/>
                  </a:lnTo>
                  <a:lnTo>
                    <a:pt x="791" y="2517"/>
                  </a:lnTo>
                  <a:lnTo>
                    <a:pt x="792" y="2807"/>
                  </a:lnTo>
                  <a:lnTo>
                    <a:pt x="792" y="2680"/>
                  </a:lnTo>
                  <a:lnTo>
                    <a:pt x="793" y="2762"/>
                  </a:lnTo>
                  <a:lnTo>
                    <a:pt x="793" y="2538"/>
                  </a:lnTo>
                  <a:lnTo>
                    <a:pt x="794" y="2666"/>
                  </a:lnTo>
                  <a:lnTo>
                    <a:pt x="795" y="2413"/>
                  </a:lnTo>
                  <a:lnTo>
                    <a:pt x="796" y="2712"/>
                  </a:lnTo>
                  <a:lnTo>
                    <a:pt x="796" y="2430"/>
                  </a:lnTo>
                  <a:lnTo>
                    <a:pt x="798" y="2785"/>
                  </a:lnTo>
                  <a:lnTo>
                    <a:pt x="799" y="2559"/>
                  </a:lnTo>
                  <a:lnTo>
                    <a:pt x="800" y="2852"/>
                  </a:lnTo>
                  <a:lnTo>
                    <a:pt x="800" y="2636"/>
                  </a:lnTo>
                  <a:lnTo>
                    <a:pt x="801" y="2671"/>
                  </a:lnTo>
                  <a:lnTo>
                    <a:pt x="802" y="2568"/>
                  </a:lnTo>
                  <a:lnTo>
                    <a:pt x="802" y="2663"/>
                  </a:lnTo>
                  <a:lnTo>
                    <a:pt x="803" y="2558"/>
                  </a:lnTo>
                  <a:lnTo>
                    <a:pt x="804" y="2855"/>
                  </a:lnTo>
                  <a:lnTo>
                    <a:pt x="805" y="2533"/>
                  </a:lnTo>
                  <a:lnTo>
                    <a:pt x="806" y="2792"/>
                  </a:lnTo>
                  <a:lnTo>
                    <a:pt x="806" y="2606"/>
                  </a:lnTo>
                  <a:lnTo>
                    <a:pt x="807" y="2797"/>
                  </a:lnTo>
                  <a:lnTo>
                    <a:pt x="807" y="2606"/>
                  </a:lnTo>
                  <a:lnTo>
                    <a:pt x="808" y="2805"/>
                  </a:lnTo>
                  <a:lnTo>
                    <a:pt x="808" y="2643"/>
                  </a:lnTo>
                  <a:lnTo>
                    <a:pt x="809" y="2694"/>
                  </a:lnTo>
                  <a:lnTo>
                    <a:pt x="810" y="2462"/>
                  </a:lnTo>
                  <a:lnTo>
                    <a:pt x="810" y="2756"/>
                  </a:lnTo>
                  <a:lnTo>
                    <a:pt x="811" y="2540"/>
                  </a:lnTo>
                  <a:lnTo>
                    <a:pt x="812" y="2722"/>
                  </a:lnTo>
                  <a:lnTo>
                    <a:pt x="812" y="2511"/>
                  </a:lnTo>
                  <a:lnTo>
                    <a:pt x="813" y="2688"/>
                  </a:lnTo>
                  <a:lnTo>
                    <a:pt x="814" y="2595"/>
                  </a:lnTo>
                  <a:lnTo>
                    <a:pt x="814" y="2682"/>
                  </a:lnTo>
                  <a:lnTo>
                    <a:pt x="815" y="2666"/>
                  </a:lnTo>
                  <a:lnTo>
                    <a:pt x="815" y="2806"/>
                  </a:lnTo>
                  <a:lnTo>
                    <a:pt x="816" y="2564"/>
                  </a:lnTo>
                  <a:lnTo>
                    <a:pt x="817" y="2670"/>
                  </a:lnTo>
                  <a:lnTo>
                    <a:pt x="818" y="2458"/>
                  </a:lnTo>
                  <a:lnTo>
                    <a:pt x="818" y="2819"/>
                  </a:lnTo>
                  <a:lnTo>
                    <a:pt x="819" y="2652"/>
                  </a:lnTo>
                  <a:lnTo>
                    <a:pt x="820" y="2744"/>
                  </a:lnTo>
                  <a:lnTo>
                    <a:pt x="820" y="2524"/>
                  </a:lnTo>
                  <a:lnTo>
                    <a:pt x="822" y="2800"/>
                  </a:lnTo>
                  <a:lnTo>
                    <a:pt x="823" y="2545"/>
                  </a:lnTo>
                  <a:lnTo>
                    <a:pt x="823" y="2925"/>
                  </a:lnTo>
                  <a:lnTo>
                    <a:pt x="825" y="2587"/>
                  </a:lnTo>
                  <a:lnTo>
                    <a:pt x="825" y="2691"/>
                  </a:lnTo>
                  <a:lnTo>
                    <a:pt x="826" y="2532"/>
                  </a:lnTo>
                  <a:lnTo>
                    <a:pt x="827" y="2808"/>
                  </a:lnTo>
                  <a:lnTo>
                    <a:pt x="828" y="2636"/>
                  </a:lnTo>
                  <a:lnTo>
                    <a:pt x="828" y="2805"/>
                  </a:lnTo>
                  <a:lnTo>
                    <a:pt x="829" y="2583"/>
                  </a:lnTo>
                  <a:lnTo>
                    <a:pt x="830" y="2737"/>
                  </a:lnTo>
                  <a:lnTo>
                    <a:pt x="831" y="2594"/>
                  </a:lnTo>
                  <a:lnTo>
                    <a:pt x="831" y="2829"/>
                  </a:lnTo>
                  <a:lnTo>
                    <a:pt x="832" y="2591"/>
                  </a:lnTo>
                  <a:lnTo>
                    <a:pt x="832" y="2725"/>
                  </a:lnTo>
                  <a:lnTo>
                    <a:pt x="833" y="2529"/>
                  </a:lnTo>
                  <a:lnTo>
                    <a:pt x="833" y="2748"/>
                  </a:lnTo>
                  <a:lnTo>
                    <a:pt x="834" y="2647"/>
                  </a:lnTo>
                  <a:lnTo>
                    <a:pt x="834" y="2870"/>
                  </a:lnTo>
                  <a:lnTo>
                    <a:pt x="835" y="2584"/>
                  </a:lnTo>
                  <a:lnTo>
                    <a:pt x="836" y="2783"/>
                  </a:lnTo>
                  <a:lnTo>
                    <a:pt x="836" y="2579"/>
                  </a:lnTo>
                  <a:lnTo>
                    <a:pt x="837" y="2719"/>
                  </a:lnTo>
                  <a:lnTo>
                    <a:pt x="837" y="2590"/>
                  </a:lnTo>
                  <a:lnTo>
                    <a:pt x="838" y="2710"/>
                  </a:lnTo>
                  <a:lnTo>
                    <a:pt x="838" y="2583"/>
                  </a:lnTo>
                  <a:lnTo>
                    <a:pt x="839" y="2787"/>
                  </a:lnTo>
                  <a:lnTo>
                    <a:pt x="839" y="2513"/>
                  </a:lnTo>
                  <a:lnTo>
                    <a:pt x="840" y="2785"/>
                  </a:lnTo>
                  <a:lnTo>
                    <a:pt x="841" y="2492"/>
                  </a:lnTo>
                  <a:lnTo>
                    <a:pt x="842" y="2732"/>
                  </a:lnTo>
                  <a:lnTo>
                    <a:pt x="842" y="2574"/>
                  </a:lnTo>
                  <a:lnTo>
                    <a:pt x="843" y="2646"/>
                  </a:lnTo>
                  <a:lnTo>
                    <a:pt x="843" y="2567"/>
                  </a:lnTo>
                  <a:lnTo>
                    <a:pt x="844" y="2722"/>
                  </a:lnTo>
                  <a:lnTo>
                    <a:pt x="844" y="2457"/>
                  </a:lnTo>
                  <a:lnTo>
                    <a:pt x="845" y="2673"/>
                  </a:lnTo>
                  <a:lnTo>
                    <a:pt x="846" y="2602"/>
                  </a:lnTo>
                  <a:lnTo>
                    <a:pt x="846" y="2840"/>
                  </a:lnTo>
                  <a:lnTo>
                    <a:pt x="847" y="2506"/>
                  </a:lnTo>
                  <a:lnTo>
                    <a:pt x="849" y="2728"/>
                  </a:lnTo>
                  <a:lnTo>
                    <a:pt x="850" y="2444"/>
                  </a:lnTo>
                  <a:lnTo>
                    <a:pt x="850" y="2622"/>
                  </a:lnTo>
                  <a:lnTo>
                    <a:pt x="851" y="2556"/>
                  </a:lnTo>
                  <a:lnTo>
                    <a:pt x="851" y="2745"/>
                  </a:lnTo>
                  <a:lnTo>
                    <a:pt x="852" y="2512"/>
                  </a:lnTo>
                  <a:lnTo>
                    <a:pt x="852" y="2670"/>
                  </a:lnTo>
                  <a:lnTo>
                    <a:pt x="853" y="2574"/>
                  </a:lnTo>
                  <a:lnTo>
                    <a:pt x="854" y="2883"/>
                  </a:lnTo>
                  <a:lnTo>
                    <a:pt x="855" y="2583"/>
                  </a:lnTo>
                  <a:lnTo>
                    <a:pt x="856" y="2645"/>
                  </a:lnTo>
                  <a:lnTo>
                    <a:pt x="856" y="2496"/>
                  </a:lnTo>
                  <a:lnTo>
                    <a:pt x="857" y="2748"/>
                  </a:lnTo>
                  <a:lnTo>
                    <a:pt x="857" y="2426"/>
                  </a:lnTo>
                  <a:lnTo>
                    <a:pt x="858" y="2696"/>
                  </a:lnTo>
                  <a:lnTo>
                    <a:pt x="859" y="2634"/>
                  </a:lnTo>
                  <a:lnTo>
                    <a:pt x="860" y="2812"/>
                  </a:lnTo>
                  <a:lnTo>
                    <a:pt x="860" y="2482"/>
                  </a:lnTo>
                  <a:lnTo>
                    <a:pt x="861" y="2730"/>
                  </a:lnTo>
                  <a:lnTo>
                    <a:pt x="861" y="2470"/>
                  </a:lnTo>
                  <a:lnTo>
                    <a:pt x="862" y="2813"/>
                  </a:lnTo>
                  <a:lnTo>
                    <a:pt x="862" y="2478"/>
                  </a:lnTo>
                  <a:lnTo>
                    <a:pt x="863" y="2794"/>
                  </a:lnTo>
                  <a:lnTo>
                    <a:pt x="863" y="2591"/>
                  </a:lnTo>
                  <a:lnTo>
                    <a:pt x="864" y="2700"/>
                  </a:lnTo>
                  <a:lnTo>
                    <a:pt x="864" y="2474"/>
                  </a:lnTo>
                  <a:lnTo>
                    <a:pt x="866" y="2728"/>
                  </a:lnTo>
                  <a:lnTo>
                    <a:pt x="866" y="2564"/>
                  </a:lnTo>
                  <a:lnTo>
                    <a:pt x="867" y="2911"/>
                  </a:lnTo>
                  <a:lnTo>
                    <a:pt x="867" y="2509"/>
                  </a:lnTo>
                  <a:lnTo>
                    <a:pt x="869" y="2801"/>
                  </a:lnTo>
                  <a:lnTo>
                    <a:pt x="869" y="2490"/>
                  </a:lnTo>
                  <a:lnTo>
                    <a:pt x="870" y="2755"/>
                  </a:lnTo>
                  <a:lnTo>
                    <a:pt x="870" y="2595"/>
                  </a:lnTo>
                  <a:lnTo>
                    <a:pt x="871" y="2722"/>
                  </a:lnTo>
                  <a:lnTo>
                    <a:pt x="872" y="2458"/>
                  </a:lnTo>
                  <a:lnTo>
                    <a:pt x="872" y="2638"/>
                  </a:lnTo>
                  <a:lnTo>
                    <a:pt x="873" y="2419"/>
                  </a:lnTo>
                  <a:lnTo>
                    <a:pt x="875" y="2852"/>
                  </a:lnTo>
                  <a:lnTo>
                    <a:pt x="875" y="2590"/>
                  </a:lnTo>
                  <a:lnTo>
                    <a:pt x="876" y="2780"/>
                  </a:lnTo>
                  <a:lnTo>
                    <a:pt x="876" y="2577"/>
                  </a:lnTo>
                  <a:lnTo>
                    <a:pt x="877" y="2764"/>
                  </a:lnTo>
                  <a:lnTo>
                    <a:pt x="878" y="2480"/>
                  </a:lnTo>
                  <a:lnTo>
                    <a:pt x="878" y="2728"/>
                  </a:lnTo>
                  <a:lnTo>
                    <a:pt x="879" y="2495"/>
                  </a:lnTo>
                  <a:lnTo>
                    <a:pt x="880" y="2721"/>
                  </a:lnTo>
                  <a:lnTo>
                    <a:pt x="881" y="2584"/>
                  </a:lnTo>
                  <a:lnTo>
                    <a:pt x="881" y="2752"/>
                  </a:lnTo>
                  <a:lnTo>
                    <a:pt x="882" y="2506"/>
                  </a:lnTo>
                  <a:lnTo>
                    <a:pt x="882" y="2785"/>
                  </a:lnTo>
                  <a:lnTo>
                    <a:pt x="884" y="2533"/>
                  </a:lnTo>
                  <a:lnTo>
                    <a:pt x="884" y="2674"/>
                  </a:lnTo>
                  <a:lnTo>
                    <a:pt x="885" y="2554"/>
                  </a:lnTo>
                  <a:lnTo>
                    <a:pt x="885" y="2693"/>
                  </a:lnTo>
                  <a:lnTo>
                    <a:pt x="886" y="2453"/>
                  </a:lnTo>
                  <a:lnTo>
                    <a:pt x="887" y="2735"/>
                  </a:lnTo>
                  <a:lnTo>
                    <a:pt x="888" y="2602"/>
                  </a:lnTo>
                  <a:lnTo>
                    <a:pt x="888" y="2793"/>
                  </a:lnTo>
                  <a:lnTo>
                    <a:pt x="889" y="2563"/>
                  </a:lnTo>
                  <a:lnTo>
                    <a:pt x="890" y="2752"/>
                  </a:lnTo>
                  <a:lnTo>
                    <a:pt x="890" y="2647"/>
                  </a:lnTo>
                  <a:lnTo>
                    <a:pt x="891" y="2825"/>
                  </a:lnTo>
                  <a:lnTo>
                    <a:pt x="891" y="2611"/>
                  </a:lnTo>
                  <a:lnTo>
                    <a:pt x="892" y="2688"/>
                  </a:lnTo>
                  <a:lnTo>
                    <a:pt x="892" y="2480"/>
                  </a:lnTo>
                  <a:lnTo>
                    <a:pt x="893" y="2653"/>
                  </a:lnTo>
                  <a:lnTo>
                    <a:pt x="894" y="2546"/>
                  </a:lnTo>
                  <a:lnTo>
                    <a:pt x="894" y="2790"/>
                  </a:lnTo>
                  <a:lnTo>
                    <a:pt x="895" y="2623"/>
                  </a:lnTo>
                  <a:lnTo>
                    <a:pt x="895" y="2743"/>
                  </a:lnTo>
                  <a:lnTo>
                    <a:pt x="896" y="2531"/>
                  </a:lnTo>
                  <a:lnTo>
                    <a:pt x="896" y="2680"/>
                  </a:lnTo>
                  <a:lnTo>
                    <a:pt x="897" y="2519"/>
                  </a:lnTo>
                  <a:lnTo>
                    <a:pt x="898" y="2829"/>
                  </a:lnTo>
                  <a:lnTo>
                    <a:pt x="899" y="2559"/>
                  </a:lnTo>
                  <a:lnTo>
                    <a:pt x="901" y="2749"/>
                  </a:lnTo>
                  <a:lnTo>
                    <a:pt x="901" y="2572"/>
                  </a:lnTo>
                  <a:lnTo>
                    <a:pt x="902" y="2916"/>
                  </a:lnTo>
                  <a:lnTo>
                    <a:pt x="903" y="2632"/>
                  </a:lnTo>
                  <a:lnTo>
                    <a:pt x="904" y="2717"/>
                  </a:lnTo>
                  <a:lnTo>
                    <a:pt x="904" y="2560"/>
                  </a:lnTo>
                  <a:lnTo>
                    <a:pt x="905" y="2689"/>
                  </a:lnTo>
                  <a:lnTo>
                    <a:pt x="905" y="2531"/>
                  </a:lnTo>
                  <a:lnTo>
                    <a:pt x="906" y="2718"/>
                  </a:lnTo>
                  <a:lnTo>
                    <a:pt x="906" y="2406"/>
                  </a:lnTo>
                  <a:lnTo>
                    <a:pt x="908" y="2779"/>
                  </a:lnTo>
                  <a:lnTo>
                    <a:pt x="908" y="2731"/>
                  </a:lnTo>
                  <a:lnTo>
                    <a:pt x="909" y="2791"/>
                  </a:lnTo>
                  <a:lnTo>
                    <a:pt x="909" y="2605"/>
                  </a:lnTo>
                  <a:lnTo>
                    <a:pt x="910" y="2735"/>
                  </a:lnTo>
                  <a:lnTo>
                    <a:pt x="910" y="2577"/>
                  </a:lnTo>
                  <a:lnTo>
                    <a:pt x="911" y="2730"/>
                  </a:lnTo>
                  <a:lnTo>
                    <a:pt x="912" y="2508"/>
                  </a:lnTo>
                  <a:lnTo>
                    <a:pt x="912" y="2627"/>
                  </a:lnTo>
                  <a:lnTo>
                    <a:pt x="913" y="2540"/>
                  </a:lnTo>
                  <a:lnTo>
                    <a:pt x="913" y="2707"/>
                  </a:lnTo>
                  <a:lnTo>
                    <a:pt x="914" y="2443"/>
                  </a:lnTo>
                  <a:lnTo>
                    <a:pt x="915" y="2818"/>
                  </a:lnTo>
                  <a:lnTo>
                    <a:pt x="916" y="2607"/>
                  </a:lnTo>
                  <a:lnTo>
                    <a:pt x="917" y="2762"/>
                  </a:lnTo>
                  <a:lnTo>
                    <a:pt x="917" y="2563"/>
                  </a:lnTo>
                  <a:lnTo>
                    <a:pt x="919" y="2954"/>
                  </a:lnTo>
                  <a:lnTo>
                    <a:pt x="919" y="2538"/>
                  </a:lnTo>
                  <a:lnTo>
                    <a:pt x="920" y="2682"/>
                  </a:lnTo>
                  <a:lnTo>
                    <a:pt x="920" y="2549"/>
                  </a:lnTo>
                  <a:lnTo>
                    <a:pt x="921" y="2652"/>
                  </a:lnTo>
                  <a:lnTo>
                    <a:pt x="922" y="2586"/>
                  </a:lnTo>
                  <a:lnTo>
                    <a:pt x="923" y="2744"/>
                  </a:lnTo>
                  <a:lnTo>
                    <a:pt x="923" y="2611"/>
                  </a:lnTo>
                  <a:lnTo>
                    <a:pt x="924" y="2854"/>
                  </a:lnTo>
                  <a:lnTo>
                    <a:pt x="924" y="2587"/>
                  </a:lnTo>
                  <a:lnTo>
                    <a:pt x="925" y="2774"/>
                  </a:lnTo>
                  <a:lnTo>
                    <a:pt x="925" y="2640"/>
                  </a:lnTo>
                  <a:lnTo>
                    <a:pt x="926" y="2691"/>
                  </a:lnTo>
                  <a:lnTo>
                    <a:pt x="926" y="2469"/>
                  </a:lnTo>
                  <a:lnTo>
                    <a:pt x="927" y="2705"/>
                  </a:lnTo>
                  <a:lnTo>
                    <a:pt x="927" y="2370"/>
                  </a:lnTo>
                  <a:lnTo>
                    <a:pt x="928" y="2762"/>
                  </a:lnTo>
                  <a:lnTo>
                    <a:pt x="929" y="2462"/>
                  </a:lnTo>
                  <a:lnTo>
                    <a:pt x="930" y="2906"/>
                  </a:lnTo>
                  <a:lnTo>
                    <a:pt x="931" y="2532"/>
                  </a:lnTo>
                  <a:lnTo>
                    <a:pt x="933" y="2784"/>
                  </a:lnTo>
                  <a:lnTo>
                    <a:pt x="933" y="2505"/>
                  </a:lnTo>
                  <a:lnTo>
                    <a:pt x="934" y="2828"/>
                  </a:lnTo>
                  <a:lnTo>
                    <a:pt x="934" y="2721"/>
                  </a:lnTo>
                  <a:lnTo>
                    <a:pt x="935" y="2757"/>
                  </a:lnTo>
                  <a:lnTo>
                    <a:pt x="935" y="2580"/>
                  </a:lnTo>
                  <a:lnTo>
                    <a:pt x="936" y="2781"/>
                  </a:lnTo>
                  <a:lnTo>
                    <a:pt x="936" y="2614"/>
                  </a:lnTo>
                  <a:lnTo>
                    <a:pt x="937" y="2744"/>
                  </a:lnTo>
                  <a:lnTo>
                    <a:pt x="938" y="2530"/>
                  </a:lnTo>
                  <a:lnTo>
                    <a:pt x="938" y="2877"/>
                  </a:lnTo>
                  <a:lnTo>
                    <a:pt x="940" y="2520"/>
                  </a:lnTo>
                  <a:lnTo>
                    <a:pt x="940" y="2758"/>
                  </a:lnTo>
                  <a:lnTo>
                    <a:pt x="942" y="2579"/>
                  </a:lnTo>
                  <a:lnTo>
                    <a:pt x="942" y="2815"/>
                  </a:lnTo>
                  <a:lnTo>
                    <a:pt x="943" y="2661"/>
                  </a:lnTo>
                  <a:lnTo>
                    <a:pt x="944" y="2739"/>
                  </a:lnTo>
                  <a:lnTo>
                    <a:pt x="944" y="2645"/>
                  </a:lnTo>
                  <a:lnTo>
                    <a:pt x="945" y="2767"/>
                  </a:lnTo>
                  <a:lnTo>
                    <a:pt x="945" y="2378"/>
                  </a:lnTo>
                  <a:lnTo>
                    <a:pt x="946" y="2711"/>
                  </a:lnTo>
                  <a:lnTo>
                    <a:pt x="947" y="2489"/>
                  </a:lnTo>
                  <a:lnTo>
                    <a:pt x="947" y="2756"/>
                  </a:lnTo>
                  <a:lnTo>
                    <a:pt x="949" y="2485"/>
                  </a:lnTo>
                  <a:lnTo>
                    <a:pt x="949" y="2663"/>
                  </a:lnTo>
                  <a:lnTo>
                    <a:pt x="950" y="2551"/>
                  </a:lnTo>
                  <a:lnTo>
                    <a:pt x="951" y="2881"/>
                  </a:lnTo>
                  <a:lnTo>
                    <a:pt x="951" y="2542"/>
                  </a:lnTo>
                  <a:lnTo>
                    <a:pt x="952" y="2811"/>
                  </a:lnTo>
                  <a:lnTo>
                    <a:pt x="953" y="2567"/>
                  </a:lnTo>
                  <a:lnTo>
                    <a:pt x="953" y="2721"/>
                  </a:lnTo>
                  <a:lnTo>
                    <a:pt x="954" y="2528"/>
                  </a:lnTo>
                  <a:lnTo>
                    <a:pt x="955" y="2584"/>
                  </a:lnTo>
                  <a:lnTo>
                    <a:pt x="955" y="2489"/>
                  </a:lnTo>
                  <a:lnTo>
                    <a:pt x="956" y="2785"/>
                  </a:lnTo>
                  <a:lnTo>
                    <a:pt x="957" y="2471"/>
                  </a:lnTo>
                  <a:lnTo>
                    <a:pt x="958" y="2746"/>
                  </a:lnTo>
                  <a:lnTo>
                    <a:pt x="958" y="2539"/>
                  </a:lnTo>
                  <a:lnTo>
                    <a:pt x="959" y="2703"/>
                  </a:lnTo>
                  <a:lnTo>
                    <a:pt x="960" y="2475"/>
                  </a:lnTo>
                  <a:lnTo>
                    <a:pt x="961" y="2742"/>
                  </a:lnTo>
                  <a:lnTo>
                    <a:pt x="962" y="2605"/>
                  </a:lnTo>
                  <a:lnTo>
                    <a:pt x="962" y="2733"/>
                  </a:lnTo>
                  <a:lnTo>
                    <a:pt x="964" y="2489"/>
                  </a:lnTo>
                  <a:lnTo>
                    <a:pt x="964" y="2716"/>
                  </a:lnTo>
                  <a:lnTo>
                    <a:pt x="965" y="2563"/>
                  </a:lnTo>
                  <a:lnTo>
                    <a:pt x="965" y="2780"/>
                  </a:lnTo>
                  <a:lnTo>
                    <a:pt x="966" y="2653"/>
                  </a:lnTo>
                  <a:lnTo>
                    <a:pt x="966" y="2794"/>
                  </a:lnTo>
                  <a:lnTo>
                    <a:pt x="967" y="2629"/>
                  </a:lnTo>
                  <a:lnTo>
                    <a:pt x="968" y="2678"/>
                  </a:lnTo>
                  <a:lnTo>
                    <a:pt x="968" y="2478"/>
                  </a:lnTo>
                  <a:lnTo>
                    <a:pt x="969" y="2690"/>
                  </a:lnTo>
                  <a:lnTo>
                    <a:pt x="970" y="2490"/>
                  </a:lnTo>
                  <a:lnTo>
                    <a:pt x="971" y="2709"/>
                  </a:lnTo>
                  <a:lnTo>
                    <a:pt x="972" y="2436"/>
                  </a:lnTo>
                  <a:lnTo>
                    <a:pt x="973" y="2735"/>
                  </a:lnTo>
                  <a:lnTo>
                    <a:pt x="973" y="2613"/>
                  </a:lnTo>
                  <a:lnTo>
                    <a:pt x="974" y="2970"/>
                  </a:lnTo>
                  <a:lnTo>
                    <a:pt x="976" y="2551"/>
                  </a:lnTo>
                  <a:lnTo>
                    <a:pt x="976" y="2719"/>
                  </a:lnTo>
                  <a:lnTo>
                    <a:pt x="977" y="2567"/>
                  </a:lnTo>
                  <a:lnTo>
                    <a:pt x="977" y="2765"/>
                  </a:lnTo>
                  <a:lnTo>
                    <a:pt x="978" y="2592"/>
                  </a:lnTo>
                  <a:lnTo>
                    <a:pt x="979" y="2806"/>
                  </a:lnTo>
                  <a:lnTo>
                    <a:pt x="979" y="2520"/>
                  </a:lnTo>
                  <a:lnTo>
                    <a:pt x="980" y="2800"/>
                  </a:lnTo>
                  <a:lnTo>
                    <a:pt x="981" y="2460"/>
                  </a:lnTo>
                  <a:lnTo>
                    <a:pt x="983" y="2745"/>
                  </a:lnTo>
                  <a:lnTo>
                    <a:pt x="983" y="2558"/>
                  </a:lnTo>
                  <a:lnTo>
                    <a:pt x="984" y="2792"/>
                  </a:lnTo>
                  <a:lnTo>
                    <a:pt x="985" y="2539"/>
                  </a:lnTo>
                  <a:lnTo>
                    <a:pt x="985" y="2676"/>
                  </a:lnTo>
                  <a:lnTo>
                    <a:pt x="986" y="2586"/>
                  </a:lnTo>
                  <a:lnTo>
                    <a:pt x="987" y="2875"/>
                  </a:lnTo>
                  <a:lnTo>
                    <a:pt x="987" y="2497"/>
                  </a:lnTo>
                  <a:lnTo>
                    <a:pt x="988" y="2707"/>
                  </a:lnTo>
                  <a:lnTo>
                    <a:pt x="988" y="2458"/>
                  </a:lnTo>
                  <a:lnTo>
                    <a:pt x="990" y="2854"/>
                  </a:lnTo>
                  <a:lnTo>
                    <a:pt x="990" y="2538"/>
                  </a:lnTo>
                  <a:lnTo>
                    <a:pt x="991" y="2662"/>
                  </a:lnTo>
                  <a:lnTo>
                    <a:pt x="991" y="2570"/>
                  </a:lnTo>
                  <a:lnTo>
                    <a:pt x="992" y="2694"/>
                  </a:lnTo>
                  <a:lnTo>
                    <a:pt x="993" y="2547"/>
                  </a:lnTo>
                  <a:lnTo>
                    <a:pt x="994" y="2800"/>
                  </a:lnTo>
                  <a:lnTo>
                    <a:pt x="994" y="2676"/>
                  </a:lnTo>
                  <a:lnTo>
                    <a:pt x="995" y="2758"/>
                  </a:lnTo>
                  <a:lnTo>
                    <a:pt x="995" y="2615"/>
                  </a:lnTo>
                  <a:lnTo>
                    <a:pt x="996" y="2764"/>
                  </a:lnTo>
                  <a:lnTo>
                    <a:pt x="997" y="2468"/>
                  </a:lnTo>
                  <a:lnTo>
                    <a:pt x="997" y="2729"/>
                  </a:lnTo>
                  <a:lnTo>
                    <a:pt x="998" y="2604"/>
                  </a:lnTo>
                  <a:lnTo>
                    <a:pt x="999" y="2789"/>
                  </a:lnTo>
                  <a:lnTo>
                    <a:pt x="999" y="2469"/>
                  </a:lnTo>
                  <a:lnTo>
                    <a:pt x="1000" y="2725"/>
                  </a:lnTo>
                  <a:lnTo>
                    <a:pt x="1001" y="2477"/>
                  </a:lnTo>
                  <a:lnTo>
                    <a:pt x="1003" y="2746"/>
                  </a:lnTo>
                  <a:lnTo>
                    <a:pt x="1004" y="2478"/>
                  </a:lnTo>
                  <a:lnTo>
                    <a:pt x="1004" y="2646"/>
                  </a:lnTo>
                  <a:lnTo>
                    <a:pt x="1005" y="2599"/>
                  </a:lnTo>
                  <a:lnTo>
                    <a:pt x="1006" y="2736"/>
                  </a:lnTo>
                  <a:lnTo>
                    <a:pt x="1007" y="2536"/>
                  </a:lnTo>
                  <a:lnTo>
                    <a:pt x="1007" y="2742"/>
                  </a:lnTo>
                  <a:lnTo>
                    <a:pt x="1008" y="2430"/>
                  </a:lnTo>
                  <a:lnTo>
                    <a:pt x="1009" y="2702"/>
                  </a:lnTo>
                  <a:lnTo>
                    <a:pt x="1009" y="2570"/>
                  </a:lnTo>
                  <a:lnTo>
                    <a:pt x="1010" y="2695"/>
                  </a:lnTo>
                  <a:lnTo>
                    <a:pt x="1010" y="2593"/>
                  </a:lnTo>
                  <a:lnTo>
                    <a:pt x="1011" y="2602"/>
                  </a:lnTo>
                  <a:lnTo>
                    <a:pt x="1011" y="2544"/>
                  </a:lnTo>
                  <a:lnTo>
                    <a:pt x="1012" y="2785"/>
                  </a:lnTo>
                  <a:lnTo>
                    <a:pt x="1013" y="2490"/>
                  </a:lnTo>
                  <a:lnTo>
                    <a:pt x="1014" y="2827"/>
                  </a:lnTo>
                  <a:lnTo>
                    <a:pt x="1015" y="2477"/>
                  </a:lnTo>
                  <a:lnTo>
                    <a:pt x="1016" y="2688"/>
                  </a:lnTo>
                  <a:lnTo>
                    <a:pt x="1016" y="2530"/>
                  </a:lnTo>
                  <a:lnTo>
                    <a:pt x="1017" y="2773"/>
                  </a:lnTo>
                  <a:lnTo>
                    <a:pt x="1018" y="2649"/>
                  </a:lnTo>
                  <a:lnTo>
                    <a:pt x="1018" y="2847"/>
                  </a:lnTo>
                  <a:lnTo>
                    <a:pt x="1019" y="2598"/>
                  </a:lnTo>
                  <a:lnTo>
                    <a:pt x="1020" y="2801"/>
                  </a:lnTo>
                  <a:lnTo>
                    <a:pt x="1020" y="2544"/>
                  </a:lnTo>
                  <a:lnTo>
                    <a:pt x="1021" y="2614"/>
                  </a:lnTo>
                  <a:lnTo>
                    <a:pt x="1021" y="2564"/>
                  </a:lnTo>
                  <a:lnTo>
                    <a:pt x="1022" y="2822"/>
                  </a:lnTo>
                  <a:lnTo>
                    <a:pt x="1023" y="2584"/>
                  </a:lnTo>
                  <a:lnTo>
                    <a:pt x="1023" y="2789"/>
                  </a:lnTo>
                  <a:lnTo>
                    <a:pt x="1025" y="2526"/>
                  </a:lnTo>
                  <a:lnTo>
                    <a:pt x="1025" y="2730"/>
                  </a:lnTo>
                  <a:lnTo>
                    <a:pt x="1026" y="2533"/>
                  </a:lnTo>
                  <a:lnTo>
                    <a:pt x="1026" y="2682"/>
                  </a:lnTo>
                  <a:lnTo>
                    <a:pt x="1027" y="2484"/>
                  </a:lnTo>
                  <a:lnTo>
                    <a:pt x="1028" y="2688"/>
                  </a:lnTo>
                  <a:lnTo>
                    <a:pt x="1028" y="2441"/>
                  </a:lnTo>
                  <a:lnTo>
                    <a:pt x="1029" y="2678"/>
                  </a:lnTo>
                  <a:lnTo>
                    <a:pt x="1030" y="2611"/>
                  </a:lnTo>
                  <a:lnTo>
                    <a:pt x="1031" y="2777"/>
                  </a:lnTo>
                  <a:lnTo>
                    <a:pt x="1031" y="2587"/>
                  </a:lnTo>
                  <a:lnTo>
                    <a:pt x="1032" y="2691"/>
                  </a:lnTo>
                  <a:lnTo>
                    <a:pt x="1032" y="2519"/>
                  </a:lnTo>
                  <a:lnTo>
                    <a:pt x="1033" y="2689"/>
                  </a:lnTo>
                  <a:lnTo>
                    <a:pt x="1033" y="2552"/>
                  </a:lnTo>
                  <a:lnTo>
                    <a:pt x="1034" y="2790"/>
                  </a:lnTo>
                  <a:lnTo>
                    <a:pt x="1035" y="2590"/>
                  </a:lnTo>
                  <a:lnTo>
                    <a:pt x="1036" y="2815"/>
                  </a:lnTo>
                  <a:lnTo>
                    <a:pt x="1036" y="2497"/>
                  </a:lnTo>
                  <a:lnTo>
                    <a:pt x="1037" y="2669"/>
                  </a:lnTo>
                  <a:lnTo>
                    <a:pt x="1037" y="2580"/>
                  </a:lnTo>
                  <a:lnTo>
                    <a:pt x="1038" y="2799"/>
                  </a:lnTo>
                  <a:lnTo>
                    <a:pt x="1038" y="2618"/>
                  </a:lnTo>
                  <a:lnTo>
                    <a:pt x="1039" y="2733"/>
                  </a:lnTo>
                  <a:lnTo>
                    <a:pt x="1039" y="2458"/>
                  </a:lnTo>
                  <a:lnTo>
                    <a:pt x="1040" y="2708"/>
                  </a:lnTo>
                  <a:lnTo>
                    <a:pt x="1041" y="2522"/>
                  </a:lnTo>
                  <a:lnTo>
                    <a:pt x="1043" y="2711"/>
                  </a:lnTo>
                  <a:lnTo>
                    <a:pt x="1043" y="2545"/>
                  </a:lnTo>
                  <a:lnTo>
                    <a:pt x="1044" y="2671"/>
                  </a:lnTo>
                  <a:lnTo>
                    <a:pt x="1044" y="2535"/>
                  </a:lnTo>
                  <a:lnTo>
                    <a:pt x="1045" y="2646"/>
                  </a:lnTo>
                  <a:lnTo>
                    <a:pt x="1046" y="2528"/>
                  </a:lnTo>
                  <a:lnTo>
                    <a:pt x="1046" y="2674"/>
                  </a:lnTo>
                  <a:lnTo>
                    <a:pt x="1047" y="2625"/>
                  </a:lnTo>
                  <a:lnTo>
                    <a:pt x="1047" y="2751"/>
                  </a:lnTo>
                  <a:lnTo>
                    <a:pt x="1048" y="2560"/>
                  </a:lnTo>
                  <a:lnTo>
                    <a:pt x="1048" y="2648"/>
                  </a:lnTo>
                  <a:lnTo>
                    <a:pt x="1049" y="2607"/>
                  </a:lnTo>
                  <a:lnTo>
                    <a:pt x="1049" y="2712"/>
                  </a:lnTo>
                  <a:lnTo>
                    <a:pt x="1050" y="2602"/>
                  </a:lnTo>
                  <a:lnTo>
                    <a:pt x="1051" y="2730"/>
                  </a:lnTo>
                  <a:lnTo>
                    <a:pt x="1051" y="2590"/>
                  </a:lnTo>
                  <a:lnTo>
                    <a:pt x="1052" y="2663"/>
                  </a:lnTo>
                  <a:lnTo>
                    <a:pt x="1053" y="2537"/>
                  </a:lnTo>
                  <a:lnTo>
                    <a:pt x="1054" y="2781"/>
                  </a:lnTo>
                  <a:lnTo>
                    <a:pt x="1055" y="2492"/>
                  </a:lnTo>
                  <a:lnTo>
                    <a:pt x="1055" y="2737"/>
                  </a:lnTo>
                  <a:lnTo>
                    <a:pt x="1056" y="2604"/>
                  </a:lnTo>
                  <a:lnTo>
                    <a:pt x="1056" y="2776"/>
                  </a:lnTo>
                  <a:lnTo>
                    <a:pt x="1057" y="2511"/>
                  </a:lnTo>
                  <a:lnTo>
                    <a:pt x="1057" y="2746"/>
                  </a:lnTo>
                  <a:lnTo>
                    <a:pt x="1058" y="2549"/>
                  </a:lnTo>
                  <a:lnTo>
                    <a:pt x="1058" y="2681"/>
                  </a:lnTo>
                  <a:lnTo>
                    <a:pt x="1059" y="2616"/>
                  </a:lnTo>
                  <a:lnTo>
                    <a:pt x="1059" y="2687"/>
                  </a:lnTo>
                  <a:lnTo>
                    <a:pt x="1060" y="2592"/>
                  </a:lnTo>
                  <a:lnTo>
                    <a:pt x="1060" y="2705"/>
                  </a:lnTo>
                  <a:lnTo>
                    <a:pt x="1061" y="2485"/>
                  </a:lnTo>
                  <a:lnTo>
                    <a:pt x="1062" y="2721"/>
                  </a:lnTo>
                  <a:lnTo>
                    <a:pt x="1063" y="2554"/>
                  </a:lnTo>
                  <a:lnTo>
                    <a:pt x="1063" y="2718"/>
                  </a:lnTo>
                  <a:lnTo>
                    <a:pt x="1064" y="2427"/>
                  </a:lnTo>
                  <a:lnTo>
                    <a:pt x="1065" y="2655"/>
                  </a:lnTo>
                  <a:lnTo>
                    <a:pt x="1066" y="2539"/>
                  </a:lnTo>
                  <a:lnTo>
                    <a:pt x="1066" y="2710"/>
                  </a:lnTo>
                  <a:lnTo>
                    <a:pt x="1067" y="2564"/>
                  </a:lnTo>
                  <a:lnTo>
                    <a:pt x="1067" y="2829"/>
                  </a:lnTo>
                  <a:lnTo>
                    <a:pt x="1068" y="2583"/>
                  </a:lnTo>
                  <a:lnTo>
                    <a:pt x="1068" y="2760"/>
                  </a:lnTo>
                  <a:lnTo>
                    <a:pt x="1069" y="2615"/>
                  </a:lnTo>
                  <a:lnTo>
                    <a:pt x="1069" y="2776"/>
                  </a:lnTo>
                  <a:lnTo>
                    <a:pt x="1070" y="2529"/>
                  </a:lnTo>
                  <a:lnTo>
                    <a:pt x="1071" y="2770"/>
                  </a:lnTo>
                  <a:lnTo>
                    <a:pt x="1071" y="2537"/>
                  </a:lnTo>
                  <a:lnTo>
                    <a:pt x="1072" y="2681"/>
                  </a:lnTo>
                  <a:lnTo>
                    <a:pt x="1072" y="2501"/>
                  </a:lnTo>
                  <a:lnTo>
                    <a:pt x="1073" y="2671"/>
                  </a:lnTo>
                  <a:lnTo>
                    <a:pt x="1073" y="2467"/>
                  </a:lnTo>
                  <a:lnTo>
                    <a:pt x="1074" y="2749"/>
                  </a:lnTo>
                  <a:lnTo>
                    <a:pt x="1075" y="2613"/>
                  </a:lnTo>
                  <a:lnTo>
                    <a:pt x="1076" y="2793"/>
                  </a:lnTo>
                  <a:lnTo>
                    <a:pt x="1076" y="2654"/>
                  </a:lnTo>
                  <a:lnTo>
                    <a:pt x="1077" y="2728"/>
                  </a:lnTo>
                  <a:lnTo>
                    <a:pt x="1077" y="2612"/>
                  </a:lnTo>
                  <a:lnTo>
                    <a:pt x="1078" y="2714"/>
                  </a:lnTo>
                  <a:lnTo>
                    <a:pt x="1078" y="2641"/>
                  </a:lnTo>
                  <a:lnTo>
                    <a:pt x="1079" y="2773"/>
                  </a:lnTo>
                  <a:lnTo>
                    <a:pt x="1079" y="2519"/>
                  </a:lnTo>
                  <a:lnTo>
                    <a:pt x="1080" y="2704"/>
                  </a:lnTo>
                  <a:lnTo>
                    <a:pt x="1081" y="2580"/>
                  </a:lnTo>
                  <a:lnTo>
                    <a:pt x="1081" y="2687"/>
                  </a:lnTo>
                  <a:lnTo>
                    <a:pt x="1082" y="2545"/>
                  </a:lnTo>
                  <a:lnTo>
                    <a:pt x="1083" y="2746"/>
                  </a:lnTo>
                  <a:lnTo>
                    <a:pt x="1083" y="2625"/>
                  </a:lnTo>
                  <a:lnTo>
                    <a:pt x="1084" y="2735"/>
                  </a:lnTo>
                  <a:lnTo>
                    <a:pt x="1084" y="2648"/>
                  </a:lnTo>
                  <a:lnTo>
                    <a:pt x="1085" y="2691"/>
                  </a:lnTo>
                  <a:lnTo>
                    <a:pt x="1085" y="2586"/>
                  </a:lnTo>
                  <a:lnTo>
                    <a:pt x="1086" y="2753"/>
                  </a:lnTo>
                  <a:lnTo>
                    <a:pt x="1087" y="2632"/>
                  </a:lnTo>
                  <a:lnTo>
                    <a:pt x="1087" y="2838"/>
                  </a:lnTo>
                  <a:lnTo>
                    <a:pt x="1088" y="2487"/>
                  </a:lnTo>
                  <a:lnTo>
                    <a:pt x="1088" y="2576"/>
                  </a:lnTo>
                  <a:lnTo>
                    <a:pt x="1089" y="2484"/>
                  </a:lnTo>
                  <a:lnTo>
                    <a:pt x="1089" y="2750"/>
                  </a:lnTo>
                  <a:lnTo>
                    <a:pt x="1090" y="2576"/>
                  </a:lnTo>
                  <a:lnTo>
                    <a:pt x="1091" y="2708"/>
                  </a:lnTo>
                  <a:lnTo>
                    <a:pt x="1091" y="2524"/>
                  </a:lnTo>
                  <a:lnTo>
                    <a:pt x="1092" y="2728"/>
                  </a:lnTo>
                  <a:lnTo>
                    <a:pt x="1092" y="2558"/>
                  </a:lnTo>
                  <a:lnTo>
                    <a:pt x="1093" y="2783"/>
                  </a:lnTo>
                  <a:lnTo>
                    <a:pt x="1095" y="2566"/>
                  </a:lnTo>
                  <a:lnTo>
                    <a:pt x="1095" y="2729"/>
                  </a:lnTo>
                  <a:lnTo>
                    <a:pt x="1096" y="2604"/>
                  </a:lnTo>
                  <a:lnTo>
                    <a:pt x="1096" y="2763"/>
                  </a:lnTo>
                  <a:lnTo>
                    <a:pt x="1097" y="2567"/>
                  </a:lnTo>
                  <a:lnTo>
                    <a:pt x="1098" y="2779"/>
                  </a:lnTo>
                  <a:lnTo>
                    <a:pt x="1099" y="2616"/>
                  </a:lnTo>
                  <a:lnTo>
                    <a:pt x="1099" y="2810"/>
                  </a:lnTo>
                  <a:lnTo>
                    <a:pt x="1100" y="2567"/>
                  </a:lnTo>
                  <a:lnTo>
                    <a:pt x="1100" y="2674"/>
                  </a:lnTo>
                  <a:lnTo>
                    <a:pt x="1101" y="2512"/>
                  </a:lnTo>
                  <a:lnTo>
                    <a:pt x="1103" y="2700"/>
                  </a:lnTo>
                  <a:lnTo>
                    <a:pt x="1103" y="2474"/>
                  </a:lnTo>
                  <a:lnTo>
                    <a:pt x="1105" y="2726"/>
                  </a:lnTo>
                  <a:lnTo>
                    <a:pt x="1106" y="2574"/>
                  </a:lnTo>
                  <a:lnTo>
                    <a:pt x="1106" y="2736"/>
                  </a:lnTo>
                  <a:lnTo>
                    <a:pt x="1107" y="2656"/>
                  </a:lnTo>
                  <a:lnTo>
                    <a:pt x="1108" y="2804"/>
                  </a:lnTo>
                  <a:lnTo>
                    <a:pt x="1108" y="2483"/>
                  </a:lnTo>
                  <a:lnTo>
                    <a:pt x="1109" y="2758"/>
                  </a:lnTo>
                  <a:lnTo>
                    <a:pt x="1109" y="2702"/>
                  </a:lnTo>
                  <a:lnTo>
                    <a:pt x="1110" y="2849"/>
                  </a:lnTo>
                  <a:lnTo>
                    <a:pt x="1110" y="2584"/>
                  </a:lnTo>
                  <a:lnTo>
                    <a:pt x="1111" y="2667"/>
                  </a:lnTo>
                  <a:lnTo>
                    <a:pt x="1111" y="2524"/>
                  </a:lnTo>
                  <a:lnTo>
                    <a:pt x="1112" y="2776"/>
                  </a:lnTo>
                  <a:lnTo>
                    <a:pt x="1113" y="2468"/>
                  </a:lnTo>
                  <a:lnTo>
                    <a:pt x="1113" y="2707"/>
                  </a:lnTo>
                  <a:lnTo>
                    <a:pt x="1114" y="2480"/>
                  </a:lnTo>
                  <a:lnTo>
                    <a:pt x="1114" y="2790"/>
                  </a:lnTo>
                  <a:lnTo>
                    <a:pt x="1115" y="2505"/>
                  </a:lnTo>
                  <a:lnTo>
                    <a:pt x="1115" y="2731"/>
                  </a:lnTo>
                  <a:lnTo>
                    <a:pt x="1117" y="2484"/>
                  </a:lnTo>
                  <a:lnTo>
                    <a:pt x="1118" y="2717"/>
                  </a:lnTo>
                  <a:lnTo>
                    <a:pt x="1118" y="2517"/>
                  </a:lnTo>
                  <a:lnTo>
                    <a:pt x="1119" y="2694"/>
                  </a:lnTo>
                  <a:lnTo>
                    <a:pt x="1120" y="2597"/>
                  </a:lnTo>
                  <a:lnTo>
                    <a:pt x="1121" y="2787"/>
                  </a:lnTo>
                  <a:lnTo>
                    <a:pt x="1122" y="2553"/>
                  </a:lnTo>
                  <a:lnTo>
                    <a:pt x="1122" y="2762"/>
                  </a:lnTo>
                  <a:lnTo>
                    <a:pt x="1123" y="2552"/>
                  </a:lnTo>
                  <a:lnTo>
                    <a:pt x="1123" y="2766"/>
                  </a:lnTo>
                  <a:lnTo>
                    <a:pt x="1124" y="2461"/>
                  </a:lnTo>
                  <a:lnTo>
                    <a:pt x="1125" y="2752"/>
                  </a:lnTo>
                  <a:lnTo>
                    <a:pt x="1126" y="2481"/>
                  </a:lnTo>
                  <a:lnTo>
                    <a:pt x="1126" y="2697"/>
                  </a:lnTo>
                  <a:lnTo>
                    <a:pt x="1127" y="2581"/>
                  </a:lnTo>
                  <a:lnTo>
                    <a:pt x="1127" y="2738"/>
                  </a:lnTo>
                  <a:lnTo>
                    <a:pt x="1129" y="2464"/>
                  </a:lnTo>
                  <a:lnTo>
                    <a:pt x="1129" y="2803"/>
                  </a:lnTo>
                  <a:lnTo>
                    <a:pt x="1130" y="2483"/>
                  </a:lnTo>
                  <a:lnTo>
                    <a:pt x="1131" y="2741"/>
                  </a:lnTo>
                  <a:lnTo>
                    <a:pt x="1132" y="2522"/>
                  </a:lnTo>
                  <a:lnTo>
                    <a:pt x="1133" y="2653"/>
                  </a:lnTo>
                  <a:lnTo>
                    <a:pt x="1133" y="2501"/>
                  </a:lnTo>
                  <a:lnTo>
                    <a:pt x="1134" y="2710"/>
                  </a:lnTo>
                  <a:lnTo>
                    <a:pt x="1134" y="2496"/>
                  </a:lnTo>
                  <a:lnTo>
                    <a:pt x="1135" y="2642"/>
                  </a:lnTo>
                  <a:lnTo>
                    <a:pt x="1136" y="2585"/>
                  </a:lnTo>
                  <a:lnTo>
                    <a:pt x="1136" y="2726"/>
                  </a:lnTo>
                  <a:lnTo>
                    <a:pt x="1137" y="2586"/>
                  </a:lnTo>
                  <a:lnTo>
                    <a:pt x="1137" y="2717"/>
                  </a:lnTo>
                  <a:lnTo>
                    <a:pt x="1138" y="2526"/>
                  </a:lnTo>
                  <a:lnTo>
                    <a:pt x="1138" y="2711"/>
                  </a:lnTo>
                  <a:lnTo>
                    <a:pt x="1139" y="2497"/>
                  </a:lnTo>
                  <a:lnTo>
                    <a:pt x="1141" y="2686"/>
                  </a:lnTo>
                  <a:lnTo>
                    <a:pt x="1141" y="2487"/>
                  </a:lnTo>
                  <a:lnTo>
                    <a:pt x="1142" y="2731"/>
                  </a:lnTo>
                  <a:lnTo>
                    <a:pt x="1143" y="2554"/>
                  </a:lnTo>
                  <a:lnTo>
                    <a:pt x="1143" y="2846"/>
                  </a:lnTo>
                  <a:lnTo>
                    <a:pt x="1145" y="2495"/>
                  </a:lnTo>
                  <a:lnTo>
                    <a:pt x="1145" y="2638"/>
                  </a:lnTo>
                  <a:lnTo>
                    <a:pt x="1146" y="2553"/>
                  </a:lnTo>
                  <a:lnTo>
                    <a:pt x="1146" y="2655"/>
                  </a:lnTo>
                  <a:lnTo>
                    <a:pt x="1147" y="2492"/>
                  </a:lnTo>
                  <a:lnTo>
                    <a:pt x="1148" y="2765"/>
                  </a:lnTo>
                  <a:lnTo>
                    <a:pt x="1149" y="2631"/>
                  </a:lnTo>
                  <a:lnTo>
                    <a:pt x="1150" y="2866"/>
                  </a:lnTo>
                  <a:lnTo>
                    <a:pt x="1151" y="2464"/>
                  </a:lnTo>
                  <a:lnTo>
                    <a:pt x="1153" y="2715"/>
                  </a:lnTo>
                  <a:lnTo>
                    <a:pt x="1153" y="2490"/>
                  </a:lnTo>
                  <a:lnTo>
                    <a:pt x="1154" y="2633"/>
                  </a:lnTo>
                  <a:lnTo>
                    <a:pt x="1154" y="2538"/>
                  </a:lnTo>
                  <a:lnTo>
                    <a:pt x="1155" y="2698"/>
                  </a:lnTo>
                  <a:lnTo>
                    <a:pt x="1156" y="2537"/>
                  </a:lnTo>
                  <a:lnTo>
                    <a:pt x="1156" y="2702"/>
                  </a:lnTo>
                  <a:lnTo>
                    <a:pt x="1157" y="2437"/>
                  </a:lnTo>
                  <a:lnTo>
                    <a:pt x="1158" y="2666"/>
                  </a:lnTo>
                  <a:lnTo>
                    <a:pt x="1158" y="2505"/>
                  </a:lnTo>
                  <a:lnTo>
                    <a:pt x="1159" y="2661"/>
                  </a:lnTo>
                  <a:lnTo>
                    <a:pt x="1160" y="2461"/>
                  </a:lnTo>
                  <a:lnTo>
                    <a:pt x="1160" y="2743"/>
                  </a:lnTo>
                  <a:lnTo>
                    <a:pt x="1161" y="2525"/>
                  </a:lnTo>
                  <a:lnTo>
                    <a:pt x="1162" y="2783"/>
                  </a:lnTo>
                  <a:lnTo>
                    <a:pt x="1163" y="2634"/>
                  </a:lnTo>
                  <a:lnTo>
                    <a:pt x="1163" y="2703"/>
                  </a:lnTo>
                  <a:lnTo>
                    <a:pt x="1164" y="2611"/>
                  </a:lnTo>
                  <a:lnTo>
                    <a:pt x="1164" y="2700"/>
                  </a:lnTo>
                  <a:lnTo>
                    <a:pt x="1165" y="2497"/>
                  </a:lnTo>
                  <a:lnTo>
                    <a:pt x="1166" y="2812"/>
                  </a:lnTo>
                  <a:lnTo>
                    <a:pt x="1167" y="2687"/>
                  </a:lnTo>
                  <a:lnTo>
                    <a:pt x="1168" y="2743"/>
                  </a:lnTo>
                  <a:lnTo>
                    <a:pt x="1168" y="2512"/>
                  </a:lnTo>
                  <a:lnTo>
                    <a:pt x="1169" y="2661"/>
                  </a:lnTo>
                  <a:lnTo>
                    <a:pt x="1170" y="2528"/>
                  </a:lnTo>
                  <a:lnTo>
                    <a:pt x="1170" y="2840"/>
                  </a:lnTo>
                  <a:lnTo>
                    <a:pt x="1171" y="2490"/>
                  </a:lnTo>
                  <a:lnTo>
                    <a:pt x="1171" y="2786"/>
                  </a:lnTo>
                  <a:lnTo>
                    <a:pt x="1172" y="2526"/>
                  </a:lnTo>
                  <a:lnTo>
                    <a:pt x="1172" y="2635"/>
                  </a:lnTo>
                  <a:lnTo>
                    <a:pt x="1173" y="2453"/>
                  </a:lnTo>
                  <a:lnTo>
                    <a:pt x="1174" y="2719"/>
                  </a:lnTo>
                  <a:lnTo>
                    <a:pt x="1174" y="2540"/>
                  </a:lnTo>
                  <a:lnTo>
                    <a:pt x="1175" y="2659"/>
                  </a:lnTo>
                  <a:lnTo>
                    <a:pt x="1175" y="2492"/>
                  </a:lnTo>
                  <a:lnTo>
                    <a:pt x="1176" y="2791"/>
                  </a:lnTo>
                  <a:lnTo>
                    <a:pt x="1177" y="2506"/>
                  </a:lnTo>
                  <a:lnTo>
                    <a:pt x="1178" y="2667"/>
                  </a:lnTo>
                  <a:lnTo>
                    <a:pt x="1178" y="2535"/>
                  </a:lnTo>
                  <a:lnTo>
                    <a:pt x="1179" y="2732"/>
                  </a:lnTo>
                  <a:lnTo>
                    <a:pt x="1179" y="2511"/>
                  </a:lnTo>
                  <a:lnTo>
                    <a:pt x="1180" y="2716"/>
                  </a:lnTo>
                  <a:lnTo>
                    <a:pt x="1181" y="2491"/>
                  </a:lnTo>
                  <a:lnTo>
                    <a:pt x="1181" y="2808"/>
                  </a:lnTo>
                  <a:lnTo>
                    <a:pt x="1182" y="2612"/>
                  </a:lnTo>
                  <a:lnTo>
                    <a:pt x="1182" y="2763"/>
                  </a:lnTo>
                  <a:lnTo>
                    <a:pt x="1183" y="2492"/>
                  </a:lnTo>
                  <a:lnTo>
                    <a:pt x="1184" y="2785"/>
                  </a:lnTo>
                  <a:lnTo>
                    <a:pt x="1185" y="2544"/>
                  </a:lnTo>
                  <a:lnTo>
                    <a:pt x="1185" y="2677"/>
                  </a:lnTo>
                  <a:lnTo>
                    <a:pt x="1186" y="2530"/>
                  </a:lnTo>
                  <a:lnTo>
                    <a:pt x="1186" y="2705"/>
                  </a:lnTo>
                  <a:lnTo>
                    <a:pt x="1187" y="2588"/>
                  </a:lnTo>
                  <a:lnTo>
                    <a:pt x="1187" y="2744"/>
                  </a:lnTo>
                  <a:lnTo>
                    <a:pt x="1188" y="2622"/>
                  </a:lnTo>
                  <a:lnTo>
                    <a:pt x="1189" y="2781"/>
                  </a:lnTo>
                  <a:lnTo>
                    <a:pt x="1190" y="2528"/>
                  </a:lnTo>
                  <a:lnTo>
                    <a:pt x="1191" y="2840"/>
                  </a:lnTo>
                  <a:lnTo>
                    <a:pt x="1192" y="2511"/>
                  </a:lnTo>
                  <a:lnTo>
                    <a:pt x="1193" y="2653"/>
                  </a:lnTo>
                  <a:lnTo>
                    <a:pt x="1194" y="2511"/>
                  </a:lnTo>
                  <a:lnTo>
                    <a:pt x="1195" y="2821"/>
                  </a:lnTo>
                  <a:lnTo>
                    <a:pt x="1196" y="2520"/>
                  </a:lnTo>
                  <a:lnTo>
                    <a:pt x="1196" y="2662"/>
                  </a:lnTo>
                  <a:lnTo>
                    <a:pt x="1197" y="2484"/>
                  </a:lnTo>
                  <a:lnTo>
                    <a:pt x="1197" y="2728"/>
                  </a:lnTo>
                  <a:lnTo>
                    <a:pt x="1198" y="2553"/>
                  </a:lnTo>
                  <a:lnTo>
                    <a:pt x="1198" y="2780"/>
                  </a:lnTo>
                  <a:lnTo>
                    <a:pt x="1199" y="2608"/>
                  </a:lnTo>
                  <a:lnTo>
                    <a:pt x="1199" y="2794"/>
                  </a:lnTo>
                  <a:lnTo>
                    <a:pt x="1200" y="2568"/>
                  </a:lnTo>
                  <a:lnTo>
                    <a:pt x="1201" y="2784"/>
                  </a:lnTo>
                  <a:lnTo>
                    <a:pt x="1201" y="2535"/>
                  </a:lnTo>
                  <a:lnTo>
                    <a:pt x="1202" y="2745"/>
                  </a:lnTo>
                  <a:lnTo>
                    <a:pt x="1204" y="2475"/>
                  </a:lnTo>
                  <a:lnTo>
                    <a:pt x="1204" y="2721"/>
                  </a:lnTo>
                  <a:lnTo>
                    <a:pt x="1205" y="2522"/>
                  </a:lnTo>
                  <a:lnTo>
                    <a:pt x="1207" y="2777"/>
                  </a:lnTo>
                  <a:lnTo>
                    <a:pt x="1207" y="2547"/>
                  </a:lnTo>
                  <a:lnTo>
                    <a:pt x="1208" y="2690"/>
                  </a:lnTo>
                  <a:lnTo>
                    <a:pt x="1208" y="2539"/>
                  </a:lnTo>
                  <a:lnTo>
                    <a:pt x="1209" y="2729"/>
                  </a:lnTo>
                  <a:lnTo>
                    <a:pt x="1210" y="2449"/>
                  </a:lnTo>
                  <a:lnTo>
                    <a:pt x="1210" y="2758"/>
                  </a:lnTo>
                  <a:lnTo>
                    <a:pt x="1212" y="2539"/>
                  </a:lnTo>
                  <a:lnTo>
                    <a:pt x="1212" y="2613"/>
                  </a:lnTo>
                  <a:lnTo>
                    <a:pt x="1213" y="2443"/>
                  </a:lnTo>
                  <a:lnTo>
                    <a:pt x="1214" y="2785"/>
                  </a:lnTo>
                  <a:lnTo>
                    <a:pt x="1216" y="2639"/>
                  </a:lnTo>
                  <a:lnTo>
                    <a:pt x="1216" y="2741"/>
                  </a:lnTo>
                  <a:lnTo>
                    <a:pt x="1217" y="2460"/>
                  </a:lnTo>
                  <a:lnTo>
                    <a:pt x="1218" y="2695"/>
                  </a:lnTo>
                  <a:lnTo>
                    <a:pt x="1218" y="2470"/>
                  </a:lnTo>
                  <a:lnTo>
                    <a:pt x="1219" y="2708"/>
                  </a:lnTo>
                  <a:lnTo>
                    <a:pt x="1219" y="2606"/>
                  </a:lnTo>
                  <a:lnTo>
                    <a:pt x="1220" y="2827"/>
                  </a:lnTo>
                  <a:lnTo>
                    <a:pt x="1221" y="2539"/>
                  </a:lnTo>
                  <a:lnTo>
                    <a:pt x="1222" y="2701"/>
                  </a:lnTo>
                  <a:lnTo>
                    <a:pt x="1224" y="2470"/>
                  </a:lnTo>
                  <a:lnTo>
                    <a:pt x="1224" y="2572"/>
                  </a:lnTo>
                  <a:lnTo>
                    <a:pt x="1225" y="2539"/>
                  </a:lnTo>
                  <a:lnTo>
                    <a:pt x="1226" y="2669"/>
                  </a:lnTo>
                  <a:lnTo>
                    <a:pt x="1226" y="2480"/>
                  </a:lnTo>
                  <a:lnTo>
                    <a:pt x="1227" y="2655"/>
                  </a:lnTo>
                  <a:lnTo>
                    <a:pt x="1228" y="2523"/>
                  </a:lnTo>
                  <a:lnTo>
                    <a:pt x="1228" y="2742"/>
                  </a:lnTo>
                  <a:lnTo>
                    <a:pt x="1229" y="2496"/>
                  </a:lnTo>
                  <a:lnTo>
                    <a:pt x="1230" y="2698"/>
                  </a:lnTo>
                  <a:lnTo>
                    <a:pt x="1231" y="2508"/>
                  </a:lnTo>
                  <a:lnTo>
                    <a:pt x="1231" y="2673"/>
                  </a:lnTo>
                  <a:lnTo>
                    <a:pt x="1232" y="2543"/>
                  </a:lnTo>
                  <a:lnTo>
                    <a:pt x="1232" y="2597"/>
                  </a:lnTo>
                  <a:lnTo>
                    <a:pt x="1233" y="2477"/>
                  </a:lnTo>
                  <a:lnTo>
                    <a:pt x="1233" y="2707"/>
                  </a:lnTo>
                  <a:lnTo>
                    <a:pt x="1234" y="2580"/>
                  </a:lnTo>
                  <a:lnTo>
                    <a:pt x="1235" y="2657"/>
                  </a:lnTo>
                  <a:lnTo>
                    <a:pt x="1235" y="2439"/>
                  </a:lnTo>
                  <a:lnTo>
                    <a:pt x="1237" y="2695"/>
                  </a:lnTo>
                  <a:lnTo>
                    <a:pt x="1237" y="2496"/>
                  </a:lnTo>
                  <a:lnTo>
                    <a:pt x="1239" y="2724"/>
                  </a:lnTo>
                  <a:lnTo>
                    <a:pt x="1240" y="2512"/>
                  </a:lnTo>
                  <a:lnTo>
                    <a:pt x="1240" y="2662"/>
                  </a:lnTo>
                  <a:lnTo>
                    <a:pt x="1241" y="2490"/>
                  </a:lnTo>
                  <a:lnTo>
                    <a:pt x="1242" y="2650"/>
                  </a:lnTo>
                  <a:lnTo>
                    <a:pt x="1243" y="2463"/>
                  </a:lnTo>
                  <a:lnTo>
                    <a:pt x="1244" y="2675"/>
                  </a:lnTo>
                  <a:lnTo>
                    <a:pt x="1244" y="2525"/>
                  </a:lnTo>
                  <a:lnTo>
                    <a:pt x="1245" y="2701"/>
                  </a:lnTo>
                  <a:lnTo>
                    <a:pt x="1247" y="2488"/>
                  </a:lnTo>
                  <a:lnTo>
                    <a:pt x="1247" y="2726"/>
                  </a:lnTo>
                  <a:lnTo>
                    <a:pt x="1248" y="2593"/>
                  </a:lnTo>
                  <a:lnTo>
                    <a:pt x="1249" y="2661"/>
                  </a:lnTo>
                  <a:lnTo>
                    <a:pt x="1249" y="2517"/>
                  </a:lnTo>
                  <a:lnTo>
                    <a:pt x="1250" y="2786"/>
                  </a:lnTo>
                  <a:lnTo>
                    <a:pt x="1251" y="2352"/>
                  </a:lnTo>
                  <a:lnTo>
                    <a:pt x="1251" y="2583"/>
                  </a:lnTo>
                  <a:lnTo>
                    <a:pt x="1253" y="2420"/>
                  </a:lnTo>
                  <a:lnTo>
                    <a:pt x="1254" y="2576"/>
                  </a:lnTo>
                  <a:lnTo>
                    <a:pt x="1254" y="2440"/>
                  </a:lnTo>
                  <a:lnTo>
                    <a:pt x="1255" y="2691"/>
                  </a:lnTo>
                  <a:lnTo>
                    <a:pt x="1255" y="2475"/>
                  </a:lnTo>
                  <a:lnTo>
                    <a:pt x="1257" y="2577"/>
                  </a:lnTo>
                  <a:lnTo>
                    <a:pt x="1257" y="2399"/>
                  </a:lnTo>
                  <a:lnTo>
                    <a:pt x="1258" y="2635"/>
                  </a:lnTo>
                  <a:lnTo>
                    <a:pt x="1259" y="2440"/>
                  </a:lnTo>
                  <a:lnTo>
                    <a:pt x="1259" y="2656"/>
                  </a:lnTo>
                  <a:lnTo>
                    <a:pt x="1260" y="2484"/>
                  </a:lnTo>
                  <a:lnTo>
                    <a:pt x="1261" y="2737"/>
                  </a:lnTo>
                  <a:lnTo>
                    <a:pt x="1262" y="2475"/>
                  </a:lnTo>
                  <a:lnTo>
                    <a:pt x="1263" y="2642"/>
                  </a:lnTo>
                  <a:lnTo>
                    <a:pt x="1263" y="2515"/>
                  </a:lnTo>
                  <a:lnTo>
                    <a:pt x="1264" y="2578"/>
                  </a:lnTo>
                  <a:lnTo>
                    <a:pt x="1264" y="2429"/>
                  </a:lnTo>
                  <a:lnTo>
                    <a:pt x="1266" y="2660"/>
                  </a:lnTo>
                  <a:lnTo>
                    <a:pt x="1266" y="2518"/>
                  </a:lnTo>
                  <a:lnTo>
                    <a:pt x="1267" y="2639"/>
                  </a:lnTo>
                  <a:lnTo>
                    <a:pt x="1267" y="2406"/>
                  </a:lnTo>
                  <a:lnTo>
                    <a:pt x="1268" y="2598"/>
                  </a:lnTo>
                  <a:lnTo>
                    <a:pt x="1269" y="2399"/>
                  </a:lnTo>
                  <a:lnTo>
                    <a:pt x="1269" y="2662"/>
                  </a:lnTo>
                  <a:lnTo>
                    <a:pt x="1271" y="2420"/>
                  </a:lnTo>
                  <a:lnTo>
                    <a:pt x="1271" y="2621"/>
                  </a:lnTo>
                  <a:lnTo>
                    <a:pt x="1272" y="2449"/>
                  </a:lnTo>
                  <a:lnTo>
                    <a:pt x="1272" y="2619"/>
                  </a:lnTo>
                  <a:lnTo>
                    <a:pt x="1273" y="2464"/>
                  </a:lnTo>
                  <a:lnTo>
                    <a:pt x="1273" y="2580"/>
                  </a:lnTo>
                  <a:lnTo>
                    <a:pt x="1274" y="2406"/>
                  </a:lnTo>
                  <a:lnTo>
                    <a:pt x="1274" y="2646"/>
                  </a:lnTo>
                  <a:lnTo>
                    <a:pt x="1275" y="2597"/>
                  </a:lnTo>
                  <a:lnTo>
                    <a:pt x="1275" y="2690"/>
                  </a:lnTo>
                  <a:lnTo>
                    <a:pt x="1276" y="2505"/>
                  </a:lnTo>
                  <a:lnTo>
                    <a:pt x="1277" y="2694"/>
                  </a:lnTo>
                  <a:lnTo>
                    <a:pt x="1277" y="2587"/>
                  </a:lnTo>
                  <a:lnTo>
                    <a:pt x="1278" y="2611"/>
                  </a:lnTo>
                  <a:lnTo>
                    <a:pt x="1278" y="2491"/>
                  </a:lnTo>
                  <a:lnTo>
                    <a:pt x="1279" y="2780"/>
                  </a:lnTo>
                  <a:lnTo>
                    <a:pt x="1280" y="2446"/>
                  </a:lnTo>
                  <a:lnTo>
                    <a:pt x="1281" y="2614"/>
                  </a:lnTo>
                  <a:lnTo>
                    <a:pt x="1282" y="2594"/>
                  </a:lnTo>
                  <a:lnTo>
                    <a:pt x="1283" y="2797"/>
                  </a:lnTo>
                  <a:lnTo>
                    <a:pt x="1284" y="2529"/>
                  </a:lnTo>
                  <a:lnTo>
                    <a:pt x="1285" y="2763"/>
                  </a:lnTo>
                  <a:lnTo>
                    <a:pt x="1285" y="2542"/>
                  </a:lnTo>
                  <a:lnTo>
                    <a:pt x="1286" y="2655"/>
                  </a:lnTo>
                  <a:lnTo>
                    <a:pt x="1286" y="2429"/>
                  </a:lnTo>
                  <a:lnTo>
                    <a:pt x="1287" y="2722"/>
                  </a:lnTo>
                  <a:lnTo>
                    <a:pt x="1287" y="2511"/>
                  </a:lnTo>
                  <a:lnTo>
                    <a:pt x="1288" y="2588"/>
                  </a:lnTo>
                  <a:lnTo>
                    <a:pt x="1288" y="2428"/>
                  </a:lnTo>
                  <a:lnTo>
                    <a:pt x="1289" y="2667"/>
                  </a:lnTo>
                  <a:lnTo>
                    <a:pt x="1290" y="2627"/>
                  </a:lnTo>
                  <a:lnTo>
                    <a:pt x="1291" y="2726"/>
                  </a:lnTo>
                  <a:lnTo>
                    <a:pt x="1291" y="2553"/>
                  </a:lnTo>
                  <a:lnTo>
                    <a:pt x="1292" y="2613"/>
                  </a:lnTo>
                  <a:lnTo>
                    <a:pt x="1292" y="2563"/>
                  </a:lnTo>
                  <a:lnTo>
                    <a:pt x="1293" y="2711"/>
                  </a:lnTo>
                  <a:lnTo>
                    <a:pt x="1293" y="2568"/>
                  </a:lnTo>
                  <a:lnTo>
                    <a:pt x="1294" y="2786"/>
                  </a:lnTo>
                  <a:lnTo>
                    <a:pt x="1294" y="2515"/>
                  </a:lnTo>
                  <a:lnTo>
                    <a:pt x="1295" y="2743"/>
                  </a:lnTo>
                  <a:lnTo>
                    <a:pt x="1296" y="2571"/>
                  </a:lnTo>
                  <a:lnTo>
                    <a:pt x="1297" y="2729"/>
                  </a:lnTo>
                  <a:lnTo>
                    <a:pt x="1297" y="2520"/>
                  </a:lnTo>
                  <a:lnTo>
                    <a:pt x="1298" y="2822"/>
                  </a:lnTo>
                  <a:lnTo>
                    <a:pt x="1298" y="2554"/>
                  </a:lnTo>
                  <a:lnTo>
                    <a:pt x="1299" y="2695"/>
                  </a:lnTo>
                  <a:lnTo>
                    <a:pt x="1299" y="2577"/>
                  </a:lnTo>
                  <a:lnTo>
                    <a:pt x="1300" y="2739"/>
                  </a:lnTo>
                  <a:lnTo>
                    <a:pt x="1300" y="2611"/>
                  </a:lnTo>
                  <a:lnTo>
                    <a:pt x="1301" y="2673"/>
                  </a:lnTo>
                  <a:lnTo>
                    <a:pt x="1302" y="2524"/>
                  </a:lnTo>
                  <a:lnTo>
                    <a:pt x="1302" y="2622"/>
                  </a:lnTo>
                  <a:lnTo>
                    <a:pt x="1303" y="2508"/>
                  </a:lnTo>
                  <a:lnTo>
                    <a:pt x="1303" y="2613"/>
                  </a:lnTo>
                  <a:lnTo>
                    <a:pt x="1304" y="2450"/>
                  </a:lnTo>
                  <a:lnTo>
                    <a:pt x="1305" y="2606"/>
                  </a:lnTo>
                  <a:lnTo>
                    <a:pt x="1305" y="2460"/>
                  </a:lnTo>
                  <a:lnTo>
                    <a:pt x="1306" y="2585"/>
                  </a:lnTo>
                  <a:lnTo>
                    <a:pt x="1306" y="2392"/>
                  </a:lnTo>
                  <a:lnTo>
                    <a:pt x="1308" y="2716"/>
                  </a:lnTo>
                  <a:lnTo>
                    <a:pt x="1308" y="2568"/>
                  </a:lnTo>
                  <a:lnTo>
                    <a:pt x="1309" y="2623"/>
                  </a:lnTo>
                  <a:lnTo>
                    <a:pt x="1309" y="2464"/>
                  </a:lnTo>
                  <a:lnTo>
                    <a:pt x="1311" y="2750"/>
                  </a:lnTo>
                  <a:lnTo>
                    <a:pt x="1312" y="2503"/>
                  </a:lnTo>
                  <a:lnTo>
                    <a:pt x="1312" y="2629"/>
                  </a:lnTo>
                  <a:lnTo>
                    <a:pt x="1313" y="2561"/>
                  </a:lnTo>
                  <a:lnTo>
                    <a:pt x="1313" y="2697"/>
                  </a:lnTo>
                  <a:lnTo>
                    <a:pt x="1315" y="2502"/>
                  </a:lnTo>
                  <a:lnTo>
                    <a:pt x="1315" y="2737"/>
                  </a:lnTo>
                  <a:lnTo>
                    <a:pt x="1316" y="2583"/>
                  </a:lnTo>
                  <a:lnTo>
                    <a:pt x="1317" y="2814"/>
                  </a:lnTo>
                  <a:lnTo>
                    <a:pt x="1317" y="2451"/>
                  </a:lnTo>
                  <a:lnTo>
                    <a:pt x="1318" y="2696"/>
                  </a:lnTo>
                  <a:lnTo>
                    <a:pt x="1319" y="2532"/>
                  </a:lnTo>
                  <a:lnTo>
                    <a:pt x="1319" y="2767"/>
                  </a:lnTo>
                  <a:lnTo>
                    <a:pt x="1320" y="2516"/>
                  </a:lnTo>
                  <a:lnTo>
                    <a:pt x="1321" y="2804"/>
                  </a:lnTo>
                  <a:lnTo>
                    <a:pt x="1321" y="2495"/>
                  </a:lnTo>
                  <a:lnTo>
                    <a:pt x="1323" y="2836"/>
                  </a:lnTo>
                  <a:lnTo>
                    <a:pt x="1323" y="2627"/>
                  </a:lnTo>
                  <a:lnTo>
                    <a:pt x="1324" y="2647"/>
                  </a:lnTo>
                  <a:lnTo>
                    <a:pt x="1324" y="2490"/>
                  </a:lnTo>
                  <a:lnTo>
                    <a:pt x="1325" y="2695"/>
                  </a:lnTo>
                  <a:lnTo>
                    <a:pt x="1325" y="2475"/>
                  </a:lnTo>
                  <a:lnTo>
                    <a:pt x="1326" y="2774"/>
                  </a:lnTo>
                  <a:lnTo>
                    <a:pt x="1326" y="2516"/>
                  </a:lnTo>
                  <a:lnTo>
                    <a:pt x="1327" y="2743"/>
                  </a:lnTo>
                  <a:lnTo>
                    <a:pt x="1327" y="2525"/>
                  </a:lnTo>
                  <a:lnTo>
                    <a:pt x="1328" y="2723"/>
                  </a:lnTo>
                  <a:lnTo>
                    <a:pt x="1328" y="2551"/>
                  </a:lnTo>
                  <a:lnTo>
                    <a:pt x="1329" y="2730"/>
                  </a:lnTo>
                  <a:lnTo>
                    <a:pt x="1329" y="2528"/>
                  </a:lnTo>
                  <a:lnTo>
                    <a:pt x="1330" y="2674"/>
                  </a:lnTo>
                  <a:lnTo>
                    <a:pt x="1331" y="2518"/>
                  </a:lnTo>
                  <a:lnTo>
                    <a:pt x="1331" y="2796"/>
                  </a:lnTo>
                  <a:lnTo>
                    <a:pt x="1332" y="2579"/>
                  </a:lnTo>
                  <a:lnTo>
                    <a:pt x="1332" y="2643"/>
                  </a:lnTo>
                  <a:lnTo>
                    <a:pt x="1333" y="2511"/>
                  </a:lnTo>
                  <a:lnTo>
                    <a:pt x="1334" y="2677"/>
                  </a:lnTo>
                  <a:lnTo>
                    <a:pt x="1334" y="2446"/>
                  </a:lnTo>
                  <a:lnTo>
                    <a:pt x="1335" y="2687"/>
                  </a:lnTo>
                  <a:lnTo>
                    <a:pt x="1335" y="2393"/>
                  </a:lnTo>
                  <a:lnTo>
                    <a:pt x="1336" y="2743"/>
                  </a:lnTo>
                  <a:lnTo>
                    <a:pt x="1337" y="2552"/>
                  </a:lnTo>
                  <a:lnTo>
                    <a:pt x="1338" y="2738"/>
                  </a:lnTo>
                  <a:lnTo>
                    <a:pt x="1338" y="2465"/>
                  </a:lnTo>
                  <a:lnTo>
                    <a:pt x="1339" y="2797"/>
                  </a:lnTo>
                  <a:lnTo>
                    <a:pt x="1339" y="2465"/>
                  </a:lnTo>
                  <a:lnTo>
                    <a:pt x="1340" y="2696"/>
                  </a:lnTo>
                  <a:lnTo>
                    <a:pt x="1340" y="2533"/>
                  </a:lnTo>
                  <a:lnTo>
                    <a:pt x="1341" y="2622"/>
                  </a:lnTo>
                  <a:lnTo>
                    <a:pt x="1342" y="2515"/>
                  </a:lnTo>
                  <a:lnTo>
                    <a:pt x="1342" y="2669"/>
                  </a:lnTo>
                  <a:lnTo>
                    <a:pt x="1343" y="2574"/>
                  </a:lnTo>
                  <a:lnTo>
                    <a:pt x="1344" y="2793"/>
                  </a:lnTo>
                  <a:lnTo>
                    <a:pt x="1344" y="2583"/>
                  </a:lnTo>
                  <a:lnTo>
                    <a:pt x="1345" y="2748"/>
                  </a:lnTo>
                  <a:lnTo>
                    <a:pt x="1345" y="2465"/>
                  </a:lnTo>
                  <a:lnTo>
                    <a:pt x="1347" y="2711"/>
                  </a:lnTo>
                  <a:lnTo>
                    <a:pt x="1347" y="2554"/>
                  </a:lnTo>
                  <a:lnTo>
                    <a:pt x="1348" y="2804"/>
                  </a:lnTo>
                  <a:lnTo>
                    <a:pt x="1348" y="2532"/>
                  </a:lnTo>
                  <a:lnTo>
                    <a:pt x="1349" y="2763"/>
                  </a:lnTo>
                  <a:lnTo>
                    <a:pt x="1350" y="2429"/>
                  </a:lnTo>
                  <a:lnTo>
                    <a:pt x="1350" y="2668"/>
                  </a:lnTo>
                  <a:lnTo>
                    <a:pt x="1351" y="2572"/>
                  </a:lnTo>
                  <a:lnTo>
                    <a:pt x="1352" y="2791"/>
                  </a:lnTo>
                  <a:lnTo>
                    <a:pt x="1352" y="2511"/>
                  </a:lnTo>
                  <a:lnTo>
                    <a:pt x="1353" y="2678"/>
                  </a:lnTo>
                  <a:lnTo>
                    <a:pt x="1353" y="2566"/>
                  </a:lnTo>
                  <a:lnTo>
                    <a:pt x="1354" y="2717"/>
                  </a:lnTo>
                  <a:lnTo>
                    <a:pt x="1355" y="2513"/>
                  </a:lnTo>
                  <a:lnTo>
                    <a:pt x="1356" y="2724"/>
                  </a:lnTo>
                  <a:lnTo>
                    <a:pt x="1357" y="2467"/>
                  </a:lnTo>
                  <a:lnTo>
                    <a:pt x="1357" y="2652"/>
                  </a:lnTo>
                  <a:lnTo>
                    <a:pt x="1358" y="2429"/>
                  </a:lnTo>
                  <a:lnTo>
                    <a:pt x="1358" y="2694"/>
                  </a:lnTo>
                  <a:lnTo>
                    <a:pt x="1359" y="2419"/>
                  </a:lnTo>
                  <a:lnTo>
                    <a:pt x="1360" y="2759"/>
                  </a:lnTo>
                  <a:lnTo>
                    <a:pt x="1361" y="2536"/>
                  </a:lnTo>
                  <a:lnTo>
                    <a:pt x="1362" y="2645"/>
                  </a:lnTo>
                  <a:lnTo>
                    <a:pt x="1362" y="2558"/>
                  </a:lnTo>
                  <a:lnTo>
                    <a:pt x="1363" y="2770"/>
                  </a:lnTo>
                  <a:lnTo>
                    <a:pt x="1365" y="2537"/>
                  </a:lnTo>
                  <a:lnTo>
                    <a:pt x="1365" y="2728"/>
                  </a:lnTo>
                  <a:lnTo>
                    <a:pt x="1366" y="2600"/>
                  </a:lnTo>
                  <a:lnTo>
                    <a:pt x="1366" y="2742"/>
                  </a:lnTo>
                  <a:lnTo>
                    <a:pt x="1367" y="2516"/>
                  </a:lnTo>
                  <a:lnTo>
                    <a:pt x="1367" y="2774"/>
                  </a:lnTo>
                  <a:lnTo>
                    <a:pt x="1368" y="2393"/>
                  </a:lnTo>
                  <a:lnTo>
                    <a:pt x="1369" y="2606"/>
                  </a:lnTo>
                  <a:lnTo>
                    <a:pt x="1370" y="2458"/>
                  </a:lnTo>
                  <a:lnTo>
                    <a:pt x="1371" y="2773"/>
                  </a:lnTo>
                  <a:lnTo>
                    <a:pt x="1371" y="2464"/>
                  </a:lnTo>
                  <a:lnTo>
                    <a:pt x="1372" y="2822"/>
                  </a:lnTo>
                  <a:lnTo>
                    <a:pt x="1373" y="2568"/>
                  </a:lnTo>
                  <a:lnTo>
                    <a:pt x="1373" y="2784"/>
                  </a:lnTo>
                  <a:lnTo>
                    <a:pt x="1375" y="2560"/>
                  </a:lnTo>
                  <a:lnTo>
                    <a:pt x="1375" y="2667"/>
                  </a:lnTo>
                  <a:lnTo>
                    <a:pt x="1376" y="2583"/>
                  </a:lnTo>
                  <a:lnTo>
                    <a:pt x="1376" y="2743"/>
                  </a:lnTo>
                  <a:lnTo>
                    <a:pt x="1377" y="2531"/>
                  </a:lnTo>
                  <a:lnTo>
                    <a:pt x="1377" y="2668"/>
                  </a:lnTo>
                  <a:lnTo>
                    <a:pt x="1379" y="2379"/>
                  </a:lnTo>
                  <a:lnTo>
                    <a:pt x="1380" y="2829"/>
                  </a:lnTo>
                  <a:lnTo>
                    <a:pt x="1381" y="2559"/>
                  </a:lnTo>
                  <a:lnTo>
                    <a:pt x="1382" y="2744"/>
                  </a:lnTo>
                  <a:lnTo>
                    <a:pt x="1383" y="2561"/>
                  </a:lnTo>
                  <a:lnTo>
                    <a:pt x="1385" y="2762"/>
                  </a:lnTo>
                  <a:lnTo>
                    <a:pt x="1385" y="2615"/>
                  </a:lnTo>
                  <a:lnTo>
                    <a:pt x="1386" y="2772"/>
                  </a:lnTo>
                  <a:lnTo>
                    <a:pt x="1387" y="2580"/>
                  </a:lnTo>
                  <a:lnTo>
                    <a:pt x="1388" y="2726"/>
                  </a:lnTo>
                  <a:lnTo>
                    <a:pt x="1389" y="2536"/>
                  </a:lnTo>
                  <a:lnTo>
                    <a:pt x="1389" y="2781"/>
                  </a:lnTo>
                  <a:lnTo>
                    <a:pt x="1390" y="2540"/>
                  </a:lnTo>
                  <a:lnTo>
                    <a:pt x="1391" y="2701"/>
                  </a:lnTo>
                  <a:lnTo>
                    <a:pt x="1391" y="2551"/>
                  </a:lnTo>
                  <a:lnTo>
                    <a:pt x="1392" y="2776"/>
                  </a:lnTo>
                  <a:lnTo>
                    <a:pt x="1393" y="2506"/>
                  </a:lnTo>
                  <a:lnTo>
                    <a:pt x="1394" y="2696"/>
                  </a:lnTo>
                  <a:lnTo>
                    <a:pt x="1394" y="2444"/>
                  </a:lnTo>
                  <a:lnTo>
                    <a:pt x="1395" y="2684"/>
                  </a:lnTo>
                  <a:lnTo>
                    <a:pt x="1395" y="2523"/>
                  </a:lnTo>
                  <a:lnTo>
                    <a:pt x="1396" y="2806"/>
                  </a:lnTo>
                  <a:lnTo>
                    <a:pt x="1396" y="2584"/>
                  </a:lnTo>
                  <a:lnTo>
                    <a:pt x="1397" y="2655"/>
                  </a:lnTo>
                  <a:lnTo>
                    <a:pt x="1397" y="2598"/>
                  </a:lnTo>
                  <a:lnTo>
                    <a:pt x="1398" y="2640"/>
                  </a:lnTo>
                  <a:lnTo>
                    <a:pt x="1399" y="2448"/>
                  </a:lnTo>
                  <a:lnTo>
                    <a:pt x="1399" y="2576"/>
                  </a:lnTo>
                  <a:lnTo>
                    <a:pt x="1400" y="2539"/>
                  </a:lnTo>
                  <a:lnTo>
                    <a:pt x="1400" y="2735"/>
                  </a:lnTo>
                  <a:lnTo>
                    <a:pt x="1401" y="2540"/>
                  </a:lnTo>
                  <a:lnTo>
                    <a:pt x="1401" y="2627"/>
                  </a:lnTo>
                  <a:lnTo>
                    <a:pt x="1402" y="2560"/>
                  </a:lnTo>
                  <a:lnTo>
                    <a:pt x="1402" y="2732"/>
                  </a:lnTo>
                  <a:lnTo>
                    <a:pt x="1403" y="2478"/>
                  </a:lnTo>
                  <a:lnTo>
                    <a:pt x="1403" y="2764"/>
                  </a:lnTo>
                  <a:lnTo>
                    <a:pt x="1404" y="2581"/>
                  </a:lnTo>
                  <a:lnTo>
                    <a:pt x="1404" y="2757"/>
                  </a:lnTo>
                  <a:lnTo>
                    <a:pt x="1405" y="2532"/>
                  </a:lnTo>
                  <a:lnTo>
                    <a:pt x="1406" y="2673"/>
                  </a:lnTo>
                  <a:lnTo>
                    <a:pt x="1407" y="2522"/>
                  </a:lnTo>
                  <a:lnTo>
                    <a:pt x="1408" y="2635"/>
                  </a:lnTo>
                  <a:lnTo>
                    <a:pt x="1408" y="2525"/>
                  </a:lnTo>
                  <a:lnTo>
                    <a:pt x="1409" y="2709"/>
                  </a:lnTo>
                  <a:lnTo>
                    <a:pt x="1410" y="2476"/>
                  </a:lnTo>
                  <a:lnTo>
                    <a:pt x="1410" y="2709"/>
                  </a:lnTo>
                  <a:lnTo>
                    <a:pt x="1412" y="2471"/>
                  </a:lnTo>
                  <a:lnTo>
                    <a:pt x="1413" y="2744"/>
                  </a:lnTo>
                  <a:lnTo>
                    <a:pt x="1413" y="2558"/>
                  </a:lnTo>
                  <a:lnTo>
                    <a:pt x="1414" y="2710"/>
                  </a:lnTo>
                  <a:lnTo>
                    <a:pt x="1414" y="2451"/>
                  </a:lnTo>
                  <a:lnTo>
                    <a:pt x="1415" y="2718"/>
                  </a:lnTo>
                  <a:lnTo>
                    <a:pt x="1416" y="2470"/>
                  </a:lnTo>
                  <a:lnTo>
                    <a:pt x="1416" y="2649"/>
                  </a:lnTo>
                  <a:lnTo>
                    <a:pt x="1417" y="2588"/>
                  </a:lnTo>
                  <a:lnTo>
                    <a:pt x="1417" y="2800"/>
                  </a:lnTo>
                  <a:lnTo>
                    <a:pt x="1418" y="2583"/>
                  </a:lnTo>
                  <a:lnTo>
                    <a:pt x="1419" y="2631"/>
                  </a:lnTo>
                  <a:lnTo>
                    <a:pt x="1419" y="2499"/>
                  </a:lnTo>
                  <a:lnTo>
                    <a:pt x="1420" y="2592"/>
                  </a:lnTo>
                  <a:lnTo>
                    <a:pt x="1420" y="2513"/>
                  </a:lnTo>
                  <a:lnTo>
                    <a:pt x="1422" y="2701"/>
                  </a:lnTo>
                  <a:lnTo>
                    <a:pt x="1423" y="2360"/>
                  </a:lnTo>
                  <a:lnTo>
                    <a:pt x="1423" y="2556"/>
                  </a:lnTo>
                  <a:lnTo>
                    <a:pt x="1424" y="2392"/>
                  </a:lnTo>
                  <a:lnTo>
                    <a:pt x="1425" y="2631"/>
                  </a:lnTo>
                  <a:lnTo>
                    <a:pt x="1425" y="2580"/>
                  </a:lnTo>
                  <a:lnTo>
                    <a:pt x="1426" y="2708"/>
                  </a:lnTo>
                  <a:lnTo>
                    <a:pt x="1427" y="2505"/>
                  </a:lnTo>
                  <a:lnTo>
                    <a:pt x="1427" y="2648"/>
                  </a:lnTo>
                  <a:lnTo>
                    <a:pt x="1428" y="2465"/>
                  </a:lnTo>
                  <a:lnTo>
                    <a:pt x="1428" y="2824"/>
                  </a:lnTo>
                  <a:lnTo>
                    <a:pt x="1429" y="2427"/>
                  </a:lnTo>
                  <a:lnTo>
                    <a:pt x="1431" y="2636"/>
                  </a:lnTo>
                  <a:lnTo>
                    <a:pt x="1432" y="2425"/>
                  </a:lnTo>
                  <a:lnTo>
                    <a:pt x="1433" y="2836"/>
                  </a:lnTo>
                  <a:lnTo>
                    <a:pt x="1433" y="2505"/>
                  </a:lnTo>
                  <a:lnTo>
                    <a:pt x="1434" y="2666"/>
                  </a:lnTo>
                  <a:lnTo>
                    <a:pt x="1434" y="2611"/>
                  </a:lnTo>
                  <a:lnTo>
                    <a:pt x="1435" y="2659"/>
                  </a:lnTo>
                  <a:lnTo>
                    <a:pt x="1435" y="2451"/>
                  </a:lnTo>
                  <a:lnTo>
                    <a:pt x="1437" y="2757"/>
                  </a:lnTo>
                  <a:lnTo>
                    <a:pt x="1437" y="2584"/>
                  </a:lnTo>
                  <a:lnTo>
                    <a:pt x="1438" y="2621"/>
                  </a:lnTo>
                  <a:lnTo>
                    <a:pt x="1438" y="2310"/>
                  </a:lnTo>
                  <a:lnTo>
                    <a:pt x="1439" y="2628"/>
                  </a:lnTo>
                  <a:lnTo>
                    <a:pt x="1439" y="2520"/>
                  </a:lnTo>
                  <a:lnTo>
                    <a:pt x="1440" y="2683"/>
                  </a:lnTo>
                  <a:lnTo>
                    <a:pt x="1440" y="2510"/>
                  </a:lnTo>
                  <a:lnTo>
                    <a:pt x="1441" y="2731"/>
                  </a:lnTo>
                  <a:lnTo>
                    <a:pt x="1442" y="2497"/>
                  </a:lnTo>
                  <a:lnTo>
                    <a:pt x="1442" y="2712"/>
                  </a:lnTo>
                  <a:lnTo>
                    <a:pt x="1443" y="2542"/>
                  </a:lnTo>
                  <a:lnTo>
                    <a:pt x="1444" y="2627"/>
                  </a:lnTo>
                  <a:lnTo>
                    <a:pt x="1445" y="2416"/>
                  </a:lnTo>
                  <a:lnTo>
                    <a:pt x="1445" y="2763"/>
                  </a:lnTo>
                  <a:lnTo>
                    <a:pt x="1446" y="2593"/>
                  </a:lnTo>
                  <a:lnTo>
                    <a:pt x="1446" y="2743"/>
                  </a:lnTo>
                  <a:lnTo>
                    <a:pt x="1447" y="2488"/>
                  </a:lnTo>
                  <a:lnTo>
                    <a:pt x="1448" y="2711"/>
                  </a:lnTo>
                  <a:lnTo>
                    <a:pt x="1448" y="2647"/>
                  </a:lnTo>
                  <a:lnTo>
                    <a:pt x="1449" y="2698"/>
                  </a:lnTo>
                  <a:lnTo>
                    <a:pt x="1449" y="2490"/>
                  </a:lnTo>
                  <a:lnTo>
                    <a:pt x="1450" y="2730"/>
                  </a:lnTo>
                  <a:lnTo>
                    <a:pt x="1450" y="2570"/>
                  </a:lnTo>
                  <a:lnTo>
                    <a:pt x="1451" y="2745"/>
                  </a:lnTo>
                  <a:lnTo>
                    <a:pt x="1451" y="2543"/>
                  </a:lnTo>
                  <a:lnTo>
                    <a:pt x="1452" y="2654"/>
                  </a:lnTo>
                  <a:lnTo>
                    <a:pt x="1452" y="2465"/>
                  </a:lnTo>
                  <a:lnTo>
                    <a:pt x="1453" y="2752"/>
                  </a:lnTo>
                  <a:lnTo>
                    <a:pt x="1453" y="2540"/>
                  </a:lnTo>
                  <a:lnTo>
                    <a:pt x="1454" y="2748"/>
                  </a:lnTo>
                  <a:lnTo>
                    <a:pt x="1455" y="2532"/>
                  </a:lnTo>
                  <a:lnTo>
                    <a:pt x="1456" y="2588"/>
                  </a:lnTo>
                  <a:lnTo>
                    <a:pt x="1456" y="2432"/>
                  </a:lnTo>
                  <a:lnTo>
                    <a:pt x="1458" y="2897"/>
                  </a:lnTo>
                  <a:lnTo>
                    <a:pt x="1459" y="2606"/>
                  </a:lnTo>
                  <a:lnTo>
                    <a:pt x="1459" y="2718"/>
                  </a:lnTo>
                  <a:lnTo>
                    <a:pt x="1460" y="2545"/>
                  </a:lnTo>
                  <a:lnTo>
                    <a:pt x="1460" y="2659"/>
                  </a:lnTo>
                  <a:lnTo>
                    <a:pt x="1461" y="2641"/>
                  </a:lnTo>
                  <a:lnTo>
                    <a:pt x="1461" y="2872"/>
                  </a:lnTo>
                  <a:lnTo>
                    <a:pt x="1462" y="2450"/>
                  </a:lnTo>
                  <a:lnTo>
                    <a:pt x="1463" y="2677"/>
                  </a:lnTo>
                  <a:lnTo>
                    <a:pt x="1463" y="2491"/>
                  </a:lnTo>
                  <a:lnTo>
                    <a:pt x="1464" y="2796"/>
                  </a:lnTo>
                  <a:lnTo>
                    <a:pt x="1464" y="2571"/>
                  </a:lnTo>
                  <a:lnTo>
                    <a:pt x="1465" y="2631"/>
                  </a:lnTo>
                  <a:lnTo>
                    <a:pt x="1465" y="2525"/>
                  </a:lnTo>
                  <a:lnTo>
                    <a:pt x="1466" y="2678"/>
                  </a:lnTo>
                  <a:lnTo>
                    <a:pt x="1466" y="2478"/>
                  </a:lnTo>
                  <a:lnTo>
                    <a:pt x="1467" y="2650"/>
                  </a:lnTo>
                  <a:lnTo>
                    <a:pt x="1468" y="2443"/>
                  </a:lnTo>
                  <a:lnTo>
                    <a:pt x="1468" y="2642"/>
                  </a:lnTo>
                  <a:lnTo>
                    <a:pt x="1469" y="2457"/>
                  </a:lnTo>
                  <a:lnTo>
                    <a:pt x="1470" y="2725"/>
                  </a:lnTo>
                  <a:lnTo>
                    <a:pt x="1470" y="2615"/>
                  </a:lnTo>
                  <a:lnTo>
                    <a:pt x="1471" y="2860"/>
                  </a:lnTo>
                  <a:lnTo>
                    <a:pt x="1472" y="2483"/>
                  </a:lnTo>
                  <a:lnTo>
                    <a:pt x="1473" y="2897"/>
                  </a:lnTo>
                  <a:lnTo>
                    <a:pt x="1475" y="2485"/>
                  </a:lnTo>
                  <a:lnTo>
                    <a:pt x="1475" y="2601"/>
                  </a:lnTo>
                  <a:lnTo>
                    <a:pt x="1476" y="2545"/>
                  </a:lnTo>
                  <a:lnTo>
                    <a:pt x="1476" y="2784"/>
                  </a:lnTo>
                  <a:lnTo>
                    <a:pt x="1477" y="2542"/>
                  </a:lnTo>
                  <a:lnTo>
                    <a:pt x="1478" y="2792"/>
                  </a:lnTo>
                  <a:lnTo>
                    <a:pt x="1480" y="2421"/>
                  </a:lnTo>
                  <a:lnTo>
                    <a:pt x="1481" y="2784"/>
                  </a:lnTo>
                  <a:lnTo>
                    <a:pt x="1481" y="2612"/>
                  </a:lnTo>
                  <a:lnTo>
                    <a:pt x="1482" y="2765"/>
                  </a:lnTo>
                  <a:lnTo>
                    <a:pt x="1483" y="2419"/>
                  </a:lnTo>
                  <a:lnTo>
                    <a:pt x="1483" y="2585"/>
                  </a:lnTo>
                  <a:lnTo>
                    <a:pt x="1484" y="2481"/>
                  </a:lnTo>
                  <a:lnTo>
                    <a:pt x="1484" y="2743"/>
                  </a:lnTo>
                  <a:lnTo>
                    <a:pt x="1485" y="2525"/>
                  </a:lnTo>
                  <a:lnTo>
                    <a:pt x="1486" y="2705"/>
                  </a:lnTo>
                  <a:lnTo>
                    <a:pt x="1486" y="2496"/>
                  </a:lnTo>
                  <a:lnTo>
                    <a:pt x="1487" y="2636"/>
                  </a:lnTo>
                  <a:lnTo>
                    <a:pt x="1488" y="2471"/>
                  </a:lnTo>
                  <a:lnTo>
                    <a:pt x="1488" y="2588"/>
                  </a:lnTo>
                  <a:lnTo>
                    <a:pt x="1489" y="2579"/>
                  </a:lnTo>
                  <a:lnTo>
                    <a:pt x="1490" y="2711"/>
                  </a:lnTo>
                  <a:lnTo>
                    <a:pt x="1491" y="2451"/>
                  </a:lnTo>
                  <a:lnTo>
                    <a:pt x="1491" y="2594"/>
                  </a:lnTo>
                  <a:lnTo>
                    <a:pt x="1492" y="2344"/>
                  </a:lnTo>
                  <a:lnTo>
                    <a:pt x="1492" y="2655"/>
                  </a:lnTo>
                  <a:lnTo>
                    <a:pt x="1493" y="2436"/>
                  </a:lnTo>
                  <a:lnTo>
                    <a:pt x="1494" y="2694"/>
                  </a:lnTo>
                  <a:lnTo>
                    <a:pt x="1494" y="2547"/>
                  </a:lnTo>
                  <a:lnTo>
                    <a:pt x="1495" y="2681"/>
                  </a:lnTo>
                  <a:lnTo>
                    <a:pt x="1495" y="2388"/>
                  </a:lnTo>
                  <a:lnTo>
                    <a:pt x="1496" y="2634"/>
                  </a:lnTo>
                  <a:lnTo>
                    <a:pt x="1496" y="2461"/>
                  </a:lnTo>
                  <a:lnTo>
                    <a:pt x="1497" y="2671"/>
                  </a:lnTo>
                  <a:lnTo>
                    <a:pt x="1498" y="2635"/>
                  </a:lnTo>
                  <a:lnTo>
                    <a:pt x="1498" y="2783"/>
                  </a:lnTo>
                  <a:lnTo>
                    <a:pt x="1499" y="2536"/>
                  </a:lnTo>
                  <a:lnTo>
                    <a:pt x="1499" y="2689"/>
                  </a:lnTo>
                  <a:lnTo>
                    <a:pt x="1500" y="2442"/>
                  </a:lnTo>
                  <a:lnTo>
                    <a:pt x="1500" y="2680"/>
                  </a:lnTo>
                  <a:lnTo>
                    <a:pt x="1501" y="2406"/>
                  </a:lnTo>
                  <a:lnTo>
                    <a:pt x="1501" y="2669"/>
                  </a:lnTo>
                  <a:lnTo>
                    <a:pt x="1502" y="2533"/>
                  </a:lnTo>
                  <a:lnTo>
                    <a:pt x="1502" y="2702"/>
                  </a:lnTo>
                  <a:lnTo>
                    <a:pt x="1503" y="2464"/>
                  </a:lnTo>
                  <a:lnTo>
                    <a:pt x="1503" y="2635"/>
                  </a:lnTo>
                  <a:lnTo>
                    <a:pt x="1504" y="2505"/>
                  </a:lnTo>
                  <a:lnTo>
                    <a:pt x="1504" y="2627"/>
                  </a:lnTo>
                  <a:lnTo>
                    <a:pt x="1505" y="2481"/>
                  </a:lnTo>
                  <a:lnTo>
                    <a:pt x="1506" y="2738"/>
                  </a:lnTo>
                  <a:lnTo>
                    <a:pt x="1507" y="2410"/>
                  </a:lnTo>
                  <a:lnTo>
                    <a:pt x="1508" y="2570"/>
                  </a:lnTo>
                  <a:lnTo>
                    <a:pt x="1509" y="2422"/>
                  </a:lnTo>
                  <a:lnTo>
                    <a:pt x="1509" y="2632"/>
                  </a:lnTo>
                  <a:lnTo>
                    <a:pt x="1510" y="2553"/>
                  </a:lnTo>
                  <a:lnTo>
                    <a:pt x="1510" y="2725"/>
                  </a:lnTo>
                  <a:lnTo>
                    <a:pt x="1511" y="2504"/>
                  </a:lnTo>
                  <a:lnTo>
                    <a:pt x="1512" y="2620"/>
                  </a:lnTo>
                  <a:lnTo>
                    <a:pt x="1512" y="2509"/>
                  </a:lnTo>
                  <a:lnTo>
                    <a:pt x="1513" y="2702"/>
                  </a:lnTo>
                  <a:lnTo>
                    <a:pt x="1515" y="2481"/>
                  </a:lnTo>
                  <a:lnTo>
                    <a:pt x="1516" y="2675"/>
                  </a:lnTo>
                  <a:lnTo>
                    <a:pt x="1516" y="2469"/>
                  </a:lnTo>
                  <a:lnTo>
                    <a:pt x="1517" y="2667"/>
                  </a:lnTo>
                  <a:lnTo>
                    <a:pt x="1517" y="2458"/>
                  </a:lnTo>
                  <a:lnTo>
                    <a:pt x="1518" y="2791"/>
                  </a:lnTo>
                  <a:lnTo>
                    <a:pt x="1520" y="2476"/>
                  </a:lnTo>
                  <a:lnTo>
                    <a:pt x="1520" y="2755"/>
                  </a:lnTo>
                  <a:lnTo>
                    <a:pt x="1521" y="2512"/>
                  </a:lnTo>
                  <a:lnTo>
                    <a:pt x="1522" y="2643"/>
                  </a:lnTo>
                  <a:lnTo>
                    <a:pt x="1522" y="2449"/>
                  </a:lnTo>
                  <a:lnTo>
                    <a:pt x="1523" y="2629"/>
                  </a:lnTo>
                  <a:lnTo>
                    <a:pt x="1523" y="2473"/>
                  </a:lnTo>
                  <a:lnTo>
                    <a:pt x="1524" y="2698"/>
                  </a:lnTo>
                  <a:lnTo>
                    <a:pt x="1525" y="2375"/>
                  </a:lnTo>
                  <a:lnTo>
                    <a:pt x="1526" y="2646"/>
                  </a:lnTo>
                  <a:lnTo>
                    <a:pt x="1527" y="2576"/>
                  </a:lnTo>
                  <a:lnTo>
                    <a:pt x="1527" y="2667"/>
                  </a:lnTo>
                  <a:lnTo>
                    <a:pt x="1528" y="2559"/>
                  </a:lnTo>
                  <a:lnTo>
                    <a:pt x="1528" y="2711"/>
                  </a:lnTo>
                  <a:lnTo>
                    <a:pt x="1529" y="2572"/>
                  </a:lnTo>
                  <a:lnTo>
                    <a:pt x="1530" y="2666"/>
                  </a:lnTo>
                  <a:lnTo>
                    <a:pt x="1530" y="2407"/>
                  </a:lnTo>
                  <a:lnTo>
                    <a:pt x="1531" y="2570"/>
                  </a:lnTo>
                  <a:lnTo>
                    <a:pt x="1532" y="2428"/>
                  </a:lnTo>
                  <a:lnTo>
                    <a:pt x="1532" y="2535"/>
                  </a:lnTo>
                  <a:lnTo>
                    <a:pt x="1533" y="2471"/>
                  </a:lnTo>
                  <a:lnTo>
                    <a:pt x="1534" y="2675"/>
                  </a:lnTo>
                  <a:lnTo>
                    <a:pt x="1535" y="2496"/>
                  </a:lnTo>
                  <a:lnTo>
                    <a:pt x="1535" y="2625"/>
                  </a:lnTo>
                  <a:lnTo>
                    <a:pt x="1536" y="2497"/>
                  </a:lnTo>
                  <a:lnTo>
                    <a:pt x="1536" y="2633"/>
                  </a:lnTo>
                  <a:lnTo>
                    <a:pt x="1537" y="2368"/>
                  </a:lnTo>
                  <a:lnTo>
                    <a:pt x="1537" y="2622"/>
                  </a:lnTo>
                  <a:lnTo>
                    <a:pt x="1538" y="2577"/>
                  </a:lnTo>
                  <a:lnTo>
                    <a:pt x="1538" y="2693"/>
                  </a:lnTo>
                  <a:lnTo>
                    <a:pt x="1540" y="2528"/>
                  </a:lnTo>
                  <a:lnTo>
                    <a:pt x="1541" y="2723"/>
                  </a:lnTo>
                  <a:lnTo>
                    <a:pt x="1541" y="2407"/>
                  </a:lnTo>
                  <a:lnTo>
                    <a:pt x="1542" y="2686"/>
                  </a:lnTo>
                  <a:lnTo>
                    <a:pt x="1542" y="2559"/>
                  </a:lnTo>
                  <a:lnTo>
                    <a:pt x="1543" y="2689"/>
                  </a:lnTo>
                  <a:lnTo>
                    <a:pt x="1543" y="2585"/>
                  </a:lnTo>
                  <a:lnTo>
                    <a:pt x="1544" y="2746"/>
                  </a:lnTo>
                  <a:lnTo>
                    <a:pt x="1545" y="2484"/>
                  </a:lnTo>
                  <a:lnTo>
                    <a:pt x="1545" y="2741"/>
                  </a:lnTo>
                  <a:lnTo>
                    <a:pt x="1546" y="2520"/>
                  </a:lnTo>
                  <a:lnTo>
                    <a:pt x="1546" y="2806"/>
                  </a:lnTo>
                  <a:lnTo>
                    <a:pt x="1547" y="2553"/>
                  </a:lnTo>
                  <a:lnTo>
                    <a:pt x="1548" y="2650"/>
                  </a:lnTo>
                  <a:lnTo>
                    <a:pt x="1548" y="2503"/>
                  </a:lnTo>
                  <a:lnTo>
                    <a:pt x="1549" y="2732"/>
                  </a:lnTo>
                  <a:lnTo>
                    <a:pt x="1550" y="2559"/>
                  </a:lnTo>
                  <a:lnTo>
                    <a:pt x="1551" y="2646"/>
                  </a:lnTo>
                  <a:lnTo>
                    <a:pt x="1551" y="2508"/>
                  </a:lnTo>
                  <a:lnTo>
                    <a:pt x="1552" y="2771"/>
                  </a:lnTo>
                  <a:lnTo>
                    <a:pt x="1553" y="2440"/>
                  </a:lnTo>
                  <a:lnTo>
                    <a:pt x="1554" y="2780"/>
                  </a:lnTo>
                  <a:lnTo>
                    <a:pt x="1554" y="2686"/>
                  </a:lnTo>
                  <a:lnTo>
                    <a:pt x="1555" y="2735"/>
                  </a:lnTo>
                  <a:lnTo>
                    <a:pt x="1556" y="2498"/>
                  </a:lnTo>
                  <a:lnTo>
                    <a:pt x="1556" y="2703"/>
                  </a:lnTo>
                  <a:lnTo>
                    <a:pt x="1557" y="2497"/>
                  </a:lnTo>
                  <a:lnTo>
                    <a:pt x="1558" y="2654"/>
                  </a:lnTo>
                  <a:lnTo>
                    <a:pt x="1558" y="2484"/>
                  </a:lnTo>
                  <a:lnTo>
                    <a:pt x="1560" y="2773"/>
                  </a:lnTo>
                  <a:lnTo>
                    <a:pt x="1561" y="2537"/>
                  </a:lnTo>
                  <a:lnTo>
                    <a:pt x="1561" y="2739"/>
                  </a:lnTo>
                  <a:lnTo>
                    <a:pt x="1562" y="2503"/>
                  </a:lnTo>
                  <a:lnTo>
                    <a:pt x="1562" y="2793"/>
                  </a:lnTo>
                  <a:lnTo>
                    <a:pt x="1564" y="2494"/>
                  </a:lnTo>
                  <a:lnTo>
                    <a:pt x="1564" y="2704"/>
                  </a:lnTo>
                  <a:lnTo>
                    <a:pt x="1565" y="2519"/>
                  </a:lnTo>
                  <a:lnTo>
                    <a:pt x="1566" y="2758"/>
                  </a:lnTo>
                  <a:lnTo>
                    <a:pt x="1566" y="2542"/>
                  </a:lnTo>
                  <a:lnTo>
                    <a:pt x="1567" y="2876"/>
                  </a:lnTo>
                  <a:lnTo>
                    <a:pt x="1568" y="2497"/>
                  </a:lnTo>
                  <a:lnTo>
                    <a:pt x="1569" y="2681"/>
                  </a:lnTo>
                  <a:lnTo>
                    <a:pt x="1569" y="2474"/>
                  </a:lnTo>
                  <a:lnTo>
                    <a:pt x="1571" y="2737"/>
                  </a:lnTo>
                  <a:lnTo>
                    <a:pt x="1571" y="2488"/>
                  </a:lnTo>
                  <a:lnTo>
                    <a:pt x="1572" y="2635"/>
                  </a:lnTo>
                  <a:lnTo>
                    <a:pt x="1573" y="2563"/>
                  </a:lnTo>
                  <a:lnTo>
                    <a:pt x="1573" y="2668"/>
                  </a:lnTo>
                  <a:lnTo>
                    <a:pt x="1574" y="2501"/>
                  </a:lnTo>
                  <a:lnTo>
                    <a:pt x="1576" y="2764"/>
                  </a:lnTo>
                  <a:lnTo>
                    <a:pt x="1576" y="2640"/>
                  </a:lnTo>
                  <a:lnTo>
                    <a:pt x="1577" y="2710"/>
                  </a:lnTo>
                  <a:lnTo>
                    <a:pt x="1578" y="2444"/>
                  </a:lnTo>
                  <a:lnTo>
                    <a:pt x="1578" y="2729"/>
                  </a:lnTo>
                  <a:lnTo>
                    <a:pt x="1579" y="2542"/>
                  </a:lnTo>
                  <a:lnTo>
                    <a:pt x="1579" y="2669"/>
                  </a:lnTo>
                  <a:lnTo>
                    <a:pt x="1580" y="2554"/>
                  </a:lnTo>
                  <a:lnTo>
                    <a:pt x="1581" y="2790"/>
                  </a:lnTo>
                  <a:lnTo>
                    <a:pt x="1582" y="2465"/>
                  </a:lnTo>
                  <a:lnTo>
                    <a:pt x="1582" y="2663"/>
                  </a:lnTo>
                  <a:lnTo>
                    <a:pt x="1583" y="2517"/>
                  </a:lnTo>
                  <a:lnTo>
                    <a:pt x="1584" y="2818"/>
                  </a:lnTo>
                  <a:lnTo>
                    <a:pt x="1585" y="2473"/>
                  </a:lnTo>
                  <a:lnTo>
                    <a:pt x="1586" y="2808"/>
                  </a:lnTo>
                  <a:lnTo>
                    <a:pt x="1586" y="2595"/>
                  </a:lnTo>
                  <a:lnTo>
                    <a:pt x="1587" y="2631"/>
                  </a:lnTo>
                  <a:lnTo>
                    <a:pt x="1587" y="2423"/>
                  </a:lnTo>
                  <a:lnTo>
                    <a:pt x="1588" y="2655"/>
                  </a:lnTo>
                  <a:lnTo>
                    <a:pt x="1588" y="2518"/>
                  </a:lnTo>
                  <a:lnTo>
                    <a:pt x="1589" y="2629"/>
                  </a:lnTo>
                  <a:lnTo>
                    <a:pt x="1589" y="2498"/>
                  </a:lnTo>
                  <a:lnTo>
                    <a:pt x="1590" y="2689"/>
                  </a:lnTo>
                  <a:lnTo>
                    <a:pt x="1591" y="2536"/>
                  </a:lnTo>
                  <a:lnTo>
                    <a:pt x="1591" y="2709"/>
                  </a:lnTo>
                  <a:lnTo>
                    <a:pt x="1593" y="2526"/>
                  </a:lnTo>
                  <a:lnTo>
                    <a:pt x="1593" y="2860"/>
                  </a:lnTo>
                  <a:lnTo>
                    <a:pt x="1594" y="2405"/>
                  </a:lnTo>
                  <a:lnTo>
                    <a:pt x="1596" y="2680"/>
                  </a:lnTo>
                  <a:lnTo>
                    <a:pt x="1596" y="2542"/>
                  </a:lnTo>
                  <a:lnTo>
                    <a:pt x="1597" y="2702"/>
                  </a:lnTo>
                  <a:lnTo>
                    <a:pt x="1597" y="2574"/>
                  </a:lnTo>
                  <a:lnTo>
                    <a:pt x="1598" y="2647"/>
                  </a:lnTo>
                  <a:lnTo>
                    <a:pt x="1598" y="2513"/>
                  </a:lnTo>
                  <a:lnTo>
                    <a:pt x="1599" y="2621"/>
                  </a:lnTo>
                  <a:lnTo>
                    <a:pt x="1599" y="2546"/>
                  </a:lnTo>
                  <a:lnTo>
                    <a:pt x="1600" y="2650"/>
                  </a:lnTo>
                  <a:lnTo>
                    <a:pt x="1601" y="2490"/>
                  </a:lnTo>
                  <a:lnTo>
                    <a:pt x="1602" y="2718"/>
                  </a:lnTo>
                  <a:lnTo>
                    <a:pt x="1602" y="2481"/>
                  </a:lnTo>
                  <a:lnTo>
                    <a:pt x="1603" y="2616"/>
                  </a:lnTo>
                  <a:lnTo>
                    <a:pt x="1603" y="2489"/>
                  </a:lnTo>
                  <a:lnTo>
                    <a:pt x="1604" y="2693"/>
                  </a:lnTo>
                  <a:lnTo>
                    <a:pt x="1605" y="2379"/>
                  </a:lnTo>
                  <a:lnTo>
                    <a:pt x="1606" y="2776"/>
                  </a:lnTo>
                  <a:lnTo>
                    <a:pt x="1607" y="2439"/>
                  </a:lnTo>
                  <a:lnTo>
                    <a:pt x="1607" y="2729"/>
                  </a:lnTo>
                  <a:lnTo>
                    <a:pt x="1608" y="2420"/>
                  </a:lnTo>
                  <a:lnTo>
                    <a:pt x="1608" y="2841"/>
                  </a:lnTo>
                  <a:lnTo>
                    <a:pt x="1609" y="2495"/>
                  </a:lnTo>
                  <a:lnTo>
                    <a:pt x="1610" y="2724"/>
                  </a:lnTo>
                  <a:lnTo>
                    <a:pt x="1611" y="2499"/>
                  </a:lnTo>
                  <a:lnTo>
                    <a:pt x="1611" y="2697"/>
                  </a:lnTo>
                  <a:lnTo>
                    <a:pt x="1612" y="2372"/>
                  </a:lnTo>
                  <a:lnTo>
                    <a:pt x="1612" y="2725"/>
                  </a:lnTo>
                  <a:lnTo>
                    <a:pt x="1613" y="2694"/>
                  </a:lnTo>
                  <a:lnTo>
                    <a:pt x="1613" y="2749"/>
                  </a:lnTo>
                  <a:lnTo>
                    <a:pt x="1614" y="2406"/>
                  </a:lnTo>
                  <a:lnTo>
                    <a:pt x="1615" y="2803"/>
                  </a:lnTo>
                  <a:lnTo>
                    <a:pt x="1616" y="2537"/>
                  </a:lnTo>
                  <a:lnTo>
                    <a:pt x="1617" y="2717"/>
                  </a:lnTo>
                  <a:lnTo>
                    <a:pt x="1617" y="2539"/>
                  </a:lnTo>
                  <a:lnTo>
                    <a:pt x="1618" y="2742"/>
                  </a:lnTo>
                  <a:lnTo>
                    <a:pt x="1618" y="2497"/>
                  </a:lnTo>
                  <a:lnTo>
                    <a:pt x="1619" y="2613"/>
                  </a:lnTo>
                  <a:lnTo>
                    <a:pt x="1619" y="2476"/>
                  </a:lnTo>
                  <a:lnTo>
                    <a:pt x="1620" y="2684"/>
                  </a:lnTo>
                  <a:lnTo>
                    <a:pt x="1621" y="2543"/>
                  </a:lnTo>
                  <a:lnTo>
                    <a:pt x="1622" y="2741"/>
                  </a:lnTo>
                  <a:lnTo>
                    <a:pt x="1623" y="2557"/>
                  </a:lnTo>
                  <a:lnTo>
                    <a:pt x="1624" y="2715"/>
                  </a:lnTo>
                  <a:lnTo>
                    <a:pt x="1624" y="2578"/>
                  </a:lnTo>
                  <a:lnTo>
                    <a:pt x="1625" y="2695"/>
                  </a:lnTo>
                  <a:lnTo>
                    <a:pt x="1625" y="2552"/>
                  </a:lnTo>
                  <a:lnTo>
                    <a:pt x="1627" y="2648"/>
                  </a:lnTo>
                  <a:lnTo>
                    <a:pt x="1627" y="2498"/>
                  </a:lnTo>
                  <a:lnTo>
                    <a:pt x="1628" y="2716"/>
                  </a:lnTo>
                  <a:lnTo>
                    <a:pt x="1630" y="2556"/>
                  </a:lnTo>
                  <a:lnTo>
                    <a:pt x="1630" y="2721"/>
                  </a:lnTo>
                  <a:lnTo>
                    <a:pt x="1631" y="2566"/>
                  </a:lnTo>
                  <a:lnTo>
                    <a:pt x="1632" y="2677"/>
                  </a:lnTo>
                  <a:lnTo>
                    <a:pt x="1633" y="2559"/>
                  </a:lnTo>
                  <a:lnTo>
                    <a:pt x="1633" y="2719"/>
                  </a:lnTo>
                  <a:lnTo>
                    <a:pt x="1634" y="2558"/>
                  </a:lnTo>
                  <a:lnTo>
                    <a:pt x="1635" y="2683"/>
                  </a:lnTo>
                  <a:lnTo>
                    <a:pt x="1636" y="2443"/>
                  </a:lnTo>
                  <a:lnTo>
                    <a:pt x="1637" y="2726"/>
                  </a:lnTo>
                  <a:lnTo>
                    <a:pt x="1638" y="2450"/>
                  </a:lnTo>
                  <a:lnTo>
                    <a:pt x="1638" y="2648"/>
                  </a:lnTo>
                  <a:lnTo>
                    <a:pt x="1639" y="2373"/>
                  </a:lnTo>
                  <a:lnTo>
                    <a:pt x="1640" y="2531"/>
                  </a:lnTo>
                  <a:lnTo>
                    <a:pt x="1640" y="2422"/>
                  </a:lnTo>
                  <a:lnTo>
                    <a:pt x="1641" y="2650"/>
                  </a:lnTo>
                  <a:lnTo>
                    <a:pt x="1642" y="2528"/>
                  </a:lnTo>
                  <a:lnTo>
                    <a:pt x="1642" y="2649"/>
                  </a:lnTo>
                  <a:lnTo>
                    <a:pt x="1643" y="2394"/>
                  </a:lnTo>
                  <a:lnTo>
                    <a:pt x="1645" y="2726"/>
                  </a:lnTo>
                  <a:lnTo>
                    <a:pt x="1645" y="2568"/>
                  </a:lnTo>
                  <a:lnTo>
                    <a:pt x="1646" y="2758"/>
                  </a:lnTo>
                  <a:lnTo>
                    <a:pt x="1646" y="2483"/>
                  </a:lnTo>
                  <a:lnTo>
                    <a:pt x="1647" y="2625"/>
                  </a:lnTo>
                  <a:lnTo>
                    <a:pt x="1647" y="2430"/>
                  </a:lnTo>
                  <a:lnTo>
                    <a:pt x="1648" y="2464"/>
                  </a:lnTo>
                  <a:lnTo>
                    <a:pt x="1648" y="2382"/>
                  </a:lnTo>
                  <a:lnTo>
                    <a:pt x="1649" y="2674"/>
                  </a:lnTo>
                  <a:lnTo>
                    <a:pt x="1650" y="2491"/>
                  </a:lnTo>
                  <a:lnTo>
                    <a:pt x="1652" y="2663"/>
                  </a:lnTo>
                  <a:lnTo>
                    <a:pt x="1652" y="2419"/>
                  </a:lnTo>
                  <a:lnTo>
                    <a:pt x="1653" y="2574"/>
                  </a:lnTo>
                  <a:lnTo>
                    <a:pt x="1654" y="2478"/>
                  </a:lnTo>
                  <a:lnTo>
                    <a:pt x="1654" y="2712"/>
                  </a:lnTo>
                  <a:lnTo>
                    <a:pt x="1655" y="2512"/>
                  </a:lnTo>
                  <a:lnTo>
                    <a:pt x="1655" y="2643"/>
                  </a:lnTo>
                  <a:lnTo>
                    <a:pt x="1656" y="2473"/>
                  </a:lnTo>
                  <a:lnTo>
                    <a:pt x="1657" y="2732"/>
                  </a:lnTo>
                  <a:lnTo>
                    <a:pt x="1657" y="2485"/>
                  </a:lnTo>
                  <a:lnTo>
                    <a:pt x="1659" y="2703"/>
                  </a:lnTo>
                  <a:lnTo>
                    <a:pt x="1659" y="2572"/>
                  </a:lnTo>
                  <a:lnTo>
                    <a:pt x="1660" y="2709"/>
                  </a:lnTo>
                  <a:lnTo>
                    <a:pt x="1660" y="2481"/>
                  </a:lnTo>
                  <a:lnTo>
                    <a:pt x="1661" y="2660"/>
                  </a:lnTo>
                  <a:lnTo>
                    <a:pt x="1662" y="2572"/>
                  </a:lnTo>
                  <a:lnTo>
                    <a:pt x="1663" y="2719"/>
                  </a:lnTo>
                  <a:lnTo>
                    <a:pt x="1664" y="2504"/>
                  </a:lnTo>
                  <a:lnTo>
                    <a:pt x="1664" y="2676"/>
                  </a:lnTo>
                  <a:lnTo>
                    <a:pt x="1665" y="2508"/>
                  </a:lnTo>
                  <a:lnTo>
                    <a:pt x="1665" y="2758"/>
                  </a:lnTo>
                  <a:lnTo>
                    <a:pt x="1666" y="2547"/>
                  </a:lnTo>
                  <a:lnTo>
                    <a:pt x="1667" y="2660"/>
                  </a:lnTo>
                  <a:lnTo>
                    <a:pt x="1667" y="2560"/>
                  </a:lnTo>
                  <a:lnTo>
                    <a:pt x="1668" y="2646"/>
                  </a:lnTo>
                  <a:lnTo>
                    <a:pt x="1669" y="2407"/>
                  </a:lnTo>
                  <a:lnTo>
                    <a:pt x="1670" y="2794"/>
                  </a:lnTo>
                  <a:lnTo>
                    <a:pt x="1670" y="2409"/>
                  </a:lnTo>
                  <a:lnTo>
                    <a:pt x="1672" y="2674"/>
                  </a:lnTo>
                  <a:lnTo>
                    <a:pt x="1673" y="2477"/>
                  </a:lnTo>
                  <a:lnTo>
                    <a:pt x="1674" y="2827"/>
                  </a:lnTo>
                  <a:lnTo>
                    <a:pt x="1675" y="2517"/>
                  </a:lnTo>
                  <a:lnTo>
                    <a:pt x="1676" y="2640"/>
                  </a:lnTo>
                  <a:lnTo>
                    <a:pt x="1677" y="2501"/>
                  </a:lnTo>
                  <a:lnTo>
                    <a:pt x="1678" y="2825"/>
                  </a:lnTo>
                  <a:lnTo>
                    <a:pt x="1678" y="2581"/>
                  </a:lnTo>
                  <a:lnTo>
                    <a:pt x="1679" y="2660"/>
                  </a:lnTo>
                  <a:lnTo>
                    <a:pt x="1679" y="2420"/>
                  </a:lnTo>
                  <a:lnTo>
                    <a:pt x="1681" y="2656"/>
                  </a:lnTo>
                  <a:lnTo>
                    <a:pt x="1681" y="2458"/>
                  </a:lnTo>
                  <a:lnTo>
                    <a:pt x="1682" y="2698"/>
                  </a:lnTo>
                  <a:lnTo>
                    <a:pt x="1683" y="2501"/>
                  </a:lnTo>
                  <a:lnTo>
                    <a:pt x="1684" y="2748"/>
                  </a:lnTo>
                  <a:lnTo>
                    <a:pt x="1685" y="2513"/>
                  </a:lnTo>
                  <a:lnTo>
                    <a:pt x="1686" y="2752"/>
                  </a:lnTo>
                  <a:lnTo>
                    <a:pt x="1686" y="2604"/>
                  </a:lnTo>
                  <a:lnTo>
                    <a:pt x="1687" y="2730"/>
                  </a:lnTo>
                  <a:lnTo>
                    <a:pt x="1687" y="2513"/>
                  </a:lnTo>
                  <a:lnTo>
                    <a:pt x="1688" y="2783"/>
                  </a:lnTo>
                  <a:lnTo>
                    <a:pt x="1689" y="2539"/>
                  </a:lnTo>
                  <a:lnTo>
                    <a:pt x="1689" y="2724"/>
                  </a:lnTo>
                  <a:lnTo>
                    <a:pt x="1690" y="2489"/>
                  </a:lnTo>
                  <a:lnTo>
                    <a:pt x="1690" y="2776"/>
                  </a:lnTo>
                  <a:lnTo>
                    <a:pt x="1691" y="2470"/>
                  </a:lnTo>
                  <a:lnTo>
                    <a:pt x="1691" y="2785"/>
                  </a:lnTo>
                  <a:lnTo>
                    <a:pt x="1692" y="2513"/>
                  </a:lnTo>
                  <a:lnTo>
                    <a:pt x="1693" y="2805"/>
                  </a:lnTo>
                  <a:lnTo>
                    <a:pt x="1693" y="2557"/>
                  </a:lnTo>
                  <a:lnTo>
                    <a:pt x="1694" y="2704"/>
                  </a:lnTo>
                  <a:lnTo>
                    <a:pt x="1694" y="2607"/>
                  </a:lnTo>
                  <a:lnTo>
                    <a:pt x="1695" y="2684"/>
                  </a:lnTo>
                  <a:lnTo>
                    <a:pt x="1695" y="2533"/>
                  </a:lnTo>
                  <a:lnTo>
                    <a:pt x="1696" y="2668"/>
                  </a:lnTo>
                  <a:lnTo>
                    <a:pt x="1696" y="2508"/>
                  </a:lnTo>
                  <a:lnTo>
                    <a:pt x="1697" y="2673"/>
                  </a:lnTo>
                  <a:lnTo>
                    <a:pt x="1698" y="2535"/>
                  </a:lnTo>
                  <a:lnTo>
                    <a:pt x="1698" y="2645"/>
                  </a:lnTo>
                  <a:lnTo>
                    <a:pt x="1699" y="2506"/>
                  </a:lnTo>
                  <a:lnTo>
                    <a:pt x="1700" y="2730"/>
                  </a:lnTo>
                  <a:lnTo>
                    <a:pt x="1701" y="2546"/>
                  </a:lnTo>
                  <a:lnTo>
                    <a:pt x="1701" y="2715"/>
                  </a:lnTo>
                  <a:lnTo>
                    <a:pt x="1702" y="2550"/>
                  </a:lnTo>
                  <a:lnTo>
                    <a:pt x="1703" y="2666"/>
                  </a:lnTo>
                  <a:lnTo>
                    <a:pt x="1704" y="2513"/>
                  </a:lnTo>
                  <a:lnTo>
                    <a:pt x="1704" y="2733"/>
                  </a:lnTo>
                  <a:lnTo>
                    <a:pt x="1705" y="2337"/>
                  </a:lnTo>
                  <a:lnTo>
                    <a:pt x="1707" y="2636"/>
                  </a:lnTo>
                  <a:lnTo>
                    <a:pt x="1707" y="2516"/>
                  </a:lnTo>
                  <a:lnTo>
                    <a:pt x="1709" y="2605"/>
                  </a:lnTo>
                  <a:lnTo>
                    <a:pt x="1710" y="2399"/>
                  </a:lnTo>
                  <a:lnTo>
                    <a:pt x="1710" y="2781"/>
                  </a:lnTo>
                  <a:lnTo>
                    <a:pt x="1711" y="2557"/>
                  </a:lnTo>
                  <a:lnTo>
                    <a:pt x="1712" y="2693"/>
                  </a:lnTo>
                  <a:lnTo>
                    <a:pt x="1713" y="2480"/>
                  </a:lnTo>
                  <a:lnTo>
                    <a:pt x="1713" y="2728"/>
                  </a:lnTo>
                  <a:lnTo>
                    <a:pt x="1714" y="2476"/>
                  </a:lnTo>
                  <a:lnTo>
                    <a:pt x="1714" y="2784"/>
                  </a:lnTo>
                  <a:lnTo>
                    <a:pt x="1715" y="2567"/>
                  </a:lnTo>
                  <a:lnTo>
                    <a:pt x="1716" y="2653"/>
                  </a:lnTo>
                  <a:lnTo>
                    <a:pt x="1717" y="2450"/>
                  </a:lnTo>
                  <a:lnTo>
                    <a:pt x="1718" y="2697"/>
                  </a:lnTo>
                  <a:lnTo>
                    <a:pt x="1718" y="2432"/>
                  </a:lnTo>
                  <a:lnTo>
                    <a:pt x="1719" y="2683"/>
                  </a:lnTo>
                  <a:lnTo>
                    <a:pt x="1720" y="2471"/>
                  </a:lnTo>
                  <a:lnTo>
                    <a:pt x="1721" y="2680"/>
                  </a:lnTo>
                  <a:lnTo>
                    <a:pt x="1721" y="2544"/>
                  </a:lnTo>
                  <a:lnTo>
                    <a:pt x="1722" y="2605"/>
                  </a:lnTo>
                  <a:lnTo>
                    <a:pt x="1722" y="2542"/>
                  </a:lnTo>
                  <a:lnTo>
                    <a:pt x="1723" y="2635"/>
                  </a:lnTo>
                  <a:lnTo>
                    <a:pt x="1723" y="2448"/>
                  </a:lnTo>
                  <a:lnTo>
                    <a:pt x="1724" y="2595"/>
                  </a:lnTo>
                  <a:lnTo>
                    <a:pt x="1724" y="2418"/>
                  </a:lnTo>
                  <a:lnTo>
                    <a:pt x="1725" y="2634"/>
                  </a:lnTo>
                  <a:lnTo>
                    <a:pt x="1725" y="2485"/>
                  </a:lnTo>
                  <a:lnTo>
                    <a:pt x="1727" y="2690"/>
                  </a:lnTo>
                  <a:lnTo>
                    <a:pt x="1727" y="2594"/>
                  </a:lnTo>
                  <a:lnTo>
                    <a:pt x="1728" y="2733"/>
                  </a:lnTo>
                  <a:lnTo>
                    <a:pt x="1728" y="2601"/>
                  </a:lnTo>
                  <a:lnTo>
                    <a:pt x="1729" y="2696"/>
                  </a:lnTo>
                  <a:lnTo>
                    <a:pt x="1729" y="2583"/>
                  </a:lnTo>
                  <a:lnTo>
                    <a:pt x="1731" y="2771"/>
                  </a:lnTo>
                  <a:lnTo>
                    <a:pt x="1732" y="2419"/>
                  </a:lnTo>
                  <a:lnTo>
                    <a:pt x="1732" y="2677"/>
                  </a:lnTo>
                  <a:lnTo>
                    <a:pt x="1733" y="2545"/>
                  </a:lnTo>
                  <a:lnTo>
                    <a:pt x="1733" y="2765"/>
                  </a:lnTo>
                  <a:lnTo>
                    <a:pt x="1734" y="2517"/>
                  </a:lnTo>
                  <a:lnTo>
                    <a:pt x="1735" y="2755"/>
                  </a:lnTo>
                  <a:lnTo>
                    <a:pt x="1735" y="2568"/>
                  </a:lnTo>
                  <a:lnTo>
                    <a:pt x="1736" y="2653"/>
                  </a:lnTo>
                  <a:lnTo>
                    <a:pt x="1736" y="2492"/>
                  </a:lnTo>
                  <a:lnTo>
                    <a:pt x="1737" y="2660"/>
                  </a:lnTo>
                  <a:lnTo>
                    <a:pt x="1738" y="2498"/>
                  </a:lnTo>
                  <a:lnTo>
                    <a:pt x="1739" y="2729"/>
                  </a:lnTo>
                  <a:lnTo>
                    <a:pt x="1740" y="2510"/>
                  </a:lnTo>
                  <a:lnTo>
                    <a:pt x="1741" y="2650"/>
                  </a:lnTo>
                  <a:lnTo>
                    <a:pt x="1742" y="2465"/>
                  </a:lnTo>
                  <a:lnTo>
                    <a:pt x="1743" y="2778"/>
                  </a:lnTo>
                  <a:lnTo>
                    <a:pt x="1743" y="2626"/>
                  </a:lnTo>
                  <a:lnTo>
                    <a:pt x="1744" y="2718"/>
                  </a:lnTo>
                  <a:lnTo>
                    <a:pt x="1744" y="2506"/>
                  </a:lnTo>
                  <a:lnTo>
                    <a:pt x="1746" y="2745"/>
                  </a:lnTo>
                  <a:lnTo>
                    <a:pt x="1747" y="2537"/>
                  </a:lnTo>
                  <a:lnTo>
                    <a:pt x="1747" y="2814"/>
                  </a:lnTo>
                  <a:lnTo>
                    <a:pt x="1748" y="2688"/>
                  </a:lnTo>
                  <a:lnTo>
                    <a:pt x="1749" y="2772"/>
                  </a:lnTo>
                  <a:lnTo>
                    <a:pt x="1750" y="2576"/>
                  </a:lnTo>
                  <a:lnTo>
                    <a:pt x="1751" y="2793"/>
                  </a:lnTo>
                  <a:lnTo>
                    <a:pt x="1751" y="2597"/>
                  </a:lnTo>
                  <a:lnTo>
                    <a:pt x="1752" y="2771"/>
                  </a:lnTo>
                  <a:lnTo>
                    <a:pt x="1754" y="2490"/>
                  </a:lnTo>
                  <a:lnTo>
                    <a:pt x="1754" y="2639"/>
                  </a:lnTo>
                  <a:lnTo>
                    <a:pt x="1755" y="2520"/>
                  </a:lnTo>
                  <a:lnTo>
                    <a:pt x="1756" y="2750"/>
                  </a:lnTo>
                  <a:lnTo>
                    <a:pt x="1756" y="2604"/>
                  </a:lnTo>
                  <a:lnTo>
                    <a:pt x="1757" y="2735"/>
                  </a:lnTo>
                  <a:lnTo>
                    <a:pt x="1757" y="2502"/>
                  </a:lnTo>
                  <a:lnTo>
                    <a:pt x="1758" y="2758"/>
                  </a:lnTo>
                  <a:lnTo>
                    <a:pt x="1759" y="2503"/>
                  </a:lnTo>
                  <a:lnTo>
                    <a:pt x="1760" y="2680"/>
                  </a:lnTo>
                  <a:lnTo>
                    <a:pt x="1761" y="2464"/>
                  </a:lnTo>
                  <a:lnTo>
                    <a:pt x="1762" y="2632"/>
                  </a:lnTo>
                  <a:lnTo>
                    <a:pt x="1763" y="2502"/>
                  </a:lnTo>
                  <a:lnTo>
                    <a:pt x="1764" y="2798"/>
                  </a:lnTo>
                  <a:lnTo>
                    <a:pt x="1764" y="2577"/>
                  </a:lnTo>
                  <a:lnTo>
                    <a:pt x="1765" y="2828"/>
                  </a:lnTo>
                  <a:lnTo>
                    <a:pt x="1765" y="2421"/>
                  </a:lnTo>
                  <a:lnTo>
                    <a:pt x="1766" y="2520"/>
                  </a:lnTo>
                  <a:lnTo>
                    <a:pt x="1766" y="2448"/>
                  </a:lnTo>
                  <a:lnTo>
                    <a:pt x="1767" y="2714"/>
                  </a:lnTo>
                  <a:lnTo>
                    <a:pt x="1768" y="2477"/>
                  </a:lnTo>
                  <a:lnTo>
                    <a:pt x="1768" y="2712"/>
                  </a:lnTo>
                  <a:lnTo>
                    <a:pt x="1769" y="2320"/>
                  </a:lnTo>
                  <a:lnTo>
                    <a:pt x="1770" y="2742"/>
                  </a:lnTo>
                  <a:lnTo>
                    <a:pt x="1770" y="2597"/>
                  </a:lnTo>
                  <a:lnTo>
                    <a:pt x="1771" y="2659"/>
                  </a:lnTo>
                  <a:lnTo>
                    <a:pt x="1771" y="2549"/>
                  </a:lnTo>
                  <a:lnTo>
                    <a:pt x="1772" y="2750"/>
                  </a:lnTo>
                  <a:lnTo>
                    <a:pt x="1774" y="2532"/>
                  </a:lnTo>
                  <a:lnTo>
                    <a:pt x="1774" y="2726"/>
                  </a:lnTo>
                  <a:lnTo>
                    <a:pt x="1775" y="2529"/>
                  </a:lnTo>
                  <a:lnTo>
                    <a:pt x="1776" y="2717"/>
                  </a:lnTo>
                  <a:lnTo>
                    <a:pt x="1776" y="2616"/>
                  </a:lnTo>
                  <a:lnTo>
                    <a:pt x="1777" y="2629"/>
                  </a:lnTo>
                  <a:lnTo>
                    <a:pt x="1778" y="2433"/>
                  </a:lnTo>
                  <a:lnTo>
                    <a:pt x="1779" y="2730"/>
                  </a:lnTo>
                  <a:lnTo>
                    <a:pt x="1780" y="2406"/>
                  </a:lnTo>
                  <a:lnTo>
                    <a:pt x="1781" y="2741"/>
                  </a:lnTo>
                  <a:lnTo>
                    <a:pt x="1781" y="2497"/>
                  </a:lnTo>
                  <a:lnTo>
                    <a:pt x="1782" y="2721"/>
                  </a:lnTo>
                  <a:lnTo>
                    <a:pt x="1783" y="2549"/>
                  </a:lnTo>
                  <a:lnTo>
                    <a:pt x="1783" y="2613"/>
                  </a:lnTo>
                  <a:lnTo>
                    <a:pt x="1784" y="2573"/>
                  </a:lnTo>
                  <a:lnTo>
                    <a:pt x="1785" y="2763"/>
                  </a:lnTo>
                  <a:lnTo>
                    <a:pt x="1785" y="2427"/>
                  </a:lnTo>
                  <a:lnTo>
                    <a:pt x="1786" y="2539"/>
                  </a:lnTo>
                  <a:lnTo>
                    <a:pt x="1786" y="2416"/>
                  </a:lnTo>
                  <a:lnTo>
                    <a:pt x="1788" y="2729"/>
                  </a:lnTo>
                  <a:lnTo>
                    <a:pt x="1789" y="2519"/>
                  </a:lnTo>
                  <a:lnTo>
                    <a:pt x="1789" y="2693"/>
                  </a:lnTo>
                  <a:lnTo>
                    <a:pt x="1790" y="2628"/>
                  </a:lnTo>
                  <a:lnTo>
                    <a:pt x="1790" y="2710"/>
                  </a:lnTo>
                  <a:lnTo>
                    <a:pt x="1791" y="2526"/>
                  </a:lnTo>
                  <a:lnTo>
                    <a:pt x="1792" y="2786"/>
                  </a:lnTo>
                  <a:lnTo>
                    <a:pt x="1792" y="2579"/>
                  </a:lnTo>
                  <a:lnTo>
                    <a:pt x="1793" y="2866"/>
                  </a:lnTo>
                  <a:lnTo>
                    <a:pt x="1794" y="2563"/>
                  </a:lnTo>
                  <a:lnTo>
                    <a:pt x="1795" y="2667"/>
                  </a:lnTo>
                  <a:lnTo>
                    <a:pt x="1795" y="2451"/>
                  </a:lnTo>
                  <a:lnTo>
                    <a:pt x="1796" y="2748"/>
                  </a:lnTo>
                  <a:lnTo>
                    <a:pt x="1797" y="2488"/>
                  </a:lnTo>
                  <a:lnTo>
                    <a:pt x="1797" y="2660"/>
                  </a:lnTo>
                  <a:lnTo>
                    <a:pt x="1798" y="2564"/>
                  </a:lnTo>
                  <a:lnTo>
                    <a:pt x="1798" y="2686"/>
                  </a:lnTo>
                  <a:lnTo>
                    <a:pt x="1799" y="2484"/>
                  </a:lnTo>
                  <a:lnTo>
                    <a:pt x="1800" y="2737"/>
                  </a:lnTo>
                  <a:lnTo>
                    <a:pt x="1800" y="2405"/>
                  </a:lnTo>
                  <a:lnTo>
                    <a:pt x="1801" y="2913"/>
                  </a:lnTo>
                  <a:lnTo>
                    <a:pt x="1802" y="2496"/>
                  </a:lnTo>
                  <a:lnTo>
                    <a:pt x="1803" y="2642"/>
                  </a:lnTo>
                  <a:lnTo>
                    <a:pt x="1803" y="2513"/>
                  </a:lnTo>
                  <a:lnTo>
                    <a:pt x="1805" y="2663"/>
                  </a:lnTo>
                  <a:lnTo>
                    <a:pt x="1805" y="2517"/>
                  </a:lnTo>
                  <a:lnTo>
                    <a:pt x="1806" y="2793"/>
                  </a:lnTo>
                  <a:lnTo>
                    <a:pt x="1808" y="2421"/>
                  </a:lnTo>
                  <a:lnTo>
                    <a:pt x="1808" y="2632"/>
                  </a:lnTo>
                  <a:lnTo>
                    <a:pt x="1809" y="2535"/>
                  </a:lnTo>
                  <a:lnTo>
                    <a:pt x="1810" y="2745"/>
                  </a:lnTo>
                  <a:lnTo>
                    <a:pt x="1810" y="2571"/>
                  </a:lnTo>
                  <a:lnTo>
                    <a:pt x="1811" y="2786"/>
                  </a:lnTo>
                  <a:lnTo>
                    <a:pt x="1812" y="2559"/>
                  </a:lnTo>
                  <a:lnTo>
                    <a:pt x="1812" y="2689"/>
                  </a:lnTo>
                  <a:lnTo>
                    <a:pt x="1813" y="2473"/>
                  </a:lnTo>
                  <a:lnTo>
                    <a:pt x="1814" y="2724"/>
                  </a:lnTo>
                  <a:lnTo>
                    <a:pt x="1814" y="2566"/>
                  </a:lnTo>
                  <a:lnTo>
                    <a:pt x="1815" y="2611"/>
                  </a:lnTo>
                  <a:lnTo>
                    <a:pt x="1815" y="2447"/>
                  </a:lnTo>
                  <a:lnTo>
                    <a:pt x="1816" y="2563"/>
                  </a:lnTo>
                  <a:lnTo>
                    <a:pt x="1816" y="2451"/>
                  </a:lnTo>
                  <a:lnTo>
                    <a:pt x="1817" y="2653"/>
                  </a:lnTo>
                  <a:lnTo>
                    <a:pt x="1818" y="2495"/>
                  </a:lnTo>
                  <a:lnTo>
                    <a:pt x="1819" y="2803"/>
                  </a:lnTo>
                  <a:lnTo>
                    <a:pt x="1819" y="2499"/>
                  </a:lnTo>
                  <a:lnTo>
                    <a:pt x="1820" y="2735"/>
                  </a:lnTo>
                  <a:lnTo>
                    <a:pt x="1822" y="2531"/>
                  </a:lnTo>
                  <a:lnTo>
                    <a:pt x="1822" y="2729"/>
                  </a:lnTo>
                  <a:lnTo>
                    <a:pt x="1823" y="2477"/>
                  </a:lnTo>
                  <a:lnTo>
                    <a:pt x="1824" y="2609"/>
                  </a:lnTo>
                  <a:lnTo>
                    <a:pt x="1824" y="2425"/>
                  </a:lnTo>
                  <a:lnTo>
                    <a:pt x="1825" y="2615"/>
                  </a:lnTo>
                  <a:lnTo>
                    <a:pt x="1825" y="2547"/>
                  </a:lnTo>
                  <a:lnTo>
                    <a:pt x="1826" y="2628"/>
                  </a:lnTo>
                  <a:lnTo>
                    <a:pt x="1826" y="2539"/>
                  </a:lnTo>
                  <a:lnTo>
                    <a:pt x="1827" y="2653"/>
                  </a:lnTo>
                  <a:lnTo>
                    <a:pt x="1828" y="2533"/>
                  </a:lnTo>
                  <a:lnTo>
                    <a:pt x="1828" y="2688"/>
                  </a:lnTo>
                  <a:lnTo>
                    <a:pt x="1830" y="2461"/>
                  </a:lnTo>
                  <a:lnTo>
                    <a:pt x="1830" y="2701"/>
                  </a:lnTo>
                  <a:lnTo>
                    <a:pt x="1831" y="2588"/>
                  </a:lnTo>
                  <a:lnTo>
                    <a:pt x="1832" y="2722"/>
                  </a:lnTo>
                  <a:lnTo>
                    <a:pt x="1833" y="2480"/>
                  </a:lnTo>
                  <a:lnTo>
                    <a:pt x="1834" y="2664"/>
                  </a:lnTo>
                  <a:lnTo>
                    <a:pt x="1835" y="2577"/>
                  </a:lnTo>
                  <a:lnTo>
                    <a:pt x="1835" y="2753"/>
                  </a:lnTo>
                  <a:lnTo>
                    <a:pt x="1836" y="2506"/>
                  </a:lnTo>
                  <a:lnTo>
                    <a:pt x="1837" y="2655"/>
                  </a:lnTo>
                  <a:lnTo>
                    <a:pt x="1837" y="2365"/>
                  </a:lnTo>
                  <a:lnTo>
                    <a:pt x="1839" y="2739"/>
                  </a:lnTo>
                  <a:lnTo>
                    <a:pt x="1839" y="2504"/>
                  </a:lnTo>
                  <a:lnTo>
                    <a:pt x="1840" y="2597"/>
                  </a:lnTo>
                  <a:lnTo>
                    <a:pt x="1840" y="2469"/>
                  </a:lnTo>
                  <a:lnTo>
                    <a:pt x="1841" y="2726"/>
                  </a:lnTo>
                  <a:lnTo>
                    <a:pt x="1841" y="2420"/>
                  </a:lnTo>
                  <a:lnTo>
                    <a:pt x="1842" y="2731"/>
                  </a:lnTo>
                  <a:lnTo>
                    <a:pt x="1844" y="2418"/>
                  </a:lnTo>
                  <a:lnTo>
                    <a:pt x="1845" y="2599"/>
                  </a:lnTo>
                  <a:lnTo>
                    <a:pt x="1845" y="2462"/>
                  </a:lnTo>
                  <a:lnTo>
                    <a:pt x="1847" y="2726"/>
                  </a:lnTo>
                  <a:lnTo>
                    <a:pt x="1848" y="2503"/>
                  </a:lnTo>
                  <a:lnTo>
                    <a:pt x="1848" y="2660"/>
                  </a:lnTo>
                  <a:lnTo>
                    <a:pt x="1849" y="2539"/>
                  </a:lnTo>
                  <a:lnTo>
                    <a:pt x="1849" y="2725"/>
                  </a:lnTo>
                  <a:lnTo>
                    <a:pt x="1850" y="2606"/>
                  </a:lnTo>
                  <a:lnTo>
                    <a:pt x="1851" y="2744"/>
                  </a:lnTo>
                  <a:lnTo>
                    <a:pt x="1852" y="2491"/>
                  </a:lnTo>
                  <a:lnTo>
                    <a:pt x="1852" y="2698"/>
                  </a:lnTo>
                  <a:lnTo>
                    <a:pt x="1853" y="2429"/>
                  </a:lnTo>
                  <a:lnTo>
                    <a:pt x="1853" y="2728"/>
                  </a:lnTo>
                  <a:lnTo>
                    <a:pt x="1854" y="2645"/>
                  </a:lnTo>
                  <a:lnTo>
                    <a:pt x="1854" y="2729"/>
                  </a:lnTo>
                  <a:lnTo>
                    <a:pt x="1855" y="2506"/>
                  </a:lnTo>
                  <a:lnTo>
                    <a:pt x="1855" y="2790"/>
                  </a:lnTo>
                  <a:lnTo>
                    <a:pt x="1856" y="2441"/>
                  </a:lnTo>
                  <a:lnTo>
                    <a:pt x="1857" y="2771"/>
                  </a:lnTo>
                  <a:lnTo>
                    <a:pt x="1858" y="2458"/>
                  </a:lnTo>
                  <a:lnTo>
                    <a:pt x="1859" y="2793"/>
                  </a:lnTo>
                  <a:lnTo>
                    <a:pt x="1859" y="2535"/>
                  </a:lnTo>
                  <a:lnTo>
                    <a:pt x="1860" y="2636"/>
                  </a:lnTo>
                  <a:lnTo>
                    <a:pt x="1860" y="2488"/>
                  </a:lnTo>
                  <a:lnTo>
                    <a:pt x="1862" y="2686"/>
                  </a:lnTo>
                  <a:lnTo>
                    <a:pt x="1863" y="2449"/>
                  </a:lnTo>
                  <a:lnTo>
                    <a:pt x="1864" y="2629"/>
                  </a:lnTo>
                  <a:lnTo>
                    <a:pt x="1864" y="2407"/>
                  </a:lnTo>
                  <a:lnTo>
                    <a:pt x="1865" y="2544"/>
                  </a:lnTo>
                  <a:lnTo>
                    <a:pt x="1865" y="2401"/>
                  </a:lnTo>
                  <a:lnTo>
                    <a:pt x="1866" y="2678"/>
                  </a:lnTo>
                  <a:lnTo>
                    <a:pt x="1867" y="2413"/>
                  </a:lnTo>
                  <a:lnTo>
                    <a:pt x="1867" y="2805"/>
                  </a:lnTo>
                  <a:lnTo>
                    <a:pt x="1869" y="2489"/>
                  </a:lnTo>
                  <a:lnTo>
                    <a:pt x="1869" y="2753"/>
                  </a:lnTo>
                  <a:lnTo>
                    <a:pt x="1870" y="2387"/>
                  </a:lnTo>
                  <a:lnTo>
                    <a:pt x="1871" y="2635"/>
                  </a:lnTo>
                  <a:lnTo>
                    <a:pt x="1871" y="2529"/>
                  </a:lnTo>
                  <a:lnTo>
                    <a:pt x="1872" y="2670"/>
                  </a:lnTo>
                  <a:lnTo>
                    <a:pt x="1873" y="2481"/>
                  </a:lnTo>
                  <a:lnTo>
                    <a:pt x="1874" y="2725"/>
                  </a:lnTo>
                  <a:lnTo>
                    <a:pt x="1874" y="2386"/>
                  </a:lnTo>
                  <a:lnTo>
                    <a:pt x="1875" y="2803"/>
                  </a:lnTo>
                  <a:lnTo>
                    <a:pt x="1876" y="2455"/>
                  </a:lnTo>
                  <a:lnTo>
                    <a:pt x="1877" y="2660"/>
                  </a:lnTo>
                  <a:lnTo>
                    <a:pt x="1877" y="2468"/>
                  </a:lnTo>
                  <a:lnTo>
                    <a:pt x="1879" y="2737"/>
                  </a:lnTo>
                  <a:lnTo>
                    <a:pt x="1879" y="2599"/>
                  </a:lnTo>
                  <a:lnTo>
                    <a:pt x="1880" y="2749"/>
                  </a:lnTo>
                  <a:lnTo>
                    <a:pt x="1880" y="2512"/>
                  </a:lnTo>
                  <a:lnTo>
                    <a:pt x="1881" y="2600"/>
                  </a:lnTo>
                  <a:lnTo>
                    <a:pt x="1882" y="2498"/>
                  </a:lnTo>
                  <a:lnTo>
                    <a:pt x="1882" y="2631"/>
                  </a:lnTo>
                  <a:lnTo>
                    <a:pt x="1883" y="2464"/>
                  </a:lnTo>
                  <a:lnTo>
                    <a:pt x="1884" y="2779"/>
                  </a:lnTo>
                  <a:lnTo>
                    <a:pt x="1884" y="2600"/>
                  </a:lnTo>
                  <a:lnTo>
                    <a:pt x="1885" y="2718"/>
                  </a:lnTo>
                  <a:lnTo>
                    <a:pt x="1885" y="2508"/>
                  </a:lnTo>
                  <a:lnTo>
                    <a:pt x="1886" y="2730"/>
                  </a:lnTo>
                  <a:lnTo>
                    <a:pt x="1887" y="2505"/>
                  </a:lnTo>
                  <a:lnTo>
                    <a:pt x="1887" y="2697"/>
                  </a:lnTo>
                  <a:lnTo>
                    <a:pt x="1888" y="2506"/>
                  </a:lnTo>
                  <a:lnTo>
                    <a:pt x="1888" y="2812"/>
                  </a:lnTo>
                  <a:lnTo>
                    <a:pt x="1889" y="2522"/>
                  </a:lnTo>
                  <a:lnTo>
                    <a:pt x="1890" y="2632"/>
                  </a:lnTo>
                  <a:lnTo>
                    <a:pt x="1891" y="2421"/>
                  </a:lnTo>
                  <a:lnTo>
                    <a:pt x="1892" y="2671"/>
                  </a:lnTo>
                  <a:lnTo>
                    <a:pt x="1893" y="2490"/>
                  </a:lnTo>
                  <a:lnTo>
                    <a:pt x="1893" y="2777"/>
                  </a:lnTo>
                  <a:lnTo>
                    <a:pt x="1894" y="2526"/>
                  </a:lnTo>
                  <a:lnTo>
                    <a:pt x="1895" y="2682"/>
                  </a:lnTo>
                  <a:lnTo>
                    <a:pt x="1896" y="2595"/>
                  </a:lnTo>
                  <a:lnTo>
                    <a:pt x="1897" y="2820"/>
                  </a:lnTo>
                  <a:lnTo>
                    <a:pt x="1897" y="2511"/>
                  </a:lnTo>
                  <a:lnTo>
                    <a:pt x="1898" y="2647"/>
                  </a:lnTo>
                  <a:lnTo>
                    <a:pt x="1898" y="2436"/>
                  </a:lnTo>
                  <a:lnTo>
                    <a:pt x="1899" y="2648"/>
                  </a:lnTo>
                  <a:lnTo>
                    <a:pt x="1900" y="2474"/>
                  </a:lnTo>
                  <a:lnTo>
                    <a:pt x="1900" y="2676"/>
                  </a:lnTo>
                  <a:lnTo>
                    <a:pt x="1901" y="2614"/>
                  </a:lnTo>
                  <a:lnTo>
                    <a:pt x="1901" y="2728"/>
                  </a:lnTo>
                  <a:lnTo>
                    <a:pt x="1902" y="2504"/>
                  </a:lnTo>
                  <a:lnTo>
                    <a:pt x="1903" y="2670"/>
                  </a:lnTo>
                  <a:lnTo>
                    <a:pt x="1903" y="2450"/>
                  </a:lnTo>
                  <a:lnTo>
                    <a:pt x="1904" y="2763"/>
                  </a:lnTo>
                  <a:lnTo>
                    <a:pt x="1905" y="2503"/>
                  </a:lnTo>
                  <a:lnTo>
                    <a:pt x="1906" y="2763"/>
                  </a:lnTo>
                  <a:lnTo>
                    <a:pt x="1907" y="2449"/>
                  </a:lnTo>
                  <a:lnTo>
                    <a:pt x="1907" y="2680"/>
                  </a:lnTo>
                  <a:lnTo>
                    <a:pt x="1908" y="2533"/>
                  </a:lnTo>
                  <a:lnTo>
                    <a:pt x="1908" y="2689"/>
                  </a:lnTo>
                  <a:lnTo>
                    <a:pt x="1909" y="2627"/>
                  </a:lnTo>
                  <a:lnTo>
                    <a:pt x="1910" y="2728"/>
                  </a:lnTo>
                  <a:lnTo>
                    <a:pt x="1910" y="2600"/>
                  </a:lnTo>
                  <a:lnTo>
                    <a:pt x="1911" y="2708"/>
                  </a:lnTo>
                  <a:lnTo>
                    <a:pt x="1911" y="2577"/>
                  </a:lnTo>
                  <a:lnTo>
                    <a:pt x="1912" y="2757"/>
                  </a:lnTo>
                  <a:lnTo>
                    <a:pt x="1912" y="2543"/>
                  </a:lnTo>
                  <a:lnTo>
                    <a:pt x="1913" y="2766"/>
                  </a:lnTo>
                  <a:lnTo>
                    <a:pt x="1914" y="2564"/>
                  </a:lnTo>
                  <a:lnTo>
                    <a:pt x="1915" y="2765"/>
                  </a:lnTo>
                  <a:lnTo>
                    <a:pt x="1915" y="2583"/>
                  </a:lnTo>
                  <a:lnTo>
                    <a:pt x="1917" y="2845"/>
                  </a:lnTo>
                  <a:lnTo>
                    <a:pt x="1917" y="2509"/>
                  </a:lnTo>
                  <a:lnTo>
                    <a:pt x="1918" y="2698"/>
                  </a:lnTo>
                  <a:lnTo>
                    <a:pt x="1918" y="2551"/>
                  </a:lnTo>
                  <a:lnTo>
                    <a:pt x="1919" y="2636"/>
                  </a:lnTo>
                  <a:lnTo>
                    <a:pt x="1919" y="2532"/>
                  </a:lnTo>
                  <a:lnTo>
                    <a:pt x="1920" y="2607"/>
                  </a:lnTo>
                  <a:lnTo>
                    <a:pt x="1921" y="2453"/>
                  </a:lnTo>
                  <a:lnTo>
                    <a:pt x="1921" y="2756"/>
                  </a:lnTo>
                  <a:lnTo>
                    <a:pt x="1922" y="2544"/>
                  </a:lnTo>
                  <a:lnTo>
                    <a:pt x="1922" y="2711"/>
                  </a:lnTo>
                  <a:lnTo>
                    <a:pt x="1924" y="2483"/>
                  </a:lnTo>
                  <a:lnTo>
                    <a:pt x="1924" y="2759"/>
                  </a:lnTo>
                  <a:lnTo>
                    <a:pt x="1925" y="2456"/>
                  </a:lnTo>
                  <a:lnTo>
                    <a:pt x="1925" y="2846"/>
                  </a:lnTo>
                  <a:lnTo>
                    <a:pt x="1926" y="2488"/>
                  </a:lnTo>
                  <a:lnTo>
                    <a:pt x="1927" y="2755"/>
                  </a:lnTo>
                  <a:lnTo>
                    <a:pt x="1927" y="2627"/>
                  </a:lnTo>
                  <a:lnTo>
                    <a:pt x="1928" y="2669"/>
                  </a:lnTo>
                  <a:lnTo>
                    <a:pt x="1928" y="2505"/>
                  </a:lnTo>
                  <a:lnTo>
                    <a:pt x="1930" y="2848"/>
                  </a:lnTo>
                  <a:lnTo>
                    <a:pt x="1930" y="2422"/>
                  </a:lnTo>
                  <a:lnTo>
                    <a:pt x="1931" y="2687"/>
                  </a:lnTo>
                  <a:lnTo>
                    <a:pt x="1932" y="2448"/>
                  </a:lnTo>
                  <a:lnTo>
                    <a:pt x="1934" y="2698"/>
                  </a:lnTo>
                  <a:lnTo>
                    <a:pt x="1934" y="2432"/>
                  </a:lnTo>
                  <a:lnTo>
                    <a:pt x="1936" y="2636"/>
                  </a:lnTo>
                  <a:lnTo>
                    <a:pt x="1936" y="2543"/>
                  </a:lnTo>
                  <a:lnTo>
                    <a:pt x="1937" y="2673"/>
                  </a:lnTo>
                  <a:lnTo>
                    <a:pt x="1937" y="2586"/>
                  </a:lnTo>
                  <a:lnTo>
                    <a:pt x="1938" y="2711"/>
                  </a:lnTo>
                  <a:lnTo>
                    <a:pt x="1938" y="2542"/>
                  </a:lnTo>
                  <a:lnTo>
                    <a:pt x="1939" y="2674"/>
                  </a:lnTo>
                  <a:lnTo>
                    <a:pt x="1939" y="2371"/>
                  </a:lnTo>
                  <a:lnTo>
                    <a:pt x="1940" y="2639"/>
                  </a:lnTo>
                  <a:lnTo>
                    <a:pt x="1941" y="2551"/>
                  </a:lnTo>
                  <a:lnTo>
                    <a:pt x="1941" y="2697"/>
                  </a:lnTo>
                  <a:lnTo>
                    <a:pt x="1942" y="2602"/>
                  </a:lnTo>
                  <a:lnTo>
                    <a:pt x="1942" y="2711"/>
                  </a:lnTo>
                  <a:lnTo>
                    <a:pt x="1943" y="2609"/>
                  </a:lnTo>
                  <a:lnTo>
                    <a:pt x="1943" y="2731"/>
                  </a:lnTo>
                  <a:lnTo>
                    <a:pt x="1944" y="2636"/>
                  </a:lnTo>
                  <a:lnTo>
                    <a:pt x="1944" y="2764"/>
                  </a:lnTo>
                  <a:lnTo>
                    <a:pt x="1945" y="2594"/>
                  </a:lnTo>
                  <a:lnTo>
                    <a:pt x="1946" y="2753"/>
                  </a:lnTo>
                  <a:lnTo>
                    <a:pt x="1946" y="2498"/>
                  </a:lnTo>
                  <a:lnTo>
                    <a:pt x="1947" y="2712"/>
                  </a:lnTo>
                  <a:lnTo>
                    <a:pt x="1948" y="2581"/>
                  </a:lnTo>
                  <a:lnTo>
                    <a:pt x="1948" y="2654"/>
                  </a:lnTo>
                  <a:lnTo>
                    <a:pt x="1949" y="2526"/>
                  </a:lnTo>
                  <a:lnTo>
                    <a:pt x="1949" y="2688"/>
                  </a:lnTo>
                  <a:lnTo>
                    <a:pt x="1950" y="2520"/>
                  </a:lnTo>
                  <a:lnTo>
                    <a:pt x="1950" y="2725"/>
                  </a:lnTo>
                  <a:lnTo>
                    <a:pt x="1951" y="2437"/>
                  </a:lnTo>
                  <a:lnTo>
                    <a:pt x="1952" y="2764"/>
                  </a:lnTo>
                  <a:lnTo>
                    <a:pt x="1953" y="2510"/>
                  </a:lnTo>
                  <a:lnTo>
                    <a:pt x="1955" y="2764"/>
                  </a:lnTo>
                  <a:lnTo>
                    <a:pt x="1956" y="2532"/>
                  </a:lnTo>
                  <a:lnTo>
                    <a:pt x="1956" y="2681"/>
                  </a:lnTo>
                  <a:lnTo>
                    <a:pt x="1957" y="2517"/>
                  </a:lnTo>
                  <a:lnTo>
                    <a:pt x="1957" y="2599"/>
                  </a:lnTo>
                  <a:lnTo>
                    <a:pt x="1958" y="2456"/>
                  </a:lnTo>
                  <a:lnTo>
                    <a:pt x="1959" y="2773"/>
                  </a:lnTo>
                  <a:lnTo>
                    <a:pt x="1959" y="2620"/>
                  </a:lnTo>
                  <a:lnTo>
                    <a:pt x="1960" y="2729"/>
                  </a:lnTo>
                  <a:lnTo>
                    <a:pt x="1961" y="2588"/>
                  </a:lnTo>
                  <a:lnTo>
                    <a:pt x="1961" y="2817"/>
                  </a:lnTo>
                  <a:lnTo>
                    <a:pt x="1962" y="2553"/>
                  </a:lnTo>
                  <a:lnTo>
                    <a:pt x="1962" y="2779"/>
                  </a:lnTo>
                  <a:lnTo>
                    <a:pt x="1964" y="2542"/>
                  </a:lnTo>
                  <a:lnTo>
                    <a:pt x="1964" y="2611"/>
                  </a:lnTo>
                  <a:lnTo>
                    <a:pt x="1965" y="2561"/>
                  </a:lnTo>
                  <a:lnTo>
                    <a:pt x="1965" y="2753"/>
                  </a:lnTo>
                  <a:lnTo>
                    <a:pt x="1966" y="2502"/>
                  </a:lnTo>
                  <a:lnTo>
                    <a:pt x="1967" y="2766"/>
                  </a:lnTo>
                  <a:lnTo>
                    <a:pt x="1968" y="2557"/>
                  </a:lnTo>
                  <a:lnTo>
                    <a:pt x="1968" y="2780"/>
                  </a:lnTo>
                  <a:lnTo>
                    <a:pt x="1969" y="2504"/>
                  </a:lnTo>
                  <a:lnTo>
                    <a:pt x="1970" y="2745"/>
                  </a:lnTo>
                  <a:lnTo>
                    <a:pt x="1970" y="2516"/>
                  </a:lnTo>
                  <a:lnTo>
                    <a:pt x="1971" y="2758"/>
                  </a:lnTo>
                  <a:lnTo>
                    <a:pt x="1971" y="2584"/>
                  </a:lnTo>
                  <a:lnTo>
                    <a:pt x="1972" y="2737"/>
                  </a:lnTo>
                  <a:lnTo>
                    <a:pt x="1972" y="2484"/>
                  </a:lnTo>
                  <a:lnTo>
                    <a:pt x="1973" y="2711"/>
                  </a:lnTo>
                  <a:lnTo>
                    <a:pt x="1974" y="2559"/>
                  </a:lnTo>
                  <a:lnTo>
                    <a:pt x="1974" y="2739"/>
                  </a:lnTo>
                  <a:lnTo>
                    <a:pt x="1975" y="2526"/>
                  </a:lnTo>
                  <a:lnTo>
                    <a:pt x="1975" y="2715"/>
                  </a:lnTo>
                  <a:lnTo>
                    <a:pt x="1976" y="2491"/>
                  </a:lnTo>
                  <a:lnTo>
                    <a:pt x="1976" y="2684"/>
                  </a:lnTo>
                  <a:lnTo>
                    <a:pt x="1977" y="2468"/>
                  </a:lnTo>
                  <a:lnTo>
                    <a:pt x="1977" y="2642"/>
                  </a:lnTo>
                  <a:lnTo>
                    <a:pt x="1978" y="2399"/>
                  </a:lnTo>
                  <a:lnTo>
                    <a:pt x="1979" y="2780"/>
                  </a:lnTo>
                  <a:lnTo>
                    <a:pt x="1980" y="2426"/>
                  </a:lnTo>
                  <a:lnTo>
                    <a:pt x="1980" y="2732"/>
                  </a:lnTo>
                  <a:lnTo>
                    <a:pt x="1981" y="2501"/>
                  </a:lnTo>
                  <a:lnTo>
                    <a:pt x="1981" y="2618"/>
                  </a:lnTo>
                  <a:lnTo>
                    <a:pt x="1982" y="2605"/>
                  </a:lnTo>
                  <a:lnTo>
                    <a:pt x="1982" y="2741"/>
                  </a:lnTo>
                  <a:lnTo>
                    <a:pt x="1983" y="2540"/>
                  </a:lnTo>
                  <a:lnTo>
                    <a:pt x="1983" y="2751"/>
                  </a:lnTo>
                  <a:lnTo>
                    <a:pt x="1984" y="2553"/>
                  </a:lnTo>
                  <a:lnTo>
                    <a:pt x="1985" y="2643"/>
                  </a:lnTo>
                  <a:lnTo>
                    <a:pt x="1985" y="2461"/>
                  </a:lnTo>
                  <a:lnTo>
                    <a:pt x="1986" y="2645"/>
                  </a:lnTo>
                  <a:lnTo>
                    <a:pt x="1987" y="2577"/>
                  </a:lnTo>
                  <a:lnTo>
                    <a:pt x="1987" y="2668"/>
                  </a:lnTo>
                  <a:lnTo>
                    <a:pt x="1988" y="2501"/>
                  </a:lnTo>
                  <a:lnTo>
                    <a:pt x="1989" y="2707"/>
                  </a:lnTo>
                  <a:lnTo>
                    <a:pt x="1989" y="2510"/>
                  </a:lnTo>
                  <a:lnTo>
                    <a:pt x="1990" y="2708"/>
                  </a:lnTo>
                  <a:lnTo>
                    <a:pt x="1991" y="2446"/>
                  </a:lnTo>
                  <a:lnTo>
                    <a:pt x="1992" y="2751"/>
                  </a:lnTo>
                  <a:lnTo>
                    <a:pt x="1993" y="2542"/>
                  </a:lnTo>
                  <a:lnTo>
                    <a:pt x="1993" y="2669"/>
                  </a:lnTo>
                  <a:lnTo>
                    <a:pt x="1994" y="2373"/>
                  </a:lnTo>
                  <a:lnTo>
                    <a:pt x="1995" y="2846"/>
                  </a:lnTo>
                  <a:lnTo>
                    <a:pt x="1996" y="2496"/>
                  </a:lnTo>
                  <a:lnTo>
                    <a:pt x="1997" y="2750"/>
                  </a:lnTo>
                  <a:lnTo>
                    <a:pt x="1997" y="2608"/>
                  </a:lnTo>
                  <a:lnTo>
                    <a:pt x="1998" y="2691"/>
                  </a:lnTo>
                  <a:lnTo>
                    <a:pt x="1999" y="2494"/>
                  </a:lnTo>
                  <a:lnTo>
                    <a:pt x="1999" y="2693"/>
                  </a:lnTo>
                  <a:lnTo>
                    <a:pt x="2000" y="2572"/>
                  </a:lnTo>
                  <a:lnTo>
                    <a:pt x="2000" y="2687"/>
                  </a:lnTo>
                  <a:lnTo>
                    <a:pt x="2001" y="2468"/>
                  </a:lnTo>
                  <a:lnTo>
                    <a:pt x="2001" y="2762"/>
                  </a:lnTo>
                  <a:lnTo>
                    <a:pt x="2002" y="2504"/>
                  </a:lnTo>
                  <a:lnTo>
                    <a:pt x="2003" y="2675"/>
                  </a:lnTo>
                  <a:lnTo>
                    <a:pt x="2003" y="2518"/>
                  </a:lnTo>
                  <a:lnTo>
                    <a:pt x="2004" y="2657"/>
                  </a:lnTo>
                  <a:lnTo>
                    <a:pt x="2004" y="2592"/>
                  </a:lnTo>
                  <a:lnTo>
                    <a:pt x="2005" y="2666"/>
                  </a:lnTo>
                  <a:lnTo>
                    <a:pt x="2005" y="2552"/>
                  </a:lnTo>
                  <a:lnTo>
                    <a:pt x="2006" y="2724"/>
                  </a:lnTo>
                  <a:lnTo>
                    <a:pt x="2007" y="2426"/>
                  </a:lnTo>
                  <a:lnTo>
                    <a:pt x="2007" y="2790"/>
                  </a:lnTo>
                  <a:lnTo>
                    <a:pt x="2009" y="2511"/>
                  </a:lnTo>
                  <a:lnTo>
                    <a:pt x="2009" y="2707"/>
                  </a:lnTo>
                  <a:lnTo>
                    <a:pt x="2010" y="2496"/>
                  </a:lnTo>
                  <a:lnTo>
                    <a:pt x="2010" y="2671"/>
                  </a:lnTo>
                  <a:lnTo>
                    <a:pt x="2011" y="2509"/>
                  </a:lnTo>
                  <a:lnTo>
                    <a:pt x="2012" y="2812"/>
                  </a:lnTo>
                  <a:lnTo>
                    <a:pt x="2014" y="2495"/>
                  </a:lnTo>
                  <a:lnTo>
                    <a:pt x="2014" y="2732"/>
                  </a:lnTo>
                  <a:lnTo>
                    <a:pt x="2015" y="2491"/>
                  </a:lnTo>
                  <a:lnTo>
                    <a:pt x="2016" y="2770"/>
                  </a:lnTo>
                  <a:lnTo>
                    <a:pt x="2017" y="2523"/>
                  </a:lnTo>
                  <a:lnTo>
                    <a:pt x="2018" y="2669"/>
                  </a:lnTo>
                  <a:lnTo>
                    <a:pt x="2018" y="2498"/>
                  </a:lnTo>
                  <a:lnTo>
                    <a:pt x="2019" y="2681"/>
                  </a:lnTo>
                  <a:lnTo>
                    <a:pt x="2019" y="2567"/>
                  </a:lnTo>
                  <a:lnTo>
                    <a:pt x="2020" y="2646"/>
                  </a:lnTo>
                  <a:lnTo>
                    <a:pt x="2021" y="2528"/>
                  </a:lnTo>
                  <a:lnTo>
                    <a:pt x="2022" y="2741"/>
                  </a:lnTo>
                  <a:lnTo>
                    <a:pt x="2022" y="2391"/>
                  </a:lnTo>
                  <a:lnTo>
                    <a:pt x="2024" y="2743"/>
                  </a:lnTo>
                  <a:lnTo>
                    <a:pt x="2024" y="2543"/>
                  </a:lnTo>
                  <a:lnTo>
                    <a:pt x="2025" y="2612"/>
                  </a:lnTo>
                  <a:lnTo>
                    <a:pt x="2025" y="2518"/>
                  </a:lnTo>
                  <a:lnTo>
                    <a:pt x="2027" y="2827"/>
                  </a:lnTo>
                  <a:lnTo>
                    <a:pt x="2028" y="2476"/>
                  </a:lnTo>
                  <a:lnTo>
                    <a:pt x="2029" y="2683"/>
                  </a:lnTo>
                  <a:lnTo>
                    <a:pt x="2029" y="2576"/>
                  </a:lnTo>
                  <a:lnTo>
                    <a:pt x="2030" y="2613"/>
                  </a:lnTo>
                  <a:lnTo>
                    <a:pt x="2030" y="2461"/>
                  </a:lnTo>
                  <a:lnTo>
                    <a:pt x="2031" y="2642"/>
                  </a:lnTo>
                  <a:lnTo>
                    <a:pt x="2031" y="2433"/>
                  </a:lnTo>
                  <a:lnTo>
                    <a:pt x="2033" y="2789"/>
                  </a:lnTo>
                  <a:lnTo>
                    <a:pt x="2034" y="2583"/>
                  </a:lnTo>
                  <a:lnTo>
                    <a:pt x="2035" y="2784"/>
                  </a:lnTo>
                  <a:lnTo>
                    <a:pt x="2036" y="2501"/>
                  </a:lnTo>
                  <a:lnTo>
                    <a:pt x="2036" y="2690"/>
                  </a:lnTo>
                  <a:lnTo>
                    <a:pt x="2037" y="2503"/>
                  </a:lnTo>
                  <a:lnTo>
                    <a:pt x="2038" y="2916"/>
                  </a:lnTo>
                  <a:lnTo>
                    <a:pt x="2038" y="2606"/>
                  </a:lnTo>
                  <a:lnTo>
                    <a:pt x="2039" y="2705"/>
                  </a:lnTo>
                  <a:lnTo>
                    <a:pt x="2040" y="2696"/>
                  </a:lnTo>
                  <a:lnTo>
                    <a:pt x="2040" y="2862"/>
                  </a:lnTo>
                  <a:lnTo>
                    <a:pt x="2041" y="2577"/>
                  </a:lnTo>
                  <a:lnTo>
                    <a:pt x="2042" y="2769"/>
                  </a:lnTo>
                  <a:lnTo>
                    <a:pt x="2042" y="2550"/>
                  </a:lnTo>
                  <a:lnTo>
                    <a:pt x="2043" y="2694"/>
                  </a:lnTo>
                  <a:lnTo>
                    <a:pt x="2045" y="2443"/>
                  </a:lnTo>
                  <a:lnTo>
                    <a:pt x="2046" y="2701"/>
                  </a:lnTo>
                  <a:lnTo>
                    <a:pt x="2046" y="2553"/>
                  </a:lnTo>
                  <a:lnTo>
                    <a:pt x="2047" y="2728"/>
                  </a:lnTo>
                  <a:lnTo>
                    <a:pt x="2048" y="2508"/>
                  </a:lnTo>
                  <a:lnTo>
                    <a:pt x="2048" y="2635"/>
                  </a:lnTo>
                  <a:lnTo>
                    <a:pt x="2049" y="2516"/>
                  </a:lnTo>
                  <a:lnTo>
                    <a:pt x="2050" y="2869"/>
                  </a:lnTo>
                  <a:lnTo>
                    <a:pt x="2050" y="2429"/>
                  </a:lnTo>
                  <a:lnTo>
                    <a:pt x="2051" y="2806"/>
                  </a:lnTo>
                  <a:lnTo>
                    <a:pt x="2051" y="2482"/>
                  </a:lnTo>
                  <a:lnTo>
                    <a:pt x="2053" y="2738"/>
                  </a:lnTo>
                  <a:lnTo>
                    <a:pt x="2053" y="2528"/>
                  </a:lnTo>
                  <a:lnTo>
                    <a:pt x="2054" y="2729"/>
                  </a:lnTo>
                  <a:lnTo>
                    <a:pt x="2055" y="2461"/>
                  </a:lnTo>
                  <a:lnTo>
                    <a:pt x="2056" y="2717"/>
                  </a:lnTo>
                  <a:lnTo>
                    <a:pt x="2056" y="2529"/>
                  </a:lnTo>
                  <a:lnTo>
                    <a:pt x="2057" y="2641"/>
                  </a:lnTo>
                  <a:lnTo>
                    <a:pt x="2057" y="2447"/>
                  </a:lnTo>
                  <a:lnTo>
                    <a:pt x="2058" y="2765"/>
                  </a:lnTo>
                  <a:lnTo>
                    <a:pt x="2059" y="2558"/>
                  </a:lnTo>
                  <a:lnTo>
                    <a:pt x="2060" y="2771"/>
                  </a:lnTo>
                  <a:lnTo>
                    <a:pt x="2060" y="2455"/>
                  </a:lnTo>
                  <a:lnTo>
                    <a:pt x="2061" y="2626"/>
                  </a:lnTo>
                  <a:lnTo>
                    <a:pt x="2062" y="2565"/>
                  </a:lnTo>
                  <a:lnTo>
                    <a:pt x="2063" y="2769"/>
                  </a:lnTo>
                  <a:lnTo>
                    <a:pt x="2063" y="2517"/>
                  </a:lnTo>
                  <a:lnTo>
                    <a:pt x="2064" y="2718"/>
                  </a:lnTo>
                  <a:lnTo>
                    <a:pt x="2064" y="2586"/>
                  </a:lnTo>
                  <a:lnTo>
                    <a:pt x="2065" y="2705"/>
                  </a:lnTo>
                  <a:lnTo>
                    <a:pt x="2065" y="2536"/>
                  </a:lnTo>
                  <a:lnTo>
                    <a:pt x="2066" y="2716"/>
                  </a:lnTo>
                  <a:lnTo>
                    <a:pt x="2066" y="2524"/>
                  </a:lnTo>
                  <a:lnTo>
                    <a:pt x="2067" y="2678"/>
                  </a:lnTo>
                  <a:lnTo>
                    <a:pt x="2067" y="2567"/>
                  </a:lnTo>
                  <a:lnTo>
                    <a:pt x="2068" y="2650"/>
                  </a:lnTo>
                  <a:lnTo>
                    <a:pt x="2069" y="2458"/>
                  </a:lnTo>
                  <a:lnTo>
                    <a:pt x="2069" y="2557"/>
                  </a:lnTo>
                  <a:lnTo>
                    <a:pt x="2070" y="2536"/>
                  </a:lnTo>
                  <a:lnTo>
                    <a:pt x="2070" y="2707"/>
                  </a:lnTo>
                  <a:lnTo>
                    <a:pt x="2071" y="2517"/>
                  </a:lnTo>
                  <a:lnTo>
                    <a:pt x="2072" y="2774"/>
                  </a:lnTo>
                  <a:lnTo>
                    <a:pt x="2073" y="2654"/>
                  </a:lnTo>
                  <a:lnTo>
                    <a:pt x="2073" y="2728"/>
                  </a:lnTo>
                  <a:lnTo>
                    <a:pt x="2074" y="2465"/>
                  </a:lnTo>
                  <a:lnTo>
                    <a:pt x="2075" y="2801"/>
                  </a:lnTo>
                  <a:lnTo>
                    <a:pt x="2075" y="2439"/>
                  </a:lnTo>
                  <a:lnTo>
                    <a:pt x="2076" y="2702"/>
                  </a:lnTo>
                  <a:lnTo>
                    <a:pt x="2077" y="2529"/>
                  </a:lnTo>
                  <a:lnTo>
                    <a:pt x="2078" y="2707"/>
                  </a:lnTo>
                  <a:lnTo>
                    <a:pt x="2078" y="2519"/>
                  </a:lnTo>
                  <a:lnTo>
                    <a:pt x="2079" y="2712"/>
                  </a:lnTo>
                  <a:lnTo>
                    <a:pt x="2079" y="2537"/>
                  </a:lnTo>
                  <a:lnTo>
                    <a:pt x="2080" y="2722"/>
                  </a:lnTo>
                  <a:lnTo>
                    <a:pt x="2082" y="2388"/>
                  </a:lnTo>
                  <a:lnTo>
                    <a:pt x="2082" y="2688"/>
                  </a:lnTo>
                  <a:lnTo>
                    <a:pt x="2083" y="2595"/>
                  </a:lnTo>
                  <a:lnTo>
                    <a:pt x="2083" y="2760"/>
                  </a:lnTo>
                  <a:lnTo>
                    <a:pt x="2084" y="2491"/>
                  </a:lnTo>
                  <a:lnTo>
                    <a:pt x="2085" y="2751"/>
                  </a:lnTo>
                  <a:lnTo>
                    <a:pt x="2086" y="2542"/>
                  </a:lnTo>
                  <a:lnTo>
                    <a:pt x="2087" y="2690"/>
                  </a:lnTo>
                  <a:lnTo>
                    <a:pt x="2087" y="2497"/>
                  </a:lnTo>
                  <a:lnTo>
                    <a:pt x="2088" y="2722"/>
                  </a:lnTo>
                  <a:lnTo>
                    <a:pt x="2089" y="2482"/>
                  </a:lnTo>
                  <a:lnTo>
                    <a:pt x="2090" y="2629"/>
                  </a:lnTo>
                  <a:lnTo>
                    <a:pt x="2090" y="2518"/>
                  </a:lnTo>
                  <a:lnTo>
                    <a:pt x="2092" y="2774"/>
                  </a:lnTo>
                  <a:lnTo>
                    <a:pt x="2092" y="2561"/>
                  </a:lnTo>
                  <a:lnTo>
                    <a:pt x="2093" y="2456"/>
                  </a:lnTo>
                  <a:lnTo>
                    <a:pt x="2094" y="2753"/>
                  </a:lnTo>
                  <a:lnTo>
                    <a:pt x="2095" y="2533"/>
                  </a:lnTo>
                  <a:lnTo>
                    <a:pt x="2095" y="2634"/>
                  </a:lnTo>
                  <a:lnTo>
                    <a:pt x="2096" y="2451"/>
                  </a:lnTo>
                  <a:lnTo>
                    <a:pt x="2097" y="2595"/>
                  </a:lnTo>
                  <a:lnTo>
                    <a:pt x="2097" y="2484"/>
                  </a:lnTo>
                  <a:lnTo>
                    <a:pt x="2098" y="2560"/>
                  </a:lnTo>
                  <a:lnTo>
                    <a:pt x="2098" y="2428"/>
                  </a:lnTo>
                  <a:lnTo>
                    <a:pt x="2099" y="2696"/>
                  </a:lnTo>
                  <a:lnTo>
                    <a:pt x="2099" y="2470"/>
                  </a:lnTo>
                  <a:lnTo>
                    <a:pt x="2100" y="2783"/>
                  </a:lnTo>
                  <a:lnTo>
                    <a:pt x="2101" y="2465"/>
                  </a:lnTo>
                  <a:lnTo>
                    <a:pt x="2101" y="2703"/>
                  </a:lnTo>
                  <a:lnTo>
                    <a:pt x="2102" y="2592"/>
                  </a:lnTo>
                  <a:lnTo>
                    <a:pt x="2103" y="2646"/>
                  </a:lnTo>
                  <a:lnTo>
                    <a:pt x="2103" y="2464"/>
                  </a:lnTo>
                  <a:lnTo>
                    <a:pt x="2104" y="2712"/>
                  </a:lnTo>
                  <a:lnTo>
                    <a:pt x="2105" y="2488"/>
                  </a:lnTo>
                  <a:lnTo>
                    <a:pt x="2105" y="2628"/>
                  </a:lnTo>
                  <a:lnTo>
                    <a:pt x="2106" y="2496"/>
                  </a:lnTo>
                  <a:lnTo>
                    <a:pt x="2108" y="2700"/>
                  </a:lnTo>
                  <a:lnTo>
                    <a:pt x="2108" y="2563"/>
                  </a:lnTo>
                  <a:lnTo>
                    <a:pt x="2109" y="2643"/>
                  </a:lnTo>
                  <a:lnTo>
                    <a:pt x="2110" y="2509"/>
                  </a:lnTo>
                  <a:lnTo>
                    <a:pt x="2111" y="2654"/>
                  </a:lnTo>
                  <a:lnTo>
                    <a:pt x="2111" y="2487"/>
                  </a:lnTo>
                  <a:lnTo>
                    <a:pt x="2112" y="2700"/>
                  </a:lnTo>
                  <a:lnTo>
                    <a:pt x="2112" y="2524"/>
                  </a:lnTo>
                  <a:lnTo>
                    <a:pt x="2113" y="2673"/>
                  </a:lnTo>
                  <a:lnTo>
                    <a:pt x="2113" y="2540"/>
                  </a:lnTo>
                  <a:lnTo>
                    <a:pt x="2114" y="2718"/>
                  </a:lnTo>
                  <a:lnTo>
                    <a:pt x="2114" y="2386"/>
                  </a:lnTo>
                  <a:lnTo>
                    <a:pt x="2115" y="2640"/>
                  </a:lnTo>
                  <a:lnTo>
                    <a:pt x="2116" y="2488"/>
                  </a:lnTo>
                  <a:lnTo>
                    <a:pt x="2116" y="2738"/>
                  </a:lnTo>
                  <a:lnTo>
                    <a:pt x="2117" y="2348"/>
                  </a:lnTo>
                  <a:lnTo>
                    <a:pt x="2118" y="2626"/>
                  </a:lnTo>
                  <a:lnTo>
                    <a:pt x="2119" y="2436"/>
                  </a:lnTo>
                  <a:lnTo>
                    <a:pt x="2119" y="2510"/>
                  </a:lnTo>
                  <a:lnTo>
                    <a:pt x="2120" y="2412"/>
                  </a:lnTo>
                  <a:lnTo>
                    <a:pt x="2121" y="2722"/>
                  </a:lnTo>
                  <a:lnTo>
                    <a:pt x="2121" y="2516"/>
                  </a:lnTo>
                  <a:lnTo>
                    <a:pt x="2122" y="2650"/>
                  </a:lnTo>
                  <a:lnTo>
                    <a:pt x="2123" y="2388"/>
                  </a:lnTo>
                  <a:lnTo>
                    <a:pt x="2123" y="2659"/>
                  </a:lnTo>
                  <a:lnTo>
                    <a:pt x="2124" y="2439"/>
                  </a:lnTo>
                  <a:lnTo>
                    <a:pt x="2124" y="2607"/>
                  </a:lnTo>
                  <a:lnTo>
                    <a:pt x="2125" y="2571"/>
                  </a:lnTo>
                  <a:lnTo>
                    <a:pt x="2125" y="2663"/>
                  </a:lnTo>
                  <a:lnTo>
                    <a:pt x="2126" y="2482"/>
                  </a:lnTo>
                  <a:lnTo>
                    <a:pt x="2127" y="2783"/>
                  </a:lnTo>
                  <a:lnTo>
                    <a:pt x="2127" y="2504"/>
                  </a:lnTo>
                  <a:lnTo>
                    <a:pt x="2128" y="2755"/>
                  </a:lnTo>
                  <a:lnTo>
                    <a:pt x="2130" y="2538"/>
                  </a:lnTo>
                  <a:lnTo>
                    <a:pt x="2130" y="2687"/>
                  </a:lnTo>
                  <a:lnTo>
                    <a:pt x="2131" y="2581"/>
                  </a:lnTo>
                  <a:lnTo>
                    <a:pt x="2132" y="2762"/>
                  </a:lnTo>
                  <a:lnTo>
                    <a:pt x="2132" y="2483"/>
                  </a:lnTo>
                  <a:lnTo>
                    <a:pt x="2133" y="2698"/>
                  </a:lnTo>
                  <a:lnTo>
                    <a:pt x="2134" y="2497"/>
                  </a:lnTo>
                  <a:lnTo>
                    <a:pt x="2135" y="2712"/>
                  </a:lnTo>
                  <a:lnTo>
                    <a:pt x="2136" y="2458"/>
                  </a:lnTo>
                  <a:lnTo>
                    <a:pt x="2136" y="2756"/>
                  </a:lnTo>
                  <a:lnTo>
                    <a:pt x="2137" y="2491"/>
                  </a:lnTo>
                  <a:lnTo>
                    <a:pt x="2137" y="2678"/>
                  </a:lnTo>
                  <a:lnTo>
                    <a:pt x="2138" y="2425"/>
                  </a:lnTo>
                  <a:lnTo>
                    <a:pt x="2139" y="2674"/>
                  </a:lnTo>
                  <a:lnTo>
                    <a:pt x="2140" y="2437"/>
                  </a:lnTo>
                  <a:lnTo>
                    <a:pt x="2140" y="2633"/>
                  </a:lnTo>
                  <a:lnTo>
                    <a:pt x="2141" y="2524"/>
                  </a:lnTo>
                  <a:lnTo>
                    <a:pt x="2141" y="2784"/>
                  </a:lnTo>
                  <a:lnTo>
                    <a:pt x="2142" y="2647"/>
                  </a:lnTo>
                  <a:lnTo>
                    <a:pt x="2142" y="2835"/>
                  </a:lnTo>
                  <a:lnTo>
                    <a:pt x="2144" y="2528"/>
                  </a:lnTo>
                  <a:lnTo>
                    <a:pt x="2145" y="2808"/>
                  </a:lnTo>
                  <a:lnTo>
                    <a:pt x="2145" y="2611"/>
                  </a:lnTo>
                  <a:lnTo>
                    <a:pt x="2146" y="2800"/>
                  </a:lnTo>
                  <a:lnTo>
                    <a:pt x="2147" y="2528"/>
                  </a:lnTo>
                  <a:lnTo>
                    <a:pt x="2147" y="2691"/>
                  </a:lnTo>
                  <a:lnTo>
                    <a:pt x="2149" y="2456"/>
                  </a:lnTo>
                  <a:lnTo>
                    <a:pt x="2149" y="2664"/>
                  </a:lnTo>
                  <a:lnTo>
                    <a:pt x="2150" y="2564"/>
                  </a:lnTo>
                  <a:lnTo>
                    <a:pt x="2150" y="2746"/>
                  </a:lnTo>
                  <a:lnTo>
                    <a:pt x="2151" y="2559"/>
                  </a:lnTo>
                  <a:lnTo>
                    <a:pt x="2152" y="2675"/>
                  </a:lnTo>
                  <a:lnTo>
                    <a:pt x="2152" y="2509"/>
                  </a:lnTo>
                  <a:lnTo>
                    <a:pt x="2153" y="2732"/>
                  </a:lnTo>
                  <a:lnTo>
                    <a:pt x="2155" y="2462"/>
                  </a:lnTo>
                  <a:lnTo>
                    <a:pt x="2155" y="2604"/>
                  </a:lnTo>
                  <a:lnTo>
                    <a:pt x="2156" y="2539"/>
                  </a:lnTo>
                  <a:lnTo>
                    <a:pt x="2156" y="2697"/>
                  </a:lnTo>
                  <a:lnTo>
                    <a:pt x="2158" y="2561"/>
                  </a:lnTo>
                  <a:lnTo>
                    <a:pt x="2159" y="2689"/>
                  </a:lnTo>
                  <a:lnTo>
                    <a:pt x="2160" y="2477"/>
                  </a:lnTo>
                  <a:lnTo>
                    <a:pt x="2160" y="2785"/>
                  </a:lnTo>
                  <a:lnTo>
                    <a:pt x="2161" y="2496"/>
                  </a:lnTo>
                  <a:lnTo>
                    <a:pt x="2162" y="2654"/>
                  </a:lnTo>
                  <a:lnTo>
                    <a:pt x="2163" y="2565"/>
                  </a:lnTo>
                  <a:lnTo>
                    <a:pt x="2164" y="2791"/>
                  </a:lnTo>
                  <a:lnTo>
                    <a:pt x="2164" y="2676"/>
                  </a:lnTo>
                  <a:lnTo>
                    <a:pt x="2165" y="2738"/>
                  </a:lnTo>
                  <a:lnTo>
                    <a:pt x="2165" y="2542"/>
                  </a:lnTo>
                  <a:lnTo>
                    <a:pt x="2166" y="2724"/>
                  </a:lnTo>
                  <a:lnTo>
                    <a:pt x="2167" y="2539"/>
                  </a:lnTo>
                  <a:lnTo>
                    <a:pt x="2167" y="2778"/>
                  </a:lnTo>
                  <a:lnTo>
                    <a:pt x="2168" y="2485"/>
                  </a:lnTo>
                  <a:lnTo>
                    <a:pt x="2169" y="2861"/>
                  </a:lnTo>
                  <a:lnTo>
                    <a:pt x="2170" y="2488"/>
                  </a:lnTo>
                  <a:lnTo>
                    <a:pt x="2171" y="2803"/>
                  </a:lnTo>
                  <a:lnTo>
                    <a:pt x="2172" y="2463"/>
                  </a:lnTo>
                  <a:lnTo>
                    <a:pt x="2174" y="2620"/>
                  </a:lnTo>
                  <a:lnTo>
                    <a:pt x="2175" y="2339"/>
                  </a:lnTo>
                  <a:lnTo>
                    <a:pt x="2175" y="2608"/>
                  </a:lnTo>
                  <a:lnTo>
                    <a:pt x="2176" y="2491"/>
                  </a:lnTo>
                  <a:lnTo>
                    <a:pt x="2177" y="2702"/>
                  </a:lnTo>
                  <a:lnTo>
                    <a:pt x="2177" y="2440"/>
                  </a:lnTo>
                  <a:lnTo>
                    <a:pt x="2178" y="2619"/>
                  </a:lnTo>
                  <a:lnTo>
                    <a:pt x="2178" y="2547"/>
                  </a:lnTo>
                  <a:lnTo>
                    <a:pt x="2179" y="2682"/>
                  </a:lnTo>
                  <a:lnTo>
                    <a:pt x="2179" y="2480"/>
                  </a:lnTo>
                  <a:lnTo>
                    <a:pt x="2180" y="2659"/>
                  </a:lnTo>
                  <a:lnTo>
                    <a:pt x="2180" y="2533"/>
                  </a:lnTo>
                  <a:lnTo>
                    <a:pt x="2181" y="2691"/>
                  </a:lnTo>
                  <a:lnTo>
                    <a:pt x="2181" y="2559"/>
                  </a:lnTo>
                  <a:lnTo>
                    <a:pt x="2182" y="2626"/>
                  </a:lnTo>
                  <a:lnTo>
                    <a:pt x="2182" y="2551"/>
                  </a:lnTo>
                  <a:lnTo>
                    <a:pt x="2183" y="2708"/>
                  </a:lnTo>
                  <a:lnTo>
                    <a:pt x="2183" y="2561"/>
                  </a:lnTo>
                  <a:lnTo>
                    <a:pt x="2184" y="2746"/>
                  </a:lnTo>
                  <a:lnTo>
                    <a:pt x="2184" y="2561"/>
                  </a:lnTo>
                  <a:lnTo>
                    <a:pt x="2186" y="2784"/>
                  </a:lnTo>
                  <a:lnTo>
                    <a:pt x="2186" y="2451"/>
                  </a:lnTo>
                  <a:lnTo>
                    <a:pt x="2187" y="2841"/>
                  </a:lnTo>
                  <a:lnTo>
                    <a:pt x="2189" y="2602"/>
                  </a:lnTo>
                  <a:lnTo>
                    <a:pt x="2190" y="2846"/>
                  </a:lnTo>
                  <a:lnTo>
                    <a:pt x="2191" y="2535"/>
                  </a:lnTo>
                  <a:lnTo>
                    <a:pt x="2192" y="2763"/>
                  </a:lnTo>
                  <a:lnTo>
                    <a:pt x="2193" y="2400"/>
                  </a:lnTo>
                  <a:lnTo>
                    <a:pt x="2194" y="2700"/>
                  </a:lnTo>
                  <a:lnTo>
                    <a:pt x="2194" y="2402"/>
                  </a:lnTo>
                  <a:lnTo>
                    <a:pt x="2196" y="2687"/>
                  </a:lnTo>
                  <a:lnTo>
                    <a:pt x="2196" y="2557"/>
                  </a:lnTo>
                  <a:lnTo>
                    <a:pt x="2197" y="2572"/>
                  </a:lnTo>
                  <a:lnTo>
                    <a:pt x="2197" y="2502"/>
                  </a:lnTo>
                  <a:lnTo>
                    <a:pt x="2199" y="2659"/>
                  </a:lnTo>
                  <a:lnTo>
                    <a:pt x="2200" y="2455"/>
                  </a:lnTo>
                  <a:lnTo>
                    <a:pt x="2200" y="2666"/>
                  </a:lnTo>
                  <a:lnTo>
                    <a:pt x="2201" y="2413"/>
                  </a:lnTo>
                  <a:lnTo>
                    <a:pt x="2202" y="2676"/>
                  </a:lnTo>
                  <a:lnTo>
                    <a:pt x="2203" y="2496"/>
                  </a:lnTo>
                  <a:lnTo>
                    <a:pt x="2203" y="2686"/>
                  </a:lnTo>
                  <a:lnTo>
                    <a:pt x="2204" y="2632"/>
                  </a:lnTo>
                  <a:lnTo>
                    <a:pt x="2204" y="2790"/>
                  </a:lnTo>
                  <a:lnTo>
                    <a:pt x="2205" y="2487"/>
                  </a:lnTo>
                  <a:lnTo>
                    <a:pt x="2207" y="2733"/>
                  </a:lnTo>
                  <a:lnTo>
                    <a:pt x="2208" y="2533"/>
                  </a:lnTo>
                  <a:lnTo>
                    <a:pt x="2209" y="2708"/>
                  </a:lnTo>
                  <a:lnTo>
                    <a:pt x="2209" y="2537"/>
                  </a:lnTo>
                  <a:lnTo>
                    <a:pt x="2210" y="2689"/>
                  </a:lnTo>
                  <a:lnTo>
                    <a:pt x="2210" y="2573"/>
                  </a:lnTo>
                  <a:lnTo>
                    <a:pt x="2211" y="2666"/>
                  </a:lnTo>
                  <a:lnTo>
                    <a:pt x="2212" y="2476"/>
                  </a:lnTo>
                  <a:lnTo>
                    <a:pt x="2212" y="2709"/>
                  </a:lnTo>
                  <a:lnTo>
                    <a:pt x="2213" y="2523"/>
                  </a:lnTo>
                  <a:lnTo>
                    <a:pt x="2213" y="2750"/>
                  </a:lnTo>
                  <a:lnTo>
                    <a:pt x="2214" y="2588"/>
                  </a:lnTo>
                  <a:lnTo>
                    <a:pt x="2214" y="2722"/>
                  </a:lnTo>
                  <a:lnTo>
                    <a:pt x="2215" y="2446"/>
                  </a:lnTo>
                  <a:lnTo>
                    <a:pt x="2216" y="2688"/>
                  </a:lnTo>
                  <a:lnTo>
                    <a:pt x="2218" y="2449"/>
                  </a:lnTo>
                  <a:lnTo>
                    <a:pt x="2218" y="2769"/>
                  </a:lnTo>
                  <a:lnTo>
                    <a:pt x="2219" y="2594"/>
                  </a:lnTo>
                  <a:lnTo>
                    <a:pt x="2219" y="2744"/>
                  </a:lnTo>
                  <a:lnTo>
                    <a:pt x="2220" y="2584"/>
                  </a:lnTo>
                  <a:lnTo>
                    <a:pt x="2221" y="2700"/>
                  </a:lnTo>
                  <a:lnTo>
                    <a:pt x="2222" y="2374"/>
                  </a:lnTo>
                  <a:lnTo>
                    <a:pt x="2222" y="2670"/>
                  </a:lnTo>
                  <a:lnTo>
                    <a:pt x="2223" y="2547"/>
                  </a:lnTo>
                  <a:lnTo>
                    <a:pt x="2224" y="2710"/>
                  </a:lnTo>
                  <a:lnTo>
                    <a:pt x="2224" y="2528"/>
                  </a:lnTo>
                  <a:lnTo>
                    <a:pt x="2225" y="2760"/>
                  </a:lnTo>
                  <a:lnTo>
                    <a:pt x="2227" y="2418"/>
                  </a:lnTo>
                  <a:lnTo>
                    <a:pt x="2227" y="2750"/>
                  </a:lnTo>
                  <a:lnTo>
                    <a:pt x="2229" y="2586"/>
                  </a:lnTo>
                  <a:lnTo>
                    <a:pt x="2229" y="2769"/>
                  </a:lnTo>
                  <a:lnTo>
                    <a:pt x="2230" y="2518"/>
                  </a:lnTo>
                  <a:lnTo>
                    <a:pt x="2231" y="2588"/>
                  </a:lnTo>
                  <a:lnTo>
                    <a:pt x="2231" y="2408"/>
                  </a:lnTo>
                  <a:lnTo>
                    <a:pt x="2232" y="2633"/>
                  </a:lnTo>
                  <a:lnTo>
                    <a:pt x="2232" y="2489"/>
                  </a:lnTo>
                  <a:lnTo>
                    <a:pt x="2233" y="2619"/>
                  </a:lnTo>
                  <a:lnTo>
                    <a:pt x="2233" y="2494"/>
                  </a:lnTo>
                  <a:lnTo>
                    <a:pt x="2234" y="2792"/>
                  </a:lnTo>
                  <a:lnTo>
                    <a:pt x="2234" y="2558"/>
                  </a:lnTo>
                  <a:lnTo>
                    <a:pt x="2235" y="2579"/>
                  </a:lnTo>
                  <a:lnTo>
                    <a:pt x="2235" y="2388"/>
                  </a:lnTo>
                  <a:lnTo>
                    <a:pt x="2236" y="2683"/>
                  </a:lnTo>
                  <a:lnTo>
                    <a:pt x="2237" y="2482"/>
                  </a:lnTo>
                  <a:lnTo>
                    <a:pt x="2238" y="2635"/>
                  </a:lnTo>
                  <a:lnTo>
                    <a:pt x="2239" y="2537"/>
                  </a:lnTo>
                  <a:lnTo>
                    <a:pt x="2239" y="2643"/>
                  </a:lnTo>
                  <a:lnTo>
                    <a:pt x="2240" y="2399"/>
                  </a:lnTo>
                  <a:lnTo>
                    <a:pt x="2241" y="2684"/>
                  </a:lnTo>
                  <a:lnTo>
                    <a:pt x="2241" y="2471"/>
                  </a:lnTo>
                  <a:lnTo>
                    <a:pt x="2242" y="2736"/>
                  </a:lnTo>
                  <a:lnTo>
                    <a:pt x="2243" y="2432"/>
                  </a:lnTo>
                  <a:lnTo>
                    <a:pt x="2243" y="2570"/>
                  </a:lnTo>
                  <a:lnTo>
                    <a:pt x="2244" y="2516"/>
                  </a:lnTo>
                  <a:lnTo>
                    <a:pt x="2244" y="2631"/>
                  </a:lnTo>
                  <a:lnTo>
                    <a:pt x="2245" y="2451"/>
                  </a:lnTo>
                  <a:lnTo>
                    <a:pt x="2245" y="2565"/>
                  </a:lnTo>
                  <a:lnTo>
                    <a:pt x="2246" y="2535"/>
                  </a:lnTo>
                  <a:lnTo>
                    <a:pt x="2247" y="2808"/>
                  </a:lnTo>
                  <a:lnTo>
                    <a:pt x="2247" y="2640"/>
                  </a:lnTo>
                  <a:lnTo>
                    <a:pt x="2248" y="2648"/>
                  </a:lnTo>
                  <a:lnTo>
                    <a:pt x="2249" y="2504"/>
                  </a:lnTo>
                  <a:lnTo>
                    <a:pt x="2250" y="2657"/>
                  </a:lnTo>
                  <a:lnTo>
                    <a:pt x="2250" y="2563"/>
                  </a:lnTo>
                  <a:lnTo>
                    <a:pt x="2251" y="2725"/>
                  </a:lnTo>
                  <a:lnTo>
                    <a:pt x="2251" y="2528"/>
                  </a:lnTo>
                  <a:lnTo>
                    <a:pt x="2252" y="2633"/>
                  </a:lnTo>
                  <a:lnTo>
                    <a:pt x="2253" y="2318"/>
                  </a:lnTo>
                  <a:lnTo>
                    <a:pt x="2253" y="2737"/>
                  </a:lnTo>
                  <a:lnTo>
                    <a:pt x="2254" y="2581"/>
                  </a:lnTo>
                  <a:lnTo>
                    <a:pt x="2254" y="2792"/>
                  </a:lnTo>
                  <a:lnTo>
                    <a:pt x="2255" y="2544"/>
                  </a:lnTo>
                  <a:lnTo>
                    <a:pt x="2255" y="2724"/>
                  </a:lnTo>
                  <a:lnTo>
                    <a:pt x="2256" y="2593"/>
                  </a:lnTo>
                  <a:lnTo>
                    <a:pt x="2256" y="2766"/>
                  </a:lnTo>
                  <a:lnTo>
                    <a:pt x="2257" y="2441"/>
                  </a:lnTo>
                  <a:lnTo>
                    <a:pt x="2258" y="2659"/>
                  </a:lnTo>
                  <a:lnTo>
                    <a:pt x="2259" y="2552"/>
                  </a:lnTo>
                  <a:lnTo>
                    <a:pt x="2259" y="2729"/>
                  </a:lnTo>
                  <a:lnTo>
                    <a:pt x="2260" y="2477"/>
                  </a:lnTo>
                  <a:lnTo>
                    <a:pt x="2261" y="2796"/>
                  </a:lnTo>
                  <a:lnTo>
                    <a:pt x="2261" y="2499"/>
                  </a:lnTo>
                  <a:lnTo>
                    <a:pt x="2263" y="2705"/>
                  </a:lnTo>
                  <a:lnTo>
                    <a:pt x="2263" y="2455"/>
                  </a:lnTo>
                  <a:lnTo>
                    <a:pt x="2264" y="2717"/>
                  </a:lnTo>
                  <a:lnTo>
                    <a:pt x="2264" y="2537"/>
                  </a:lnTo>
                  <a:lnTo>
                    <a:pt x="2265" y="2648"/>
                  </a:lnTo>
                  <a:lnTo>
                    <a:pt x="2266" y="2483"/>
                  </a:lnTo>
                  <a:lnTo>
                    <a:pt x="2266" y="2650"/>
                  </a:lnTo>
                  <a:lnTo>
                    <a:pt x="2267" y="2488"/>
                  </a:lnTo>
                  <a:lnTo>
                    <a:pt x="2268" y="2681"/>
                  </a:lnTo>
                  <a:lnTo>
                    <a:pt x="2268" y="2546"/>
                  </a:lnTo>
                  <a:lnTo>
                    <a:pt x="2269" y="2638"/>
                  </a:lnTo>
                  <a:lnTo>
                    <a:pt x="2269" y="2453"/>
                  </a:lnTo>
                  <a:lnTo>
                    <a:pt x="2270" y="2660"/>
                  </a:lnTo>
                  <a:lnTo>
                    <a:pt x="2271" y="2570"/>
                  </a:lnTo>
                  <a:lnTo>
                    <a:pt x="2271" y="2745"/>
                  </a:lnTo>
                  <a:lnTo>
                    <a:pt x="2272" y="2519"/>
                  </a:lnTo>
                  <a:lnTo>
                    <a:pt x="2273" y="2657"/>
                  </a:lnTo>
                  <a:lnTo>
                    <a:pt x="2273" y="2509"/>
                  </a:lnTo>
                  <a:lnTo>
                    <a:pt x="2274" y="2688"/>
                  </a:lnTo>
                  <a:lnTo>
                    <a:pt x="2274" y="2506"/>
                  </a:lnTo>
                  <a:lnTo>
                    <a:pt x="2275" y="2627"/>
                  </a:lnTo>
                  <a:lnTo>
                    <a:pt x="2275" y="2409"/>
                  </a:lnTo>
                  <a:lnTo>
                    <a:pt x="2276" y="2593"/>
                  </a:lnTo>
                  <a:lnTo>
                    <a:pt x="2277" y="2504"/>
                  </a:lnTo>
                  <a:lnTo>
                    <a:pt x="2277" y="2647"/>
                  </a:lnTo>
                  <a:lnTo>
                    <a:pt x="2278" y="2495"/>
                  </a:lnTo>
                  <a:lnTo>
                    <a:pt x="2279" y="2719"/>
                  </a:lnTo>
                  <a:lnTo>
                    <a:pt x="2279" y="2474"/>
                  </a:lnTo>
                  <a:lnTo>
                    <a:pt x="2280" y="2606"/>
                  </a:lnTo>
                  <a:lnTo>
                    <a:pt x="2281" y="2430"/>
                  </a:lnTo>
                  <a:lnTo>
                    <a:pt x="2281" y="2694"/>
                  </a:lnTo>
                  <a:lnTo>
                    <a:pt x="2282" y="2485"/>
                  </a:lnTo>
                  <a:lnTo>
                    <a:pt x="2283" y="2580"/>
                  </a:lnTo>
                  <a:lnTo>
                    <a:pt x="2283" y="2360"/>
                  </a:lnTo>
                  <a:lnTo>
                    <a:pt x="2285" y="2687"/>
                  </a:lnTo>
                  <a:lnTo>
                    <a:pt x="2286" y="2469"/>
                  </a:lnTo>
                  <a:lnTo>
                    <a:pt x="2286" y="2684"/>
                  </a:lnTo>
                  <a:lnTo>
                    <a:pt x="2287" y="2401"/>
                  </a:lnTo>
                  <a:lnTo>
                    <a:pt x="2288" y="2599"/>
                  </a:lnTo>
                  <a:lnTo>
                    <a:pt x="2288" y="2295"/>
                  </a:lnTo>
                  <a:lnTo>
                    <a:pt x="2289" y="2746"/>
                  </a:lnTo>
                  <a:lnTo>
                    <a:pt x="2289" y="2494"/>
                  </a:lnTo>
                  <a:lnTo>
                    <a:pt x="2290" y="2677"/>
                  </a:lnTo>
                  <a:lnTo>
                    <a:pt x="2291" y="2426"/>
                  </a:lnTo>
                  <a:lnTo>
                    <a:pt x="2291" y="2595"/>
                  </a:lnTo>
                  <a:lnTo>
                    <a:pt x="2292" y="2463"/>
                  </a:lnTo>
                  <a:lnTo>
                    <a:pt x="2293" y="2725"/>
                  </a:lnTo>
                  <a:lnTo>
                    <a:pt x="2293" y="2557"/>
                  </a:lnTo>
                  <a:lnTo>
                    <a:pt x="2294" y="2682"/>
                  </a:lnTo>
                  <a:lnTo>
                    <a:pt x="2294" y="2512"/>
                  </a:lnTo>
                  <a:lnTo>
                    <a:pt x="2295" y="2600"/>
                  </a:lnTo>
                  <a:lnTo>
                    <a:pt x="2295" y="2456"/>
                  </a:lnTo>
                  <a:lnTo>
                    <a:pt x="2296" y="2618"/>
                  </a:lnTo>
                  <a:lnTo>
                    <a:pt x="2297" y="2544"/>
                  </a:lnTo>
                  <a:lnTo>
                    <a:pt x="2297" y="2708"/>
                  </a:lnTo>
                  <a:lnTo>
                    <a:pt x="2298" y="2444"/>
                  </a:lnTo>
                  <a:lnTo>
                    <a:pt x="2299" y="2712"/>
                  </a:lnTo>
                  <a:lnTo>
                    <a:pt x="2299" y="2505"/>
                  </a:lnTo>
                  <a:lnTo>
                    <a:pt x="2300" y="2595"/>
                  </a:lnTo>
                  <a:lnTo>
                    <a:pt x="2300" y="2501"/>
                  </a:lnTo>
                  <a:lnTo>
                    <a:pt x="2301" y="2749"/>
                  </a:lnTo>
                  <a:lnTo>
                    <a:pt x="2303" y="2498"/>
                  </a:lnTo>
                  <a:lnTo>
                    <a:pt x="2303" y="2540"/>
                  </a:lnTo>
                  <a:lnTo>
                    <a:pt x="2304" y="2338"/>
                  </a:lnTo>
                  <a:lnTo>
                    <a:pt x="2304" y="2671"/>
                  </a:lnTo>
                  <a:lnTo>
                    <a:pt x="2305" y="2421"/>
                  </a:lnTo>
                  <a:lnTo>
                    <a:pt x="2305" y="2653"/>
                  </a:lnTo>
                  <a:lnTo>
                    <a:pt x="2306" y="2495"/>
                  </a:lnTo>
                  <a:lnTo>
                    <a:pt x="2306" y="2628"/>
                  </a:lnTo>
                  <a:lnTo>
                    <a:pt x="2307" y="2447"/>
                  </a:lnTo>
                  <a:lnTo>
                    <a:pt x="2308" y="2717"/>
                  </a:lnTo>
                  <a:lnTo>
                    <a:pt x="2309" y="2361"/>
                  </a:lnTo>
                  <a:lnTo>
                    <a:pt x="2309" y="2645"/>
                  </a:lnTo>
                  <a:lnTo>
                    <a:pt x="2310" y="2506"/>
                  </a:lnTo>
                  <a:lnTo>
                    <a:pt x="2311" y="2552"/>
                  </a:lnTo>
                  <a:lnTo>
                    <a:pt x="2311" y="2502"/>
                  </a:lnTo>
                  <a:lnTo>
                    <a:pt x="2312" y="2684"/>
                  </a:lnTo>
                  <a:lnTo>
                    <a:pt x="2312" y="2476"/>
                  </a:lnTo>
                  <a:lnTo>
                    <a:pt x="2313" y="2717"/>
                  </a:lnTo>
                  <a:lnTo>
                    <a:pt x="2314" y="2520"/>
                  </a:lnTo>
                  <a:lnTo>
                    <a:pt x="2315" y="2790"/>
                  </a:lnTo>
                  <a:lnTo>
                    <a:pt x="2315" y="2515"/>
                  </a:lnTo>
                  <a:lnTo>
                    <a:pt x="2316" y="2680"/>
                  </a:lnTo>
                  <a:lnTo>
                    <a:pt x="2316" y="2531"/>
                  </a:lnTo>
                  <a:lnTo>
                    <a:pt x="2317" y="2686"/>
                  </a:lnTo>
                  <a:lnTo>
                    <a:pt x="2317" y="2532"/>
                  </a:lnTo>
                  <a:lnTo>
                    <a:pt x="2318" y="2546"/>
                  </a:lnTo>
                  <a:lnTo>
                    <a:pt x="2319" y="2377"/>
                  </a:lnTo>
                  <a:lnTo>
                    <a:pt x="2319" y="2614"/>
                  </a:lnTo>
                  <a:lnTo>
                    <a:pt x="2321" y="2373"/>
                  </a:lnTo>
                  <a:lnTo>
                    <a:pt x="2321" y="2705"/>
                  </a:lnTo>
                  <a:lnTo>
                    <a:pt x="2322" y="2495"/>
                  </a:lnTo>
                  <a:lnTo>
                    <a:pt x="2324" y="2808"/>
                  </a:lnTo>
                  <a:lnTo>
                    <a:pt x="2324" y="2509"/>
                  </a:lnTo>
                  <a:lnTo>
                    <a:pt x="2325" y="2525"/>
                  </a:lnTo>
                  <a:lnTo>
                    <a:pt x="2325" y="2378"/>
                  </a:lnTo>
                  <a:lnTo>
                    <a:pt x="2326" y="2703"/>
                  </a:lnTo>
                  <a:lnTo>
                    <a:pt x="2327" y="2578"/>
                  </a:lnTo>
                  <a:lnTo>
                    <a:pt x="2327" y="2793"/>
                  </a:lnTo>
                  <a:lnTo>
                    <a:pt x="2328" y="2423"/>
                  </a:lnTo>
                  <a:lnTo>
                    <a:pt x="2329" y="2733"/>
                  </a:lnTo>
                  <a:lnTo>
                    <a:pt x="2330" y="2597"/>
                  </a:lnTo>
                  <a:lnTo>
                    <a:pt x="2331" y="2676"/>
                  </a:lnTo>
                  <a:lnTo>
                    <a:pt x="2331" y="2477"/>
                  </a:lnTo>
                  <a:lnTo>
                    <a:pt x="2333" y="2688"/>
                  </a:lnTo>
                  <a:lnTo>
                    <a:pt x="2334" y="2544"/>
                  </a:lnTo>
                  <a:lnTo>
                    <a:pt x="2335" y="2811"/>
                  </a:lnTo>
                  <a:lnTo>
                    <a:pt x="2335" y="2580"/>
                  </a:lnTo>
                  <a:lnTo>
                    <a:pt x="2336" y="2690"/>
                  </a:lnTo>
                  <a:lnTo>
                    <a:pt x="2336" y="2567"/>
                  </a:lnTo>
                  <a:lnTo>
                    <a:pt x="2337" y="2620"/>
                  </a:lnTo>
                  <a:lnTo>
                    <a:pt x="2338" y="2481"/>
                  </a:lnTo>
                  <a:lnTo>
                    <a:pt x="2338" y="2703"/>
                  </a:lnTo>
                  <a:lnTo>
                    <a:pt x="2339" y="2529"/>
                  </a:lnTo>
                  <a:lnTo>
                    <a:pt x="2339" y="2849"/>
                  </a:lnTo>
                  <a:lnTo>
                    <a:pt x="2341" y="2433"/>
                  </a:lnTo>
                  <a:lnTo>
                    <a:pt x="2342" y="2689"/>
                  </a:lnTo>
                  <a:lnTo>
                    <a:pt x="2342" y="2538"/>
                  </a:lnTo>
                  <a:lnTo>
                    <a:pt x="2343" y="2716"/>
                  </a:lnTo>
                  <a:lnTo>
                    <a:pt x="2344" y="2520"/>
                  </a:lnTo>
                  <a:lnTo>
                    <a:pt x="2345" y="2789"/>
                  </a:lnTo>
                  <a:lnTo>
                    <a:pt x="2346" y="2429"/>
                  </a:lnTo>
                  <a:lnTo>
                    <a:pt x="2348" y="2819"/>
                  </a:lnTo>
                  <a:lnTo>
                    <a:pt x="2348" y="2436"/>
                  </a:lnTo>
                  <a:lnTo>
                    <a:pt x="2349" y="2691"/>
                  </a:lnTo>
                  <a:lnTo>
                    <a:pt x="2349" y="2576"/>
                  </a:lnTo>
                  <a:lnTo>
                    <a:pt x="2350" y="2759"/>
                  </a:lnTo>
                  <a:lnTo>
                    <a:pt x="2350" y="2456"/>
                  </a:lnTo>
                  <a:lnTo>
                    <a:pt x="2351" y="2760"/>
                  </a:lnTo>
                  <a:lnTo>
                    <a:pt x="2352" y="2560"/>
                  </a:lnTo>
                  <a:lnTo>
                    <a:pt x="2353" y="2771"/>
                  </a:lnTo>
                  <a:lnTo>
                    <a:pt x="2354" y="2633"/>
                  </a:lnTo>
                  <a:lnTo>
                    <a:pt x="2354" y="2718"/>
                  </a:lnTo>
                  <a:lnTo>
                    <a:pt x="2355" y="2576"/>
                  </a:lnTo>
                  <a:lnTo>
                    <a:pt x="2355" y="2763"/>
                  </a:lnTo>
                  <a:lnTo>
                    <a:pt x="2356" y="2648"/>
                  </a:lnTo>
                  <a:lnTo>
                    <a:pt x="2356" y="2752"/>
                  </a:lnTo>
                  <a:lnTo>
                    <a:pt x="2357" y="2490"/>
                  </a:lnTo>
                  <a:lnTo>
                    <a:pt x="2358" y="2786"/>
                  </a:lnTo>
                  <a:lnTo>
                    <a:pt x="2358" y="2615"/>
                  </a:lnTo>
                  <a:lnTo>
                    <a:pt x="2359" y="2666"/>
                  </a:lnTo>
                  <a:lnTo>
                    <a:pt x="2359" y="2482"/>
                  </a:lnTo>
                  <a:lnTo>
                    <a:pt x="2360" y="2710"/>
                  </a:lnTo>
                  <a:lnTo>
                    <a:pt x="2360" y="2554"/>
                  </a:lnTo>
                  <a:lnTo>
                    <a:pt x="2361" y="2741"/>
                  </a:lnTo>
                  <a:lnTo>
                    <a:pt x="2361" y="2499"/>
                  </a:lnTo>
                  <a:lnTo>
                    <a:pt x="2362" y="2669"/>
                  </a:lnTo>
                  <a:lnTo>
                    <a:pt x="2363" y="2480"/>
                  </a:lnTo>
                  <a:lnTo>
                    <a:pt x="2363" y="2678"/>
                  </a:lnTo>
                  <a:lnTo>
                    <a:pt x="2364" y="2520"/>
                  </a:lnTo>
                  <a:lnTo>
                    <a:pt x="2364" y="2744"/>
                  </a:lnTo>
                  <a:lnTo>
                    <a:pt x="2365" y="2556"/>
                  </a:lnTo>
                  <a:lnTo>
                    <a:pt x="2365" y="2703"/>
                  </a:lnTo>
                  <a:lnTo>
                    <a:pt x="2367" y="2526"/>
                  </a:lnTo>
                  <a:lnTo>
                    <a:pt x="2367" y="2648"/>
                  </a:lnTo>
                  <a:lnTo>
                    <a:pt x="2368" y="2522"/>
                  </a:lnTo>
                  <a:lnTo>
                    <a:pt x="2368" y="2766"/>
                  </a:lnTo>
                  <a:lnTo>
                    <a:pt x="2369" y="2380"/>
                  </a:lnTo>
                  <a:lnTo>
                    <a:pt x="2370" y="2622"/>
                  </a:lnTo>
                  <a:lnTo>
                    <a:pt x="2370" y="2530"/>
                  </a:lnTo>
                  <a:lnTo>
                    <a:pt x="2372" y="2741"/>
                  </a:lnTo>
                  <a:lnTo>
                    <a:pt x="2372" y="2590"/>
                  </a:lnTo>
                  <a:lnTo>
                    <a:pt x="2373" y="2704"/>
                  </a:lnTo>
                  <a:lnTo>
                    <a:pt x="2373" y="2590"/>
                  </a:lnTo>
                  <a:lnTo>
                    <a:pt x="2374" y="2656"/>
                  </a:lnTo>
                  <a:lnTo>
                    <a:pt x="2374" y="2484"/>
                  </a:lnTo>
                  <a:lnTo>
                    <a:pt x="2375" y="2786"/>
                  </a:lnTo>
                  <a:lnTo>
                    <a:pt x="2376" y="2595"/>
                  </a:lnTo>
                  <a:lnTo>
                    <a:pt x="2377" y="2770"/>
                  </a:lnTo>
                  <a:lnTo>
                    <a:pt x="2379" y="2599"/>
                  </a:lnTo>
                  <a:lnTo>
                    <a:pt x="2380" y="2767"/>
                  </a:lnTo>
                  <a:lnTo>
                    <a:pt x="2381" y="2634"/>
                  </a:lnTo>
                  <a:lnTo>
                    <a:pt x="2381" y="2781"/>
                  </a:lnTo>
                  <a:lnTo>
                    <a:pt x="2382" y="2482"/>
                  </a:lnTo>
                  <a:lnTo>
                    <a:pt x="2383" y="2718"/>
                  </a:lnTo>
                  <a:lnTo>
                    <a:pt x="2383" y="2463"/>
                  </a:lnTo>
                  <a:lnTo>
                    <a:pt x="2384" y="2730"/>
                  </a:lnTo>
                  <a:lnTo>
                    <a:pt x="2384" y="2461"/>
                  </a:lnTo>
                  <a:lnTo>
                    <a:pt x="2385" y="2682"/>
                  </a:lnTo>
                  <a:lnTo>
                    <a:pt x="2386" y="2518"/>
                  </a:lnTo>
                  <a:lnTo>
                    <a:pt x="2386" y="2636"/>
                  </a:lnTo>
                  <a:lnTo>
                    <a:pt x="2387" y="2584"/>
                  </a:lnTo>
                  <a:lnTo>
                    <a:pt x="2388" y="2820"/>
                  </a:lnTo>
                  <a:lnTo>
                    <a:pt x="2389" y="2571"/>
                  </a:lnTo>
                  <a:lnTo>
                    <a:pt x="2390" y="2781"/>
                  </a:lnTo>
                  <a:lnTo>
                    <a:pt x="2390" y="2593"/>
                  </a:lnTo>
                  <a:lnTo>
                    <a:pt x="2391" y="2743"/>
                  </a:lnTo>
                  <a:lnTo>
                    <a:pt x="2392" y="2600"/>
                  </a:lnTo>
                  <a:lnTo>
                    <a:pt x="2392" y="2776"/>
                  </a:lnTo>
                  <a:lnTo>
                    <a:pt x="2393" y="2683"/>
                  </a:lnTo>
                  <a:lnTo>
                    <a:pt x="2393" y="2773"/>
                  </a:lnTo>
                  <a:lnTo>
                    <a:pt x="2394" y="2574"/>
                  </a:lnTo>
                  <a:lnTo>
                    <a:pt x="2394" y="2769"/>
                  </a:lnTo>
                  <a:lnTo>
                    <a:pt x="2395" y="2584"/>
                  </a:lnTo>
                  <a:lnTo>
                    <a:pt x="2395" y="2877"/>
                  </a:lnTo>
                  <a:lnTo>
                    <a:pt x="2397" y="2501"/>
                  </a:lnTo>
                  <a:lnTo>
                    <a:pt x="2397" y="2815"/>
                  </a:lnTo>
                  <a:lnTo>
                    <a:pt x="2399" y="2471"/>
                  </a:lnTo>
                  <a:lnTo>
                    <a:pt x="2399" y="2744"/>
                  </a:lnTo>
                  <a:lnTo>
                    <a:pt x="2401" y="2591"/>
                  </a:lnTo>
                  <a:lnTo>
                    <a:pt x="2402" y="2866"/>
                  </a:lnTo>
                  <a:lnTo>
                    <a:pt x="2402" y="2634"/>
                  </a:lnTo>
                  <a:lnTo>
                    <a:pt x="2403" y="2705"/>
                  </a:lnTo>
                  <a:lnTo>
                    <a:pt x="2403" y="2563"/>
                  </a:lnTo>
                  <a:lnTo>
                    <a:pt x="2404" y="2772"/>
                  </a:lnTo>
                  <a:lnTo>
                    <a:pt x="2404" y="2504"/>
                  </a:lnTo>
                  <a:lnTo>
                    <a:pt x="2405" y="2744"/>
                  </a:lnTo>
                  <a:lnTo>
                    <a:pt x="2406" y="2587"/>
                  </a:lnTo>
                  <a:lnTo>
                    <a:pt x="2407" y="2681"/>
                  </a:lnTo>
                  <a:lnTo>
                    <a:pt x="2407" y="2446"/>
                  </a:lnTo>
                  <a:lnTo>
                    <a:pt x="2409" y="2682"/>
                  </a:lnTo>
                  <a:lnTo>
                    <a:pt x="2409" y="2550"/>
                  </a:lnTo>
                  <a:lnTo>
                    <a:pt x="2411" y="2784"/>
                  </a:lnTo>
                  <a:lnTo>
                    <a:pt x="2412" y="2526"/>
                  </a:lnTo>
                  <a:lnTo>
                    <a:pt x="2413" y="2693"/>
                  </a:lnTo>
                  <a:lnTo>
                    <a:pt x="2413" y="2488"/>
                  </a:lnTo>
                  <a:lnTo>
                    <a:pt x="2414" y="2839"/>
                  </a:lnTo>
                  <a:lnTo>
                    <a:pt x="2415" y="2604"/>
                  </a:lnTo>
                  <a:lnTo>
                    <a:pt x="2415" y="2780"/>
                  </a:lnTo>
                  <a:lnTo>
                    <a:pt x="2416" y="2399"/>
                  </a:lnTo>
                  <a:lnTo>
                    <a:pt x="2416" y="2660"/>
                  </a:lnTo>
                  <a:lnTo>
                    <a:pt x="2417" y="2584"/>
                  </a:lnTo>
                  <a:lnTo>
                    <a:pt x="2417" y="2717"/>
                  </a:lnTo>
                  <a:lnTo>
                    <a:pt x="2418" y="2573"/>
                  </a:lnTo>
                  <a:lnTo>
                    <a:pt x="2419" y="2798"/>
                  </a:lnTo>
                  <a:lnTo>
                    <a:pt x="2420" y="2550"/>
                  </a:lnTo>
                  <a:lnTo>
                    <a:pt x="2421" y="2700"/>
                  </a:lnTo>
                  <a:lnTo>
                    <a:pt x="2422" y="2481"/>
                  </a:lnTo>
                  <a:lnTo>
                    <a:pt x="2422" y="2829"/>
                  </a:lnTo>
                  <a:lnTo>
                    <a:pt x="2423" y="2704"/>
                  </a:lnTo>
                  <a:lnTo>
                    <a:pt x="2424" y="2718"/>
                  </a:lnTo>
                  <a:lnTo>
                    <a:pt x="2424" y="2550"/>
                  </a:lnTo>
                  <a:lnTo>
                    <a:pt x="2425" y="2779"/>
                  </a:lnTo>
                  <a:lnTo>
                    <a:pt x="2425" y="2585"/>
                  </a:lnTo>
                  <a:lnTo>
                    <a:pt x="2426" y="2711"/>
                  </a:lnTo>
                  <a:lnTo>
                    <a:pt x="2427" y="2427"/>
                  </a:lnTo>
                  <a:lnTo>
                    <a:pt x="2428" y="2751"/>
                  </a:lnTo>
                  <a:lnTo>
                    <a:pt x="2429" y="2330"/>
                  </a:lnTo>
                  <a:lnTo>
                    <a:pt x="2429" y="2654"/>
                  </a:lnTo>
                  <a:lnTo>
                    <a:pt x="2431" y="2468"/>
                  </a:lnTo>
                  <a:lnTo>
                    <a:pt x="2432" y="2917"/>
                  </a:lnTo>
                  <a:lnTo>
                    <a:pt x="2432" y="2494"/>
                  </a:lnTo>
                  <a:lnTo>
                    <a:pt x="2433" y="2684"/>
                  </a:lnTo>
                  <a:lnTo>
                    <a:pt x="2434" y="2580"/>
                  </a:lnTo>
                  <a:lnTo>
                    <a:pt x="2434" y="2650"/>
                  </a:lnTo>
                  <a:lnTo>
                    <a:pt x="2435" y="2587"/>
                  </a:lnTo>
                  <a:lnTo>
                    <a:pt x="2435" y="2673"/>
                  </a:lnTo>
                  <a:lnTo>
                    <a:pt x="2436" y="2615"/>
                  </a:lnTo>
                  <a:lnTo>
                    <a:pt x="2436" y="2688"/>
                  </a:lnTo>
                  <a:lnTo>
                    <a:pt x="2437" y="2654"/>
                  </a:lnTo>
                  <a:lnTo>
                    <a:pt x="2437" y="2757"/>
                  </a:lnTo>
                  <a:lnTo>
                    <a:pt x="2438" y="2642"/>
                  </a:lnTo>
                  <a:lnTo>
                    <a:pt x="2438" y="2787"/>
                  </a:lnTo>
                  <a:lnTo>
                    <a:pt x="2440" y="2581"/>
                  </a:lnTo>
                  <a:lnTo>
                    <a:pt x="2440" y="2901"/>
                  </a:lnTo>
                  <a:lnTo>
                    <a:pt x="2441" y="2508"/>
                  </a:lnTo>
                  <a:lnTo>
                    <a:pt x="2442" y="2705"/>
                  </a:lnTo>
                  <a:lnTo>
                    <a:pt x="2443" y="2434"/>
                  </a:lnTo>
                  <a:lnTo>
                    <a:pt x="2444" y="2686"/>
                  </a:lnTo>
                  <a:lnTo>
                    <a:pt x="2444" y="2504"/>
                  </a:lnTo>
                  <a:lnTo>
                    <a:pt x="2445" y="2673"/>
                  </a:lnTo>
                  <a:lnTo>
                    <a:pt x="2445" y="2511"/>
                  </a:lnTo>
                  <a:lnTo>
                    <a:pt x="2446" y="2729"/>
                  </a:lnTo>
                  <a:lnTo>
                    <a:pt x="2446" y="2623"/>
                  </a:lnTo>
                  <a:lnTo>
                    <a:pt x="2447" y="2643"/>
                  </a:lnTo>
                  <a:lnTo>
                    <a:pt x="2448" y="2536"/>
                  </a:lnTo>
                  <a:lnTo>
                    <a:pt x="2448" y="2786"/>
                  </a:lnTo>
                  <a:lnTo>
                    <a:pt x="2449" y="2526"/>
                  </a:lnTo>
                  <a:lnTo>
                    <a:pt x="2449" y="2634"/>
                  </a:lnTo>
                  <a:lnTo>
                    <a:pt x="2450" y="2588"/>
                  </a:lnTo>
                  <a:lnTo>
                    <a:pt x="2451" y="2916"/>
                  </a:lnTo>
                  <a:lnTo>
                    <a:pt x="2451" y="2625"/>
                  </a:lnTo>
                  <a:lnTo>
                    <a:pt x="2452" y="2636"/>
                  </a:lnTo>
                  <a:lnTo>
                    <a:pt x="2452" y="2579"/>
                  </a:lnTo>
                  <a:lnTo>
                    <a:pt x="2453" y="2743"/>
                  </a:lnTo>
                  <a:lnTo>
                    <a:pt x="2453" y="2561"/>
                  </a:lnTo>
                  <a:lnTo>
                    <a:pt x="2454" y="2742"/>
                  </a:lnTo>
                  <a:lnTo>
                    <a:pt x="2455" y="2542"/>
                  </a:lnTo>
                  <a:lnTo>
                    <a:pt x="2456" y="2690"/>
                  </a:lnTo>
                  <a:lnTo>
                    <a:pt x="2456" y="2611"/>
                  </a:lnTo>
                  <a:lnTo>
                    <a:pt x="2457" y="2897"/>
                  </a:lnTo>
                  <a:lnTo>
                    <a:pt x="2458" y="2508"/>
                  </a:lnTo>
                  <a:lnTo>
                    <a:pt x="2459" y="2741"/>
                  </a:lnTo>
                  <a:lnTo>
                    <a:pt x="2459" y="2593"/>
                  </a:lnTo>
                  <a:lnTo>
                    <a:pt x="2460" y="2653"/>
                  </a:lnTo>
                  <a:lnTo>
                    <a:pt x="2461" y="2522"/>
                  </a:lnTo>
                  <a:lnTo>
                    <a:pt x="2462" y="2769"/>
                  </a:lnTo>
                  <a:lnTo>
                    <a:pt x="2463" y="2556"/>
                  </a:lnTo>
                  <a:lnTo>
                    <a:pt x="2463" y="2717"/>
                  </a:lnTo>
                  <a:lnTo>
                    <a:pt x="2464" y="2520"/>
                  </a:lnTo>
                  <a:lnTo>
                    <a:pt x="2465" y="2901"/>
                  </a:lnTo>
                  <a:lnTo>
                    <a:pt x="2466" y="2613"/>
                  </a:lnTo>
                  <a:lnTo>
                    <a:pt x="2466" y="2724"/>
                  </a:lnTo>
                  <a:lnTo>
                    <a:pt x="2467" y="2526"/>
                  </a:lnTo>
                  <a:lnTo>
                    <a:pt x="2467" y="2744"/>
                  </a:lnTo>
                  <a:lnTo>
                    <a:pt x="2468" y="2481"/>
                  </a:lnTo>
                  <a:lnTo>
                    <a:pt x="2469" y="2650"/>
                  </a:lnTo>
                  <a:lnTo>
                    <a:pt x="2469" y="2524"/>
                  </a:lnTo>
                  <a:lnTo>
                    <a:pt x="2470" y="2794"/>
                  </a:lnTo>
                  <a:lnTo>
                    <a:pt x="2471" y="2615"/>
                  </a:lnTo>
                  <a:lnTo>
                    <a:pt x="2471" y="2764"/>
                  </a:lnTo>
                  <a:lnTo>
                    <a:pt x="2472" y="2631"/>
                  </a:lnTo>
                  <a:lnTo>
                    <a:pt x="2473" y="2721"/>
                  </a:lnTo>
                  <a:lnTo>
                    <a:pt x="2473" y="2563"/>
                  </a:lnTo>
                  <a:lnTo>
                    <a:pt x="2474" y="2708"/>
                  </a:lnTo>
                  <a:lnTo>
                    <a:pt x="2474" y="2634"/>
                  </a:lnTo>
                  <a:lnTo>
                    <a:pt x="2475" y="2681"/>
                  </a:lnTo>
                  <a:lnTo>
                    <a:pt x="2475" y="2484"/>
                  </a:lnTo>
                  <a:lnTo>
                    <a:pt x="2477" y="2819"/>
                  </a:lnTo>
                  <a:lnTo>
                    <a:pt x="2477" y="2590"/>
                  </a:lnTo>
                  <a:lnTo>
                    <a:pt x="2478" y="2659"/>
                  </a:lnTo>
                  <a:lnTo>
                    <a:pt x="2478" y="2441"/>
                  </a:lnTo>
                  <a:lnTo>
                    <a:pt x="2479" y="2780"/>
                  </a:lnTo>
                  <a:lnTo>
                    <a:pt x="2479" y="2570"/>
                  </a:lnTo>
                  <a:lnTo>
                    <a:pt x="2480" y="2849"/>
                  </a:lnTo>
                  <a:lnTo>
                    <a:pt x="2481" y="2556"/>
                  </a:lnTo>
                  <a:lnTo>
                    <a:pt x="2481" y="2803"/>
                  </a:lnTo>
                  <a:lnTo>
                    <a:pt x="2482" y="2571"/>
                  </a:lnTo>
                  <a:lnTo>
                    <a:pt x="2482" y="2763"/>
                  </a:lnTo>
                  <a:lnTo>
                    <a:pt x="2484" y="2506"/>
                  </a:lnTo>
                  <a:lnTo>
                    <a:pt x="2484" y="2725"/>
                  </a:lnTo>
                  <a:lnTo>
                    <a:pt x="2485" y="2505"/>
                  </a:lnTo>
                  <a:lnTo>
                    <a:pt x="2486" y="2611"/>
                  </a:lnTo>
                  <a:lnTo>
                    <a:pt x="2486" y="2511"/>
                  </a:lnTo>
                  <a:lnTo>
                    <a:pt x="2488" y="2784"/>
                  </a:lnTo>
                  <a:lnTo>
                    <a:pt x="2489" y="2426"/>
                  </a:lnTo>
                  <a:lnTo>
                    <a:pt x="2489" y="2799"/>
                  </a:lnTo>
                  <a:lnTo>
                    <a:pt x="2490" y="2516"/>
                  </a:lnTo>
                  <a:lnTo>
                    <a:pt x="2491" y="2758"/>
                  </a:lnTo>
                  <a:lnTo>
                    <a:pt x="2491" y="2485"/>
                  </a:lnTo>
                  <a:lnTo>
                    <a:pt x="2492" y="2791"/>
                  </a:lnTo>
                  <a:lnTo>
                    <a:pt x="2492" y="2484"/>
                  </a:lnTo>
                  <a:lnTo>
                    <a:pt x="2493" y="2619"/>
                  </a:lnTo>
                  <a:lnTo>
                    <a:pt x="2494" y="2538"/>
                  </a:lnTo>
                  <a:lnTo>
                    <a:pt x="2494" y="2615"/>
                  </a:lnTo>
                  <a:lnTo>
                    <a:pt x="2495" y="2494"/>
                  </a:lnTo>
                  <a:lnTo>
                    <a:pt x="2496" y="2752"/>
                  </a:lnTo>
                  <a:lnTo>
                    <a:pt x="2497" y="2482"/>
                  </a:lnTo>
                  <a:lnTo>
                    <a:pt x="2497" y="2635"/>
                  </a:lnTo>
                  <a:lnTo>
                    <a:pt x="2498" y="2503"/>
                  </a:lnTo>
                  <a:lnTo>
                    <a:pt x="2499" y="2711"/>
                  </a:lnTo>
                  <a:lnTo>
                    <a:pt x="2499" y="2497"/>
                  </a:lnTo>
                  <a:lnTo>
                    <a:pt x="2500" y="2803"/>
                  </a:lnTo>
                  <a:lnTo>
                    <a:pt x="2500" y="2579"/>
                  </a:lnTo>
                  <a:lnTo>
                    <a:pt x="2501" y="2758"/>
                  </a:lnTo>
                  <a:lnTo>
                    <a:pt x="2502" y="2543"/>
                  </a:lnTo>
                  <a:lnTo>
                    <a:pt x="2503" y="2789"/>
                  </a:lnTo>
                  <a:lnTo>
                    <a:pt x="2505" y="2563"/>
                  </a:lnTo>
                  <a:lnTo>
                    <a:pt x="2505" y="2763"/>
                  </a:lnTo>
                  <a:lnTo>
                    <a:pt x="2506" y="2621"/>
                  </a:lnTo>
                  <a:lnTo>
                    <a:pt x="2506" y="2730"/>
                  </a:lnTo>
                  <a:lnTo>
                    <a:pt x="2507" y="2338"/>
                  </a:lnTo>
                  <a:lnTo>
                    <a:pt x="2509" y="2773"/>
                  </a:lnTo>
                  <a:lnTo>
                    <a:pt x="2509" y="2538"/>
                  </a:lnTo>
                  <a:lnTo>
                    <a:pt x="2510" y="2739"/>
                  </a:lnTo>
                  <a:lnTo>
                    <a:pt x="2512" y="2526"/>
                  </a:lnTo>
                  <a:lnTo>
                    <a:pt x="2513" y="2779"/>
                  </a:lnTo>
                  <a:lnTo>
                    <a:pt x="2513" y="2537"/>
                  </a:lnTo>
                  <a:lnTo>
                    <a:pt x="2514" y="2852"/>
                  </a:lnTo>
                  <a:lnTo>
                    <a:pt x="2514" y="2469"/>
                  </a:lnTo>
                  <a:lnTo>
                    <a:pt x="2515" y="2753"/>
                  </a:lnTo>
                  <a:lnTo>
                    <a:pt x="2516" y="2574"/>
                  </a:lnTo>
                  <a:lnTo>
                    <a:pt x="2517" y="2648"/>
                  </a:lnTo>
                  <a:lnTo>
                    <a:pt x="2517" y="2543"/>
                  </a:lnTo>
                  <a:lnTo>
                    <a:pt x="2518" y="2721"/>
                  </a:lnTo>
                  <a:lnTo>
                    <a:pt x="2518" y="2517"/>
                  </a:lnTo>
                  <a:lnTo>
                    <a:pt x="2519" y="2670"/>
                  </a:lnTo>
                  <a:lnTo>
                    <a:pt x="2520" y="2484"/>
                  </a:lnTo>
                  <a:lnTo>
                    <a:pt x="2521" y="2874"/>
                  </a:lnTo>
                  <a:lnTo>
                    <a:pt x="2522" y="2572"/>
                  </a:lnTo>
                  <a:lnTo>
                    <a:pt x="2522" y="2845"/>
                  </a:lnTo>
                  <a:lnTo>
                    <a:pt x="2523" y="2520"/>
                  </a:lnTo>
                  <a:lnTo>
                    <a:pt x="2524" y="2836"/>
                  </a:lnTo>
                  <a:lnTo>
                    <a:pt x="2525" y="2643"/>
                  </a:lnTo>
                  <a:lnTo>
                    <a:pt x="2526" y="2687"/>
                  </a:lnTo>
                  <a:lnTo>
                    <a:pt x="2527" y="2467"/>
                  </a:lnTo>
                  <a:lnTo>
                    <a:pt x="2527" y="2615"/>
                  </a:lnTo>
                  <a:lnTo>
                    <a:pt x="2528" y="2597"/>
                  </a:lnTo>
                  <a:lnTo>
                    <a:pt x="2529" y="2764"/>
                  </a:lnTo>
                  <a:lnTo>
                    <a:pt x="2530" y="2592"/>
                  </a:lnTo>
                  <a:lnTo>
                    <a:pt x="2531" y="2741"/>
                  </a:lnTo>
                  <a:lnTo>
                    <a:pt x="2531" y="2489"/>
                  </a:lnTo>
                  <a:lnTo>
                    <a:pt x="2533" y="2676"/>
                  </a:lnTo>
                  <a:lnTo>
                    <a:pt x="2533" y="2496"/>
                  </a:lnTo>
                  <a:lnTo>
                    <a:pt x="2534" y="2618"/>
                  </a:lnTo>
                  <a:lnTo>
                    <a:pt x="2535" y="2606"/>
                  </a:lnTo>
                  <a:lnTo>
                    <a:pt x="2535" y="2856"/>
                  </a:lnTo>
                  <a:lnTo>
                    <a:pt x="2536" y="2543"/>
                  </a:lnTo>
                  <a:lnTo>
                    <a:pt x="2537" y="2789"/>
                  </a:lnTo>
                  <a:lnTo>
                    <a:pt x="2539" y="2489"/>
                  </a:lnTo>
                  <a:lnTo>
                    <a:pt x="2539" y="2746"/>
                  </a:lnTo>
                  <a:lnTo>
                    <a:pt x="2540" y="2492"/>
                  </a:lnTo>
                  <a:lnTo>
                    <a:pt x="2540" y="2606"/>
                  </a:lnTo>
                  <a:lnTo>
                    <a:pt x="2541" y="2536"/>
                  </a:lnTo>
                  <a:lnTo>
                    <a:pt x="2542" y="2649"/>
                  </a:lnTo>
                  <a:lnTo>
                    <a:pt x="2542" y="2566"/>
                  </a:lnTo>
                  <a:lnTo>
                    <a:pt x="2543" y="2613"/>
                  </a:lnTo>
                  <a:lnTo>
                    <a:pt x="2543" y="2501"/>
                  </a:lnTo>
                  <a:lnTo>
                    <a:pt x="2544" y="2806"/>
                  </a:lnTo>
                  <a:lnTo>
                    <a:pt x="2546" y="2484"/>
                  </a:lnTo>
                  <a:lnTo>
                    <a:pt x="2546" y="2718"/>
                  </a:lnTo>
                  <a:lnTo>
                    <a:pt x="2548" y="2351"/>
                  </a:lnTo>
                  <a:lnTo>
                    <a:pt x="2549" y="2762"/>
                  </a:lnTo>
                  <a:lnTo>
                    <a:pt x="2549" y="2579"/>
                  </a:lnTo>
                  <a:lnTo>
                    <a:pt x="2550" y="2732"/>
                  </a:lnTo>
                  <a:lnTo>
                    <a:pt x="2550" y="2526"/>
                  </a:lnTo>
                  <a:lnTo>
                    <a:pt x="2551" y="2726"/>
                  </a:lnTo>
                  <a:lnTo>
                    <a:pt x="2552" y="2511"/>
                  </a:lnTo>
                  <a:lnTo>
                    <a:pt x="2553" y="2645"/>
                  </a:lnTo>
                  <a:lnTo>
                    <a:pt x="2554" y="2554"/>
                  </a:lnTo>
                  <a:lnTo>
                    <a:pt x="2555" y="2833"/>
                  </a:lnTo>
                  <a:lnTo>
                    <a:pt x="2555" y="2495"/>
                  </a:lnTo>
                  <a:lnTo>
                    <a:pt x="2557" y="2836"/>
                  </a:lnTo>
                  <a:lnTo>
                    <a:pt x="2558" y="2416"/>
                  </a:lnTo>
                  <a:lnTo>
                    <a:pt x="2558" y="2647"/>
                  </a:lnTo>
                  <a:lnTo>
                    <a:pt x="2559" y="2572"/>
                  </a:lnTo>
                  <a:lnTo>
                    <a:pt x="2559" y="2729"/>
                  </a:lnTo>
                  <a:lnTo>
                    <a:pt x="2560" y="2386"/>
                  </a:lnTo>
                  <a:lnTo>
                    <a:pt x="2561" y="2501"/>
                  </a:lnTo>
                  <a:lnTo>
                    <a:pt x="2561" y="2444"/>
                  </a:lnTo>
                  <a:lnTo>
                    <a:pt x="2562" y="2618"/>
                  </a:lnTo>
                  <a:lnTo>
                    <a:pt x="2562" y="2433"/>
                  </a:lnTo>
                  <a:lnTo>
                    <a:pt x="2563" y="2636"/>
                  </a:lnTo>
                  <a:lnTo>
                    <a:pt x="2565" y="2412"/>
                  </a:lnTo>
                  <a:lnTo>
                    <a:pt x="2565" y="2512"/>
                  </a:lnTo>
                  <a:lnTo>
                    <a:pt x="2566" y="2343"/>
                  </a:lnTo>
                  <a:lnTo>
                    <a:pt x="2567" y="2587"/>
                  </a:lnTo>
                  <a:lnTo>
                    <a:pt x="2567" y="2377"/>
                  </a:lnTo>
                  <a:lnTo>
                    <a:pt x="2568" y="2708"/>
                  </a:lnTo>
                  <a:lnTo>
                    <a:pt x="2569" y="2378"/>
                  </a:lnTo>
                  <a:lnTo>
                    <a:pt x="2569" y="2510"/>
                  </a:lnTo>
                  <a:lnTo>
                    <a:pt x="2570" y="2381"/>
                  </a:lnTo>
                  <a:lnTo>
                    <a:pt x="2570" y="2577"/>
                  </a:lnTo>
                  <a:lnTo>
                    <a:pt x="2571" y="2476"/>
                  </a:lnTo>
                  <a:lnTo>
                    <a:pt x="2571" y="2779"/>
                  </a:lnTo>
                  <a:lnTo>
                    <a:pt x="2573" y="2423"/>
                  </a:lnTo>
                  <a:lnTo>
                    <a:pt x="2573" y="2686"/>
                  </a:lnTo>
                  <a:lnTo>
                    <a:pt x="2574" y="2406"/>
                  </a:lnTo>
                  <a:lnTo>
                    <a:pt x="2575" y="2588"/>
                  </a:lnTo>
                  <a:lnTo>
                    <a:pt x="2576" y="2536"/>
                  </a:lnTo>
                  <a:lnTo>
                    <a:pt x="2576" y="2608"/>
                  </a:lnTo>
                  <a:lnTo>
                    <a:pt x="2577" y="2557"/>
                  </a:lnTo>
                  <a:lnTo>
                    <a:pt x="2578" y="2778"/>
                  </a:lnTo>
                  <a:lnTo>
                    <a:pt x="2578" y="2634"/>
                  </a:lnTo>
                  <a:lnTo>
                    <a:pt x="2579" y="2726"/>
                  </a:lnTo>
                  <a:lnTo>
                    <a:pt x="2579" y="2471"/>
                  </a:lnTo>
                  <a:lnTo>
                    <a:pt x="2580" y="2845"/>
                  </a:lnTo>
                  <a:lnTo>
                    <a:pt x="2581" y="2594"/>
                  </a:lnTo>
                  <a:lnTo>
                    <a:pt x="2582" y="2813"/>
                  </a:lnTo>
                  <a:lnTo>
                    <a:pt x="2583" y="2490"/>
                  </a:lnTo>
                  <a:lnTo>
                    <a:pt x="2583" y="2776"/>
                  </a:lnTo>
                  <a:lnTo>
                    <a:pt x="2584" y="2558"/>
                  </a:lnTo>
                  <a:lnTo>
                    <a:pt x="2584" y="2821"/>
                  </a:lnTo>
                  <a:lnTo>
                    <a:pt x="2585" y="2525"/>
                  </a:lnTo>
                  <a:lnTo>
                    <a:pt x="2585" y="2750"/>
                  </a:lnTo>
                  <a:lnTo>
                    <a:pt x="2586" y="2580"/>
                  </a:lnTo>
                  <a:lnTo>
                    <a:pt x="2587" y="2867"/>
                  </a:lnTo>
                  <a:lnTo>
                    <a:pt x="2588" y="2508"/>
                  </a:lnTo>
                  <a:lnTo>
                    <a:pt x="2589" y="2725"/>
                  </a:lnTo>
                  <a:lnTo>
                    <a:pt x="2589" y="2522"/>
                  </a:lnTo>
                  <a:lnTo>
                    <a:pt x="2590" y="2691"/>
                  </a:lnTo>
                  <a:lnTo>
                    <a:pt x="2591" y="2592"/>
                  </a:lnTo>
                  <a:lnTo>
                    <a:pt x="2592" y="2601"/>
                  </a:lnTo>
                  <a:lnTo>
                    <a:pt x="2592" y="2539"/>
                  </a:lnTo>
                  <a:lnTo>
                    <a:pt x="2593" y="2863"/>
                  </a:lnTo>
                  <a:lnTo>
                    <a:pt x="2594" y="2572"/>
                  </a:lnTo>
                  <a:lnTo>
                    <a:pt x="2595" y="2780"/>
                  </a:lnTo>
                  <a:lnTo>
                    <a:pt x="2595" y="2635"/>
                  </a:lnTo>
                  <a:lnTo>
                    <a:pt x="2596" y="2639"/>
                  </a:lnTo>
                  <a:lnTo>
                    <a:pt x="2597" y="2545"/>
                  </a:lnTo>
                  <a:lnTo>
                    <a:pt x="2597" y="2683"/>
                  </a:lnTo>
                  <a:lnTo>
                    <a:pt x="2598" y="2622"/>
                  </a:lnTo>
                  <a:lnTo>
                    <a:pt x="2598" y="2759"/>
                  </a:lnTo>
                  <a:lnTo>
                    <a:pt x="2599" y="2513"/>
                  </a:lnTo>
                  <a:lnTo>
                    <a:pt x="2600" y="2684"/>
                  </a:lnTo>
                  <a:lnTo>
                    <a:pt x="2601" y="2572"/>
                  </a:lnTo>
                  <a:lnTo>
                    <a:pt x="2601" y="2645"/>
                  </a:lnTo>
                  <a:lnTo>
                    <a:pt x="2602" y="2564"/>
                  </a:lnTo>
                  <a:lnTo>
                    <a:pt x="2603" y="2732"/>
                  </a:lnTo>
                  <a:lnTo>
                    <a:pt x="2604" y="2539"/>
                  </a:lnTo>
                  <a:lnTo>
                    <a:pt x="2604" y="2787"/>
                  </a:lnTo>
                  <a:lnTo>
                    <a:pt x="2605" y="2616"/>
                  </a:lnTo>
                  <a:lnTo>
                    <a:pt x="2606" y="2836"/>
                  </a:lnTo>
                  <a:lnTo>
                    <a:pt x="2607" y="2462"/>
                  </a:lnTo>
                  <a:lnTo>
                    <a:pt x="2608" y="2817"/>
                  </a:lnTo>
                  <a:lnTo>
                    <a:pt x="2608" y="2495"/>
                  </a:lnTo>
                  <a:lnTo>
                    <a:pt x="2609" y="2827"/>
                  </a:lnTo>
                  <a:lnTo>
                    <a:pt x="2611" y="2609"/>
                  </a:lnTo>
                  <a:lnTo>
                    <a:pt x="2611" y="2743"/>
                  </a:lnTo>
                  <a:lnTo>
                    <a:pt x="2612" y="2513"/>
                  </a:lnTo>
                  <a:lnTo>
                    <a:pt x="2613" y="2805"/>
                  </a:lnTo>
                  <a:lnTo>
                    <a:pt x="2614" y="2580"/>
                  </a:lnTo>
                  <a:lnTo>
                    <a:pt x="2614" y="2677"/>
                  </a:lnTo>
                  <a:lnTo>
                    <a:pt x="2615" y="2443"/>
                  </a:lnTo>
                  <a:lnTo>
                    <a:pt x="2616" y="2579"/>
                  </a:lnTo>
                  <a:lnTo>
                    <a:pt x="2616" y="2484"/>
                  </a:lnTo>
                  <a:lnTo>
                    <a:pt x="2617" y="2778"/>
                  </a:lnTo>
                  <a:lnTo>
                    <a:pt x="2619" y="2552"/>
                  </a:lnTo>
                  <a:lnTo>
                    <a:pt x="2619" y="2626"/>
                  </a:lnTo>
                  <a:lnTo>
                    <a:pt x="2620" y="2568"/>
                  </a:lnTo>
                  <a:lnTo>
                    <a:pt x="2620" y="2705"/>
                  </a:lnTo>
                  <a:lnTo>
                    <a:pt x="2621" y="2470"/>
                  </a:lnTo>
                  <a:lnTo>
                    <a:pt x="2622" y="2756"/>
                  </a:lnTo>
                  <a:lnTo>
                    <a:pt x="2622" y="2656"/>
                  </a:lnTo>
                  <a:lnTo>
                    <a:pt x="2623" y="2769"/>
                  </a:lnTo>
                  <a:lnTo>
                    <a:pt x="2623" y="2480"/>
                  </a:lnTo>
                  <a:lnTo>
                    <a:pt x="2625" y="2732"/>
                  </a:lnTo>
                  <a:lnTo>
                    <a:pt x="2625" y="2501"/>
                  </a:lnTo>
                  <a:lnTo>
                    <a:pt x="2626" y="2726"/>
                  </a:lnTo>
                  <a:lnTo>
                    <a:pt x="2627" y="2670"/>
                  </a:lnTo>
                  <a:lnTo>
                    <a:pt x="2627" y="2764"/>
                  </a:lnTo>
                  <a:lnTo>
                    <a:pt x="2628" y="2465"/>
                  </a:lnTo>
                  <a:lnTo>
                    <a:pt x="2629" y="2744"/>
                  </a:lnTo>
                  <a:lnTo>
                    <a:pt x="2629" y="2474"/>
                  </a:lnTo>
                  <a:lnTo>
                    <a:pt x="2631" y="2786"/>
                  </a:lnTo>
                  <a:lnTo>
                    <a:pt x="2632" y="2430"/>
                  </a:lnTo>
                  <a:lnTo>
                    <a:pt x="2632" y="2772"/>
                  </a:lnTo>
                  <a:lnTo>
                    <a:pt x="2633" y="2446"/>
                  </a:lnTo>
                  <a:lnTo>
                    <a:pt x="2633" y="2719"/>
                  </a:lnTo>
                  <a:lnTo>
                    <a:pt x="2634" y="2529"/>
                  </a:lnTo>
                  <a:lnTo>
                    <a:pt x="2634" y="2750"/>
                  </a:lnTo>
                  <a:lnTo>
                    <a:pt x="2635" y="2633"/>
                  </a:lnTo>
                  <a:lnTo>
                    <a:pt x="2636" y="2853"/>
                  </a:lnTo>
                  <a:lnTo>
                    <a:pt x="2637" y="2622"/>
                  </a:lnTo>
                  <a:lnTo>
                    <a:pt x="2638" y="2769"/>
                  </a:lnTo>
                  <a:lnTo>
                    <a:pt x="2638" y="2556"/>
                  </a:lnTo>
                  <a:lnTo>
                    <a:pt x="2640" y="2684"/>
                  </a:lnTo>
                  <a:lnTo>
                    <a:pt x="2640" y="2593"/>
                  </a:lnTo>
                  <a:lnTo>
                    <a:pt x="2642" y="2790"/>
                  </a:lnTo>
                  <a:lnTo>
                    <a:pt x="2642" y="2602"/>
                  </a:lnTo>
                  <a:lnTo>
                    <a:pt x="2643" y="2741"/>
                  </a:lnTo>
                  <a:lnTo>
                    <a:pt x="2643" y="2649"/>
                  </a:lnTo>
                  <a:lnTo>
                    <a:pt x="2644" y="2767"/>
                  </a:lnTo>
                  <a:lnTo>
                    <a:pt x="2646" y="2463"/>
                  </a:lnTo>
                  <a:lnTo>
                    <a:pt x="2647" y="2735"/>
                  </a:lnTo>
                  <a:lnTo>
                    <a:pt x="2648" y="2537"/>
                  </a:lnTo>
                  <a:lnTo>
                    <a:pt x="2649" y="2666"/>
                  </a:lnTo>
                  <a:lnTo>
                    <a:pt x="2650" y="2581"/>
                  </a:lnTo>
                  <a:lnTo>
                    <a:pt x="2651" y="2606"/>
                  </a:lnTo>
                  <a:lnTo>
                    <a:pt x="2651" y="2513"/>
                  </a:lnTo>
                  <a:lnTo>
                    <a:pt x="2653" y="2750"/>
                  </a:lnTo>
                  <a:lnTo>
                    <a:pt x="2653" y="2524"/>
                  </a:lnTo>
                  <a:lnTo>
                    <a:pt x="2654" y="2760"/>
                  </a:lnTo>
                  <a:lnTo>
                    <a:pt x="2655" y="2571"/>
                  </a:lnTo>
                  <a:lnTo>
                    <a:pt x="2655" y="2660"/>
                  </a:lnTo>
                  <a:lnTo>
                    <a:pt x="2656" y="2543"/>
                  </a:lnTo>
                  <a:lnTo>
                    <a:pt x="2656" y="2608"/>
                  </a:lnTo>
                  <a:lnTo>
                    <a:pt x="2657" y="2554"/>
                  </a:lnTo>
                  <a:lnTo>
                    <a:pt x="2658" y="2797"/>
                  </a:lnTo>
                  <a:lnTo>
                    <a:pt x="2659" y="2503"/>
                  </a:lnTo>
                  <a:lnTo>
                    <a:pt x="2659" y="2667"/>
                  </a:lnTo>
                  <a:lnTo>
                    <a:pt x="2660" y="2565"/>
                  </a:lnTo>
                  <a:lnTo>
                    <a:pt x="2661" y="2870"/>
                  </a:lnTo>
                  <a:lnTo>
                    <a:pt x="2661" y="2634"/>
                  </a:lnTo>
                  <a:lnTo>
                    <a:pt x="2662" y="2639"/>
                  </a:lnTo>
                  <a:lnTo>
                    <a:pt x="2662" y="2523"/>
                  </a:lnTo>
                  <a:lnTo>
                    <a:pt x="2664" y="2838"/>
                  </a:lnTo>
                  <a:lnTo>
                    <a:pt x="2664" y="2526"/>
                  </a:lnTo>
                  <a:lnTo>
                    <a:pt x="2665" y="2796"/>
                  </a:lnTo>
                  <a:lnTo>
                    <a:pt x="2666" y="2655"/>
                  </a:lnTo>
                  <a:lnTo>
                    <a:pt x="2667" y="2697"/>
                  </a:lnTo>
                  <a:lnTo>
                    <a:pt x="2668" y="2558"/>
                  </a:lnTo>
                  <a:lnTo>
                    <a:pt x="2668" y="2737"/>
                  </a:lnTo>
                  <a:lnTo>
                    <a:pt x="2669" y="2552"/>
                  </a:lnTo>
                  <a:lnTo>
                    <a:pt x="2670" y="2822"/>
                  </a:lnTo>
                  <a:lnTo>
                    <a:pt x="2670" y="2451"/>
                  </a:lnTo>
                  <a:lnTo>
                    <a:pt x="2671" y="2615"/>
                  </a:lnTo>
                  <a:lnTo>
                    <a:pt x="2671" y="2511"/>
                  </a:lnTo>
                  <a:lnTo>
                    <a:pt x="2672" y="2738"/>
                  </a:lnTo>
                  <a:lnTo>
                    <a:pt x="2673" y="2554"/>
                  </a:lnTo>
                  <a:lnTo>
                    <a:pt x="2674" y="2772"/>
                  </a:lnTo>
                  <a:lnTo>
                    <a:pt x="2675" y="2526"/>
                  </a:lnTo>
                  <a:lnTo>
                    <a:pt x="2675" y="2704"/>
                  </a:lnTo>
                  <a:lnTo>
                    <a:pt x="2676" y="2590"/>
                  </a:lnTo>
                  <a:lnTo>
                    <a:pt x="2676" y="2737"/>
                  </a:lnTo>
                  <a:lnTo>
                    <a:pt x="2677" y="2576"/>
                  </a:lnTo>
                  <a:lnTo>
                    <a:pt x="2678" y="2715"/>
                  </a:lnTo>
                  <a:lnTo>
                    <a:pt x="2679" y="2621"/>
                  </a:lnTo>
                  <a:lnTo>
                    <a:pt x="2679" y="2697"/>
                  </a:lnTo>
                  <a:lnTo>
                    <a:pt x="2680" y="2473"/>
                  </a:lnTo>
                  <a:lnTo>
                    <a:pt x="2680" y="2633"/>
                  </a:lnTo>
                  <a:lnTo>
                    <a:pt x="2681" y="2473"/>
                  </a:lnTo>
                  <a:lnTo>
                    <a:pt x="2682" y="2799"/>
                  </a:lnTo>
                  <a:lnTo>
                    <a:pt x="2683" y="2502"/>
                  </a:lnTo>
                  <a:lnTo>
                    <a:pt x="2684" y="2772"/>
                  </a:lnTo>
                  <a:lnTo>
                    <a:pt x="2684" y="2510"/>
                  </a:lnTo>
                  <a:lnTo>
                    <a:pt x="2686" y="2770"/>
                  </a:lnTo>
                  <a:lnTo>
                    <a:pt x="2686" y="2556"/>
                  </a:lnTo>
                  <a:lnTo>
                    <a:pt x="2688" y="2774"/>
                  </a:lnTo>
                  <a:lnTo>
                    <a:pt x="2689" y="2604"/>
                  </a:lnTo>
                  <a:lnTo>
                    <a:pt x="2690" y="2817"/>
                  </a:lnTo>
                  <a:lnTo>
                    <a:pt x="2690" y="2712"/>
                  </a:lnTo>
                  <a:lnTo>
                    <a:pt x="2691" y="2780"/>
                  </a:lnTo>
                  <a:lnTo>
                    <a:pt x="2692" y="2495"/>
                  </a:lnTo>
                  <a:lnTo>
                    <a:pt x="2693" y="2749"/>
                  </a:lnTo>
                  <a:lnTo>
                    <a:pt x="2694" y="2497"/>
                  </a:lnTo>
                  <a:lnTo>
                    <a:pt x="2695" y="2770"/>
                  </a:lnTo>
                  <a:lnTo>
                    <a:pt x="2696" y="2557"/>
                  </a:lnTo>
                  <a:lnTo>
                    <a:pt x="2697" y="2646"/>
                  </a:lnTo>
                  <a:lnTo>
                    <a:pt x="2697" y="2576"/>
                  </a:lnTo>
                  <a:lnTo>
                    <a:pt x="2698" y="2688"/>
                  </a:lnTo>
                  <a:lnTo>
                    <a:pt x="2698" y="2451"/>
                  </a:lnTo>
                  <a:lnTo>
                    <a:pt x="2699" y="2828"/>
                  </a:lnTo>
                  <a:lnTo>
                    <a:pt x="2700" y="2613"/>
                  </a:lnTo>
                  <a:lnTo>
                    <a:pt x="2701" y="2729"/>
                  </a:lnTo>
                  <a:lnTo>
                    <a:pt x="2701" y="2601"/>
                  </a:lnTo>
                  <a:lnTo>
                    <a:pt x="2702" y="2770"/>
                  </a:lnTo>
                  <a:lnTo>
                    <a:pt x="2703" y="2528"/>
                  </a:lnTo>
                  <a:lnTo>
                    <a:pt x="2704" y="2772"/>
                  </a:lnTo>
                  <a:lnTo>
                    <a:pt x="2705" y="2587"/>
                  </a:lnTo>
                  <a:lnTo>
                    <a:pt x="2705" y="2777"/>
                  </a:lnTo>
                  <a:lnTo>
                    <a:pt x="2706" y="2407"/>
                  </a:lnTo>
                  <a:lnTo>
                    <a:pt x="2706" y="2798"/>
                  </a:lnTo>
                  <a:lnTo>
                    <a:pt x="2708" y="2572"/>
                  </a:lnTo>
                  <a:lnTo>
                    <a:pt x="2709" y="2745"/>
                  </a:lnTo>
                  <a:lnTo>
                    <a:pt x="2709" y="2592"/>
                  </a:lnTo>
                  <a:lnTo>
                    <a:pt x="2710" y="2751"/>
                  </a:lnTo>
                  <a:lnTo>
                    <a:pt x="2710" y="2605"/>
                  </a:lnTo>
                  <a:lnTo>
                    <a:pt x="2711" y="2649"/>
                  </a:lnTo>
                  <a:lnTo>
                    <a:pt x="2712" y="2621"/>
                  </a:lnTo>
                  <a:lnTo>
                    <a:pt x="2712" y="2697"/>
                  </a:lnTo>
                  <a:lnTo>
                    <a:pt x="2713" y="2441"/>
                  </a:lnTo>
                  <a:lnTo>
                    <a:pt x="2713" y="2633"/>
                  </a:lnTo>
                  <a:lnTo>
                    <a:pt x="2714" y="2532"/>
                  </a:lnTo>
                  <a:lnTo>
                    <a:pt x="2714" y="2667"/>
                  </a:lnTo>
                  <a:lnTo>
                    <a:pt x="2715" y="2611"/>
                  </a:lnTo>
                  <a:lnTo>
                    <a:pt x="2715" y="2773"/>
                  </a:lnTo>
                  <a:lnTo>
                    <a:pt x="2716" y="2710"/>
                  </a:lnTo>
                  <a:lnTo>
                    <a:pt x="2716" y="2866"/>
                  </a:lnTo>
                  <a:lnTo>
                    <a:pt x="2717" y="2375"/>
                  </a:lnTo>
                  <a:lnTo>
                    <a:pt x="2719" y="2701"/>
                  </a:lnTo>
                  <a:lnTo>
                    <a:pt x="2719" y="2496"/>
                  </a:lnTo>
                  <a:lnTo>
                    <a:pt x="2720" y="2723"/>
                  </a:lnTo>
                  <a:lnTo>
                    <a:pt x="2720" y="2571"/>
                  </a:lnTo>
                  <a:lnTo>
                    <a:pt x="2721" y="2784"/>
                  </a:lnTo>
                  <a:lnTo>
                    <a:pt x="2721" y="2519"/>
                  </a:lnTo>
                  <a:lnTo>
                    <a:pt x="2722" y="2717"/>
                  </a:lnTo>
                  <a:lnTo>
                    <a:pt x="2723" y="2498"/>
                  </a:lnTo>
                  <a:lnTo>
                    <a:pt x="2724" y="2732"/>
                  </a:lnTo>
                  <a:lnTo>
                    <a:pt x="2724" y="2561"/>
                  </a:lnTo>
                  <a:lnTo>
                    <a:pt x="2725" y="2756"/>
                  </a:lnTo>
                  <a:lnTo>
                    <a:pt x="2726" y="2462"/>
                  </a:lnTo>
                  <a:lnTo>
                    <a:pt x="2727" y="2743"/>
                  </a:lnTo>
                  <a:lnTo>
                    <a:pt x="2728" y="2606"/>
                  </a:lnTo>
                  <a:lnTo>
                    <a:pt x="2728" y="2753"/>
                  </a:lnTo>
                  <a:lnTo>
                    <a:pt x="2729" y="2607"/>
                  </a:lnTo>
                  <a:lnTo>
                    <a:pt x="2729" y="2748"/>
                  </a:lnTo>
                  <a:lnTo>
                    <a:pt x="2730" y="2568"/>
                  </a:lnTo>
                  <a:lnTo>
                    <a:pt x="2731" y="2776"/>
                  </a:lnTo>
                  <a:lnTo>
                    <a:pt x="2732" y="2350"/>
                  </a:lnTo>
                  <a:lnTo>
                    <a:pt x="2732" y="2653"/>
                  </a:lnTo>
                  <a:lnTo>
                    <a:pt x="2733" y="2567"/>
                  </a:lnTo>
                  <a:lnTo>
                    <a:pt x="2734" y="2756"/>
                  </a:lnTo>
                  <a:lnTo>
                    <a:pt x="2735" y="2532"/>
                  </a:lnTo>
                  <a:lnTo>
                    <a:pt x="2735" y="2766"/>
                  </a:lnTo>
                  <a:lnTo>
                    <a:pt x="2736" y="2409"/>
                  </a:lnTo>
                  <a:lnTo>
                    <a:pt x="2737" y="2695"/>
                  </a:lnTo>
                  <a:lnTo>
                    <a:pt x="2738" y="2673"/>
                  </a:lnTo>
                  <a:lnTo>
                    <a:pt x="2738" y="2812"/>
                  </a:lnTo>
                  <a:lnTo>
                    <a:pt x="2739" y="2520"/>
                  </a:lnTo>
                  <a:lnTo>
                    <a:pt x="2739" y="2614"/>
                  </a:lnTo>
                  <a:lnTo>
                    <a:pt x="2740" y="2574"/>
                  </a:lnTo>
                  <a:lnTo>
                    <a:pt x="2741" y="2709"/>
                  </a:lnTo>
                  <a:lnTo>
                    <a:pt x="2742" y="2583"/>
                  </a:lnTo>
                  <a:lnTo>
                    <a:pt x="2742" y="2690"/>
                  </a:lnTo>
                  <a:lnTo>
                    <a:pt x="2743" y="2497"/>
                  </a:lnTo>
                  <a:lnTo>
                    <a:pt x="2744" y="2721"/>
                  </a:lnTo>
                  <a:lnTo>
                    <a:pt x="2745" y="2531"/>
                  </a:lnTo>
                  <a:lnTo>
                    <a:pt x="2746" y="2705"/>
                  </a:lnTo>
                  <a:lnTo>
                    <a:pt x="2747" y="2583"/>
                  </a:lnTo>
                  <a:lnTo>
                    <a:pt x="2748" y="2733"/>
                  </a:lnTo>
                  <a:lnTo>
                    <a:pt x="2748" y="2517"/>
                  </a:lnTo>
                  <a:lnTo>
                    <a:pt x="2750" y="2667"/>
                  </a:lnTo>
                  <a:lnTo>
                    <a:pt x="2751" y="2606"/>
                  </a:lnTo>
                  <a:lnTo>
                    <a:pt x="2751" y="2790"/>
                  </a:lnTo>
                  <a:lnTo>
                    <a:pt x="2753" y="2450"/>
                  </a:lnTo>
                  <a:lnTo>
                    <a:pt x="2753" y="2710"/>
                  </a:lnTo>
                  <a:lnTo>
                    <a:pt x="2754" y="2556"/>
                  </a:lnTo>
                  <a:lnTo>
                    <a:pt x="2754" y="2833"/>
                  </a:lnTo>
                  <a:lnTo>
                    <a:pt x="2755" y="2474"/>
                  </a:lnTo>
                  <a:lnTo>
                    <a:pt x="2755" y="2676"/>
                  </a:lnTo>
                  <a:lnTo>
                    <a:pt x="2756" y="2567"/>
                  </a:lnTo>
                  <a:lnTo>
                    <a:pt x="2756" y="2671"/>
                  </a:lnTo>
                  <a:lnTo>
                    <a:pt x="2757" y="2621"/>
                  </a:lnTo>
                  <a:lnTo>
                    <a:pt x="2757" y="2735"/>
                  </a:lnTo>
                  <a:lnTo>
                    <a:pt x="2758" y="2528"/>
                  </a:lnTo>
                  <a:lnTo>
                    <a:pt x="2759" y="2812"/>
                  </a:lnTo>
                  <a:lnTo>
                    <a:pt x="2759" y="2529"/>
                  </a:lnTo>
                  <a:lnTo>
                    <a:pt x="2760" y="2778"/>
                  </a:lnTo>
                  <a:lnTo>
                    <a:pt x="2760" y="2587"/>
                  </a:lnTo>
                  <a:lnTo>
                    <a:pt x="2761" y="2716"/>
                  </a:lnTo>
                  <a:lnTo>
                    <a:pt x="2762" y="2461"/>
                  </a:lnTo>
                  <a:lnTo>
                    <a:pt x="2764" y="2867"/>
                  </a:lnTo>
                  <a:lnTo>
                    <a:pt x="2764" y="2547"/>
                  </a:lnTo>
                  <a:lnTo>
                    <a:pt x="2765" y="2643"/>
                  </a:lnTo>
                  <a:lnTo>
                    <a:pt x="2765" y="2551"/>
                  </a:lnTo>
                  <a:lnTo>
                    <a:pt x="2766" y="2746"/>
                  </a:lnTo>
                  <a:lnTo>
                    <a:pt x="2767" y="2526"/>
                  </a:lnTo>
                  <a:lnTo>
                    <a:pt x="2767" y="2724"/>
                  </a:lnTo>
                  <a:lnTo>
                    <a:pt x="2768" y="2625"/>
                  </a:lnTo>
                  <a:lnTo>
                    <a:pt x="2768" y="2781"/>
                  </a:lnTo>
                  <a:lnTo>
                    <a:pt x="2769" y="2564"/>
                  </a:lnTo>
                  <a:lnTo>
                    <a:pt x="2769" y="2696"/>
                  </a:lnTo>
                  <a:lnTo>
                    <a:pt x="2770" y="2510"/>
                  </a:lnTo>
                  <a:lnTo>
                    <a:pt x="2771" y="2819"/>
                  </a:lnTo>
                  <a:lnTo>
                    <a:pt x="2771" y="2434"/>
                  </a:lnTo>
                  <a:lnTo>
                    <a:pt x="2773" y="2796"/>
                  </a:lnTo>
                  <a:lnTo>
                    <a:pt x="2773" y="2666"/>
                  </a:lnTo>
                  <a:lnTo>
                    <a:pt x="2774" y="2819"/>
                  </a:lnTo>
                  <a:lnTo>
                    <a:pt x="2775" y="2605"/>
                  </a:lnTo>
                  <a:lnTo>
                    <a:pt x="2775" y="2670"/>
                  </a:lnTo>
                  <a:lnTo>
                    <a:pt x="2776" y="2584"/>
                  </a:lnTo>
                  <a:lnTo>
                    <a:pt x="2777" y="2814"/>
                  </a:lnTo>
                  <a:lnTo>
                    <a:pt x="2777" y="2615"/>
                  </a:lnTo>
                  <a:lnTo>
                    <a:pt x="2778" y="2711"/>
                  </a:lnTo>
                  <a:lnTo>
                    <a:pt x="2778" y="2608"/>
                  </a:lnTo>
                  <a:lnTo>
                    <a:pt x="2779" y="2736"/>
                  </a:lnTo>
                  <a:lnTo>
                    <a:pt x="2780" y="2594"/>
                  </a:lnTo>
                  <a:lnTo>
                    <a:pt x="2780" y="2745"/>
                  </a:lnTo>
                  <a:lnTo>
                    <a:pt x="2781" y="2583"/>
                  </a:lnTo>
                  <a:lnTo>
                    <a:pt x="2781" y="2811"/>
                  </a:lnTo>
                  <a:lnTo>
                    <a:pt x="2782" y="2535"/>
                  </a:lnTo>
                  <a:lnTo>
                    <a:pt x="2784" y="2897"/>
                  </a:lnTo>
                  <a:lnTo>
                    <a:pt x="2784" y="2606"/>
                  </a:lnTo>
                  <a:lnTo>
                    <a:pt x="2785" y="2712"/>
                  </a:lnTo>
                  <a:lnTo>
                    <a:pt x="2785" y="2613"/>
                  </a:lnTo>
                  <a:lnTo>
                    <a:pt x="2786" y="2703"/>
                  </a:lnTo>
                  <a:lnTo>
                    <a:pt x="2786" y="2543"/>
                  </a:lnTo>
                  <a:lnTo>
                    <a:pt x="2787" y="2701"/>
                  </a:lnTo>
                  <a:lnTo>
                    <a:pt x="2788" y="2554"/>
                  </a:lnTo>
                  <a:lnTo>
                    <a:pt x="2788" y="2739"/>
                  </a:lnTo>
                  <a:lnTo>
                    <a:pt x="2789" y="2592"/>
                  </a:lnTo>
                  <a:lnTo>
                    <a:pt x="2790" y="2901"/>
                  </a:lnTo>
                  <a:lnTo>
                    <a:pt x="2790" y="2654"/>
                  </a:lnTo>
                  <a:lnTo>
                    <a:pt x="2791" y="2762"/>
                  </a:lnTo>
                  <a:lnTo>
                    <a:pt x="2791" y="2614"/>
                  </a:lnTo>
                  <a:lnTo>
                    <a:pt x="2792" y="2765"/>
                  </a:lnTo>
                  <a:lnTo>
                    <a:pt x="2792" y="2591"/>
                  </a:lnTo>
                  <a:lnTo>
                    <a:pt x="2793" y="2659"/>
                  </a:lnTo>
                  <a:lnTo>
                    <a:pt x="2793" y="2559"/>
                  </a:lnTo>
                  <a:lnTo>
                    <a:pt x="2794" y="2819"/>
                  </a:lnTo>
                  <a:lnTo>
                    <a:pt x="2796" y="2505"/>
                  </a:lnTo>
                  <a:lnTo>
                    <a:pt x="2796" y="2707"/>
                  </a:lnTo>
                  <a:lnTo>
                    <a:pt x="2797" y="2635"/>
                  </a:lnTo>
                  <a:lnTo>
                    <a:pt x="2797" y="2752"/>
                  </a:lnTo>
                  <a:lnTo>
                    <a:pt x="2799" y="2462"/>
                  </a:lnTo>
                  <a:lnTo>
                    <a:pt x="2799" y="2683"/>
                  </a:lnTo>
                  <a:lnTo>
                    <a:pt x="2800" y="2539"/>
                  </a:lnTo>
                  <a:lnTo>
                    <a:pt x="2800" y="2736"/>
                  </a:lnTo>
                  <a:lnTo>
                    <a:pt x="2801" y="2439"/>
                  </a:lnTo>
                  <a:lnTo>
                    <a:pt x="2801" y="2700"/>
                  </a:lnTo>
                  <a:lnTo>
                    <a:pt x="2802" y="2529"/>
                  </a:lnTo>
                  <a:lnTo>
                    <a:pt x="2803" y="2696"/>
                  </a:lnTo>
                  <a:lnTo>
                    <a:pt x="2803" y="2473"/>
                  </a:lnTo>
                  <a:lnTo>
                    <a:pt x="2804" y="2759"/>
                  </a:lnTo>
                  <a:lnTo>
                    <a:pt x="2804" y="2494"/>
                  </a:lnTo>
                  <a:lnTo>
                    <a:pt x="2805" y="2748"/>
                  </a:lnTo>
                  <a:lnTo>
                    <a:pt x="2806" y="2667"/>
                  </a:lnTo>
                  <a:lnTo>
                    <a:pt x="2806" y="2789"/>
                  </a:lnTo>
                  <a:lnTo>
                    <a:pt x="2807" y="2533"/>
                  </a:lnTo>
                  <a:lnTo>
                    <a:pt x="2808" y="2803"/>
                  </a:lnTo>
                  <a:lnTo>
                    <a:pt x="2810" y="2561"/>
                  </a:lnTo>
                  <a:lnTo>
                    <a:pt x="2811" y="2812"/>
                  </a:lnTo>
                  <a:lnTo>
                    <a:pt x="2812" y="2573"/>
                  </a:lnTo>
                  <a:lnTo>
                    <a:pt x="2812" y="2688"/>
                  </a:lnTo>
                  <a:lnTo>
                    <a:pt x="2813" y="2508"/>
                  </a:lnTo>
                  <a:lnTo>
                    <a:pt x="2813" y="2712"/>
                  </a:lnTo>
                  <a:lnTo>
                    <a:pt x="2814" y="2572"/>
                  </a:lnTo>
                  <a:lnTo>
                    <a:pt x="2814" y="2785"/>
                  </a:lnTo>
                  <a:lnTo>
                    <a:pt x="2815" y="2549"/>
                  </a:lnTo>
                  <a:lnTo>
                    <a:pt x="2815" y="2689"/>
                  </a:lnTo>
                  <a:lnTo>
                    <a:pt x="2816" y="2499"/>
                  </a:lnTo>
                  <a:lnTo>
                    <a:pt x="2816" y="2682"/>
                  </a:lnTo>
                  <a:lnTo>
                    <a:pt x="2817" y="2508"/>
                  </a:lnTo>
                  <a:lnTo>
                    <a:pt x="2818" y="2647"/>
                  </a:lnTo>
                  <a:lnTo>
                    <a:pt x="2818" y="2560"/>
                  </a:lnTo>
                  <a:lnTo>
                    <a:pt x="2819" y="2766"/>
                  </a:lnTo>
                  <a:lnTo>
                    <a:pt x="2820" y="2558"/>
                  </a:lnTo>
                  <a:lnTo>
                    <a:pt x="2821" y="2563"/>
                  </a:lnTo>
                  <a:lnTo>
                    <a:pt x="2821" y="2476"/>
                  </a:lnTo>
                  <a:lnTo>
                    <a:pt x="2823" y="2842"/>
                  </a:lnTo>
                  <a:lnTo>
                    <a:pt x="2824" y="2588"/>
                  </a:lnTo>
                  <a:lnTo>
                    <a:pt x="2825" y="2716"/>
                  </a:lnTo>
                  <a:lnTo>
                    <a:pt x="2825" y="2577"/>
                  </a:lnTo>
                  <a:lnTo>
                    <a:pt x="2826" y="2780"/>
                  </a:lnTo>
                  <a:lnTo>
                    <a:pt x="2826" y="2648"/>
                  </a:lnTo>
                  <a:lnTo>
                    <a:pt x="2827" y="2760"/>
                  </a:lnTo>
                  <a:lnTo>
                    <a:pt x="2827" y="2629"/>
                  </a:lnTo>
                  <a:lnTo>
                    <a:pt x="2828" y="2901"/>
                  </a:lnTo>
                  <a:lnTo>
                    <a:pt x="2830" y="2441"/>
                  </a:lnTo>
                  <a:lnTo>
                    <a:pt x="2830" y="2668"/>
                  </a:lnTo>
                  <a:lnTo>
                    <a:pt x="2831" y="2522"/>
                  </a:lnTo>
                  <a:lnTo>
                    <a:pt x="2832" y="2599"/>
                  </a:lnTo>
                  <a:lnTo>
                    <a:pt x="2832" y="2469"/>
                  </a:lnTo>
                  <a:lnTo>
                    <a:pt x="2833" y="2742"/>
                  </a:lnTo>
                  <a:lnTo>
                    <a:pt x="2834" y="2554"/>
                  </a:lnTo>
                  <a:lnTo>
                    <a:pt x="2834" y="2652"/>
                  </a:lnTo>
                  <a:lnTo>
                    <a:pt x="2835" y="2531"/>
                  </a:lnTo>
                  <a:lnTo>
                    <a:pt x="2836" y="2710"/>
                  </a:lnTo>
                  <a:lnTo>
                    <a:pt x="2837" y="2558"/>
                  </a:lnTo>
                  <a:lnTo>
                    <a:pt x="2838" y="2742"/>
                  </a:lnTo>
                  <a:lnTo>
                    <a:pt x="2839" y="2504"/>
                  </a:lnTo>
                  <a:lnTo>
                    <a:pt x="2840" y="2729"/>
                  </a:lnTo>
                  <a:lnTo>
                    <a:pt x="2841" y="2599"/>
                  </a:lnTo>
                  <a:lnTo>
                    <a:pt x="2842" y="2781"/>
                  </a:lnTo>
                  <a:lnTo>
                    <a:pt x="2842" y="2429"/>
                  </a:lnTo>
                  <a:lnTo>
                    <a:pt x="2843" y="2696"/>
                  </a:lnTo>
                  <a:lnTo>
                    <a:pt x="2843" y="2490"/>
                  </a:lnTo>
                  <a:lnTo>
                    <a:pt x="2844" y="2719"/>
                  </a:lnTo>
                  <a:lnTo>
                    <a:pt x="2845" y="2533"/>
                  </a:lnTo>
                  <a:lnTo>
                    <a:pt x="2845" y="2812"/>
                  </a:lnTo>
                  <a:lnTo>
                    <a:pt x="2846" y="2502"/>
                  </a:lnTo>
                  <a:lnTo>
                    <a:pt x="2846" y="2671"/>
                  </a:lnTo>
                  <a:lnTo>
                    <a:pt x="2847" y="2576"/>
                  </a:lnTo>
                  <a:lnTo>
                    <a:pt x="2848" y="2690"/>
                  </a:lnTo>
                  <a:lnTo>
                    <a:pt x="2848" y="2447"/>
                  </a:lnTo>
                  <a:lnTo>
                    <a:pt x="2849" y="2749"/>
                  </a:lnTo>
                  <a:lnTo>
                    <a:pt x="2851" y="2547"/>
                  </a:lnTo>
                  <a:lnTo>
                    <a:pt x="2852" y="2715"/>
                  </a:lnTo>
                  <a:lnTo>
                    <a:pt x="2853" y="2565"/>
                  </a:lnTo>
                  <a:lnTo>
                    <a:pt x="2854" y="2733"/>
                  </a:lnTo>
                  <a:lnTo>
                    <a:pt x="2854" y="2560"/>
                  </a:lnTo>
                  <a:lnTo>
                    <a:pt x="2855" y="2676"/>
                  </a:lnTo>
                  <a:lnTo>
                    <a:pt x="2855" y="2511"/>
                  </a:lnTo>
                  <a:lnTo>
                    <a:pt x="2856" y="2691"/>
                  </a:lnTo>
                  <a:lnTo>
                    <a:pt x="2856" y="2558"/>
                  </a:lnTo>
                  <a:lnTo>
                    <a:pt x="2857" y="2588"/>
                  </a:lnTo>
                  <a:lnTo>
                    <a:pt x="2857" y="2513"/>
                  </a:lnTo>
                  <a:lnTo>
                    <a:pt x="2858" y="2724"/>
                  </a:lnTo>
                  <a:lnTo>
                    <a:pt x="2859" y="2490"/>
                  </a:lnTo>
                  <a:lnTo>
                    <a:pt x="2860" y="2700"/>
                  </a:lnTo>
                  <a:lnTo>
                    <a:pt x="2860" y="2612"/>
                  </a:lnTo>
                  <a:lnTo>
                    <a:pt x="2861" y="2676"/>
                  </a:lnTo>
                  <a:lnTo>
                    <a:pt x="2861" y="2532"/>
                  </a:lnTo>
                  <a:lnTo>
                    <a:pt x="2862" y="2733"/>
                  </a:lnTo>
                  <a:lnTo>
                    <a:pt x="2863" y="2656"/>
                  </a:lnTo>
                  <a:lnTo>
                    <a:pt x="2863" y="2718"/>
                  </a:lnTo>
                  <a:lnTo>
                    <a:pt x="2865" y="2505"/>
                  </a:lnTo>
                  <a:lnTo>
                    <a:pt x="2866" y="2886"/>
                  </a:lnTo>
                  <a:lnTo>
                    <a:pt x="2866" y="2614"/>
                  </a:lnTo>
                  <a:lnTo>
                    <a:pt x="2867" y="2683"/>
                  </a:lnTo>
                  <a:lnTo>
                    <a:pt x="2867" y="2607"/>
                  </a:lnTo>
                  <a:lnTo>
                    <a:pt x="2868" y="2691"/>
                  </a:lnTo>
                  <a:lnTo>
                    <a:pt x="2869" y="2494"/>
                  </a:lnTo>
                  <a:lnTo>
                    <a:pt x="2869" y="2673"/>
                  </a:lnTo>
                  <a:lnTo>
                    <a:pt x="2870" y="2538"/>
                  </a:lnTo>
                  <a:lnTo>
                    <a:pt x="2871" y="2820"/>
                  </a:lnTo>
                  <a:lnTo>
                    <a:pt x="2871" y="2659"/>
                  </a:lnTo>
                  <a:lnTo>
                    <a:pt x="2872" y="2733"/>
                  </a:lnTo>
                  <a:lnTo>
                    <a:pt x="2872" y="2557"/>
                  </a:lnTo>
                  <a:lnTo>
                    <a:pt x="2874" y="2792"/>
                  </a:lnTo>
                  <a:lnTo>
                    <a:pt x="2874" y="2680"/>
                  </a:lnTo>
                  <a:lnTo>
                    <a:pt x="2875" y="2838"/>
                  </a:lnTo>
                  <a:lnTo>
                    <a:pt x="2875" y="2571"/>
                  </a:lnTo>
                  <a:lnTo>
                    <a:pt x="2876" y="2681"/>
                  </a:lnTo>
                  <a:lnTo>
                    <a:pt x="2876" y="2573"/>
                  </a:lnTo>
                  <a:lnTo>
                    <a:pt x="2877" y="2760"/>
                  </a:lnTo>
                  <a:lnTo>
                    <a:pt x="2877" y="2522"/>
                  </a:lnTo>
                  <a:lnTo>
                    <a:pt x="2878" y="2698"/>
                  </a:lnTo>
                  <a:lnTo>
                    <a:pt x="2878" y="2591"/>
                  </a:lnTo>
                  <a:lnTo>
                    <a:pt x="2880" y="2767"/>
                  </a:lnTo>
                  <a:lnTo>
                    <a:pt x="2881" y="2533"/>
                  </a:lnTo>
                  <a:lnTo>
                    <a:pt x="2881" y="2645"/>
                  </a:lnTo>
                  <a:lnTo>
                    <a:pt x="2882" y="2553"/>
                  </a:lnTo>
                  <a:lnTo>
                    <a:pt x="2882" y="2814"/>
                  </a:lnTo>
                  <a:lnTo>
                    <a:pt x="2883" y="2614"/>
                  </a:lnTo>
                  <a:lnTo>
                    <a:pt x="2883" y="2822"/>
                  </a:lnTo>
                  <a:lnTo>
                    <a:pt x="2884" y="2518"/>
                  </a:lnTo>
                  <a:lnTo>
                    <a:pt x="2884" y="2666"/>
                  </a:lnTo>
                  <a:lnTo>
                    <a:pt x="2885" y="2616"/>
                  </a:lnTo>
                  <a:lnTo>
                    <a:pt x="2885" y="2799"/>
                  </a:lnTo>
                  <a:lnTo>
                    <a:pt x="2886" y="2505"/>
                  </a:lnTo>
                  <a:lnTo>
                    <a:pt x="2887" y="2736"/>
                  </a:lnTo>
                  <a:lnTo>
                    <a:pt x="2887" y="2516"/>
                  </a:lnTo>
                  <a:lnTo>
                    <a:pt x="2888" y="2712"/>
                  </a:lnTo>
                  <a:lnTo>
                    <a:pt x="2889" y="2570"/>
                  </a:lnTo>
                  <a:lnTo>
                    <a:pt x="2889" y="2744"/>
                  </a:lnTo>
                  <a:lnTo>
                    <a:pt x="2890" y="2577"/>
                  </a:lnTo>
                  <a:lnTo>
                    <a:pt x="2891" y="2712"/>
                  </a:lnTo>
                  <a:lnTo>
                    <a:pt x="2892" y="2509"/>
                  </a:lnTo>
                  <a:lnTo>
                    <a:pt x="2892" y="2756"/>
                  </a:lnTo>
                  <a:lnTo>
                    <a:pt x="2893" y="2590"/>
                  </a:lnTo>
                  <a:lnTo>
                    <a:pt x="2894" y="2742"/>
                  </a:lnTo>
                  <a:lnTo>
                    <a:pt x="2895" y="2580"/>
                  </a:lnTo>
                  <a:lnTo>
                    <a:pt x="2896" y="2853"/>
                  </a:lnTo>
                  <a:lnTo>
                    <a:pt x="2896" y="2572"/>
                  </a:lnTo>
                  <a:lnTo>
                    <a:pt x="2897" y="2817"/>
                  </a:lnTo>
                  <a:lnTo>
                    <a:pt x="2897" y="2635"/>
                  </a:lnTo>
                  <a:lnTo>
                    <a:pt x="2898" y="2763"/>
                  </a:lnTo>
                  <a:lnTo>
                    <a:pt x="2899" y="2528"/>
                  </a:lnTo>
                  <a:lnTo>
                    <a:pt x="2900" y="2872"/>
                  </a:lnTo>
                  <a:lnTo>
                    <a:pt x="2900" y="2605"/>
                  </a:lnTo>
                  <a:lnTo>
                    <a:pt x="2901" y="2741"/>
                  </a:lnTo>
                  <a:lnTo>
                    <a:pt x="2902" y="2561"/>
                  </a:lnTo>
                  <a:lnTo>
                    <a:pt x="2902" y="2836"/>
                  </a:lnTo>
                  <a:lnTo>
                    <a:pt x="2903" y="2530"/>
                  </a:lnTo>
                  <a:lnTo>
                    <a:pt x="2904" y="2677"/>
                  </a:lnTo>
                  <a:lnTo>
                    <a:pt x="2905" y="2633"/>
                  </a:lnTo>
                  <a:lnTo>
                    <a:pt x="2905" y="2797"/>
                  </a:lnTo>
                  <a:lnTo>
                    <a:pt x="2906" y="2576"/>
                  </a:lnTo>
                  <a:lnTo>
                    <a:pt x="2906" y="2705"/>
                  </a:lnTo>
                  <a:lnTo>
                    <a:pt x="2907" y="2457"/>
                  </a:lnTo>
                  <a:lnTo>
                    <a:pt x="2907" y="2723"/>
                  </a:lnTo>
                  <a:lnTo>
                    <a:pt x="2908" y="2496"/>
                  </a:lnTo>
                  <a:lnTo>
                    <a:pt x="2910" y="2805"/>
                  </a:lnTo>
                  <a:lnTo>
                    <a:pt x="2910" y="2601"/>
                  </a:lnTo>
                  <a:lnTo>
                    <a:pt x="2911" y="2786"/>
                  </a:lnTo>
                  <a:lnTo>
                    <a:pt x="2911" y="2640"/>
                  </a:lnTo>
                  <a:lnTo>
                    <a:pt x="2912" y="2840"/>
                  </a:lnTo>
                  <a:lnTo>
                    <a:pt x="2912" y="2533"/>
                  </a:lnTo>
                  <a:lnTo>
                    <a:pt x="2914" y="2770"/>
                  </a:lnTo>
                  <a:lnTo>
                    <a:pt x="2915" y="2557"/>
                  </a:lnTo>
                  <a:lnTo>
                    <a:pt x="2915" y="2753"/>
                  </a:lnTo>
                  <a:lnTo>
                    <a:pt x="2917" y="2476"/>
                  </a:lnTo>
                  <a:lnTo>
                    <a:pt x="2918" y="2735"/>
                  </a:lnTo>
                  <a:lnTo>
                    <a:pt x="2919" y="2553"/>
                  </a:lnTo>
                  <a:lnTo>
                    <a:pt x="2920" y="2710"/>
                  </a:lnTo>
                  <a:lnTo>
                    <a:pt x="2920" y="2542"/>
                  </a:lnTo>
                  <a:lnTo>
                    <a:pt x="2921" y="2668"/>
                  </a:lnTo>
                  <a:lnTo>
                    <a:pt x="2922" y="2440"/>
                  </a:lnTo>
                  <a:lnTo>
                    <a:pt x="2922" y="2695"/>
                  </a:lnTo>
                  <a:lnTo>
                    <a:pt x="2923" y="2528"/>
                  </a:lnTo>
                  <a:lnTo>
                    <a:pt x="2923" y="2709"/>
                  </a:lnTo>
                  <a:lnTo>
                    <a:pt x="2924" y="2590"/>
                  </a:lnTo>
                  <a:lnTo>
                    <a:pt x="2924" y="2686"/>
                  </a:lnTo>
                  <a:lnTo>
                    <a:pt x="2925" y="2557"/>
                  </a:lnTo>
                  <a:lnTo>
                    <a:pt x="2925" y="2755"/>
                  </a:lnTo>
                  <a:lnTo>
                    <a:pt x="2926" y="2552"/>
                  </a:lnTo>
                  <a:lnTo>
                    <a:pt x="2926" y="2764"/>
                  </a:lnTo>
                  <a:lnTo>
                    <a:pt x="2927" y="2560"/>
                  </a:lnTo>
                  <a:lnTo>
                    <a:pt x="2928" y="2732"/>
                  </a:lnTo>
                  <a:lnTo>
                    <a:pt x="2930" y="2473"/>
                  </a:lnTo>
                  <a:lnTo>
                    <a:pt x="2930" y="2724"/>
                  </a:lnTo>
                  <a:lnTo>
                    <a:pt x="2931" y="2565"/>
                  </a:lnTo>
                  <a:lnTo>
                    <a:pt x="2931" y="2687"/>
                  </a:lnTo>
                  <a:lnTo>
                    <a:pt x="2932" y="2581"/>
                  </a:lnTo>
                  <a:lnTo>
                    <a:pt x="2932" y="2695"/>
                  </a:lnTo>
                  <a:lnTo>
                    <a:pt x="2933" y="2536"/>
                  </a:lnTo>
                  <a:lnTo>
                    <a:pt x="2934" y="2771"/>
                  </a:lnTo>
                  <a:lnTo>
                    <a:pt x="2934" y="2565"/>
                  </a:lnTo>
                  <a:lnTo>
                    <a:pt x="2935" y="2725"/>
                  </a:lnTo>
                  <a:lnTo>
                    <a:pt x="2936" y="2564"/>
                  </a:lnTo>
                  <a:lnTo>
                    <a:pt x="2937" y="2708"/>
                  </a:lnTo>
                  <a:lnTo>
                    <a:pt x="2937" y="2633"/>
                  </a:lnTo>
                  <a:lnTo>
                    <a:pt x="2938" y="2751"/>
                  </a:lnTo>
                  <a:lnTo>
                    <a:pt x="2938" y="2673"/>
                  </a:lnTo>
                  <a:lnTo>
                    <a:pt x="2939" y="2675"/>
                  </a:lnTo>
                  <a:lnTo>
                    <a:pt x="2939" y="2516"/>
                  </a:lnTo>
                  <a:lnTo>
                    <a:pt x="2940" y="2689"/>
                  </a:lnTo>
                  <a:lnTo>
                    <a:pt x="2940" y="2580"/>
                  </a:lnTo>
                  <a:lnTo>
                    <a:pt x="2941" y="2661"/>
                  </a:lnTo>
                  <a:lnTo>
                    <a:pt x="2941" y="2580"/>
                  </a:lnTo>
                  <a:lnTo>
                    <a:pt x="2942" y="2737"/>
                  </a:lnTo>
                  <a:lnTo>
                    <a:pt x="2942" y="2553"/>
                  </a:lnTo>
                  <a:lnTo>
                    <a:pt x="2943" y="2814"/>
                  </a:lnTo>
                  <a:lnTo>
                    <a:pt x="2944" y="2671"/>
                  </a:lnTo>
                  <a:lnTo>
                    <a:pt x="2944" y="2851"/>
                  </a:lnTo>
                  <a:lnTo>
                    <a:pt x="2945" y="2510"/>
                  </a:lnTo>
                  <a:lnTo>
                    <a:pt x="2945" y="2662"/>
                  </a:lnTo>
                  <a:lnTo>
                    <a:pt x="2946" y="2509"/>
                  </a:lnTo>
                  <a:lnTo>
                    <a:pt x="2947" y="2696"/>
                  </a:lnTo>
                  <a:lnTo>
                    <a:pt x="2947" y="2616"/>
                  </a:lnTo>
                  <a:lnTo>
                    <a:pt x="2948" y="2724"/>
                  </a:lnTo>
                  <a:lnTo>
                    <a:pt x="2949" y="2601"/>
                  </a:lnTo>
                  <a:lnTo>
                    <a:pt x="2949" y="2826"/>
                  </a:lnTo>
                  <a:lnTo>
                    <a:pt x="2950" y="2532"/>
                  </a:lnTo>
                  <a:lnTo>
                    <a:pt x="2951" y="2719"/>
                  </a:lnTo>
                  <a:lnTo>
                    <a:pt x="2951" y="2530"/>
                  </a:lnTo>
                  <a:lnTo>
                    <a:pt x="2952" y="2662"/>
                  </a:lnTo>
                  <a:lnTo>
                    <a:pt x="2952" y="2511"/>
                  </a:lnTo>
                  <a:lnTo>
                    <a:pt x="2953" y="2749"/>
                  </a:lnTo>
                  <a:lnTo>
                    <a:pt x="2955" y="2515"/>
                  </a:lnTo>
                  <a:lnTo>
                    <a:pt x="2955" y="2822"/>
                  </a:lnTo>
                  <a:lnTo>
                    <a:pt x="2956" y="2604"/>
                  </a:lnTo>
                  <a:lnTo>
                    <a:pt x="2957" y="2867"/>
                  </a:lnTo>
                  <a:lnTo>
                    <a:pt x="2957" y="2616"/>
                  </a:lnTo>
                  <a:lnTo>
                    <a:pt x="2958" y="2777"/>
                  </a:lnTo>
                  <a:lnTo>
                    <a:pt x="2959" y="2462"/>
                  </a:lnTo>
                  <a:lnTo>
                    <a:pt x="2960" y="2790"/>
                  </a:lnTo>
                  <a:lnTo>
                    <a:pt x="2960" y="2545"/>
                  </a:lnTo>
                  <a:lnTo>
                    <a:pt x="2961" y="2737"/>
                  </a:lnTo>
                  <a:lnTo>
                    <a:pt x="2961" y="2538"/>
                  </a:lnTo>
                  <a:lnTo>
                    <a:pt x="2962" y="2655"/>
                  </a:lnTo>
                  <a:lnTo>
                    <a:pt x="2963" y="2495"/>
                  </a:lnTo>
                  <a:lnTo>
                    <a:pt x="2963" y="2822"/>
                  </a:lnTo>
                  <a:lnTo>
                    <a:pt x="2964" y="2553"/>
                  </a:lnTo>
                  <a:lnTo>
                    <a:pt x="2964" y="2714"/>
                  </a:lnTo>
                  <a:lnTo>
                    <a:pt x="2965" y="2611"/>
                  </a:lnTo>
                  <a:lnTo>
                    <a:pt x="2966" y="2759"/>
                  </a:lnTo>
                  <a:lnTo>
                    <a:pt x="2967" y="2526"/>
                  </a:lnTo>
                  <a:lnTo>
                    <a:pt x="2967" y="2722"/>
                  </a:lnTo>
                  <a:lnTo>
                    <a:pt x="2968" y="2599"/>
                  </a:lnTo>
                  <a:lnTo>
                    <a:pt x="2969" y="2748"/>
                  </a:lnTo>
                  <a:lnTo>
                    <a:pt x="2969" y="2600"/>
                  </a:lnTo>
                  <a:lnTo>
                    <a:pt x="2970" y="2674"/>
                  </a:lnTo>
                  <a:lnTo>
                    <a:pt x="2971" y="2524"/>
                  </a:lnTo>
                  <a:lnTo>
                    <a:pt x="2972" y="2702"/>
                  </a:lnTo>
                  <a:lnTo>
                    <a:pt x="2973" y="2490"/>
                  </a:lnTo>
                  <a:lnTo>
                    <a:pt x="2974" y="2810"/>
                  </a:lnTo>
                  <a:lnTo>
                    <a:pt x="2974" y="2564"/>
                  </a:lnTo>
                  <a:lnTo>
                    <a:pt x="2975" y="2652"/>
                  </a:lnTo>
                  <a:lnTo>
                    <a:pt x="2976" y="2503"/>
                  </a:lnTo>
                  <a:lnTo>
                    <a:pt x="2976" y="2643"/>
                  </a:lnTo>
                  <a:lnTo>
                    <a:pt x="2977" y="2578"/>
                  </a:lnTo>
                  <a:lnTo>
                    <a:pt x="2978" y="2869"/>
                  </a:lnTo>
                  <a:lnTo>
                    <a:pt x="2978" y="2554"/>
                  </a:lnTo>
                  <a:lnTo>
                    <a:pt x="2979" y="2792"/>
                  </a:lnTo>
                  <a:lnTo>
                    <a:pt x="2980" y="2496"/>
                  </a:lnTo>
                  <a:lnTo>
                    <a:pt x="2980" y="2796"/>
                  </a:lnTo>
                  <a:lnTo>
                    <a:pt x="2981" y="2552"/>
                  </a:lnTo>
                  <a:lnTo>
                    <a:pt x="2981" y="2780"/>
                  </a:lnTo>
                  <a:lnTo>
                    <a:pt x="2982" y="2536"/>
                  </a:lnTo>
                  <a:lnTo>
                    <a:pt x="2983" y="2785"/>
                  </a:lnTo>
                  <a:lnTo>
                    <a:pt x="2983" y="2540"/>
                  </a:lnTo>
                  <a:lnTo>
                    <a:pt x="2984" y="2752"/>
                  </a:lnTo>
                  <a:lnTo>
                    <a:pt x="2985" y="2568"/>
                  </a:lnTo>
                  <a:lnTo>
                    <a:pt x="2986" y="2662"/>
                  </a:lnTo>
                  <a:lnTo>
                    <a:pt x="2986" y="2556"/>
                  </a:lnTo>
                  <a:lnTo>
                    <a:pt x="2987" y="2641"/>
                  </a:lnTo>
                  <a:lnTo>
                    <a:pt x="2987" y="2523"/>
                  </a:lnTo>
                  <a:lnTo>
                    <a:pt x="2988" y="2668"/>
                  </a:lnTo>
                  <a:lnTo>
                    <a:pt x="2989" y="2464"/>
                  </a:lnTo>
                  <a:lnTo>
                    <a:pt x="2990" y="2723"/>
                  </a:lnTo>
                  <a:lnTo>
                    <a:pt x="2990" y="2564"/>
                  </a:lnTo>
                  <a:lnTo>
                    <a:pt x="2991" y="2794"/>
                  </a:lnTo>
                  <a:lnTo>
                    <a:pt x="2992" y="2626"/>
                  </a:lnTo>
                  <a:lnTo>
                    <a:pt x="2993" y="2662"/>
                  </a:lnTo>
                  <a:lnTo>
                    <a:pt x="2993" y="2478"/>
                  </a:lnTo>
                  <a:lnTo>
                    <a:pt x="2994" y="2718"/>
                  </a:lnTo>
                  <a:lnTo>
                    <a:pt x="2994" y="2496"/>
                  </a:lnTo>
                  <a:lnTo>
                    <a:pt x="2995" y="2786"/>
                  </a:lnTo>
                  <a:lnTo>
                    <a:pt x="2996" y="2638"/>
                  </a:lnTo>
                  <a:lnTo>
                    <a:pt x="2997" y="2705"/>
                  </a:lnTo>
                  <a:lnTo>
                    <a:pt x="2997" y="2588"/>
                  </a:lnTo>
                  <a:lnTo>
                    <a:pt x="2998" y="2645"/>
                  </a:lnTo>
                  <a:lnTo>
                    <a:pt x="2998" y="2502"/>
                  </a:lnTo>
                  <a:lnTo>
                    <a:pt x="2999" y="2681"/>
                  </a:lnTo>
                  <a:lnTo>
                    <a:pt x="3000" y="2613"/>
                  </a:lnTo>
                  <a:lnTo>
                    <a:pt x="3000" y="2691"/>
                  </a:lnTo>
                  <a:lnTo>
                    <a:pt x="3001" y="2529"/>
                  </a:lnTo>
                  <a:lnTo>
                    <a:pt x="3001" y="2618"/>
                  </a:lnTo>
                  <a:lnTo>
                    <a:pt x="3002" y="2571"/>
                  </a:lnTo>
                  <a:lnTo>
                    <a:pt x="3002" y="2738"/>
                  </a:lnTo>
                  <a:lnTo>
                    <a:pt x="3003" y="2540"/>
                  </a:lnTo>
                  <a:lnTo>
                    <a:pt x="3003" y="2701"/>
                  </a:lnTo>
                  <a:lnTo>
                    <a:pt x="3004" y="2442"/>
                  </a:lnTo>
                  <a:lnTo>
                    <a:pt x="3004" y="2771"/>
                  </a:lnTo>
                  <a:lnTo>
                    <a:pt x="3005" y="2520"/>
                  </a:lnTo>
                  <a:lnTo>
                    <a:pt x="3006" y="2649"/>
                  </a:lnTo>
                  <a:lnTo>
                    <a:pt x="3006" y="2516"/>
                  </a:lnTo>
                  <a:lnTo>
                    <a:pt x="3007" y="2708"/>
                  </a:lnTo>
                  <a:lnTo>
                    <a:pt x="3008" y="2621"/>
                  </a:lnTo>
                  <a:lnTo>
                    <a:pt x="3008" y="2701"/>
                  </a:lnTo>
                  <a:lnTo>
                    <a:pt x="3009" y="2543"/>
                  </a:lnTo>
                  <a:lnTo>
                    <a:pt x="3009" y="2766"/>
                  </a:lnTo>
                  <a:lnTo>
                    <a:pt x="3010" y="2542"/>
                  </a:lnTo>
                  <a:lnTo>
                    <a:pt x="3011" y="2704"/>
                  </a:lnTo>
                  <a:lnTo>
                    <a:pt x="3011" y="2457"/>
                  </a:lnTo>
                  <a:lnTo>
                    <a:pt x="3012" y="2745"/>
                  </a:lnTo>
                  <a:lnTo>
                    <a:pt x="3012" y="2621"/>
                  </a:lnTo>
                  <a:lnTo>
                    <a:pt x="3013" y="2736"/>
                  </a:lnTo>
                  <a:lnTo>
                    <a:pt x="3013" y="2497"/>
                  </a:lnTo>
                  <a:lnTo>
                    <a:pt x="3014" y="2677"/>
                  </a:lnTo>
                  <a:lnTo>
                    <a:pt x="3014" y="2474"/>
                  </a:lnTo>
                  <a:lnTo>
                    <a:pt x="3015" y="2694"/>
                  </a:lnTo>
                  <a:lnTo>
                    <a:pt x="3016" y="2509"/>
                  </a:lnTo>
                  <a:lnTo>
                    <a:pt x="3017" y="2891"/>
                  </a:lnTo>
                  <a:lnTo>
                    <a:pt x="3019" y="2476"/>
                  </a:lnTo>
                  <a:lnTo>
                    <a:pt x="3019" y="2629"/>
                  </a:lnTo>
                  <a:lnTo>
                    <a:pt x="3020" y="2461"/>
                  </a:lnTo>
                  <a:lnTo>
                    <a:pt x="3021" y="2695"/>
                  </a:lnTo>
                  <a:lnTo>
                    <a:pt x="3022" y="2509"/>
                  </a:lnTo>
                  <a:lnTo>
                    <a:pt x="3022" y="2646"/>
                  </a:lnTo>
                  <a:lnTo>
                    <a:pt x="3023" y="2494"/>
                  </a:lnTo>
                  <a:lnTo>
                    <a:pt x="3024" y="2756"/>
                  </a:lnTo>
                  <a:lnTo>
                    <a:pt x="3024" y="2608"/>
                  </a:lnTo>
                  <a:lnTo>
                    <a:pt x="3025" y="2633"/>
                  </a:lnTo>
                  <a:lnTo>
                    <a:pt x="3025" y="2504"/>
                  </a:lnTo>
                  <a:lnTo>
                    <a:pt x="3026" y="2767"/>
                  </a:lnTo>
                  <a:lnTo>
                    <a:pt x="3027" y="2481"/>
                  </a:lnTo>
                  <a:lnTo>
                    <a:pt x="3028" y="2686"/>
                  </a:lnTo>
                  <a:lnTo>
                    <a:pt x="3028" y="2568"/>
                  </a:lnTo>
                  <a:lnTo>
                    <a:pt x="3029" y="2664"/>
                  </a:lnTo>
                  <a:lnTo>
                    <a:pt x="3030" y="2510"/>
                  </a:lnTo>
                  <a:lnTo>
                    <a:pt x="3030" y="2607"/>
                  </a:lnTo>
                  <a:lnTo>
                    <a:pt x="3031" y="2462"/>
                  </a:lnTo>
                  <a:lnTo>
                    <a:pt x="3032" y="2710"/>
                  </a:lnTo>
                  <a:lnTo>
                    <a:pt x="3033" y="2540"/>
                  </a:lnTo>
                  <a:lnTo>
                    <a:pt x="3033" y="2745"/>
                  </a:lnTo>
                  <a:lnTo>
                    <a:pt x="3034" y="2587"/>
                  </a:lnTo>
                  <a:lnTo>
                    <a:pt x="3035" y="2697"/>
                  </a:lnTo>
                  <a:lnTo>
                    <a:pt x="3035" y="2586"/>
                  </a:lnTo>
                  <a:lnTo>
                    <a:pt x="3036" y="2663"/>
                  </a:lnTo>
                  <a:lnTo>
                    <a:pt x="3037" y="2430"/>
                  </a:lnTo>
                  <a:lnTo>
                    <a:pt x="3037" y="2635"/>
                  </a:lnTo>
                  <a:lnTo>
                    <a:pt x="3038" y="2544"/>
                  </a:lnTo>
                  <a:lnTo>
                    <a:pt x="3038" y="2789"/>
                  </a:lnTo>
                  <a:lnTo>
                    <a:pt x="3039" y="2340"/>
                  </a:lnTo>
                  <a:lnTo>
                    <a:pt x="3040" y="2703"/>
                  </a:lnTo>
                  <a:lnTo>
                    <a:pt x="3041" y="2480"/>
                  </a:lnTo>
                  <a:lnTo>
                    <a:pt x="3043" y="2800"/>
                  </a:lnTo>
                  <a:lnTo>
                    <a:pt x="3043" y="2580"/>
                  </a:lnTo>
                  <a:lnTo>
                    <a:pt x="3044" y="2804"/>
                  </a:lnTo>
                  <a:lnTo>
                    <a:pt x="3045" y="2511"/>
                  </a:lnTo>
                  <a:lnTo>
                    <a:pt x="3046" y="2662"/>
                  </a:lnTo>
                  <a:lnTo>
                    <a:pt x="3047" y="2430"/>
                  </a:lnTo>
                  <a:lnTo>
                    <a:pt x="3048" y="2759"/>
                  </a:lnTo>
                  <a:lnTo>
                    <a:pt x="3049" y="2578"/>
                  </a:lnTo>
                  <a:lnTo>
                    <a:pt x="3049" y="2746"/>
                  </a:lnTo>
                  <a:lnTo>
                    <a:pt x="3050" y="2372"/>
                  </a:lnTo>
                  <a:lnTo>
                    <a:pt x="3051" y="2731"/>
                  </a:lnTo>
                  <a:lnTo>
                    <a:pt x="3051" y="2502"/>
                  </a:lnTo>
                  <a:lnTo>
                    <a:pt x="3052" y="2690"/>
                  </a:lnTo>
                  <a:lnTo>
                    <a:pt x="3053" y="2518"/>
                  </a:lnTo>
                  <a:lnTo>
                    <a:pt x="3053" y="2722"/>
                  </a:lnTo>
                  <a:lnTo>
                    <a:pt x="3054" y="2490"/>
                  </a:lnTo>
                  <a:lnTo>
                    <a:pt x="3054" y="2682"/>
                  </a:lnTo>
                  <a:lnTo>
                    <a:pt x="3055" y="2537"/>
                  </a:lnTo>
                  <a:lnTo>
                    <a:pt x="3057" y="2835"/>
                  </a:lnTo>
                  <a:lnTo>
                    <a:pt x="3058" y="2532"/>
                  </a:lnTo>
                  <a:lnTo>
                    <a:pt x="3058" y="2728"/>
                  </a:lnTo>
                  <a:lnTo>
                    <a:pt x="3059" y="2475"/>
                  </a:lnTo>
                  <a:lnTo>
                    <a:pt x="3060" y="2673"/>
                  </a:lnTo>
                  <a:lnTo>
                    <a:pt x="3060" y="2557"/>
                  </a:lnTo>
                  <a:lnTo>
                    <a:pt x="3061" y="2664"/>
                  </a:lnTo>
                  <a:lnTo>
                    <a:pt x="3062" y="2413"/>
                  </a:lnTo>
                  <a:lnTo>
                    <a:pt x="3062" y="2606"/>
                  </a:lnTo>
                  <a:lnTo>
                    <a:pt x="3063" y="2457"/>
                  </a:lnTo>
                  <a:lnTo>
                    <a:pt x="3064" y="2618"/>
                  </a:lnTo>
                  <a:lnTo>
                    <a:pt x="3064" y="2494"/>
                  </a:lnTo>
                  <a:lnTo>
                    <a:pt x="3066" y="2800"/>
                  </a:lnTo>
                  <a:lnTo>
                    <a:pt x="3066" y="2590"/>
                  </a:lnTo>
                  <a:lnTo>
                    <a:pt x="3067" y="2714"/>
                  </a:lnTo>
                  <a:lnTo>
                    <a:pt x="3067" y="2537"/>
                  </a:lnTo>
                  <a:lnTo>
                    <a:pt x="3068" y="2604"/>
                  </a:lnTo>
                  <a:lnTo>
                    <a:pt x="3068" y="2456"/>
                  </a:lnTo>
                  <a:lnTo>
                    <a:pt x="3070" y="2806"/>
                  </a:lnTo>
                  <a:lnTo>
                    <a:pt x="3070" y="2516"/>
                  </a:lnTo>
                  <a:lnTo>
                    <a:pt x="3071" y="2676"/>
                  </a:lnTo>
                  <a:lnTo>
                    <a:pt x="3071" y="2584"/>
                  </a:lnTo>
                  <a:lnTo>
                    <a:pt x="3072" y="2818"/>
                  </a:lnTo>
                  <a:lnTo>
                    <a:pt x="3072" y="2666"/>
                  </a:lnTo>
                  <a:lnTo>
                    <a:pt x="3073" y="2717"/>
                  </a:lnTo>
                  <a:lnTo>
                    <a:pt x="3073" y="2587"/>
                  </a:lnTo>
                  <a:lnTo>
                    <a:pt x="3074" y="2683"/>
                  </a:lnTo>
                  <a:lnTo>
                    <a:pt x="3075" y="2454"/>
                  </a:lnTo>
                  <a:lnTo>
                    <a:pt x="3076" y="2798"/>
                  </a:lnTo>
                  <a:lnTo>
                    <a:pt x="3076" y="2550"/>
                  </a:lnTo>
                  <a:lnTo>
                    <a:pt x="3077" y="2654"/>
                  </a:lnTo>
                  <a:lnTo>
                    <a:pt x="3078" y="2488"/>
                  </a:lnTo>
                  <a:lnTo>
                    <a:pt x="3078" y="2701"/>
                  </a:lnTo>
                  <a:lnTo>
                    <a:pt x="3079" y="2537"/>
                  </a:lnTo>
                  <a:lnTo>
                    <a:pt x="3080" y="2722"/>
                  </a:lnTo>
                  <a:lnTo>
                    <a:pt x="3080" y="2523"/>
                  </a:lnTo>
                  <a:lnTo>
                    <a:pt x="3081" y="2886"/>
                  </a:lnTo>
                  <a:lnTo>
                    <a:pt x="3083" y="2425"/>
                  </a:lnTo>
                  <a:lnTo>
                    <a:pt x="3083" y="2607"/>
                  </a:lnTo>
                  <a:lnTo>
                    <a:pt x="3084" y="2523"/>
                  </a:lnTo>
                  <a:lnTo>
                    <a:pt x="3084" y="2647"/>
                  </a:lnTo>
                  <a:lnTo>
                    <a:pt x="3085" y="2566"/>
                  </a:lnTo>
                  <a:lnTo>
                    <a:pt x="3085" y="2645"/>
                  </a:lnTo>
                  <a:lnTo>
                    <a:pt x="3086" y="2550"/>
                  </a:lnTo>
                  <a:lnTo>
                    <a:pt x="3087" y="2800"/>
                  </a:lnTo>
                  <a:lnTo>
                    <a:pt x="3087" y="2671"/>
                  </a:lnTo>
                  <a:lnTo>
                    <a:pt x="3088" y="2904"/>
                  </a:lnTo>
                  <a:lnTo>
                    <a:pt x="3089" y="2572"/>
                  </a:lnTo>
                  <a:lnTo>
                    <a:pt x="3090" y="2791"/>
                  </a:lnTo>
                  <a:lnTo>
                    <a:pt x="3091" y="2440"/>
                  </a:lnTo>
                  <a:lnTo>
                    <a:pt x="3092" y="2705"/>
                  </a:lnTo>
                  <a:lnTo>
                    <a:pt x="3093" y="2567"/>
                  </a:lnTo>
                  <a:lnTo>
                    <a:pt x="3094" y="2698"/>
                  </a:lnTo>
                  <a:lnTo>
                    <a:pt x="3094" y="2504"/>
                  </a:lnTo>
                  <a:lnTo>
                    <a:pt x="3095" y="2715"/>
                  </a:lnTo>
                  <a:lnTo>
                    <a:pt x="3095" y="2473"/>
                  </a:lnTo>
                  <a:lnTo>
                    <a:pt x="3096" y="2800"/>
                  </a:lnTo>
                  <a:lnTo>
                    <a:pt x="3097" y="2571"/>
                  </a:lnTo>
                  <a:lnTo>
                    <a:pt x="3097" y="2776"/>
                  </a:lnTo>
                  <a:lnTo>
                    <a:pt x="3098" y="2635"/>
                  </a:lnTo>
                  <a:lnTo>
                    <a:pt x="3098" y="2750"/>
                  </a:lnTo>
                  <a:lnTo>
                    <a:pt x="3099" y="2520"/>
                  </a:lnTo>
                  <a:lnTo>
                    <a:pt x="3099" y="2640"/>
                  </a:lnTo>
                  <a:lnTo>
                    <a:pt x="3100" y="2394"/>
                  </a:lnTo>
                  <a:lnTo>
                    <a:pt x="3101" y="2694"/>
                  </a:lnTo>
                  <a:lnTo>
                    <a:pt x="3102" y="2441"/>
                  </a:lnTo>
                  <a:lnTo>
                    <a:pt x="3102" y="2690"/>
                  </a:lnTo>
                  <a:lnTo>
                    <a:pt x="3103" y="2642"/>
                  </a:lnTo>
                  <a:lnTo>
                    <a:pt x="3103" y="2776"/>
                  </a:lnTo>
                  <a:lnTo>
                    <a:pt x="3104" y="2469"/>
                  </a:lnTo>
                  <a:lnTo>
                    <a:pt x="3106" y="2746"/>
                  </a:lnTo>
                  <a:lnTo>
                    <a:pt x="3107" y="2474"/>
                  </a:lnTo>
                  <a:lnTo>
                    <a:pt x="3108" y="2770"/>
                  </a:lnTo>
                  <a:lnTo>
                    <a:pt x="3108" y="2526"/>
                  </a:lnTo>
                  <a:lnTo>
                    <a:pt x="3110" y="2807"/>
                  </a:lnTo>
                  <a:lnTo>
                    <a:pt x="3111" y="2532"/>
                  </a:lnTo>
                  <a:lnTo>
                    <a:pt x="3112" y="2750"/>
                  </a:lnTo>
                  <a:lnTo>
                    <a:pt x="3114" y="2503"/>
                  </a:lnTo>
                  <a:lnTo>
                    <a:pt x="3114" y="2650"/>
                  </a:lnTo>
                  <a:lnTo>
                    <a:pt x="3115" y="2443"/>
                  </a:lnTo>
                  <a:lnTo>
                    <a:pt x="3116" y="2772"/>
                  </a:lnTo>
                  <a:lnTo>
                    <a:pt x="3118" y="2407"/>
                  </a:lnTo>
                  <a:lnTo>
                    <a:pt x="3118" y="2636"/>
                  </a:lnTo>
                  <a:lnTo>
                    <a:pt x="3119" y="2558"/>
                  </a:lnTo>
                  <a:lnTo>
                    <a:pt x="3120" y="2789"/>
                  </a:lnTo>
                  <a:lnTo>
                    <a:pt x="3121" y="2488"/>
                  </a:lnTo>
                  <a:lnTo>
                    <a:pt x="3121" y="2774"/>
                  </a:lnTo>
                  <a:lnTo>
                    <a:pt x="3122" y="2516"/>
                  </a:lnTo>
                  <a:lnTo>
                    <a:pt x="3123" y="2695"/>
                  </a:lnTo>
                  <a:lnTo>
                    <a:pt x="3124" y="2529"/>
                  </a:lnTo>
                  <a:lnTo>
                    <a:pt x="3124" y="2697"/>
                  </a:lnTo>
                  <a:lnTo>
                    <a:pt x="3125" y="2516"/>
                  </a:lnTo>
                  <a:lnTo>
                    <a:pt x="3125" y="2688"/>
                  </a:lnTo>
                  <a:lnTo>
                    <a:pt x="3126" y="2597"/>
                  </a:lnTo>
                  <a:lnTo>
                    <a:pt x="3126" y="2697"/>
                  </a:lnTo>
                  <a:lnTo>
                    <a:pt x="3128" y="2423"/>
                  </a:lnTo>
                  <a:lnTo>
                    <a:pt x="3128" y="2660"/>
                  </a:lnTo>
                  <a:lnTo>
                    <a:pt x="3129" y="2455"/>
                  </a:lnTo>
                  <a:lnTo>
                    <a:pt x="3130" y="2687"/>
                  </a:lnTo>
                  <a:lnTo>
                    <a:pt x="3130" y="2502"/>
                  </a:lnTo>
                  <a:lnTo>
                    <a:pt x="3131" y="2799"/>
                  </a:lnTo>
                  <a:lnTo>
                    <a:pt x="3133" y="2442"/>
                  </a:lnTo>
                  <a:lnTo>
                    <a:pt x="3133" y="2648"/>
                  </a:lnTo>
                  <a:lnTo>
                    <a:pt x="3135" y="2523"/>
                  </a:lnTo>
                  <a:lnTo>
                    <a:pt x="3136" y="2705"/>
                  </a:lnTo>
                  <a:lnTo>
                    <a:pt x="3136" y="2480"/>
                  </a:lnTo>
                  <a:lnTo>
                    <a:pt x="3137" y="2721"/>
                  </a:lnTo>
                  <a:lnTo>
                    <a:pt x="3138" y="2473"/>
                  </a:lnTo>
                  <a:lnTo>
                    <a:pt x="3138" y="2673"/>
                  </a:lnTo>
                  <a:lnTo>
                    <a:pt x="3139" y="2489"/>
                  </a:lnTo>
                  <a:lnTo>
                    <a:pt x="3140" y="2807"/>
                  </a:lnTo>
                  <a:lnTo>
                    <a:pt x="3141" y="2497"/>
                  </a:lnTo>
                  <a:lnTo>
                    <a:pt x="3141" y="2763"/>
                  </a:lnTo>
                  <a:lnTo>
                    <a:pt x="3142" y="2501"/>
                  </a:lnTo>
                  <a:lnTo>
                    <a:pt x="3142" y="2723"/>
                  </a:lnTo>
                  <a:lnTo>
                    <a:pt x="3143" y="2640"/>
                  </a:lnTo>
                  <a:lnTo>
                    <a:pt x="3144" y="2751"/>
                  </a:lnTo>
                  <a:lnTo>
                    <a:pt x="3145" y="2516"/>
                  </a:lnTo>
                  <a:lnTo>
                    <a:pt x="3145" y="2611"/>
                  </a:lnTo>
                  <a:lnTo>
                    <a:pt x="3146" y="2547"/>
                  </a:lnTo>
                  <a:lnTo>
                    <a:pt x="3147" y="2733"/>
                  </a:lnTo>
                  <a:lnTo>
                    <a:pt x="3148" y="2494"/>
                  </a:lnTo>
                  <a:lnTo>
                    <a:pt x="3149" y="2721"/>
                  </a:lnTo>
                  <a:lnTo>
                    <a:pt x="3149" y="2518"/>
                  </a:lnTo>
                  <a:lnTo>
                    <a:pt x="3150" y="2745"/>
                  </a:lnTo>
                  <a:lnTo>
                    <a:pt x="3151" y="2609"/>
                  </a:lnTo>
                  <a:lnTo>
                    <a:pt x="3151" y="2792"/>
                  </a:lnTo>
                  <a:lnTo>
                    <a:pt x="3152" y="2560"/>
                  </a:lnTo>
                  <a:lnTo>
                    <a:pt x="3152" y="2751"/>
                  </a:lnTo>
                  <a:lnTo>
                    <a:pt x="3153" y="2668"/>
                  </a:lnTo>
                  <a:lnTo>
                    <a:pt x="3153" y="2770"/>
                  </a:lnTo>
                  <a:lnTo>
                    <a:pt x="3154" y="2594"/>
                  </a:lnTo>
                  <a:lnTo>
                    <a:pt x="3155" y="2737"/>
                  </a:lnTo>
                  <a:lnTo>
                    <a:pt x="3155" y="2546"/>
                  </a:lnTo>
                  <a:lnTo>
                    <a:pt x="3156" y="2760"/>
                  </a:lnTo>
                  <a:lnTo>
                    <a:pt x="3157" y="2492"/>
                  </a:lnTo>
                  <a:lnTo>
                    <a:pt x="3158" y="2733"/>
                  </a:lnTo>
                  <a:lnTo>
                    <a:pt x="3158" y="2625"/>
                  </a:lnTo>
                  <a:lnTo>
                    <a:pt x="3159" y="2643"/>
                  </a:lnTo>
                  <a:lnTo>
                    <a:pt x="3159" y="2435"/>
                  </a:lnTo>
                  <a:lnTo>
                    <a:pt x="3160" y="2738"/>
                  </a:lnTo>
                  <a:lnTo>
                    <a:pt x="3162" y="2528"/>
                  </a:lnTo>
                  <a:lnTo>
                    <a:pt x="3162" y="2662"/>
                  </a:lnTo>
                  <a:lnTo>
                    <a:pt x="3164" y="2489"/>
                  </a:lnTo>
                  <a:lnTo>
                    <a:pt x="3164" y="2689"/>
                  </a:lnTo>
                  <a:lnTo>
                    <a:pt x="3165" y="2573"/>
                  </a:lnTo>
                  <a:lnTo>
                    <a:pt x="3165" y="2688"/>
                  </a:lnTo>
                  <a:lnTo>
                    <a:pt x="3166" y="2490"/>
                  </a:lnTo>
                  <a:lnTo>
                    <a:pt x="3166" y="2573"/>
                  </a:lnTo>
                  <a:lnTo>
                    <a:pt x="3167" y="2715"/>
                  </a:lnTo>
                  <a:lnTo>
                    <a:pt x="3168" y="2525"/>
                  </a:lnTo>
                  <a:lnTo>
                    <a:pt x="3168" y="2748"/>
                  </a:lnTo>
                  <a:lnTo>
                    <a:pt x="3169" y="2681"/>
                  </a:lnTo>
                  <a:lnTo>
                    <a:pt x="3169" y="2844"/>
                  </a:lnTo>
                  <a:lnTo>
                    <a:pt x="3171" y="2475"/>
                  </a:lnTo>
                  <a:lnTo>
                    <a:pt x="3171" y="2629"/>
                  </a:lnTo>
                  <a:lnTo>
                    <a:pt x="3172" y="2435"/>
                  </a:lnTo>
                  <a:lnTo>
                    <a:pt x="3173" y="2545"/>
                  </a:lnTo>
                  <a:lnTo>
                    <a:pt x="3173" y="2447"/>
                  </a:lnTo>
                  <a:lnTo>
                    <a:pt x="3174" y="2451"/>
                  </a:lnTo>
                  <a:lnTo>
                    <a:pt x="3174" y="2329"/>
                  </a:lnTo>
                  <a:lnTo>
                    <a:pt x="3176" y="2581"/>
                  </a:lnTo>
                  <a:lnTo>
                    <a:pt x="3176" y="2254"/>
                  </a:lnTo>
                  <a:lnTo>
                    <a:pt x="3177" y="2374"/>
                  </a:lnTo>
                  <a:lnTo>
                    <a:pt x="3177" y="1982"/>
                  </a:lnTo>
                  <a:lnTo>
                    <a:pt x="3179" y="2407"/>
                  </a:lnTo>
                  <a:lnTo>
                    <a:pt x="3180" y="2147"/>
                  </a:lnTo>
                  <a:lnTo>
                    <a:pt x="3181" y="2164"/>
                  </a:lnTo>
                  <a:lnTo>
                    <a:pt x="3181" y="2052"/>
                  </a:lnTo>
                  <a:lnTo>
                    <a:pt x="3182" y="2189"/>
                  </a:lnTo>
                  <a:lnTo>
                    <a:pt x="3183" y="2178"/>
                  </a:lnTo>
                  <a:lnTo>
                    <a:pt x="3184" y="2434"/>
                  </a:lnTo>
                  <a:lnTo>
                    <a:pt x="3185" y="2007"/>
                  </a:lnTo>
                  <a:lnTo>
                    <a:pt x="3185" y="2336"/>
                  </a:lnTo>
                  <a:lnTo>
                    <a:pt x="3186" y="2118"/>
                  </a:lnTo>
                  <a:lnTo>
                    <a:pt x="3186" y="2353"/>
                  </a:lnTo>
                  <a:lnTo>
                    <a:pt x="3187" y="2285"/>
                  </a:lnTo>
                  <a:lnTo>
                    <a:pt x="3188" y="2418"/>
                  </a:lnTo>
                  <a:lnTo>
                    <a:pt x="3189" y="2114"/>
                  </a:lnTo>
                  <a:lnTo>
                    <a:pt x="3189" y="2444"/>
                  </a:lnTo>
                  <a:lnTo>
                    <a:pt x="3190" y="2290"/>
                  </a:lnTo>
                  <a:lnTo>
                    <a:pt x="3191" y="2525"/>
                  </a:lnTo>
                  <a:lnTo>
                    <a:pt x="3192" y="2396"/>
                  </a:lnTo>
                  <a:lnTo>
                    <a:pt x="3192" y="2474"/>
                  </a:lnTo>
                  <a:lnTo>
                    <a:pt x="3193" y="2378"/>
                  </a:lnTo>
                  <a:lnTo>
                    <a:pt x="3193" y="2502"/>
                  </a:lnTo>
                  <a:lnTo>
                    <a:pt x="3194" y="2333"/>
                  </a:lnTo>
                  <a:lnTo>
                    <a:pt x="3195" y="2708"/>
                  </a:lnTo>
                  <a:lnTo>
                    <a:pt x="3195" y="2483"/>
                  </a:lnTo>
                  <a:lnTo>
                    <a:pt x="3196" y="2552"/>
                  </a:lnTo>
                  <a:lnTo>
                    <a:pt x="3196" y="2329"/>
                  </a:lnTo>
                  <a:lnTo>
                    <a:pt x="3197" y="2574"/>
                  </a:lnTo>
                  <a:lnTo>
                    <a:pt x="3198" y="2455"/>
                  </a:lnTo>
                  <a:lnTo>
                    <a:pt x="3198" y="2657"/>
                  </a:lnTo>
                  <a:lnTo>
                    <a:pt x="3199" y="2485"/>
                  </a:lnTo>
                  <a:lnTo>
                    <a:pt x="3199" y="2599"/>
                  </a:lnTo>
                  <a:lnTo>
                    <a:pt x="3200" y="2454"/>
                  </a:lnTo>
                  <a:lnTo>
                    <a:pt x="3201" y="2645"/>
                  </a:lnTo>
                  <a:lnTo>
                    <a:pt x="3201" y="2525"/>
                  </a:lnTo>
                  <a:lnTo>
                    <a:pt x="3202" y="2709"/>
                  </a:lnTo>
                  <a:lnTo>
                    <a:pt x="3202" y="2519"/>
                  </a:lnTo>
                  <a:lnTo>
                    <a:pt x="3203" y="2762"/>
                  </a:lnTo>
                  <a:lnTo>
                    <a:pt x="3203" y="2587"/>
                  </a:lnTo>
                  <a:lnTo>
                    <a:pt x="3204" y="2698"/>
                  </a:lnTo>
                  <a:lnTo>
                    <a:pt x="3205" y="2400"/>
                  </a:lnTo>
                  <a:lnTo>
                    <a:pt x="3205" y="2657"/>
                  </a:lnTo>
                  <a:lnTo>
                    <a:pt x="3206" y="2463"/>
                  </a:lnTo>
                  <a:lnTo>
                    <a:pt x="3208" y="2723"/>
                  </a:lnTo>
                  <a:lnTo>
                    <a:pt x="3208" y="2509"/>
                  </a:lnTo>
                  <a:lnTo>
                    <a:pt x="3209" y="2657"/>
                  </a:lnTo>
                  <a:lnTo>
                    <a:pt x="3209" y="2540"/>
                  </a:lnTo>
                  <a:lnTo>
                    <a:pt x="3210" y="2655"/>
                  </a:lnTo>
                  <a:lnTo>
                    <a:pt x="3211" y="2368"/>
                  </a:lnTo>
                  <a:lnTo>
                    <a:pt x="3211" y="2715"/>
                  </a:lnTo>
                  <a:lnTo>
                    <a:pt x="3212" y="2336"/>
                  </a:lnTo>
                  <a:lnTo>
                    <a:pt x="3213" y="2714"/>
                  </a:lnTo>
                  <a:lnTo>
                    <a:pt x="3214" y="2540"/>
                  </a:lnTo>
                  <a:lnTo>
                    <a:pt x="3215" y="2695"/>
                  </a:lnTo>
                  <a:lnTo>
                    <a:pt x="3216" y="2580"/>
                  </a:lnTo>
                  <a:lnTo>
                    <a:pt x="3217" y="2805"/>
                  </a:lnTo>
                  <a:lnTo>
                    <a:pt x="3217" y="2650"/>
                  </a:lnTo>
                  <a:lnTo>
                    <a:pt x="3218" y="2669"/>
                  </a:lnTo>
                  <a:lnTo>
                    <a:pt x="3218" y="2494"/>
                  </a:lnTo>
                  <a:lnTo>
                    <a:pt x="3219" y="2673"/>
                  </a:lnTo>
                  <a:lnTo>
                    <a:pt x="3219" y="2570"/>
                  </a:lnTo>
                  <a:lnTo>
                    <a:pt x="3220" y="2671"/>
                  </a:lnTo>
                  <a:lnTo>
                    <a:pt x="3220" y="2533"/>
                  </a:lnTo>
                  <a:lnTo>
                    <a:pt x="3222" y="2664"/>
                  </a:lnTo>
                  <a:lnTo>
                    <a:pt x="3222" y="2510"/>
                  </a:lnTo>
                  <a:lnTo>
                    <a:pt x="3223" y="2695"/>
                  </a:lnTo>
                  <a:lnTo>
                    <a:pt x="3223" y="2586"/>
                  </a:lnTo>
                  <a:lnTo>
                    <a:pt x="3224" y="2704"/>
                  </a:lnTo>
                  <a:lnTo>
                    <a:pt x="3225" y="2480"/>
                  </a:lnTo>
                  <a:lnTo>
                    <a:pt x="3225" y="2784"/>
                  </a:lnTo>
                  <a:lnTo>
                    <a:pt x="3226" y="2660"/>
                  </a:lnTo>
                  <a:lnTo>
                    <a:pt x="3226" y="2791"/>
                  </a:lnTo>
                  <a:lnTo>
                    <a:pt x="3228" y="2516"/>
                  </a:lnTo>
                  <a:lnTo>
                    <a:pt x="3229" y="2725"/>
                  </a:lnTo>
                  <a:lnTo>
                    <a:pt x="3229" y="2566"/>
                  </a:lnTo>
                  <a:lnTo>
                    <a:pt x="3230" y="2827"/>
                  </a:lnTo>
                  <a:lnTo>
                    <a:pt x="3230" y="2533"/>
                  </a:lnTo>
                  <a:lnTo>
                    <a:pt x="3231" y="2730"/>
                  </a:lnTo>
                  <a:lnTo>
                    <a:pt x="3233" y="2481"/>
                  </a:lnTo>
                  <a:lnTo>
                    <a:pt x="3234" y="2774"/>
                  </a:lnTo>
                  <a:lnTo>
                    <a:pt x="3234" y="2492"/>
                  </a:lnTo>
                  <a:lnTo>
                    <a:pt x="3236" y="2615"/>
                  </a:lnTo>
                  <a:lnTo>
                    <a:pt x="3236" y="2531"/>
                  </a:lnTo>
                  <a:lnTo>
                    <a:pt x="3237" y="2649"/>
                  </a:lnTo>
                  <a:lnTo>
                    <a:pt x="3237" y="2511"/>
                  </a:lnTo>
                  <a:lnTo>
                    <a:pt x="3238" y="2757"/>
                  </a:lnTo>
                  <a:lnTo>
                    <a:pt x="3239" y="2497"/>
                  </a:lnTo>
                  <a:lnTo>
                    <a:pt x="3240" y="2667"/>
                  </a:lnTo>
                  <a:lnTo>
                    <a:pt x="3241" y="2499"/>
                  </a:lnTo>
                  <a:lnTo>
                    <a:pt x="3241" y="2659"/>
                  </a:lnTo>
                  <a:lnTo>
                    <a:pt x="3242" y="2440"/>
                  </a:lnTo>
                  <a:lnTo>
                    <a:pt x="3243" y="2735"/>
                  </a:lnTo>
                  <a:lnTo>
                    <a:pt x="3243" y="2580"/>
                  </a:lnTo>
                  <a:lnTo>
                    <a:pt x="3244" y="2664"/>
                  </a:lnTo>
                  <a:lnTo>
                    <a:pt x="3244" y="2413"/>
                  </a:lnTo>
                  <a:lnTo>
                    <a:pt x="3245" y="2703"/>
                  </a:lnTo>
                  <a:lnTo>
                    <a:pt x="3245" y="2515"/>
                  </a:lnTo>
                  <a:lnTo>
                    <a:pt x="3246" y="2686"/>
                  </a:lnTo>
                  <a:lnTo>
                    <a:pt x="3247" y="2537"/>
                  </a:lnTo>
                  <a:lnTo>
                    <a:pt x="3247" y="2780"/>
                  </a:lnTo>
                  <a:lnTo>
                    <a:pt x="3248" y="2502"/>
                  </a:lnTo>
                  <a:lnTo>
                    <a:pt x="3249" y="2656"/>
                  </a:lnTo>
                  <a:lnTo>
                    <a:pt x="3250" y="2654"/>
                  </a:lnTo>
                  <a:lnTo>
                    <a:pt x="3251" y="2814"/>
                  </a:lnTo>
                  <a:lnTo>
                    <a:pt x="3251" y="2678"/>
                  </a:lnTo>
                  <a:lnTo>
                    <a:pt x="3252" y="2805"/>
                  </a:lnTo>
                  <a:lnTo>
                    <a:pt x="3252" y="2551"/>
                  </a:lnTo>
                  <a:lnTo>
                    <a:pt x="3253" y="2710"/>
                  </a:lnTo>
                  <a:lnTo>
                    <a:pt x="3254" y="2460"/>
                  </a:lnTo>
                  <a:lnTo>
                    <a:pt x="3256" y="2676"/>
                  </a:lnTo>
                  <a:lnTo>
                    <a:pt x="3257" y="2505"/>
                  </a:lnTo>
                  <a:lnTo>
                    <a:pt x="3257" y="2623"/>
                  </a:lnTo>
                  <a:lnTo>
                    <a:pt x="3258" y="2490"/>
                  </a:lnTo>
                  <a:lnTo>
                    <a:pt x="3259" y="2640"/>
                  </a:lnTo>
                  <a:lnTo>
                    <a:pt x="3259" y="2499"/>
                  </a:lnTo>
                  <a:lnTo>
                    <a:pt x="3260" y="2705"/>
                  </a:lnTo>
                  <a:lnTo>
                    <a:pt x="3261" y="2518"/>
                  </a:lnTo>
                  <a:lnTo>
                    <a:pt x="3261" y="2741"/>
                  </a:lnTo>
                  <a:lnTo>
                    <a:pt x="3262" y="2533"/>
                  </a:lnTo>
                  <a:lnTo>
                    <a:pt x="3263" y="2656"/>
                  </a:lnTo>
                  <a:lnTo>
                    <a:pt x="3263" y="2553"/>
                  </a:lnTo>
                  <a:lnTo>
                    <a:pt x="3265" y="2776"/>
                  </a:lnTo>
                  <a:lnTo>
                    <a:pt x="3266" y="2480"/>
                  </a:lnTo>
                  <a:lnTo>
                    <a:pt x="3266" y="2735"/>
                  </a:lnTo>
                  <a:lnTo>
                    <a:pt x="3267" y="2563"/>
                  </a:lnTo>
                  <a:lnTo>
                    <a:pt x="3267" y="2787"/>
                  </a:lnTo>
                  <a:lnTo>
                    <a:pt x="3268" y="2611"/>
                  </a:lnTo>
                  <a:lnTo>
                    <a:pt x="3269" y="2811"/>
                  </a:lnTo>
                  <a:lnTo>
                    <a:pt x="3270" y="2550"/>
                  </a:lnTo>
                  <a:lnTo>
                    <a:pt x="3270" y="2737"/>
                  </a:lnTo>
                  <a:lnTo>
                    <a:pt x="3271" y="2537"/>
                  </a:lnTo>
                  <a:lnTo>
                    <a:pt x="3272" y="2647"/>
                  </a:lnTo>
                  <a:lnTo>
                    <a:pt x="3273" y="2594"/>
                  </a:lnTo>
                  <a:lnTo>
                    <a:pt x="3273" y="2739"/>
                  </a:lnTo>
                  <a:lnTo>
                    <a:pt x="3275" y="2522"/>
                  </a:lnTo>
                  <a:lnTo>
                    <a:pt x="3275" y="2626"/>
                  </a:lnTo>
                  <a:lnTo>
                    <a:pt x="3276" y="2547"/>
                  </a:lnTo>
                  <a:lnTo>
                    <a:pt x="3276" y="2667"/>
                  </a:lnTo>
                  <a:lnTo>
                    <a:pt x="3277" y="2604"/>
                  </a:lnTo>
                  <a:lnTo>
                    <a:pt x="3277" y="2812"/>
                  </a:lnTo>
                  <a:lnTo>
                    <a:pt x="3278" y="2477"/>
                  </a:lnTo>
                  <a:lnTo>
                    <a:pt x="3278" y="2724"/>
                  </a:lnTo>
                  <a:lnTo>
                    <a:pt x="3280" y="2475"/>
                  </a:lnTo>
                  <a:lnTo>
                    <a:pt x="3281" y="2686"/>
                  </a:lnTo>
                  <a:lnTo>
                    <a:pt x="3281" y="2520"/>
                  </a:lnTo>
                  <a:lnTo>
                    <a:pt x="3282" y="2766"/>
                  </a:lnTo>
                  <a:lnTo>
                    <a:pt x="3283" y="2475"/>
                  </a:lnTo>
                  <a:lnTo>
                    <a:pt x="3283" y="2628"/>
                  </a:lnTo>
                  <a:lnTo>
                    <a:pt x="3284" y="2473"/>
                  </a:lnTo>
                  <a:lnTo>
                    <a:pt x="3285" y="2813"/>
                  </a:lnTo>
                  <a:lnTo>
                    <a:pt x="3286" y="2558"/>
                  </a:lnTo>
                  <a:lnTo>
                    <a:pt x="3287" y="2832"/>
                  </a:lnTo>
                  <a:lnTo>
                    <a:pt x="3288" y="2522"/>
                  </a:lnTo>
                  <a:lnTo>
                    <a:pt x="3289" y="2797"/>
                  </a:lnTo>
                  <a:lnTo>
                    <a:pt x="3290" y="2570"/>
                  </a:lnTo>
                  <a:lnTo>
                    <a:pt x="3291" y="2765"/>
                  </a:lnTo>
                  <a:lnTo>
                    <a:pt x="3291" y="2586"/>
                  </a:lnTo>
                  <a:lnTo>
                    <a:pt x="3292" y="2628"/>
                  </a:lnTo>
                  <a:lnTo>
                    <a:pt x="3293" y="2496"/>
                  </a:lnTo>
                  <a:lnTo>
                    <a:pt x="3294" y="2721"/>
                  </a:lnTo>
                  <a:lnTo>
                    <a:pt x="3294" y="2416"/>
                  </a:lnTo>
                  <a:lnTo>
                    <a:pt x="3295" y="2682"/>
                  </a:lnTo>
                  <a:lnTo>
                    <a:pt x="3295" y="2509"/>
                  </a:lnTo>
                  <a:lnTo>
                    <a:pt x="3296" y="2776"/>
                  </a:lnTo>
                  <a:lnTo>
                    <a:pt x="3297" y="2475"/>
                  </a:lnTo>
                  <a:lnTo>
                    <a:pt x="3297" y="2907"/>
                  </a:lnTo>
                  <a:lnTo>
                    <a:pt x="3298" y="2598"/>
                  </a:lnTo>
                  <a:lnTo>
                    <a:pt x="3299" y="2694"/>
                  </a:lnTo>
                  <a:lnTo>
                    <a:pt x="3299" y="2545"/>
                  </a:lnTo>
                  <a:lnTo>
                    <a:pt x="3300" y="2741"/>
                  </a:lnTo>
                  <a:lnTo>
                    <a:pt x="3300" y="2473"/>
                  </a:lnTo>
                  <a:lnTo>
                    <a:pt x="3301" y="2671"/>
                  </a:lnTo>
                  <a:lnTo>
                    <a:pt x="3302" y="2557"/>
                  </a:lnTo>
                  <a:lnTo>
                    <a:pt x="3302" y="2767"/>
                  </a:lnTo>
                  <a:lnTo>
                    <a:pt x="3304" y="2423"/>
                  </a:lnTo>
                  <a:lnTo>
                    <a:pt x="3305" y="2739"/>
                  </a:lnTo>
                  <a:lnTo>
                    <a:pt x="3305" y="2520"/>
                  </a:lnTo>
                  <a:lnTo>
                    <a:pt x="3307" y="2798"/>
                  </a:lnTo>
                  <a:lnTo>
                    <a:pt x="3307" y="2467"/>
                  </a:lnTo>
                  <a:lnTo>
                    <a:pt x="3308" y="2783"/>
                  </a:lnTo>
                  <a:lnTo>
                    <a:pt x="3308" y="2597"/>
                  </a:lnTo>
                  <a:lnTo>
                    <a:pt x="3309" y="2642"/>
                  </a:lnTo>
                  <a:lnTo>
                    <a:pt x="3309" y="2553"/>
                  </a:lnTo>
                  <a:lnTo>
                    <a:pt x="3310" y="2784"/>
                  </a:lnTo>
                  <a:lnTo>
                    <a:pt x="3311" y="2511"/>
                  </a:lnTo>
                  <a:lnTo>
                    <a:pt x="3312" y="2669"/>
                  </a:lnTo>
                  <a:lnTo>
                    <a:pt x="3313" y="2626"/>
                  </a:lnTo>
                  <a:lnTo>
                    <a:pt x="3313" y="2730"/>
                  </a:lnTo>
                  <a:lnTo>
                    <a:pt x="3314" y="2483"/>
                  </a:lnTo>
                  <a:lnTo>
                    <a:pt x="3315" y="2728"/>
                  </a:lnTo>
                  <a:lnTo>
                    <a:pt x="3316" y="2552"/>
                  </a:lnTo>
                  <a:lnTo>
                    <a:pt x="3316" y="2762"/>
                  </a:lnTo>
                  <a:lnTo>
                    <a:pt x="3318" y="2457"/>
                  </a:lnTo>
                  <a:lnTo>
                    <a:pt x="3318" y="2689"/>
                  </a:lnTo>
                  <a:lnTo>
                    <a:pt x="3319" y="2616"/>
                  </a:lnTo>
                  <a:lnTo>
                    <a:pt x="3319" y="2826"/>
                  </a:lnTo>
                  <a:lnTo>
                    <a:pt x="3321" y="2570"/>
                  </a:lnTo>
                  <a:lnTo>
                    <a:pt x="3322" y="2715"/>
                  </a:lnTo>
                  <a:lnTo>
                    <a:pt x="3323" y="2552"/>
                  </a:lnTo>
                  <a:lnTo>
                    <a:pt x="3323" y="2645"/>
                  </a:lnTo>
                  <a:lnTo>
                    <a:pt x="3325" y="2432"/>
                  </a:lnTo>
                  <a:lnTo>
                    <a:pt x="3326" y="2725"/>
                  </a:lnTo>
                  <a:lnTo>
                    <a:pt x="3326" y="2545"/>
                  </a:lnTo>
                  <a:lnTo>
                    <a:pt x="3327" y="2557"/>
                  </a:lnTo>
                  <a:lnTo>
                    <a:pt x="3327" y="2429"/>
                  </a:lnTo>
                  <a:lnTo>
                    <a:pt x="3328" y="2683"/>
                  </a:lnTo>
                  <a:lnTo>
                    <a:pt x="3329" y="2380"/>
                  </a:lnTo>
                  <a:lnTo>
                    <a:pt x="3330" y="2539"/>
                  </a:lnTo>
                  <a:lnTo>
                    <a:pt x="3331" y="2444"/>
                  </a:lnTo>
                  <a:lnTo>
                    <a:pt x="3332" y="2648"/>
                  </a:lnTo>
                  <a:lnTo>
                    <a:pt x="3332" y="2571"/>
                  </a:lnTo>
                  <a:lnTo>
                    <a:pt x="3333" y="2636"/>
                  </a:lnTo>
                  <a:lnTo>
                    <a:pt x="3334" y="2403"/>
                  </a:lnTo>
                  <a:lnTo>
                    <a:pt x="3334" y="2618"/>
                  </a:lnTo>
                  <a:lnTo>
                    <a:pt x="3335" y="2609"/>
                  </a:lnTo>
                  <a:lnTo>
                    <a:pt x="3335" y="2719"/>
                  </a:lnTo>
                  <a:lnTo>
                    <a:pt x="3336" y="2612"/>
                  </a:lnTo>
                  <a:lnTo>
                    <a:pt x="3337" y="2773"/>
                  </a:lnTo>
                  <a:lnTo>
                    <a:pt x="3337" y="2468"/>
                  </a:lnTo>
                  <a:lnTo>
                    <a:pt x="3338" y="2731"/>
                  </a:lnTo>
                  <a:lnTo>
                    <a:pt x="3339" y="2604"/>
                  </a:lnTo>
                  <a:lnTo>
                    <a:pt x="3339" y="2687"/>
                  </a:lnTo>
                  <a:lnTo>
                    <a:pt x="3340" y="2503"/>
                  </a:lnTo>
                  <a:lnTo>
                    <a:pt x="3340" y="2839"/>
                  </a:lnTo>
                  <a:lnTo>
                    <a:pt x="3341" y="2594"/>
                  </a:lnTo>
                  <a:lnTo>
                    <a:pt x="3342" y="2742"/>
                  </a:lnTo>
                  <a:lnTo>
                    <a:pt x="3343" y="2655"/>
                  </a:lnTo>
                  <a:lnTo>
                    <a:pt x="3344" y="2677"/>
                  </a:lnTo>
                  <a:lnTo>
                    <a:pt x="3345" y="2442"/>
                  </a:lnTo>
                  <a:lnTo>
                    <a:pt x="3345" y="2704"/>
                  </a:lnTo>
                  <a:lnTo>
                    <a:pt x="3346" y="2491"/>
                  </a:lnTo>
                  <a:lnTo>
                    <a:pt x="3347" y="2698"/>
                  </a:lnTo>
                  <a:lnTo>
                    <a:pt x="3348" y="2566"/>
                  </a:lnTo>
                  <a:lnTo>
                    <a:pt x="3348" y="2660"/>
                  </a:lnTo>
                  <a:lnTo>
                    <a:pt x="3349" y="2606"/>
                  </a:lnTo>
                  <a:lnTo>
                    <a:pt x="3349" y="2805"/>
                  </a:lnTo>
                  <a:lnTo>
                    <a:pt x="3350" y="2547"/>
                  </a:lnTo>
                  <a:lnTo>
                    <a:pt x="3350" y="2649"/>
                  </a:lnTo>
                  <a:lnTo>
                    <a:pt x="3351" y="2563"/>
                  </a:lnTo>
                  <a:lnTo>
                    <a:pt x="3352" y="2697"/>
                  </a:lnTo>
                  <a:lnTo>
                    <a:pt x="3352" y="2578"/>
                  </a:lnTo>
                  <a:lnTo>
                    <a:pt x="3354" y="2774"/>
                  </a:lnTo>
                  <a:lnTo>
                    <a:pt x="3354" y="2581"/>
                  </a:lnTo>
                  <a:lnTo>
                    <a:pt x="3355" y="2660"/>
                  </a:lnTo>
                  <a:lnTo>
                    <a:pt x="3355" y="2497"/>
                  </a:lnTo>
                  <a:lnTo>
                    <a:pt x="3356" y="2681"/>
                  </a:lnTo>
                  <a:lnTo>
                    <a:pt x="3357" y="2478"/>
                  </a:lnTo>
                  <a:lnTo>
                    <a:pt x="3357" y="2751"/>
                  </a:lnTo>
                  <a:lnTo>
                    <a:pt x="3358" y="2483"/>
                  </a:lnTo>
                  <a:lnTo>
                    <a:pt x="3359" y="2670"/>
                  </a:lnTo>
                  <a:lnTo>
                    <a:pt x="3360" y="2634"/>
                  </a:lnTo>
                  <a:lnTo>
                    <a:pt x="3361" y="2741"/>
                  </a:lnTo>
                  <a:lnTo>
                    <a:pt x="3361" y="2571"/>
                  </a:lnTo>
                  <a:lnTo>
                    <a:pt x="3362" y="2673"/>
                  </a:lnTo>
                  <a:lnTo>
                    <a:pt x="3362" y="2525"/>
                  </a:lnTo>
                  <a:lnTo>
                    <a:pt x="3363" y="2599"/>
                  </a:lnTo>
                  <a:lnTo>
                    <a:pt x="3363" y="2421"/>
                  </a:lnTo>
                  <a:lnTo>
                    <a:pt x="3364" y="2682"/>
                  </a:lnTo>
                  <a:lnTo>
                    <a:pt x="3365" y="2537"/>
                  </a:lnTo>
                  <a:lnTo>
                    <a:pt x="3365" y="2696"/>
                  </a:lnTo>
                  <a:lnTo>
                    <a:pt x="3366" y="2565"/>
                  </a:lnTo>
                  <a:lnTo>
                    <a:pt x="3366" y="2683"/>
                  </a:lnTo>
                  <a:lnTo>
                    <a:pt x="3367" y="2468"/>
                  </a:lnTo>
                  <a:lnTo>
                    <a:pt x="3368" y="2622"/>
                  </a:lnTo>
                  <a:lnTo>
                    <a:pt x="3368" y="2488"/>
                  </a:lnTo>
                  <a:lnTo>
                    <a:pt x="3369" y="2601"/>
                  </a:lnTo>
                  <a:lnTo>
                    <a:pt x="3370" y="2535"/>
                  </a:lnTo>
                  <a:lnTo>
                    <a:pt x="3370" y="2639"/>
                  </a:lnTo>
                  <a:lnTo>
                    <a:pt x="3371" y="2616"/>
                  </a:lnTo>
                  <a:lnTo>
                    <a:pt x="3371" y="2704"/>
                  </a:lnTo>
                  <a:lnTo>
                    <a:pt x="3372" y="2528"/>
                  </a:lnTo>
                  <a:lnTo>
                    <a:pt x="3372" y="2653"/>
                  </a:lnTo>
                  <a:lnTo>
                    <a:pt x="3373" y="2536"/>
                  </a:lnTo>
                  <a:lnTo>
                    <a:pt x="3374" y="2773"/>
                  </a:lnTo>
                  <a:lnTo>
                    <a:pt x="3374" y="2561"/>
                  </a:lnTo>
                  <a:lnTo>
                    <a:pt x="3375" y="2687"/>
                  </a:lnTo>
                  <a:lnTo>
                    <a:pt x="3376" y="2423"/>
                  </a:lnTo>
                  <a:lnTo>
                    <a:pt x="3376" y="2789"/>
                  </a:lnTo>
                  <a:lnTo>
                    <a:pt x="3378" y="2525"/>
                  </a:lnTo>
                  <a:lnTo>
                    <a:pt x="3379" y="2732"/>
                  </a:lnTo>
                  <a:lnTo>
                    <a:pt x="3380" y="2572"/>
                  </a:lnTo>
                  <a:lnTo>
                    <a:pt x="3380" y="2621"/>
                  </a:lnTo>
                  <a:lnTo>
                    <a:pt x="3381" y="2473"/>
                  </a:lnTo>
                  <a:lnTo>
                    <a:pt x="3381" y="2757"/>
                  </a:lnTo>
                  <a:lnTo>
                    <a:pt x="3382" y="2513"/>
                  </a:lnTo>
                  <a:lnTo>
                    <a:pt x="3383" y="2638"/>
                  </a:lnTo>
                  <a:lnTo>
                    <a:pt x="3384" y="2616"/>
                  </a:lnTo>
                  <a:lnTo>
                    <a:pt x="3384" y="2753"/>
                  </a:lnTo>
                  <a:lnTo>
                    <a:pt x="3385" y="2536"/>
                  </a:lnTo>
                  <a:lnTo>
                    <a:pt x="3386" y="2700"/>
                  </a:lnTo>
                  <a:lnTo>
                    <a:pt x="3387" y="2652"/>
                  </a:lnTo>
                  <a:lnTo>
                    <a:pt x="3387" y="2724"/>
                  </a:lnTo>
                  <a:lnTo>
                    <a:pt x="3388" y="2410"/>
                  </a:lnTo>
                  <a:lnTo>
                    <a:pt x="3389" y="2620"/>
                  </a:lnTo>
                  <a:lnTo>
                    <a:pt x="3390" y="2512"/>
                  </a:lnTo>
                  <a:lnTo>
                    <a:pt x="3390" y="2661"/>
                  </a:lnTo>
                  <a:lnTo>
                    <a:pt x="3391" y="2550"/>
                  </a:lnTo>
                  <a:lnTo>
                    <a:pt x="3391" y="2656"/>
                  </a:lnTo>
                  <a:lnTo>
                    <a:pt x="3392" y="2463"/>
                  </a:lnTo>
                  <a:lnTo>
                    <a:pt x="3393" y="2764"/>
                  </a:lnTo>
                  <a:lnTo>
                    <a:pt x="3394" y="2515"/>
                  </a:lnTo>
                  <a:lnTo>
                    <a:pt x="3395" y="2625"/>
                  </a:lnTo>
                  <a:lnTo>
                    <a:pt x="3395" y="2510"/>
                  </a:lnTo>
                  <a:lnTo>
                    <a:pt x="3396" y="2749"/>
                  </a:lnTo>
                  <a:lnTo>
                    <a:pt x="3396" y="2506"/>
                  </a:lnTo>
                  <a:lnTo>
                    <a:pt x="3398" y="2687"/>
                  </a:lnTo>
                  <a:lnTo>
                    <a:pt x="3398" y="2464"/>
                  </a:lnTo>
                  <a:lnTo>
                    <a:pt x="3399" y="2633"/>
                  </a:lnTo>
                  <a:lnTo>
                    <a:pt x="3399" y="2498"/>
                  </a:lnTo>
                  <a:lnTo>
                    <a:pt x="3400" y="2767"/>
                  </a:lnTo>
                  <a:lnTo>
                    <a:pt x="3402" y="2529"/>
                  </a:lnTo>
                  <a:lnTo>
                    <a:pt x="3402" y="2683"/>
                  </a:lnTo>
                  <a:lnTo>
                    <a:pt x="3403" y="2481"/>
                  </a:lnTo>
                  <a:lnTo>
                    <a:pt x="3404" y="2749"/>
                  </a:lnTo>
                  <a:lnTo>
                    <a:pt x="3405" y="2465"/>
                  </a:lnTo>
                  <a:lnTo>
                    <a:pt x="3405" y="2647"/>
                  </a:lnTo>
                  <a:lnTo>
                    <a:pt x="3406" y="2561"/>
                  </a:lnTo>
                  <a:lnTo>
                    <a:pt x="3407" y="2694"/>
                  </a:lnTo>
                  <a:lnTo>
                    <a:pt x="3407" y="2590"/>
                  </a:lnTo>
                  <a:lnTo>
                    <a:pt x="3408" y="2799"/>
                  </a:lnTo>
                  <a:lnTo>
                    <a:pt x="3409" y="2516"/>
                  </a:lnTo>
                  <a:lnTo>
                    <a:pt x="3410" y="2655"/>
                  </a:lnTo>
                  <a:lnTo>
                    <a:pt x="3411" y="2515"/>
                  </a:lnTo>
                  <a:lnTo>
                    <a:pt x="3411" y="2858"/>
                  </a:lnTo>
                  <a:lnTo>
                    <a:pt x="3412" y="2482"/>
                  </a:lnTo>
                  <a:lnTo>
                    <a:pt x="3413" y="2686"/>
                  </a:lnTo>
                  <a:lnTo>
                    <a:pt x="3413" y="2529"/>
                  </a:lnTo>
                  <a:lnTo>
                    <a:pt x="3414" y="2627"/>
                  </a:lnTo>
                  <a:lnTo>
                    <a:pt x="3415" y="2473"/>
                  </a:lnTo>
                  <a:lnTo>
                    <a:pt x="3415" y="2818"/>
                  </a:lnTo>
                  <a:lnTo>
                    <a:pt x="3416" y="2547"/>
                  </a:lnTo>
                  <a:lnTo>
                    <a:pt x="3417" y="2785"/>
                  </a:lnTo>
                  <a:lnTo>
                    <a:pt x="3417" y="2446"/>
                  </a:lnTo>
                  <a:lnTo>
                    <a:pt x="3418" y="2721"/>
                  </a:lnTo>
                  <a:lnTo>
                    <a:pt x="3419" y="2485"/>
                  </a:lnTo>
                  <a:lnTo>
                    <a:pt x="3420" y="2716"/>
                  </a:lnTo>
                  <a:lnTo>
                    <a:pt x="3420" y="2485"/>
                  </a:lnTo>
                  <a:lnTo>
                    <a:pt x="3421" y="2686"/>
                  </a:lnTo>
                  <a:lnTo>
                    <a:pt x="3421" y="2385"/>
                  </a:lnTo>
                  <a:lnTo>
                    <a:pt x="3423" y="2729"/>
                  </a:lnTo>
                  <a:lnTo>
                    <a:pt x="3423" y="2465"/>
                  </a:lnTo>
                  <a:lnTo>
                    <a:pt x="3424" y="2599"/>
                  </a:lnTo>
                  <a:lnTo>
                    <a:pt x="3424" y="2519"/>
                  </a:lnTo>
                  <a:lnTo>
                    <a:pt x="3425" y="2737"/>
                  </a:lnTo>
                  <a:lnTo>
                    <a:pt x="3426" y="2519"/>
                  </a:lnTo>
                  <a:lnTo>
                    <a:pt x="3428" y="2844"/>
                  </a:lnTo>
                  <a:lnTo>
                    <a:pt x="3428" y="2560"/>
                  </a:lnTo>
                  <a:lnTo>
                    <a:pt x="3429" y="2741"/>
                  </a:lnTo>
                  <a:lnTo>
                    <a:pt x="3430" y="2619"/>
                  </a:lnTo>
                  <a:lnTo>
                    <a:pt x="3432" y="2691"/>
                  </a:lnTo>
                  <a:lnTo>
                    <a:pt x="3432" y="2557"/>
                  </a:lnTo>
                  <a:lnTo>
                    <a:pt x="3433" y="2810"/>
                  </a:lnTo>
                  <a:lnTo>
                    <a:pt x="3434" y="2539"/>
                  </a:lnTo>
                  <a:lnTo>
                    <a:pt x="3434" y="2682"/>
                  </a:lnTo>
                  <a:lnTo>
                    <a:pt x="3435" y="2516"/>
                  </a:lnTo>
                  <a:lnTo>
                    <a:pt x="3435" y="2851"/>
                  </a:lnTo>
                  <a:lnTo>
                    <a:pt x="3436" y="2482"/>
                  </a:lnTo>
                  <a:lnTo>
                    <a:pt x="3437" y="2722"/>
                  </a:lnTo>
                  <a:lnTo>
                    <a:pt x="3438" y="2512"/>
                  </a:lnTo>
                  <a:lnTo>
                    <a:pt x="3439" y="2717"/>
                  </a:lnTo>
                  <a:lnTo>
                    <a:pt x="3441" y="2550"/>
                  </a:lnTo>
                  <a:lnTo>
                    <a:pt x="3441" y="2746"/>
                  </a:lnTo>
                  <a:lnTo>
                    <a:pt x="3442" y="2499"/>
                  </a:lnTo>
                  <a:lnTo>
                    <a:pt x="3443" y="2758"/>
                  </a:lnTo>
                  <a:lnTo>
                    <a:pt x="3444" y="2601"/>
                  </a:lnTo>
                  <a:lnTo>
                    <a:pt x="3444" y="2701"/>
                  </a:lnTo>
                  <a:lnTo>
                    <a:pt x="3445" y="2464"/>
                  </a:lnTo>
                  <a:lnTo>
                    <a:pt x="3446" y="2728"/>
                  </a:lnTo>
                  <a:lnTo>
                    <a:pt x="3447" y="2520"/>
                  </a:lnTo>
                  <a:lnTo>
                    <a:pt x="3448" y="2759"/>
                  </a:lnTo>
                  <a:lnTo>
                    <a:pt x="3448" y="2619"/>
                  </a:lnTo>
                  <a:lnTo>
                    <a:pt x="3449" y="2663"/>
                  </a:lnTo>
                  <a:lnTo>
                    <a:pt x="3449" y="2416"/>
                  </a:lnTo>
                  <a:lnTo>
                    <a:pt x="3451" y="2656"/>
                  </a:lnTo>
                  <a:lnTo>
                    <a:pt x="3452" y="2505"/>
                  </a:lnTo>
                  <a:lnTo>
                    <a:pt x="3452" y="2599"/>
                  </a:lnTo>
                  <a:lnTo>
                    <a:pt x="3453" y="2526"/>
                  </a:lnTo>
                  <a:lnTo>
                    <a:pt x="3453" y="2738"/>
                  </a:lnTo>
                  <a:lnTo>
                    <a:pt x="3454" y="2487"/>
                  </a:lnTo>
                  <a:lnTo>
                    <a:pt x="3455" y="2783"/>
                  </a:lnTo>
                  <a:lnTo>
                    <a:pt x="3456" y="2477"/>
                  </a:lnTo>
                  <a:lnTo>
                    <a:pt x="3457" y="2746"/>
                  </a:lnTo>
                  <a:lnTo>
                    <a:pt x="3458" y="2540"/>
                  </a:lnTo>
                  <a:lnTo>
                    <a:pt x="3459" y="2647"/>
                  </a:lnTo>
                  <a:lnTo>
                    <a:pt x="3459" y="2469"/>
                  </a:lnTo>
                  <a:lnTo>
                    <a:pt x="3460" y="2704"/>
                  </a:lnTo>
                  <a:lnTo>
                    <a:pt x="3461" y="2700"/>
                  </a:lnTo>
                  <a:lnTo>
                    <a:pt x="3462" y="2808"/>
                  </a:lnTo>
                  <a:lnTo>
                    <a:pt x="3463" y="2470"/>
                  </a:lnTo>
                  <a:lnTo>
                    <a:pt x="3463" y="2787"/>
                  </a:lnTo>
                  <a:lnTo>
                    <a:pt x="3464" y="2426"/>
                  </a:lnTo>
                  <a:lnTo>
                    <a:pt x="3465" y="2560"/>
                  </a:lnTo>
                  <a:lnTo>
                    <a:pt x="3466" y="2375"/>
                  </a:lnTo>
                  <a:lnTo>
                    <a:pt x="3466" y="2646"/>
                  </a:lnTo>
                  <a:lnTo>
                    <a:pt x="3467" y="2496"/>
                  </a:lnTo>
                  <a:lnTo>
                    <a:pt x="3468" y="2635"/>
                  </a:lnTo>
                  <a:lnTo>
                    <a:pt x="3468" y="2338"/>
                  </a:lnTo>
                  <a:lnTo>
                    <a:pt x="3469" y="2642"/>
                  </a:lnTo>
                  <a:lnTo>
                    <a:pt x="3470" y="2430"/>
                  </a:lnTo>
                  <a:lnTo>
                    <a:pt x="3471" y="2662"/>
                  </a:lnTo>
                  <a:lnTo>
                    <a:pt x="3471" y="2430"/>
                  </a:lnTo>
                  <a:lnTo>
                    <a:pt x="3473" y="2657"/>
                  </a:lnTo>
                  <a:lnTo>
                    <a:pt x="3473" y="2403"/>
                  </a:lnTo>
                  <a:lnTo>
                    <a:pt x="3475" y="2655"/>
                  </a:lnTo>
                  <a:lnTo>
                    <a:pt x="3475" y="2317"/>
                  </a:lnTo>
                  <a:lnTo>
                    <a:pt x="3476" y="2563"/>
                  </a:lnTo>
                  <a:lnTo>
                    <a:pt x="3476" y="2467"/>
                  </a:lnTo>
                  <a:lnTo>
                    <a:pt x="3477" y="2628"/>
                  </a:lnTo>
                  <a:lnTo>
                    <a:pt x="3477" y="2450"/>
                  </a:lnTo>
                  <a:lnTo>
                    <a:pt x="3478" y="2678"/>
                  </a:lnTo>
                  <a:lnTo>
                    <a:pt x="3479" y="2350"/>
                  </a:lnTo>
                  <a:lnTo>
                    <a:pt x="3480" y="2661"/>
                  </a:lnTo>
                  <a:lnTo>
                    <a:pt x="3480" y="2420"/>
                  </a:lnTo>
                  <a:lnTo>
                    <a:pt x="3481" y="2647"/>
                  </a:lnTo>
                  <a:lnTo>
                    <a:pt x="3482" y="2430"/>
                  </a:lnTo>
                  <a:lnTo>
                    <a:pt x="3482" y="2550"/>
                  </a:lnTo>
                  <a:lnTo>
                    <a:pt x="3483" y="2388"/>
                  </a:lnTo>
                  <a:lnTo>
                    <a:pt x="3483" y="2533"/>
                  </a:lnTo>
                  <a:lnTo>
                    <a:pt x="3484" y="2439"/>
                  </a:lnTo>
                  <a:lnTo>
                    <a:pt x="3485" y="2620"/>
                  </a:lnTo>
                  <a:lnTo>
                    <a:pt x="3485" y="2490"/>
                  </a:lnTo>
                  <a:lnTo>
                    <a:pt x="3486" y="2597"/>
                  </a:lnTo>
                  <a:lnTo>
                    <a:pt x="3486" y="2455"/>
                  </a:lnTo>
                  <a:lnTo>
                    <a:pt x="3487" y="2641"/>
                  </a:lnTo>
                  <a:lnTo>
                    <a:pt x="3488" y="2585"/>
                  </a:lnTo>
                  <a:lnTo>
                    <a:pt x="3488" y="2739"/>
                  </a:lnTo>
                  <a:lnTo>
                    <a:pt x="3489" y="2481"/>
                  </a:lnTo>
                  <a:lnTo>
                    <a:pt x="3490" y="2700"/>
                  </a:lnTo>
                  <a:lnTo>
                    <a:pt x="3491" y="2450"/>
                  </a:lnTo>
                  <a:lnTo>
                    <a:pt x="3492" y="2810"/>
                  </a:lnTo>
                  <a:lnTo>
                    <a:pt x="3492" y="2680"/>
                  </a:lnTo>
                  <a:lnTo>
                    <a:pt x="3493" y="2746"/>
                  </a:lnTo>
                  <a:lnTo>
                    <a:pt x="3493" y="2474"/>
                  </a:lnTo>
                  <a:lnTo>
                    <a:pt x="3494" y="2625"/>
                  </a:lnTo>
                  <a:lnTo>
                    <a:pt x="3495" y="2528"/>
                  </a:lnTo>
                  <a:lnTo>
                    <a:pt x="3495" y="2794"/>
                  </a:lnTo>
                  <a:lnTo>
                    <a:pt x="3496" y="2606"/>
                  </a:lnTo>
                  <a:lnTo>
                    <a:pt x="3496" y="2681"/>
                  </a:lnTo>
                  <a:lnTo>
                    <a:pt x="3497" y="2524"/>
                  </a:lnTo>
                  <a:lnTo>
                    <a:pt x="3497" y="2710"/>
                  </a:lnTo>
                  <a:lnTo>
                    <a:pt x="3498" y="2576"/>
                  </a:lnTo>
                  <a:lnTo>
                    <a:pt x="3498" y="2790"/>
                  </a:lnTo>
                  <a:lnTo>
                    <a:pt x="3499" y="2504"/>
                  </a:lnTo>
                  <a:lnTo>
                    <a:pt x="3500" y="2688"/>
                  </a:lnTo>
                  <a:lnTo>
                    <a:pt x="3500" y="2485"/>
                  </a:lnTo>
                  <a:lnTo>
                    <a:pt x="3501" y="2645"/>
                  </a:lnTo>
                  <a:lnTo>
                    <a:pt x="3502" y="2341"/>
                  </a:lnTo>
                  <a:lnTo>
                    <a:pt x="3503" y="2552"/>
                  </a:lnTo>
                  <a:lnTo>
                    <a:pt x="3504" y="2489"/>
                  </a:lnTo>
                  <a:lnTo>
                    <a:pt x="3504" y="2609"/>
                  </a:lnTo>
                  <a:lnTo>
                    <a:pt x="3505" y="2436"/>
                  </a:lnTo>
                  <a:lnTo>
                    <a:pt x="3505" y="2654"/>
                  </a:lnTo>
                  <a:lnTo>
                    <a:pt x="3506" y="2405"/>
                  </a:lnTo>
                  <a:lnTo>
                    <a:pt x="3507" y="2506"/>
                  </a:lnTo>
                  <a:lnTo>
                    <a:pt x="3507" y="2310"/>
                  </a:lnTo>
                  <a:lnTo>
                    <a:pt x="3508" y="2517"/>
                  </a:lnTo>
                  <a:lnTo>
                    <a:pt x="3509" y="2405"/>
                  </a:lnTo>
                  <a:lnTo>
                    <a:pt x="3509" y="2657"/>
                  </a:lnTo>
                  <a:lnTo>
                    <a:pt x="3511" y="2394"/>
                  </a:lnTo>
                  <a:lnTo>
                    <a:pt x="3511" y="2561"/>
                  </a:lnTo>
                  <a:lnTo>
                    <a:pt x="3512" y="2474"/>
                  </a:lnTo>
                  <a:lnTo>
                    <a:pt x="3512" y="2622"/>
                  </a:lnTo>
                  <a:lnTo>
                    <a:pt x="3514" y="2426"/>
                  </a:lnTo>
                  <a:lnTo>
                    <a:pt x="3515" y="2770"/>
                  </a:lnTo>
                  <a:lnTo>
                    <a:pt x="3516" y="2473"/>
                  </a:lnTo>
                  <a:lnTo>
                    <a:pt x="3516" y="2645"/>
                  </a:lnTo>
                  <a:lnTo>
                    <a:pt x="3517" y="2480"/>
                  </a:lnTo>
                  <a:lnTo>
                    <a:pt x="3517" y="2659"/>
                  </a:lnTo>
                  <a:lnTo>
                    <a:pt x="3518" y="2518"/>
                  </a:lnTo>
                  <a:lnTo>
                    <a:pt x="3518" y="2709"/>
                  </a:lnTo>
                  <a:lnTo>
                    <a:pt x="3519" y="2435"/>
                  </a:lnTo>
                  <a:lnTo>
                    <a:pt x="3520" y="2759"/>
                  </a:lnTo>
                  <a:lnTo>
                    <a:pt x="3520" y="2429"/>
                  </a:lnTo>
                  <a:lnTo>
                    <a:pt x="3521" y="2646"/>
                  </a:lnTo>
                  <a:lnTo>
                    <a:pt x="3523" y="2492"/>
                  </a:lnTo>
                  <a:lnTo>
                    <a:pt x="3523" y="2690"/>
                  </a:lnTo>
                  <a:lnTo>
                    <a:pt x="3525" y="2494"/>
                  </a:lnTo>
                  <a:lnTo>
                    <a:pt x="3526" y="2735"/>
                  </a:lnTo>
                  <a:lnTo>
                    <a:pt x="3527" y="2444"/>
                  </a:lnTo>
                  <a:lnTo>
                    <a:pt x="3527" y="2709"/>
                  </a:lnTo>
                  <a:lnTo>
                    <a:pt x="3528" y="2586"/>
                  </a:lnTo>
                  <a:lnTo>
                    <a:pt x="3528" y="2654"/>
                  </a:lnTo>
                  <a:lnTo>
                    <a:pt x="3529" y="2606"/>
                  </a:lnTo>
                  <a:lnTo>
                    <a:pt x="3529" y="2693"/>
                  </a:lnTo>
                  <a:lnTo>
                    <a:pt x="3530" y="2577"/>
                  </a:lnTo>
                  <a:lnTo>
                    <a:pt x="3531" y="2686"/>
                  </a:lnTo>
                  <a:lnTo>
                    <a:pt x="3531" y="2571"/>
                  </a:lnTo>
                  <a:lnTo>
                    <a:pt x="3532" y="2677"/>
                  </a:lnTo>
                  <a:lnTo>
                    <a:pt x="3532" y="2564"/>
                  </a:lnTo>
                  <a:lnTo>
                    <a:pt x="3533" y="2731"/>
                  </a:lnTo>
                  <a:lnTo>
                    <a:pt x="3533" y="2557"/>
                  </a:lnTo>
                  <a:lnTo>
                    <a:pt x="3534" y="2736"/>
                  </a:lnTo>
                  <a:lnTo>
                    <a:pt x="3536" y="2529"/>
                  </a:lnTo>
                  <a:lnTo>
                    <a:pt x="3536" y="2676"/>
                  </a:lnTo>
                  <a:lnTo>
                    <a:pt x="3537" y="2540"/>
                  </a:lnTo>
                  <a:lnTo>
                    <a:pt x="3538" y="2712"/>
                  </a:lnTo>
                  <a:lnTo>
                    <a:pt x="3538" y="2532"/>
                  </a:lnTo>
                  <a:lnTo>
                    <a:pt x="3539" y="2701"/>
                  </a:lnTo>
                  <a:lnTo>
                    <a:pt x="3539" y="2595"/>
                  </a:lnTo>
                  <a:lnTo>
                    <a:pt x="3540" y="2808"/>
                  </a:lnTo>
                  <a:lnTo>
                    <a:pt x="3540" y="2619"/>
                  </a:lnTo>
                  <a:lnTo>
                    <a:pt x="3541" y="2629"/>
                  </a:lnTo>
                  <a:lnTo>
                    <a:pt x="3541" y="2473"/>
                  </a:lnTo>
                  <a:lnTo>
                    <a:pt x="3542" y="2638"/>
                  </a:lnTo>
                  <a:lnTo>
                    <a:pt x="3543" y="2464"/>
                  </a:lnTo>
                  <a:lnTo>
                    <a:pt x="3544" y="2645"/>
                  </a:lnTo>
                  <a:lnTo>
                    <a:pt x="3544" y="2524"/>
                  </a:lnTo>
                  <a:lnTo>
                    <a:pt x="3545" y="2746"/>
                  </a:lnTo>
                  <a:lnTo>
                    <a:pt x="3546" y="2556"/>
                  </a:lnTo>
                  <a:lnTo>
                    <a:pt x="3546" y="2667"/>
                  </a:lnTo>
                  <a:lnTo>
                    <a:pt x="3547" y="2488"/>
                  </a:lnTo>
                  <a:lnTo>
                    <a:pt x="3549" y="2751"/>
                  </a:lnTo>
                  <a:lnTo>
                    <a:pt x="3549" y="2556"/>
                  </a:lnTo>
                  <a:lnTo>
                    <a:pt x="3550" y="2711"/>
                  </a:lnTo>
                  <a:lnTo>
                    <a:pt x="3550" y="2435"/>
                  </a:lnTo>
                  <a:lnTo>
                    <a:pt x="3551" y="2689"/>
                  </a:lnTo>
                  <a:lnTo>
                    <a:pt x="3552" y="2537"/>
                  </a:lnTo>
                  <a:lnTo>
                    <a:pt x="3552" y="2805"/>
                  </a:lnTo>
                  <a:lnTo>
                    <a:pt x="3553" y="2545"/>
                  </a:lnTo>
                  <a:lnTo>
                    <a:pt x="3554" y="2661"/>
                  </a:lnTo>
                  <a:lnTo>
                    <a:pt x="3554" y="2483"/>
                  </a:lnTo>
                  <a:lnTo>
                    <a:pt x="3555" y="2735"/>
                  </a:lnTo>
                  <a:lnTo>
                    <a:pt x="3556" y="2666"/>
                  </a:lnTo>
                  <a:lnTo>
                    <a:pt x="3556" y="2797"/>
                  </a:lnTo>
                  <a:lnTo>
                    <a:pt x="3557" y="2579"/>
                  </a:lnTo>
                  <a:lnTo>
                    <a:pt x="3557" y="2673"/>
                  </a:lnTo>
                  <a:lnTo>
                    <a:pt x="3558" y="2478"/>
                  </a:lnTo>
                  <a:lnTo>
                    <a:pt x="3559" y="2668"/>
                  </a:lnTo>
                  <a:lnTo>
                    <a:pt x="3560" y="2494"/>
                  </a:lnTo>
                  <a:lnTo>
                    <a:pt x="3560" y="2628"/>
                  </a:lnTo>
                  <a:lnTo>
                    <a:pt x="3562" y="2391"/>
                  </a:lnTo>
                  <a:lnTo>
                    <a:pt x="3562" y="2684"/>
                  </a:lnTo>
                  <a:lnTo>
                    <a:pt x="3563" y="2426"/>
                  </a:lnTo>
                  <a:lnTo>
                    <a:pt x="3565" y="2599"/>
                  </a:lnTo>
                  <a:lnTo>
                    <a:pt x="3565" y="2413"/>
                  </a:lnTo>
                  <a:lnTo>
                    <a:pt x="3566" y="2524"/>
                  </a:lnTo>
                  <a:lnTo>
                    <a:pt x="3567" y="2413"/>
                  </a:lnTo>
                  <a:lnTo>
                    <a:pt x="3567" y="2621"/>
                  </a:lnTo>
                  <a:lnTo>
                    <a:pt x="3569" y="2436"/>
                  </a:lnTo>
                  <a:lnTo>
                    <a:pt x="3569" y="2605"/>
                  </a:lnTo>
                  <a:lnTo>
                    <a:pt x="3570" y="2529"/>
                  </a:lnTo>
                  <a:lnTo>
                    <a:pt x="3570" y="2655"/>
                  </a:lnTo>
                  <a:lnTo>
                    <a:pt x="3571" y="2423"/>
                  </a:lnTo>
                  <a:lnTo>
                    <a:pt x="3571" y="2619"/>
                  </a:lnTo>
                  <a:lnTo>
                    <a:pt x="3572" y="2377"/>
                  </a:lnTo>
                  <a:lnTo>
                    <a:pt x="3574" y="2622"/>
                  </a:lnTo>
                  <a:lnTo>
                    <a:pt x="3574" y="2511"/>
                  </a:lnTo>
                  <a:lnTo>
                    <a:pt x="3575" y="2563"/>
                  </a:lnTo>
                  <a:lnTo>
                    <a:pt x="3575" y="2418"/>
                  </a:lnTo>
                  <a:lnTo>
                    <a:pt x="3576" y="2678"/>
                  </a:lnTo>
                  <a:lnTo>
                    <a:pt x="3577" y="2425"/>
                  </a:lnTo>
                  <a:lnTo>
                    <a:pt x="3578" y="2690"/>
                  </a:lnTo>
                  <a:lnTo>
                    <a:pt x="3578" y="2519"/>
                  </a:lnTo>
                  <a:lnTo>
                    <a:pt x="3579" y="2771"/>
                  </a:lnTo>
                  <a:lnTo>
                    <a:pt x="3579" y="2513"/>
                  </a:lnTo>
                  <a:lnTo>
                    <a:pt x="3581" y="2641"/>
                  </a:lnTo>
                  <a:lnTo>
                    <a:pt x="3581" y="2531"/>
                  </a:lnTo>
                  <a:lnTo>
                    <a:pt x="3582" y="2627"/>
                  </a:lnTo>
                  <a:lnTo>
                    <a:pt x="3582" y="2451"/>
                  </a:lnTo>
                  <a:lnTo>
                    <a:pt x="3583" y="2698"/>
                  </a:lnTo>
                  <a:lnTo>
                    <a:pt x="3584" y="2525"/>
                  </a:lnTo>
                  <a:lnTo>
                    <a:pt x="3584" y="2732"/>
                  </a:lnTo>
                  <a:lnTo>
                    <a:pt x="3585" y="2501"/>
                  </a:lnTo>
                  <a:lnTo>
                    <a:pt x="3585" y="2645"/>
                  </a:lnTo>
                  <a:lnTo>
                    <a:pt x="3586" y="2546"/>
                  </a:lnTo>
                  <a:lnTo>
                    <a:pt x="3587" y="2625"/>
                  </a:lnTo>
                  <a:lnTo>
                    <a:pt x="3587" y="2522"/>
                  </a:lnTo>
                  <a:lnTo>
                    <a:pt x="3588" y="2631"/>
                  </a:lnTo>
                  <a:lnTo>
                    <a:pt x="3588" y="2468"/>
                  </a:lnTo>
                  <a:lnTo>
                    <a:pt x="3589" y="2691"/>
                  </a:lnTo>
                  <a:lnTo>
                    <a:pt x="3590" y="2483"/>
                  </a:lnTo>
                  <a:lnTo>
                    <a:pt x="3590" y="2690"/>
                  </a:lnTo>
                  <a:lnTo>
                    <a:pt x="3591" y="2551"/>
                  </a:lnTo>
                  <a:lnTo>
                    <a:pt x="3592" y="2634"/>
                  </a:lnTo>
                  <a:lnTo>
                    <a:pt x="3592" y="2481"/>
                  </a:lnTo>
                  <a:lnTo>
                    <a:pt x="3593" y="2670"/>
                  </a:lnTo>
                  <a:lnTo>
                    <a:pt x="3593" y="2563"/>
                  </a:lnTo>
                  <a:lnTo>
                    <a:pt x="3594" y="2704"/>
                  </a:lnTo>
                  <a:lnTo>
                    <a:pt x="3595" y="2344"/>
                  </a:lnTo>
                  <a:lnTo>
                    <a:pt x="3595" y="2557"/>
                  </a:lnTo>
                  <a:lnTo>
                    <a:pt x="3596" y="2392"/>
                  </a:lnTo>
                  <a:lnTo>
                    <a:pt x="3597" y="2700"/>
                  </a:lnTo>
                  <a:lnTo>
                    <a:pt x="3597" y="2612"/>
                  </a:lnTo>
                  <a:lnTo>
                    <a:pt x="3598" y="2780"/>
                  </a:lnTo>
                  <a:lnTo>
                    <a:pt x="3598" y="2595"/>
                  </a:lnTo>
                  <a:lnTo>
                    <a:pt x="3599" y="2748"/>
                  </a:lnTo>
                  <a:lnTo>
                    <a:pt x="3600" y="2323"/>
                  </a:lnTo>
                  <a:lnTo>
                    <a:pt x="3601" y="2635"/>
                  </a:lnTo>
                  <a:lnTo>
                    <a:pt x="3602" y="2519"/>
                  </a:lnTo>
                  <a:lnTo>
                    <a:pt x="3602" y="2656"/>
                  </a:lnTo>
                  <a:lnTo>
                    <a:pt x="3603" y="2447"/>
                  </a:lnTo>
                  <a:lnTo>
                    <a:pt x="3604" y="2700"/>
                  </a:lnTo>
                  <a:lnTo>
                    <a:pt x="3605" y="2530"/>
                  </a:lnTo>
                  <a:lnTo>
                    <a:pt x="3606" y="2670"/>
                  </a:lnTo>
                  <a:lnTo>
                    <a:pt x="3606" y="2523"/>
                  </a:lnTo>
                  <a:lnTo>
                    <a:pt x="3607" y="2642"/>
                  </a:lnTo>
                  <a:lnTo>
                    <a:pt x="3607" y="2470"/>
                  </a:lnTo>
                  <a:lnTo>
                    <a:pt x="3608" y="2578"/>
                  </a:lnTo>
                  <a:lnTo>
                    <a:pt x="3609" y="2441"/>
                  </a:lnTo>
                  <a:lnTo>
                    <a:pt x="3609" y="2593"/>
                  </a:lnTo>
                  <a:lnTo>
                    <a:pt x="3610" y="2386"/>
                  </a:lnTo>
                  <a:lnTo>
                    <a:pt x="3610" y="2608"/>
                  </a:lnTo>
                  <a:lnTo>
                    <a:pt x="3612" y="2389"/>
                  </a:lnTo>
                  <a:lnTo>
                    <a:pt x="3612" y="2636"/>
                  </a:lnTo>
                  <a:lnTo>
                    <a:pt x="3614" y="2364"/>
                  </a:lnTo>
                  <a:lnTo>
                    <a:pt x="3614" y="2488"/>
                  </a:lnTo>
                  <a:lnTo>
                    <a:pt x="3615" y="2293"/>
                  </a:lnTo>
                  <a:lnTo>
                    <a:pt x="3616" y="2318"/>
                  </a:lnTo>
                  <a:lnTo>
                    <a:pt x="3616" y="1896"/>
                  </a:lnTo>
                  <a:lnTo>
                    <a:pt x="3617" y="2036"/>
                  </a:lnTo>
                  <a:lnTo>
                    <a:pt x="3618" y="1594"/>
                  </a:lnTo>
                  <a:lnTo>
                    <a:pt x="3619" y="1788"/>
                  </a:lnTo>
                  <a:lnTo>
                    <a:pt x="3620" y="842"/>
                  </a:lnTo>
                  <a:lnTo>
                    <a:pt x="3621" y="852"/>
                  </a:lnTo>
                  <a:lnTo>
                    <a:pt x="3622" y="605"/>
                  </a:lnTo>
                  <a:lnTo>
                    <a:pt x="3623" y="1058"/>
                  </a:lnTo>
                  <a:lnTo>
                    <a:pt x="3624" y="0"/>
                  </a:lnTo>
                  <a:lnTo>
                    <a:pt x="3627" y="1163"/>
                  </a:lnTo>
                  <a:lnTo>
                    <a:pt x="3629" y="461"/>
                  </a:lnTo>
                  <a:lnTo>
                    <a:pt x="3629" y="965"/>
                  </a:lnTo>
                  <a:lnTo>
                    <a:pt x="3631" y="1506"/>
                  </a:lnTo>
                  <a:lnTo>
                    <a:pt x="3631" y="1294"/>
                  </a:lnTo>
                  <a:lnTo>
                    <a:pt x="3632" y="1445"/>
                  </a:lnTo>
                  <a:lnTo>
                    <a:pt x="3633" y="1409"/>
                  </a:lnTo>
                  <a:lnTo>
                    <a:pt x="3633" y="1743"/>
                  </a:lnTo>
                  <a:lnTo>
                    <a:pt x="3634" y="1610"/>
                  </a:lnTo>
                  <a:lnTo>
                    <a:pt x="3635" y="1996"/>
                  </a:lnTo>
                  <a:lnTo>
                    <a:pt x="3635" y="1845"/>
                  </a:lnTo>
                  <a:lnTo>
                    <a:pt x="3636" y="1915"/>
                  </a:lnTo>
                  <a:lnTo>
                    <a:pt x="3636" y="1762"/>
                  </a:lnTo>
                  <a:lnTo>
                    <a:pt x="3638" y="2292"/>
                  </a:lnTo>
                  <a:lnTo>
                    <a:pt x="3639" y="2238"/>
                  </a:lnTo>
                  <a:lnTo>
                    <a:pt x="3639" y="2325"/>
                  </a:lnTo>
                  <a:lnTo>
                    <a:pt x="3640" y="2144"/>
                  </a:lnTo>
                  <a:lnTo>
                    <a:pt x="3641" y="2339"/>
                  </a:lnTo>
                  <a:lnTo>
                    <a:pt x="3641" y="2176"/>
                  </a:lnTo>
                  <a:lnTo>
                    <a:pt x="3642" y="2564"/>
                  </a:lnTo>
                  <a:lnTo>
                    <a:pt x="3642" y="2292"/>
                  </a:lnTo>
                  <a:lnTo>
                    <a:pt x="3644" y="2499"/>
                  </a:lnTo>
                  <a:lnTo>
                    <a:pt x="3645" y="2304"/>
                  </a:lnTo>
                  <a:lnTo>
                    <a:pt x="3645" y="2471"/>
                  </a:lnTo>
                  <a:lnTo>
                    <a:pt x="3646" y="2324"/>
                  </a:lnTo>
                  <a:lnTo>
                    <a:pt x="3647" y="2497"/>
                  </a:lnTo>
                  <a:lnTo>
                    <a:pt x="3647" y="2366"/>
                  </a:lnTo>
                  <a:lnTo>
                    <a:pt x="3648" y="2631"/>
                  </a:lnTo>
                  <a:lnTo>
                    <a:pt x="3648" y="2474"/>
                  </a:lnTo>
                  <a:lnTo>
                    <a:pt x="3649" y="2557"/>
                  </a:lnTo>
                  <a:lnTo>
                    <a:pt x="3649" y="2442"/>
                  </a:lnTo>
                  <a:lnTo>
                    <a:pt x="3650" y="2675"/>
                  </a:lnTo>
                  <a:lnTo>
                    <a:pt x="3650" y="2567"/>
                  </a:lnTo>
                  <a:lnTo>
                    <a:pt x="3651" y="2614"/>
                  </a:lnTo>
                  <a:lnTo>
                    <a:pt x="3651" y="2506"/>
                  </a:lnTo>
                  <a:lnTo>
                    <a:pt x="3652" y="2646"/>
                  </a:lnTo>
                  <a:lnTo>
                    <a:pt x="3652" y="2433"/>
                  </a:lnTo>
                  <a:lnTo>
                    <a:pt x="3653" y="2580"/>
                  </a:lnTo>
                  <a:lnTo>
                    <a:pt x="3654" y="2387"/>
                  </a:lnTo>
                  <a:lnTo>
                    <a:pt x="3654" y="2594"/>
                  </a:lnTo>
                  <a:lnTo>
                    <a:pt x="3655" y="2465"/>
                  </a:lnTo>
                  <a:lnTo>
                    <a:pt x="3655" y="2593"/>
                  </a:lnTo>
                  <a:lnTo>
                    <a:pt x="3656" y="2439"/>
                  </a:lnTo>
                  <a:lnTo>
                    <a:pt x="3657" y="2684"/>
                  </a:lnTo>
                  <a:lnTo>
                    <a:pt x="3658" y="2423"/>
                  </a:lnTo>
                  <a:lnTo>
                    <a:pt x="3658" y="2606"/>
                  </a:lnTo>
                  <a:lnTo>
                    <a:pt x="3659" y="2425"/>
                  </a:lnTo>
                  <a:lnTo>
                    <a:pt x="3660" y="2689"/>
                  </a:lnTo>
                  <a:lnTo>
                    <a:pt x="3660" y="2498"/>
                  </a:lnTo>
                  <a:lnTo>
                    <a:pt x="3661" y="2613"/>
                  </a:lnTo>
                  <a:lnTo>
                    <a:pt x="3662" y="2476"/>
                  </a:lnTo>
                  <a:lnTo>
                    <a:pt x="3662" y="2694"/>
                  </a:lnTo>
                  <a:lnTo>
                    <a:pt x="3663" y="2525"/>
                  </a:lnTo>
                  <a:lnTo>
                    <a:pt x="3663" y="2661"/>
                  </a:lnTo>
                  <a:lnTo>
                    <a:pt x="3664" y="2608"/>
                  </a:lnTo>
                  <a:lnTo>
                    <a:pt x="3664" y="2777"/>
                  </a:lnTo>
                  <a:lnTo>
                    <a:pt x="3665" y="2554"/>
                  </a:lnTo>
                  <a:lnTo>
                    <a:pt x="3666" y="2847"/>
                  </a:lnTo>
                  <a:lnTo>
                    <a:pt x="3668" y="2511"/>
                  </a:lnTo>
                  <a:lnTo>
                    <a:pt x="3668" y="2675"/>
                  </a:lnTo>
                  <a:lnTo>
                    <a:pt x="3669" y="2652"/>
                  </a:lnTo>
                  <a:lnTo>
                    <a:pt x="3669" y="2769"/>
                  </a:lnTo>
                  <a:lnTo>
                    <a:pt x="3670" y="2401"/>
                  </a:lnTo>
                  <a:lnTo>
                    <a:pt x="3671" y="2635"/>
                  </a:lnTo>
                  <a:lnTo>
                    <a:pt x="3672" y="2595"/>
                  </a:lnTo>
                  <a:lnTo>
                    <a:pt x="3673" y="2697"/>
                  </a:lnTo>
                  <a:lnTo>
                    <a:pt x="3674" y="2531"/>
                  </a:lnTo>
                  <a:lnTo>
                    <a:pt x="3675" y="2743"/>
                  </a:lnTo>
                  <a:lnTo>
                    <a:pt x="3675" y="2483"/>
                  </a:lnTo>
                  <a:lnTo>
                    <a:pt x="3676" y="2688"/>
                  </a:lnTo>
                  <a:lnTo>
                    <a:pt x="3676" y="2388"/>
                  </a:lnTo>
                  <a:lnTo>
                    <a:pt x="3677" y="2656"/>
                  </a:lnTo>
                  <a:lnTo>
                    <a:pt x="3677" y="2602"/>
                  </a:lnTo>
                  <a:lnTo>
                    <a:pt x="3678" y="2607"/>
                  </a:lnTo>
                  <a:lnTo>
                    <a:pt x="3678" y="2388"/>
                  </a:lnTo>
                  <a:lnTo>
                    <a:pt x="3679" y="2688"/>
                  </a:lnTo>
                  <a:lnTo>
                    <a:pt x="3680" y="2412"/>
                  </a:lnTo>
                  <a:lnTo>
                    <a:pt x="3681" y="2796"/>
                  </a:lnTo>
                  <a:lnTo>
                    <a:pt x="3681" y="2480"/>
                  </a:lnTo>
                  <a:lnTo>
                    <a:pt x="3682" y="2678"/>
                  </a:lnTo>
                  <a:lnTo>
                    <a:pt x="3682" y="2558"/>
                  </a:lnTo>
                  <a:lnTo>
                    <a:pt x="3683" y="2674"/>
                  </a:lnTo>
                  <a:lnTo>
                    <a:pt x="3683" y="2553"/>
                  </a:lnTo>
                  <a:lnTo>
                    <a:pt x="3684" y="2607"/>
                  </a:lnTo>
                  <a:lnTo>
                    <a:pt x="3684" y="2467"/>
                  </a:lnTo>
                  <a:lnTo>
                    <a:pt x="3685" y="2653"/>
                  </a:lnTo>
                  <a:lnTo>
                    <a:pt x="3685" y="2522"/>
                  </a:lnTo>
                  <a:lnTo>
                    <a:pt x="3686" y="2635"/>
                  </a:lnTo>
                  <a:lnTo>
                    <a:pt x="3687" y="2520"/>
                  </a:lnTo>
                  <a:lnTo>
                    <a:pt x="3688" y="2697"/>
                  </a:lnTo>
                  <a:lnTo>
                    <a:pt x="3688" y="2400"/>
                  </a:lnTo>
                  <a:lnTo>
                    <a:pt x="3690" y="2646"/>
                  </a:lnTo>
                  <a:lnTo>
                    <a:pt x="3691" y="2470"/>
                  </a:lnTo>
                  <a:lnTo>
                    <a:pt x="3691" y="2664"/>
                  </a:lnTo>
                  <a:lnTo>
                    <a:pt x="3692" y="2447"/>
                  </a:lnTo>
                  <a:lnTo>
                    <a:pt x="3692" y="2591"/>
                  </a:lnTo>
                  <a:lnTo>
                    <a:pt x="3693" y="2478"/>
                  </a:lnTo>
                  <a:lnTo>
                    <a:pt x="3694" y="2684"/>
                  </a:lnTo>
                  <a:lnTo>
                    <a:pt x="3696" y="2435"/>
                  </a:lnTo>
                  <a:lnTo>
                    <a:pt x="3697" y="2595"/>
                  </a:lnTo>
                  <a:lnTo>
                    <a:pt x="3697" y="2481"/>
                  </a:lnTo>
                  <a:lnTo>
                    <a:pt x="3698" y="2599"/>
                  </a:lnTo>
                  <a:lnTo>
                    <a:pt x="3698" y="2538"/>
                  </a:lnTo>
                  <a:lnTo>
                    <a:pt x="3699" y="2657"/>
                  </a:lnTo>
                  <a:lnTo>
                    <a:pt x="3700" y="2492"/>
                  </a:lnTo>
                  <a:lnTo>
                    <a:pt x="3701" y="2733"/>
                  </a:lnTo>
                  <a:lnTo>
                    <a:pt x="3702" y="2488"/>
                  </a:lnTo>
                  <a:lnTo>
                    <a:pt x="3703" y="2742"/>
                  </a:lnTo>
                  <a:lnTo>
                    <a:pt x="3703" y="2510"/>
                  </a:lnTo>
                  <a:lnTo>
                    <a:pt x="3704" y="2650"/>
                  </a:lnTo>
                  <a:lnTo>
                    <a:pt x="3704" y="2536"/>
                  </a:lnTo>
                  <a:lnTo>
                    <a:pt x="3706" y="2688"/>
                  </a:lnTo>
                  <a:lnTo>
                    <a:pt x="3708" y="2530"/>
                  </a:lnTo>
                  <a:lnTo>
                    <a:pt x="3709" y="2753"/>
                  </a:lnTo>
                  <a:lnTo>
                    <a:pt x="3709" y="2516"/>
                  </a:lnTo>
                  <a:lnTo>
                    <a:pt x="3710" y="2777"/>
                  </a:lnTo>
                  <a:lnTo>
                    <a:pt x="3712" y="2552"/>
                  </a:lnTo>
                  <a:lnTo>
                    <a:pt x="3713" y="2723"/>
                  </a:lnTo>
                  <a:lnTo>
                    <a:pt x="3713" y="2498"/>
                  </a:lnTo>
                  <a:lnTo>
                    <a:pt x="3714" y="2608"/>
                  </a:lnTo>
                  <a:lnTo>
                    <a:pt x="3714" y="2539"/>
                  </a:lnTo>
                  <a:lnTo>
                    <a:pt x="3715" y="2717"/>
                  </a:lnTo>
                  <a:lnTo>
                    <a:pt x="3715" y="2536"/>
                  </a:lnTo>
                  <a:lnTo>
                    <a:pt x="3716" y="2571"/>
                  </a:lnTo>
                  <a:lnTo>
                    <a:pt x="3716" y="2451"/>
                  </a:lnTo>
                  <a:lnTo>
                    <a:pt x="3718" y="2693"/>
                  </a:lnTo>
                  <a:lnTo>
                    <a:pt x="3718" y="2489"/>
                  </a:lnTo>
                  <a:lnTo>
                    <a:pt x="3719" y="2779"/>
                  </a:lnTo>
                  <a:lnTo>
                    <a:pt x="3720" y="2545"/>
                  </a:lnTo>
                  <a:lnTo>
                    <a:pt x="3720" y="2755"/>
                  </a:lnTo>
                  <a:lnTo>
                    <a:pt x="3721" y="2551"/>
                  </a:lnTo>
                  <a:lnTo>
                    <a:pt x="3722" y="2687"/>
                  </a:lnTo>
                  <a:lnTo>
                    <a:pt x="3722" y="2533"/>
                  </a:lnTo>
                  <a:lnTo>
                    <a:pt x="3723" y="2601"/>
                  </a:lnTo>
                  <a:lnTo>
                    <a:pt x="3724" y="2515"/>
                  </a:lnTo>
                  <a:lnTo>
                    <a:pt x="3725" y="2680"/>
                  </a:lnTo>
                  <a:lnTo>
                    <a:pt x="3725" y="2485"/>
                  </a:lnTo>
                  <a:lnTo>
                    <a:pt x="3727" y="2945"/>
                  </a:lnTo>
                  <a:lnTo>
                    <a:pt x="3727" y="2497"/>
                  </a:lnTo>
                  <a:lnTo>
                    <a:pt x="3728" y="2714"/>
                  </a:lnTo>
                  <a:lnTo>
                    <a:pt x="3728" y="2590"/>
                  </a:lnTo>
                  <a:lnTo>
                    <a:pt x="3729" y="2728"/>
                  </a:lnTo>
                  <a:lnTo>
                    <a:pt x="3730" y="2536"/>
                  </a:lnTo>
                  <a:lnTo>
                    <a:pt x="3730" y="2693"/>
                  </a:lnTo>
                  <a:lnTo>
                    <a:pt x="3731" y="2545"/>
                  </a:lnTo>
                  <a:lnTo>
                    <a:pt x="3731" y="2859"/>
                  </a:lnTo>
                  <a:lnTo>
                    <a:pt x="3733" y="2497"/>
                  </a:lnTo>
                  <a:lnTo>
                    <a:pt x="3734" y="2681"/>
                  </a:lnTo>
                  <a:lnTo>
                    <a:pt x="3734" y="2557"/>
                  </a:lnTo>
                  <a:lnTo>
                    <a:pt x="3735" y="2743"/>
                  </a:lnTo>
                  <a:lnTo>
                    <a:pt x="3736" y="2535"/>
                  </a:lnTo>
                  <a:lnTo>
                    <a:pt x="3737" y="2707"/>
                  </a:lnTo>
                  <a:lnTo>
                    <a:pt x="3738" y="2512"/>
                  </a:lnTo>
                  <a:lnTo>
                    <a:pt x="3739" y="2770"/>
                  </a:lnTo>
                  <a:lnTo>
                    <a:pt x="3739" y="2605"/>
                  </a:lnTo>
                  <a:lnTo>
                    <a:pt x="3740" y="2690"/>
                  </a:lnTo>
                  <a:lnTo>
                    <a:pt x="3742" y="2401"/>
                  </a:lnTo>
                  <a:lnTo>
                    <a:pt x="3742" y="2535"/>
                  </a:lnTo>
                  <a:lnTo>
                    <a:pt x="3743" y="2531"/>
                  </a:lnTo>
                  <a:lnTo>
                    <a:pt x="3744" y="2812"/>
                  </a:lnTo>
                  <a:lnTo>
                    <a:pt x="3744" y="2586"/>
                  </a:lnTo>
                  <a:lnTo>
                    <a:pt x="3745" y="2715"/>
                  </a:lnTo>
                  <a:lnTo>
                    <a:pt x="3745" y="2640"/>
                  </a:lnTo>
                  <a:lnTo>
                    <a:pt x="3746" y="2733"/>
                  </a:lnTo>
                  <a:lnTo>
                    <a:pt x="3747" y="2544"/>
                  </a:lnTo>
                  <a:lnTo>
                    <a:pt x="3748" y="2750"/>
                  </a:lnTo>
                  <a:lnTo>
                    <a:pt x="3748" y="2554"/>
                  </a:lnTo>
                  <a:lnTo>
                    <a:pt x="3749" y="2794"/>
                  </a:lnTo>
                  <a:lnTo>
                    <a:pt x="3750" y="2608"/>
                  </a:lnTo>
                  <a:lnTo>
                    <a:pt x="3750" y="2822"/>
                  </a:lnTo>
                  <a:lnTo>
                    <a:pt x="3751" y="2511"/>
                  </a:lnTo>
                  <a:lnTo>
                    <a:pt x="3753" y="2719"/>
                  </a:lnTo>
                  <a:lnTo>
                    <a:pt x="3754" y="2509"/>
                  </a:lnTo>
                  <a:lnTo>
                    <a:pt x="3755" y="2806"/>
                  </a:lnTo>
                  <a:lnTo>
                    <a:pt x="3755" y="2450"/>
                  </a:lnTo>
                  <a:lnTo>
                    <a:pt x="3756" y="2700"/>
                  </a:lnTo>
                  <a:lnTo>
                    <a:pt x="3757" y="2621"/>
                  </a:lnTo>
                  <a:lnTo>
                    <a:pt x="3757" y="2820"/>
                  </a:lnTo>
                  <a:lnTo>
                    <a:pt x="3758" y="2551"/>
                  </a:lnTo>
                  <a:lnTo>
                    <a:pt x="3759" y="2703"/>
                  </a:lnTo>
                  <a:lnTo>
                    <a:pt x="3759" y="2535"/>
                  </a:lnTo>
                  <a:lnTo>
                    <a:pt x="3760" y="2751"/>
                  </a:lnTo>
                  <a:lnTo>
                    <a:pt x="3760" y="2464"/>
                  </a:lnTo>
                  <a:lnTo>
                    <a:pt x="3762" y="2806"/>
                  </a:lnTo>
                  <a:lnTo>
                    <a:pt x="3763" y="2456"/>
                  </a:lnTo>
                  <a:lnTo>
                    <a:pt x="3763" y="2790"/>
                  </a:lnTo>
                  <a:lnTo>
                    <a:pt x="3764" y="2585"/>
                  </a:lnTo>
                  <a:lnTo>
                    <a:pt x="3765" y="2758"/>
                  </a:lnTo>
                  <a:lnTo>
                    <a:pt x="3765" y="2510"/>
                  </a:lnTo>
                  <a:lnTo>
                    <a:pt x="3766" y="2687"/>
                  </a:lnTo>
                  <a:lnTo>
                    <a:pt x="3767" y="2543"/>
                  </a:lnTo>
                  <a:lnTo>
                    <a:pt x="3767" y="2669"/>
                  </a:lnTo>
                  <a:lnTo>
                    <a:pt x="3768" y="2435"/>
                  </a:lnTo>
                  <a:lnTo>
                    <a:pt x="3769" y="2759"/>
                  </a:lnTo>
                  <a:lnTo>
                    <a:pt x="3770" y="2499"/>
                  </a:lnTo>
                  <a:lnTo>
                    <a:pt x="3770" y="2729"/>
                  </a:lnTo>
                  <a:lnTo>
                    <a:pt x="3772" y="2488"/>
                  </a:lnTo>
                  <a:lnTo>
                    <a:pt x="3773" y="2760"/>
                  </a:lnTo>
                  <a:lnTo>
                    <a:pt x="3773" y="2498"/>
                  </a:lnTo>
                  <a:lnTo>
                    <a:pt x="3775" y="2730"/>
                  </a:lnTo>
                  <a:lnTo>
                    <a:pt x="3776" y="2485"/>
                  </a:lnTo>
                  <a:lnTo>
                    <a:pt x="3777" y="2810"/>
                  </a:lnTo>
                  <a:lnTo>
                    <a:pt x="3778" y="2556"/>
                  </a:lnTo>
                  <a:lnTo>
                    <a:pt x="3778" y="2776"/>
                  </a:lnTo>
                  <a:lnTo>
                    <a:pt x="3779" y="2556"/>
                  </a:lnTo>
                  <a:lnTo>
                    <a:pt x="3780" y="2794"/>
                  </a:lnTo>
                  <a:lnTo>
                    <a:pt x="3780" y="2490"/>
                  </a:lnTo>
                  <a:lnTo>
                    <a:pt x="3782" y="2722"/>
                  </a:lnTo>
                  <a:lnTo>
                    <a:pt x="3782" y="2558"/>
                  </a:lnTo>
                  <a:lnTo>
                    <a:pt x="3784" y="2778"/>
                  </a:lnTo>
                  <a:lnTo>
                    <a:pt x="3785" y="2552"/>
                  </a:lnTo>
                  <a:lnTo>
                    <a:pt x="3785" y="2718"/>
                  </a:lnTo>
                  <a:lnTo>
                    <a:pt x="3786" y="2566"/>
                  </a:lnTo>
                  <a:lnTo>
                    <a:pt x="3787" y="2670"/>
                  </a:lnTo>
                  <a:lnTo>
                    <a:pt x="3788" y="2450"/>
                  </a:lnTo>
                  <a:lnTo>
                    <a:pt x="3788" y="2732"/>
                  </a:lnTo>
                  <a:lnTo>
                    <a:pt x="3789" y="2611"/>
                  </a:lnTo>
                  <a:lnTo>
                    <a:pt x="3789" y="2764"/>
                  </a:lnTo>
                  <a:lnTo>
                    <a:pt x="3791" y="2484"/>
                  </a:lnTo>
                  <a:lnTo>
                    <a:pt x="3791" y="2755"/>
                  </a:lnTo>
                  <a:lnTo>
                    <a:pt x="3792" y="2523"/>
                  </a:lnTo>
                  <a:lnTo>
                    <a:pt x="3793" y="2730"/>
                  </a:lnTo>
                  <a:lnTo>
                    <a:pt x="3793" y="2550"/>
                  </a:lnTo>
                  <a:lnTo>
                    <a:pt x="3794" y="2712"/>
                  </a:lnTo>
                  <a:lnTo>
                    <a:pt x="3795" y="2609"/>
                  </a:lnTo>
                  <a:lnTo>
                    <a:pt x="3795" y="2742"/>
                  </a:lnTo>
                  <a:lnTo>
                    <a:pt x="3796" y="2425"/>
                  </a:lnTo>
                  <a:lnTo>
                    <a:pt x="3797" y="2725"/>
                  </a:lnTo>
                  <a:lnTo>
                    <a:pt x="3798" y="2387"/>
                  </a:lnTo>
                  <a:lnTo>
                    <a:pt x="3799" y="2604"/>
                  </a:lnTo>
                  <a:lnTo>
                    <a:pt x="3799" y="2509"/>
                  </a:lnTo>
                  <a:lnTo>
                    <a:pt x="3800" y="2636"/>
                  </a:lnTo>
                  <a:lnTo>
                    <a:pt x="3800" y="2488"/>
                  </a:lnTo>
                  <a:lnTo>
                    <a:pt x="3801" y="2765"/>
                  </a:lnTo>
                  <a:lnTo>
                    <a:pt x="3802" y="2544"/>
                  </a:lnTo>
                  <a:lnTo>
                    <a:pt x="3803" y="2674"/>
                  </a:lnTo>
                  <a:lnTo>
                    <a:pt x="3804" y="2557"/>
                  </a:lnTo>
                  <a:lnTo>
                    <a:pt x="3804" y="2722"/>
                  </a:lnTo>
                  <a:lnTo>
                    <a:pt x="3805" y="2478"/>
                  </a:lnTo>
                  <a:lnTo>
                    <a:pt x="3805" y="2661"/>
                  </a:lnTo>
                  <a:lnTo>
                    <a:pt x="3806" y="2615"/>
                  </a:lnTo>
                  <a:lnTo>
                    <a:pt x="3806" y="2756"/>
                  </a:lnTo>
                  <a:lnTo>
                    <a:pt x="3807" y="2529"/>
                  </a:lnTo>
                  <a:lnTo>
                    <a:pt x="3808" y="2671"/>
                  </a:lnTo>
                  <a:lnTo>
                    <a:pt x="3808" y="2581"/>
                  </a:lnTo>
                  <a:lnTo>
                    <a:pt x="3809" y="2681"/>
                  </a:lnTo>
                  <a:lnTo>
                    <a:pt x="3809" y="2552"/>
                  </a:lnTo>
                  <a:lnTo>
                    <a:pt x="3810" y="2656"/>
                  </a:lnTo>
                  <a:lnTo>
                    <a:pt x="3810" y="2600"/>
                  </a:lnTo>
                  <a:lnTo>
                    <a:pt x="3811" y="2780"/>
                  </a:lnTo>
                  <a:lnTo>
                    <a:pt x="3811" y="2497"/>
                  </a:lnTo>
                  <a:lnTo>
                    <a:pt x="3812" y="2711"/>
                  </a:lnTo>
                  <a:lnTo>
                    <a:pt x="3813" y="2528"/>
                  </a:lnTo>
                  <a:lnTo>
                    <a:pt x="3813" y="2701"/>
                  </a:lnTo>
                  <a:lnTo>
                    <a:pt x="3814" y="2621"/>
                  </a:lnTo>
                  <a:lnTo>
                    <a:pt x="3815" y="2799"/>
                  </a:lnTo>
                  <a:lnTo>
                    <a:pt x="3816" y="2577"/>
                  </a:lnTo>
                  <a:lnTo>
                    <a:pt x="3816" y="2742"/>
                  </a:lnTo>
                  <a:lnTo>
                    <a:pt x="3817" y="2570"/>
                  </a:lnTo>
                  <a:lnTo>
                    <a:pt x="3817" y="2822"/>
                  </a:lnTo>
                  <a:lnTo>
                    <a:pt x="3818" y="2579"/>
                  </a:lnTo>
                  <a:lnTo>
                    <a:pt x="3819" y="2732"/>
                  </a:lnTo>
                  <a:lnTo>
                    <a:pt x="3819" y="2701"/>
                  </a:lnTo>
                  <a:lnTo>
                    <a:pt x="3820" y="2873"/>
                  </a:lnTo>
                  <a:lnTo>
                    <a:pt x="3820" y="2523"/>
                  </a:lnTo>
                  <a:lnTo>
                    <a:pt x="3821" y="2710"/>
                  </a:lnTo>
                  <a:lnTo>
                    <a:pt x="3821" y="2543"/>
                  </a:lnTo>
                  <a:lnTo>
                    <a:pt x="3822" y="2781"/>
                  </a:lnTo>
                  <a:lnTo>
                    <a:pt x="3823" y="2580"/>
                  </a:lnTo>
                  <a:lnTo>
                    <a:pt x="3824" y="2748"/>
                  </a:lnTo>
                  <a:lnTo>
                    <a:pt x="3825" y="2595"/>
                  </a:lnTo>
                  <a:lnTo>
                    <a:pt x="3826" y="2797"/>
                  </a:lnTo>
                  <a:lnTo>
                    <a:pt x="3826" y="2609"/>
                  </a:lnTo>
                  <a:lnTo>
                    <a:pt x="3827" y="2801"/>
                  </a:lnTo>
                  <a:lnTo>
                    <a:pt x="3827" y="2573"/>
                  </a:lnTo>
                  <a:lnTo>
                    <a:pt x="3828" y="2736"/>
                  </a:lnTo>
                  <a:lnTo>
                    <a:pt x="3828" y="2655"/>
                  </a:lnTo>
                  <a:lnTo>
                    <a:pt x="3829" y="2684"/>
                  </a:lnTo>
                  <a:lnTo>
                    <a:pt x="3829" y="2503"/>
                  </a:lnTo>
                  <a:lnTo>
                    <a:pt x="3830" y="2730"/>
                  </a:lnTo>
                  <a:lnTo>
                    <a:pt x="3831" y="2585"/>
                  </a:lnTo>
                  <a:lnTo>
                    <a:pt x="3831" y="2794"/>
                  </a:lnTo>
                  <a:lnTo>
                    <a:pt x="3832" y="2551"/>
                  </a:lnTo>
                  <a:lnTo>
                    <a:pt x="3832" y="2803"/>
                  </a:lnTo>
                  <a:lnTo>
                    <a:pt x="3834" y="2511"/>
                  </a:lnTo>
                  <a:lnTo>
                    <a:pt x="3835" y="2730"/>
                  </a:lnTo>
                  <a:lnTo>
                    <a:pt x="3836" y="2594"/>
                  </a:lnTo>
                  <a:lnTo>
                    <a:pt x="3836" y="2712"/>
                  </a:lnTo>
                  <a:lnTo>
                    <a:pt x="3837" y="2614"/>
                  </a:lnTo>
                  <a:lnTo>
                    <a:pt x="3837" y="2836"/>
                  </a:lnTo>
                  <a:lnTo>
                    <a:pt x="3838" y="2594"/>
                  </a:lnTo>
                  <a:lnTo>
                    <a:pt x="3839" y="2707"/>
                  </a:lnTo>
                  <a:lnTo>
                    <a:pt x="3839" y="2623"/>
                  </a:lnTo>
                  <a:lnTo>
                    <a:pt x="3840" y="2667"/>
                  </a:lnTo>
                  <a:lnTo>
                    <a:pt x="3841" y="2519"/>
                  </a:lnTo>
                  <a:lnTo>
                    <a:pt x="3841" y="2774"/>
                  </a:lnTo>
                  <a:lnTo>
                    <a:pt x="3843" y="2587"/>
                  </a:lnTo>
                  <a:lnTo>
                    <a:pt x="3843" y="2828"/>
                  </a:lnTo>
                  <a:lnTo>
                    <a:pt x="3844" y="2553"/>
                  </a:lnTo>
                  <a:lnTo>
                    <a:pt x="3845" y="2758"/>
                  </a:lnTo>
                  <a:lnTo>
                    <a:pt x="3846" y="2609"/>
                  </a:lnTo>
                  <a:lnTo>
                    <a:pt x="3846" y="2730"/>
                  </a:lnTo>
                  <a:lnTo>
                    <a:pt x="3847" y="2453"/>
                  </a:lnTo>
                  <a:lnTo>
                    <a:pt x="3847" y="2697"/>
                  </a:lnTo>
                  <a:lnTo>
                    <a:pt x="3848" y="2558"/>
                  </a:lnTo>
                  <a:lnTo>
                    <a:pt x="3848" y="2789"/>
                  </a:lnTo>
                  <a:lnTo>
                    <a:pt x="3850" y="2561"/>
                  </a:lnTo>
                  <a:lnTo>
                    <a:pt x="3851" y="2879"/>
                  </a:lnTo>
                  <a:lnTo>
                    <a:pt x="3851" y="2554"/>
                  </a:lnTo>
                  <a:lnTo>
                    <a:pt x="3852" y="2696"/>
                  </a:lnTo>
                  <a:lnTo>
                    <a:pt x="3853" y="2546"/>
                  </a:lnTo>
                  <a:lnTo>
                    <a:pt x="3853" y="2738"/>
                  </a:lnTo>
                  <a:lnTo>
                    <a:pt x="3854" y="2580"/>
                  </a:lnTo>
                  <a:lnTo>
                    <a:pt x="3854" y="2694"/>
                  </a:lnTo>
                  <a:lnTo>
                    <a:pt x="3855" y="2564"/>
                  </a:lnTo>
                  <a:lnTo>
                    <a:pt x="3855" y="2767"/>
                  </a:lnTo>
                  <a:lnTo>
                    <a:pt x="3856" y="2481"/>
                  </a:lnTo>
                  <a:lnTo>
                    <a:pt x="3857" y="2719"/>
                  </a:lnTo>
                  <a:lnTo>
                    <a:pt x="3857" y="2567"/>
                  </a:lnTo>
                  <a:lnTo>
                    <a:pt x="3858" y="2815"/>
                  </a:lnTo>
                  <a:lnTo>
                    <a:pt x="3858" y="2495"/>
                  </a:lnTo>
                  <a:lnTo>
                    <a:pt x="3859" y="2753"/>
                  </a:lnTo>
                  <a:lnTo>
                    <a:pt x="3859" y="2560"/>
                  </a:lnTo>
                  <a:lnTo>
                    <a:pt x="3860" y="2812"/>
                  </a:lnTo>
                  <a:lnTo>
                    <a:pt x="3860" y="2454"/>
                  </a:lnTo>
                  <a:lnTo>
                    <a:pt x="3861" y="2738"/>
                  </a:lnTo>
                  <a:lnTo>
                    <a:pt x="3862" y="2520"/>
                  </a:lnTo>
                  <a:lnTo>
                    <a:pt x="3862" y="2613"/>
                  </a:lnTo>
                  <a:lnTo>
                    <a:pt x="3863" y="2586"/>
                  </a:lnTo>
                  <a:lnTo>
                    <a:pt x="3863" y="2807"/>
                  </a:lnTo>
                  <a:lnTo>
                    <a:pt x="3864" y="2608"/>
                  </a:lnTo>
                  <a:lnTo>
                    <a:pt x="3865" y="2758"/>
                  </a:lnTo>
                  <a:lnTo>
                    <a:pt x="3866" y="2544"/>
                  </a:lnTo>
                  <a:lnTo>
                    <a:pt x="3866" y="2762"/>
                  </a:lnTo>
                  <a:lnTo>
                    <a:pt x="3867" y="2607"/>
                  </a:lnTo>
                  <a:lnTo>
                    <a:pt x="3867" y="2714"/>
                  </a:lnTo>
                  <a:lnTo>
                    <a:pt x="3868" y="2627"/>
                  </a:lnTo>
                  <a:lnTo>
                    <a:pt x="3868" y="2810"/>
                  </a:lnTo>
                  <a:lnTo>
                    <a:pt x="3869" y="2496"/>
                  </a:lnTo>
                  <a:lnTo>
                    <a:pt x="3870" y="2667"/>
                  </a:lnTo>
                  <a:lnTo>
                    <a:pt x="3871" y="2463"/>
                  </a:lnTo>
                  <a:lnTo>
                    <a:pt x="3872" y="2746"/>
                  </a:lnTo>
                  <a:lnTo>
                    <a:pt x="3872" y="2574"/>
                  </a:lnTo>
                  <a:lnTo>
                    <a:pt x="3873" y="2826"/>
                  </a:lnTo>
                  <a:lnTo>
                    <a:pt x="3874" y="2602"/>
                  </a:lnTo>
                  <a:lnTo>
                    <a:pt x="3876" y="2743"/>
                  </a:lnTo>
                  <a:lnTo>
                    <a:pt x="3876" y="2538"/>
                  </a:lnTo>
                  <a:lnTo>
                    <a:pt x="3877" y="2695"/>
                  </a:lnTo>
                  <a:lnTo>
                    <a:pt x="3877" y="2602"/>
                  </a:lnTo>
                  <a:lnTo>
                    <a:pt x="3878" y="2847"/>
                  </a:lnTo>
                  <a:lnTo>
                    <a:pt x="3879" y="2703"/>
                  </a:lnTo>
                  <a:lnTo>
                    <a:pt x="3879" y="2835"/>
                  </a:lnTo>
                  <a:lnTo>
                    <a:pt x="3881" y="2461"/>
                  </a:lnTo>
                  <a:lnTo>
                    <a:pt x="3881" y="2790"/>
                  </a:lnTo>
                  <a:lnTo>
                    <a:pt x="3882" y="2671"/>
                  </a:lnTo>
                  <a:lnTo>
                    <a:pt x="3882" y="2855"/>
                  </a:lnTo>
                  <a:lnTo>
                    <a:pt x="3884" y="2477"/>
                  </a:lnTo>
                  <a:lnTo>
                    <a:pt x="3884" y="2674"/>
                  </a:lnTo>
                  <a:lnTo>
                    <a:pt x="3885" y="2634"/>
                  </a:lnTo>
                  <a:lnTo>
                    <a:pt x="3886" y="2746"/>
                  </a:lnTo>
                  <a:lnTo>
                    <a:pt x="3886" y="2576"/>
                  </a:lnTo>
                  <a:lnTo>
                    <a:pt x="3887" y="2759"/>
                  </a:lnTo>
                  <a:lnTo>
                    <a:pt x="3887" y="2544"/>
                  </a:lnTo>
                  <a:lnTo>
                    <a:pt x="3888" y="2758"/>
                  </a:lnTo>
                  <a:lnTo>
                    <a:pt x="3888" y="2607"/>
                  </a:lnTo>
                  <a:lnTo>
                    <a:pt x="3889" y="2819"/>
                  </a:lnTo>
                  <a:lnTo>
                    <a:pt x="3890" y="2585"/>
                  </a:lnTo>
                  <a:lnTo>
                    <a:pt x="3891" y="2757"/>
                  </a:lnTo>
                  <a:lnTo>
                    <a:pt x="3892" y="2615"/>
                  </a:lnTo>
                  <a:lnTo>
                    <a:pt x="3893" y="2895"/>
                  </a:lnTo>
                  <a:lnTo>
                    <a:pt x="3894" y="2494"/>
                  </a:lnTo>
                  <a:lnTo>
                    <a:pt x="3895" y="2798"/>
                  </a:lnTo>
                  <a:lnTo>
                    <a:pt x="3896" y="2468"/>
                  </a:lnTo>
                  <a:lnTo>
                    <a:pt x="3896" y="2767"/>
                  </a:lnTo>
                  <a:lnTo>
                    <a:pt x="3897" y="2525"/>
                  </a:lnTo>
                  <a:lnTo>
                    <a:pt x="3898" y="2845"/>
                  </a:lnTo>
                  <a:lnTo>
                    <a:pt x="3899" y="2454"/>
                  </a:lnTo>
                  <a:lnTo>
                    <a:pt x="3899" y="2728"/>
                  </a:lnTo>
                  <a:lnTo>
                    <a:pt x="3900" y="2674"/>
                  </a:lnTo>
                  <a:lnTo>
                    <a:pt x="3900" y="2722"/>
                  </a:lnTo>
                  <a:lnTo>
                    <a:pt x="3902" y="2546"/>
                  </a:lnTo>
                  <a:lnTo>
                    <a:pt x="3903" y="2733"/>
                  </a:lnTo>
                  <a:lnTo>
                    <a:pt x="3904" y="2444"/>
                  </a:lnTo>
                  <a:lnTo>
                    <a:pt x="3905" y="2749"/>
                  </a:lnTo>
                  <a:lnTo>
                    <a:pt x="3905" y="2513"/>
                  </a:lnTo>
                  <a:lnTo>
                    <a:pt x="3906" y="2687"/>
                  </a:lnTo>
                  <a:lnTo>
                    <a:pt x="3906" y="2540"/>
                  </a:lnTo>
                  <a:lnTo>
                    <a:pt x="3908" y="2805"/>
                  </a:lnTo>
                  <a:lnTo>
                    <a:pt x="3908" y="2708"/>
                  </a:lnTo>
                  <a:lnTo>
                    <a:pt x="3909" y="2741"/>
                  </a:lnTo>
                  <a:lnTo>
                    <a:pt x="3909" y="2620"/>
                  </a:lnTo>
                  <a:lnTo>
                    <a:pt x="3910" y="2772"/>
                  </a:lnTo>
                  <a:lnTo>
                    <a:pt x="3910" y="2615"/>
                  </a:lnTo>
                  <a:lnTo>
                    <a:pt x="3911" y="2640"/>
                  </a:lnTo>
                  <a:lnTo>
                    <a:pt x="3911" y="2481"/>
                  </a:lnTo>
                  <a:lnTo>
                    <a:pt x="3912" y="2654"/>
                  </a:lnTo>
                  <a:lnTo>
                    <a:pt x="3913" y="2566"/>
                  </a:lnTo>
                  <a:lnTo>
                    <a:pt x="3913" y="2774"/>
                  </a:lnTo>
                  <a:lnTo>
                    <a:pt x="3914" y="2531"/>
                  </a:lnTo>
                  <a:lnTo>
                    <a:pt x="3915" y="2728"/>
                  </a:lnTo>
                  <a:lnTo>
                    <a:pt x="3915" y="2601"/>
                  </a:lnTo>
                  <a:lnTo>
                    <a:pt x="3916" y="2749"/>
                  </a:lnTo>
                  <a:lnTo>
                    <a:pt x="3916" y="2574"/>
                  </a:lnTo>
                  <a:lnTo>
                    <a:pt x="3917" y="2858"/>
                  </a:lnTo>
                  <a:lnTo>
                    <a:pt x="3917" y="2559"/>
                  </a:lnTo>
                  <a:lnTo>
                    <a:pt x="3918" y="2827"/>
                  </a:lnTo>
                  <a:lnTo>
                    <a:pt x="3918" y="2458"/>
                  </a:lnTo>
                  <a:lnTo>
                    <a:pt x="3919" y="2772"/>
                  </a:lnTo>
                  <a:lnTo>
                    <a:pt x="3921" y="2368"/>
                  </a:lnTo>
                  <a:lnTo>
                    <a:pt x="3922" y="2656"/>
                  </a:lnTo>
                  <a:lnTo>
                    <a:pt x="3922" y="2506"/>
                  </a:lnTo>
                  <a:lnTo>
                    <a:pt x="3923" y="2766"/>
                  </a:lnTo>
                  <a:lnTo>
                    <a:pt x="3924" y="2494"/>
                  </a:lnTo>
                  <a:lnTo>
                    <a:pt x="3925" y="2657"/>
                  </a:lnTo>
                  <a:lnTo>
                    <a:pt x="3926" y="2577"/>
                  </a:lnTo>
                  <a:lnTo>
                    <a:pt x="3926" y="2716"/>
                  </a:lnTo>
                  <a:lnTo>
                    <a:pt x="3928" y="2499"/>
                  </a:lnTo>
                  <a:lnTo>
                    <a:pt x="3928" y="2684"/>
                  </a:lnTo>
                  <a:lnTo>
                    <a:pt x="3929" y="2464"/>
                  </a:lnTo>
                  <a:lnTo>
                    <a:pt x="3930" y="2700"/>
                  </a:lnTo>
                  <a:lnTo>
                    <a:pt x="3930" y="2581"/>
                  </a:lnTo>
                  <a:lnTo>
                    <a:pt x="3932" y="2724"/>
                  </a:lnTo>
                  <a:lnTo>
                    <a:pt x="3932" y="2454"/>
                  </a:lnTo>
                  <a:lnTo>
                    <a:pt x="3933" y="2728"/>
                  </a:lnTo>
                  <a:lnTo>
                    <a:pt x="3933" y="2535"/>
                  </a:lnTo>
                  <a:lnTo>
                    <a:pt x="3934" y="2894"/>
                  </a:lnTo>
                  <a:lnTo>
                    <a:pt x="3935" y="2655"/>
                  </a:lnTo>
                  <a:lnTo>
                    <a:pt x="3935" y="2821"/>
                  </a:lnTo>
                  <a:lnTo>
                    <a:pt x="3936" y="2592"/>
                  </a:lnTo>
                  <a:lnTo>
                    <a:pt x="3937" y="2791"/>
                  </a:lnTo>
                  <a:lnTo>
                    <a:pt x="3937" y="2578"/>
                  </a:lnTo>
                  <a:lnTo>
                    <a:pt x="3938" y="2678"/>
                  </a:lnTo>
                  <a:lnTo>
                    <a:pt x="3939" y="2579"/>
                  </a:lnTo>
                  <a:lnTo>
                    <a:pt x="3939" y="2790"/>
                  </a:lnTo>
                  <a:lnTo>
                    <a:pt x="3940" y="2531"/>
                  </a:lnTo>
                  <a:lnTo>
                    <a:pt x="3942" y="2773"/>
                  </a:lnTo>
                  <a:lnTo>
                    <a:pt x="3942" y="2561"/>
                  </a:lnTo>
                  <a:lnTo>
                    <a:pt x="3943" y="2739"/>
                  </a:lnTo>
                  <a:lnTo>
                    <a:pt x="3943" y="2639"/>
                  </a:lnTo>
                  <a:lnTo>
                    <a:pt x="3944" y="2799"/>
                  </a:lnTo>
                  <a:lnTo>
                    <a:pt x="3945" y="2657"/>
                  </a:lnTo>
                  <a:lnTo>
                    <a:pt x="3945" y="2835"/>
                  </a:lnTo>
                  <a:lnTo>
                    <a:pt x="3946" y="2607"/>
                  </a:lnTo>
                  <a:lnTo>
                    <a:pt x="3947" y="2874"/>
                  </a:lnTo>
                  <a:lnTo>
                    <a:pt x="3948" y="2549"/>
                  </a:lnTo>
                  <a:lnTo>
                    <a:pt x="3949" y="2891"/>
                  </a:lnTo>
                  <a:lnTo>
                    <a:pt x="3950" y="2554"/>
                  </a:lnTo>
                  <a:lnTo>
                    <a:pt x="3950" y="2847"/>
                  </a:lnTo>
                  <a:lnTo>
                    <a:pt x="3952" y="2528"/>
                  </a:lnTo>
                  <a:lnTo>
                    <a:pt x="3953" y="2783"/>
                  </a:lnTo>
                  <a:lnTo>
                    <a:pt x="3953" y="2565"/>
                  </a:lnTo>
                  <a:lnTo>
                    <a:pt x="3954" y="2738"/>
                  </a:lnTo>
                  <a:lnTo>
                    <a:pt x="3955" y="2536"/>
                  </a:lnTo>
                  <a:lnTo>
                    <a:pt x="3955" y="2739"/>
                  </a:lnTo>
                  <a:lnTo>
                    <a:pt x="3956" y="2683"/>
                  </a:lnTo>
                  <a:lnTo>
                    <a:pt x="3956" y="2805"/>
                  </a:lnTo>
                  <a:lnTo>
                    <a:pt x="3957" y="2632"/>
                  </a:lnTo>
                  <a:lnTo>
                    <a:pt x="3957" y="2934"/>
                  </a:lnTo>
                  <a:lnTo>
                    <a:pt x="3959" y="2453"/>
                  </a:lnTo>
                  <a:lnTo>
                    <a:pt x="3960" y="2774"/>
                  </a:lnTo>
                  <a:lnTo>
                    <a:pt x="3961" y="2623"/>
                  </a:lnTo>
                  <a:lnTo>
                    <a:pt x="3961" y="2739"/>
                  </a:lnTo>
                  <a:lnTo>
                    <a:pt x="3962" y="2570"/>
                  </a:lnTo>
                  <a:lnTo>
                    <a:pt x="3962" y="2813"/>
                  </a:lnTo>
                  <a:lnTo>
                    <a:pt x="3964" y="2579"/>
                  </a:lnTo>
                  <a:lnTo>
                    <a:pt x="3964" y="2663"/>
                  </a:lnTo>
                  <a:lnTo>
                    <a:pt x="3965" y="2557"/>
                  </a:lnTo>
                  <a:lnTo>
                    <a:pt x="3966" y="2749"/>
                  </a:lnTo>
                  <a:lnTo>
                    <a:pt x="3967" y="2488"/>
                  </a:lnTo>
                  <a:lnTo>
                    <a:pt x="3968" y="2719"/>
                  </a:lnTo>
                  <a:lnTo>
                    <a:pt x="3969" y="2462"/>
                  </a:lnTo>
                  <a:lnTo>
                    <a:pt x="3970" y="2664"/>
                  </a:lnTo>
                  <a:lnTo>
                    <a:pt x="3970" y="2427"/>
                  </a:lnTo>
                  <a:lnTo>
                    <a:pt x="3972" y="2769"/>
                  </a:lnTo>
                  <a:lnTo>
                    <a:pt x="3973" y="2625"/>
                  </a:lnTo>
                  <a:lnTo>
                    <a:pt x="3973" y="2779"/>
                  </a:lnTo>
                  <a:lnTo>
                    <a:pt x="3974" y="2516"/>
                  </a:lnTo>
                  <a:lnTo>
                    <a:pt x="3976" y="2784"/>
                  </a:lnTo>
                  <a:lnTo>
                    <a:pt x="3976" y="2629"/>
                  </a:lnTo>
                  <a:lnTo>
                    <a:pt x="3977" y="2696"/>
                  </a:lnTo>
                  <a:lnTo>
                    <a:pt x="3978" y="2483"/>
                  </a:lnTo>
                  <a:lnTo>
                    <a:pt x="3978" y="2680"/>
                  </a:lnTo>
                  <a:lnTo>
                    <a:pt x="3979" y="2613"/>
                  </a:lnTo>
                  <a:lnTo>
                    <a:pt x="3979" y="2817"/>
                  </a:lnTo>
                  <a:lnTo>
                    <a:pt x="3980" y="2618"/>
                  </a:lnTo>
                  <a:lnTo>
                    <a:pt x="3981" y="2774"/>
                  </a:lnTo>
                  <a:lnTo>
                    <a:pt x="3982" y="2602"/>
                  </a:lnTo>
                  <a:lnTo>
                    <a:pt x="3982" y="2833"/>
                  </a:lnTo>
                  <a:lnTo>
                    <a:pt x="3983" y="2468"/>
                  </a:lnTo>
                  <a:lnTo>
                    <a:pt x="3985" y="2815"/>
                  </a:lnTo>
                  <a:lnTo>
                    <a:pt x="3985" y="2652"/>
                  </a:lnTo>
                  <a:lnTo>
                    <a:pt x="3986" y="2759"/>
                  </a:lnTo>
                  <a:lnTo>
                    <a:pt x="3986" y="2592"/>
                  </a:lnTo>
                  <a:lnTo>
                    <a:pt x="3987" y="2872"/>
                  </a:lnTo>
                  <a:lnTo>
                    <a:pt x="3987" y="2546"/>
                  </a:lnTo>
                  <a:lnTo>
                    <a:pt x="3988" y="2673"/>
                  </a:lnTo>
                  <a:lnTo>
                    <a:pt x="3988" y="2602"/>
                  </a:lnTo>
                  <a:lnTo>
                    <a:pt x="3989" y="2680"/>
                  </a:lnTo>
                  <a:lnTo>
                    <a:pt x="3989" y="2451"/>
                  </a:lnTo>
                  <a:lnTo>
                    <a:pt x="3990" y="2694"/>
                  </a:lnTo>
                  <a:lnTo>
                    <a:pt x="3991" y="2482"/>
                  </a:lnTo>
                  <a:lnTo>
                    <a:pt x="3992" y="2716"/>
                  </a:lnTo>
                  <a:lnTo>
                    <a:pt x="3993" y="2638"/>
                  </a:lnTo>
                  <a:lnTo>
                    <a:pt x="3993" y="2767"/>
                  </a:lnTo>
                  <a:lnTo>
                    <a:pt x="3994" y="2539"/>
                  </a:lnTo>
                  <a:lnTo>
                    <a:pt x="3994" y="2751"/>
                  </a:lnTo>
                  <a:lnTo>
                    <a:pt x="3995" y="2652"/>
                  </a:lnTo>
                  <a:lnTo>
                    <a:pt x="3995" y="2808"/>
                  </a:lnTo>
                  <a:lnTo>
                    <a:pt x="3996" y="2551"/>
                  </a:lnTo>
                  <a:lnTo>
                    <a:pt x="3997" y="2875"/>
                  </a:lnTo>
                  <a:lnTo>
                    <a:pt x="3998" y="2539"/>
                  </a:lnTo>
                  <a:lnTo>
                    <a:pt x="4000" y="2810"/>
                  </a:lnTo>
                  <a:lnTo>
                    <a:pt x="4001" y="2586"/>
                  </a:lnTo>
                  <a:lnTo>
                    <a:pt x="4001" y="2773"/>
                  </a:lnTo>
                  <a:lnTo>
                    <a:pt x="4002" y="2687"/>
                  </a:lnTo>
                  <a:lnTo>
                    <a:pt x="4002" y="2827"/>
                  </a:lnTo>
                  <a:lnTo>
                    <a:pt x="4003" y="2578"/>
                  </a:lnTo>
                  <a:lnTo>
                    <a:pt x="4004" y="2676"/>
                  </a:lnTo>
                  <a:lnTo>
                    <a:pt x="4004" y="2567"/>
                  </a:lnTo>
                  <a:lnTo>
                    <a:pt x="4005" y="2618"/>
                  </a:lnTo>
                  <a:lnTo>
                    <a:pt x="4006" y="2585"/>
                  </a:lnTo>
                  <a:lnTo>
                    <a:pt x="4006" y="2711"/>
                  </a:lnTo>
                  <a:lnTo>
                    <a:pt x="4007" y="2600"/>
                  </a:lnTo>
                  <a:lnTo>
                    <a:pt x="4008" y="2828"/>
                  </a:lnTo>
                  <a:lnTo>
                    <a:pt x="4009" y="2477"/>
                  </a:lnTo>
                  <a:lnTo>
                    <a:pt x="4010" y="2703"/>
                  </a:lnTo>
                  <a:lnTo>
                    <a:pt x="4010" y="2478"/>
                  </a:lnTo>
                  <a:lnTo>
                    <a:pt x="4011" y="2718"/>
                  </a:lnTo>
                  <a:lnTo>
                    <a:pt x="4012" y="2695"/>
                  </a:lnTo>
                  <a:lnTo>
                    <a:pt x="4013" y="2765"/>
                  </a:lnTo>
                  <a:lnTo>
                    <a:pt x="4013" y="2557"/>
                  </a:lnTo>
                  <a:lnTo>
                    <a:pt x="4015" y="2752"/>
                  </a:lnTo>
                  <a:lnTo>
                    <a:pt x="4016" y="2557"/>
                  </a:lnTo>
                  <a:lnTo>
                    <a:pt x="4017" y="2784"/>
                  </a:lnTo>
                  <a:lnTo>
                    <a:pt x="4017" y="2677"/>
                  </a:lnTo>
                  <a:lnTo>
                    <a:pt x="4018" y="2697"/>
                  </a:lnTo>
                  <a:lnTo>
                    <a:pt x="4018" y="2544"/>
                  </a:lnTo>
                  <a:lnTo>
                    <a:pt x="4020" y="2776"/>
                  </a:lnTo>
                  <a:lnTo>
                    <a:pt x="4021" y="2520"/>
                  </a:lnTo>
                  <a:lnTo>
                    <a:pt x="4021" y="2687"/>
                  </a:lnTo>
                  <a:lnTo>
                    <a:pt x="4022" y="2545"/>
                  </a:lnTo>
                  <a:lnTo>
                    <a:pt x="4022" y="2718"/>
                  </a:lnTo>
                  <a:lnTo>
                    <a:pt x="4023" y="2476"/>
                  </a:lnTo>
                  <a:lnTo>
                    <a:pt x="4023" y="2793"/>
                  </a:lnTo>
                  <a:lnTo>
                    <a:pt x="4025" y="2593"/>
                  </a:lnTo>
                  <a:lnTo>
                    <a:pt x="4025" y="2855"/>
                  </a:lnTo>
                  <a:lnTo>
                    <a:pt x="4026" y="2687"/>
                  </a:lnTo>
                  <a:lnTo>
                    <a:pt x="4026" y="2834"/>
                  </a:lnTo>
                  <a:lnTo>
                    <a:pt x="4027" y="2581"/>
                  </a:lnTo>
                  <a:lnTo>
                    <a:pt x="4028" y="2881"/>
                  </a:lnTo>
                  <a:lnTo>
                    <a:pt x="4029" y="2487"/>
                  </a:lnTo>
                  <a:lnTo>
                    <a:pt x="4029" y="2799"/>
                  </a:lnTo>
                  <a:lnTo>
                    <a:pt x="4030" y="2634"/>
                  </a:lnTo>
                  <a:lnTo>
                    <a:pt x="4031" y="2880"/>
                  </a:lnTo>
                  <a:lnTo>
                    <a:pt x="4031" y="2707"/>
                  </a:lnTo>
                  <a:lnTo>
                    <a:pt x="4032" y="2723"/>
                  </a:lnTo>
                  <a:lnTo>
                    <a:pt x="4033" y="2580"/>
                  </a:lnTo>
                  <a:lnTo>
                    <a:pt x="4033" y="2808"/>
                  </a:lnTo>
                  <a:lnTo>
                    <a:pt x="4035" y="2593"/>
                  </a:lnTo>
                  <a:lnTo>
                    <a:pt x="4035" y="2708"/>
                  </a:lnTo>
                  <a:lnTo>
                    <a:pt x="4036" y="2604"/>
                  </a:lnTo>
                  <a:lnTo>
                    <a:pt x="4036" y="2796"/>
                  </a:lnTo>
                  <a:lnTo>
                    <a:pt x="4038" y="2587"/>
                  </a:lnTo>
                  <a:lnTo>
                    <a:pt x="4038" y="2766"/>
                  </a:lnTo>
                  <a:lnTo>
                    <a:pt x="4039" y="2549"/>
                  </a:lnTo>
                  <a:lnTo>
                    <a:pt x="4039" y="2674"/>
                  </a:lnTo>
                  <a:lnTo>
                    <a:pt x="4040" y="2512"/>
                  </a:lnTo>
                  <a:lnTo>
                    <a:pt x="4041" y="2639"/>
                  </a:lnTo>
                  <a:lnTo>
                    <a:pt x="4041" y="2533"/>
                  </a:lnTo>
                  <a:lnTo>
                    <a:pt x="4042" y="2726"/>
                  </a:lnTo>
                  <a:lnTo>
                    <a:pt x="4043" y="2654"/>
                  </a:lnTo>
                  <a:lnTo>
                    <a:pt x="4044" y="2794"/>
                  </a:lnTo>
                  <a:lnTo>
                    <a:pt x="4045" y="2503"/>
                  </a:lnTo>
                  <a:lnTo>
                    <a:pt x="4046" y="2778"/>
                  </a:lnTo>
                  <a:lnTo>
                    <a:pt x="4047" y="2502"/>
                  </a:lnTo>
                  <a:lnTo>
                    <a:pt x="4047" y="2673"/>
                  </a:lnTo>
                  <a:lnTo>
                    <a:pt x="4048" y="2622"/>
                  </a:lnTo>
                  <a:lnTo>
                    <a:pt x="4048" y="2700"/>
                  </a:lnTo>
                  <a:lnTo>
                    <a:pt x="4049" y="2577"/>
                  </a:lnTo>
                  <a:lnTo>
                    <a:pt x="4050" y="2804"/>
                  </a:lnTo>
                  <a:lnTo>
                    <a:pt x="4050" y="2660"/>
                  </a:lnTo>
                  <a:lnTo>
                    <a:pt x="4051" y="2743"/>
                  </a:lnTo>
                  <a:lnTo>
                    <a:pt x="4051" y="2646"/>
                  </a:lnTo>
                  <a:lnTo>
                    <a:pt x="4052" y="2684"/>
                  </a:lnTo>
                  <a:lnTo>
                    <a:pt x="4053" y="2591"/>
                  </a:lnTo>
                  <a:lnTo>
                    <a:pt x="4053" y="2714"/>
                  </a:lnTo>
                  <a:lnTo>
                    <a:pt x="4054" y="2599"/>
                  </a:lnTo>
                  <a:lnTo>
                    <a:pt x="4055" y="2732"/>
                  </a:lnTo>
                  <a:lnTo>
                    <a:pt x="4055" y="2621"/>
                  </a:lnTo>
                  <a:lnTo>
                    <a:pt x="4056" y="2783"/>
                  </a:lnTo>
                  <a:lnTo>
                    <a:pt x="4057" y="2597"/>
                  </a:lnTo>
                  <a:lnTo>
                    <a:pt x="4059" y="2723"/>
                  </a:lnTo>
                  <a:lnTo>
                    <a:pt x="4059" y="2478"/>
                  </a:lnTo>
                  <a:lnTo>
                    <a:pt x="4060" y="2664"/>
                  </a:lnTo>
                  <a:lnTo>
                    <a:pt x="4060" y="2613"/>
                  </a:lnTo>
                  <a:lnTo>
                    <a:pt x="4061" y="2696"/>
                  </a:lnTo>
                  <a:lnTo>
                    <a:pt x="4062" y="2448"/>
                  </a:lnTo>
                  <a:lnTo>
                    <a:pt x="4063" y="2671"/>
                  </a:lnTo>
                  <a:lnTo>
                    <a:pt x="4063" y="2597"/>
                  </a:lnTo>
                  <a:lnTo>
                    <a:pt x="4064" y="2702"/>
                  </a:lnTo>
                  <a:lnTo>
                    <a:pt x="4064" y="2579"/>
                  </a:lnTo>
                  <a:lnTo>
                    <a:pt x="4065" y="2693"/>
                  </a:lnTo>
                  <a:lnTo>
                    <a:pt x="4066" y="2639"/>
                  </a:lnTo>
                  <a:lnTo>
                    <a:pt x="4066" y="2762"/>
                  </a:lnTo>
                  <a:lnTo>
                    <a:pt x="4067" y="2613"/>
                  </a:lnTo>
                  <a:lnTo>
                    <a:pt x="4068" y="2696"/>
                  </a:lnTo>
                  <a:lnTo>
                    <a:pt x="4068" y="2636"/>
                  </a:lnTo>
                  <a:lnTo>
                    <a:pt x="4070" y="2852"/>
                  </a:lnTo>
                  <a:lnTo>
                    <a:pt x="4070" y="2557"/>
                  </a:lnTo>
                  <a:lnTo>
                    <a:pt x="4071" y="2653"/>
                  </a:lnTo>
                  <a:lnTo>
                    <a:pt x="4071" y="2554"/>
                  </a:lnTo>
                  <a:lnTo>
                    <a:pt x="4072" y="2628"/>
                  </a:lnTo>
                  <a:lnTo>
                    <a:pt x="4072" y="2516"/>
                  </a:lnTo>
                  <a:lnTo>
                    <a:pt x="4073" y="2712"/>
                  </a:lnTo>
                  <a:lnTo>
                    <a:pt x="4074" y="2598"/>
                  </a:lnTo>
                  <a:lnTo>
                    <a:pt x="4074" y="2796"/>
                  </a:lnTo>
                  <a:lnTo>
                    <a:pt x="4075" y="2618"/>
                  </a:lnTo>
                  <a:lnTo>
                    <a:pt x="4076" y="2718"/>
                  </a:lnTo>
                  <a:lnTo>
                    <a:pt x="4076" y="2640"/>
                  </a:lnTo>
                  <a:lnTo>
                    <a:pt x="4077" y="2656"/>
                  </a:lnTo>
                  <a:lnTo>
                    <a:pt x="4077" y="2533"/>
                  </a:lnTo>
                  <a:lnTo>
                    <a:pt x="4078" y="2914"/>
                  </a:lnTo>
                  <a:lnTo>
                    <a:pt x="4080" y="2536"/>
                  </a:lnTo>
                  <a:lnTo>
                    <a:pt x="4080" y="2766"/>
                  </a:lnTo>
                  <a:lnTo>
                    <a:pt x="4081" y="2595"/>
                  </a:lnTo>
                  <a:lnTo>
                    <a:pt x="4081" y="2808"/>
                  </a:lnTo>
                  <a:lnTo>
                    <a:pt x="4082" y="2607"/>
                  </a:lnTo>
                  <a:lnTo>
                    <a:pt x="4083" y="2807"/>
                  </a:lnTo>
                  <a:lnTo>
                    <a:pt x="4084" y="2552"/>
                  </a:lnTo>
                  <a:lnTo>
                    <a:pt x="4084" y="2827"/>
                  </a:lnTo>
                  <a:lnTo>
                    <a:pt x="4085" y="2570"/>
                  </a:lnTo>
                  <a:lnTo>
                    <a:pt x="4086" y="2661"/>
                  </a:lnTo>
                  <a:lnTo>
                    <a:pt x="4087" y="2557"/>
                  </a:lnTo>
                  <a:lnTo>
                    <a:pt x="4087" y="2820"/>
                  </a:lnTo>
                  <a:lnTo>
                    <a:pt x="4088" y="2520"/>
                  </a:lnTo>
                  <a:lnTo>
                    <a:pt x="4088" y="2899"/>
                  </a:lnTo>
                  <a:lnTo>
                    <a:pt x="4089" y="2563"/>
                  </a:lnTo>
                  <a:lnTo>
                    <a:pt x="4090" y="2648"/>
                  </a:lnTo>
                  <a:lnTo>
                    <a:pt x="4090" y="2465"/>
                  </a:lnTo>
                  <a:lnTo>
                    <a:pt x="4091" y="2677"/>
                  </a:lnTo>
                  <a:lnTo>
                    <a:pt x="4092" y="2584"/>
                  </a:lnTo>
                  <a:lnTo>
                    <a:pt x="4093" y="2726"/>
                  </a:lnTo>
                  <a:lnTo>
                    <a:pt x="4094" y="2525"/>
                  </a:lnTo>
                  <a:lnTo>
                    <a:pt x="4094" y="2824"/>
                  </a:lnTo>
                  <a:lnTo>
                    <a:pt x="4095" y="2485"/>
                  </a:lnTo>
                  <a:lnTo>
                    <a:pt x="4096" y="2662"/>
                  </a:lnTo>
                  <a:lnTo>
                    <a:pt x="4097" y="2510"/>
                  </a:lnTo>
                  <a:lnTo>
                    <a:pt x="4098" y="2766"/>
                  </a:lnTo>
                  <a:lnTo>
                    <a:pt x="4099" y="2611"/>
                  </a:lnTo>
                  <a:lnTo>
                    <a:pt x="4100" y="2767"/>
                  </a:lnTo>
                  <a:lnTo>
                    <a:pt x="4100" y="2678"/>
                  </a:lnTo>
                  <a:lnTo>
                    <a:pt x="4101" y="2921"/>
                  </a:lnTo>
                  <a:lnTo>
                    <a:pt x="4103" y="2572"/>
                  </a:lnTo>
                  <a:lnTo>
                    <a:pt x="4103" y="2822"/>
                  </a:lnTo>
                  <a:lnTo>
                    <a:pt x="4105" y="2567"/>
                  </a:lnTo>
                  <a:lnTo>
                    <a:pt x="4106" y="2915"/>
                  </a:lnTo>
                  <a:lnTo>
                    <a:pt x="4107" y="2572"/>
                  </a:lnTo>
                  <a:lnTo>
                    <a:pt x="4108" y="2758"/>
                  </a:lnTo>
                  <a:lnTo>
                    <a:pt x="4108" y="2539"/>
                  </a:lnTo>
                  <a:lnTo>
                    <a:pt x="4109" y="2660"/>
                  </a:lnTo>
                  <a:lnTo>
                    <a:pt x="4110" y="2587"/>
                  </a:lnTo>
                  <a:lnTo>
                    <a:pt x="4110" y="2739"/>
                  </a:lnTo>
                  <a:lnTo>
                    <a:pt x="4111" y="2519"/>
                  </a:lnTo>
                  <a:lnTo>
                    <a:pt x="4112" y="2743"/>
                  </a:lnTo>
                  <a:lnTo>
                    <a:pt x="4112" y="2504"/>
                  </a:lnTo>
                  <a:lnTo>
                    <a:pt x="4113" y="2700"/>
                  </a:lnTo>
                  <a:lnTo>
                    <a:pt x="4114" y="2681"/>
                  </a:lnTo>
                  <a:lnTo>
                    <a:pt x="4114" y="2780"/>
                  </a:lnTo>
                  <a:lnTo>
                    <a:pt x="4115" y="2593"/>
                  </a:lnTo>
                  <a:lnTo>
                    <a:pt x="4116" y="2769"/>
                  </a:lnTo>
                  <a:lnTo>
                    <a:pt x="4116" y="2437"/>
                  </a:lnTo>
                  <a:lnTo>
                    <a:pt x="4117" y="2815"/>
                  </a:lnTo>
                  <a:lnTo>
                    <a:pt x="4118" y="2558"/>
                  </a:lnTo>
                  <a:lnTo>
                    <a:pt x="4119" y="2781"/>
                  </a:lnTo>
                  <a:lnTo>
                    <a:pt x="4120" y="2593"/>
                  </a:lnTo>
                  <a:lnTo>
                    <a:pt x="4120" y="2785"/>
                  </a:lnTo>
                  <a:lnTo>
                    <a:pt x="4121" y="2554"/>
                  </a:lnTo>
                  <a:lnTo>
                    <a:pt x="4123" y="2842"/>
                  </a:lnTo>
                  <a:lnTo>
                    <a:pt x="4124" y="2437"/>
                  </a:lnTo>
                  <a:lnTo>
                    <a:pt x="4125" y="2783"/>
                  </a:lnTo>
                  <a:lnTo>
                    <a:pt x="4125" y="2560"/>
                  </a:lnTo>
                  <a:lnTo>
                    <a:pt x="4126" y="2725"/>
                  </a:lnTo>
                  <a:lnTo>
                    <a:pt x="4127" y="2546"/>
                  </a:lnTo>
                  <a:lnTo>
                    <a:pt x="4128" y="2767"/>
                  </a:lnTo>
                  <a:lnTo>
                    <a:pt x="4130" y="2546"/>
                  </a:lnTo>
                  <a:lnTo>
                    <a:pt x="4130" y="2711"/>
                  </a:lnTo>
                  <a:lnTo>
                    <a:pt x="4131" y="2546"/>
                  </a:lnTo>
                  <a:lnTo>
                    <a:pt x="4131" y="2757"/>
                  </a:lnTo>
                  <a:lnTo>
                    <a:pt x="4132" y="2587"/>
                  </a:lnTo>
                  <a:lnTo>
                    <a:pt x="4132" y="2841"/>
                  </a:lnTo>
                  <a:lnTo>
                    <a:pt x="4133" y="2517"/>
                  </a:lnTo>
                  <a:lnTo>
                    <a:pt x="4134" y="2726"/>
                  </a:lnTo>
                  <a:lnTo>
                    <a:pt x="4135" y="2627"/>
                  </a:lnTo>
                  <a:lnTo>
                    <a:pt x="4136" y="2852"/>
                  </a:lnTo>
                  <a:lnTo>
                    <a:pt x="4137" y="2533"/>
                  </a:lnTo>
                  <a:lnTo>
                    <a:pt x="4137" y="2647"/>
                  </a:lnTo>
                  <a:lnTo>
                    <a:pt x="4138" y="2440"/>
                  </a:lnTo>
                  <a:lnTo>
                    <a:pt x="4139" y="2739"/>
                  </a:lnTo>
                  <a:lnTo>
                    <a:pt x="4139" y="2579"/>
                  </a:lnTo>
                  <a:lnTo>
                    <a:pt x="4141" y="2884"/>
                  </a:lnTo>
                  <a:lnTo>
                    <a:pt x="4141" y="2659"/>
                  </a:lnTo>
                  <a:lnTo>
                    <a:pt x="4142" y="2703"/>
                  </a:lnTo>
                  <a:lnTo>
                    <a:pt x="4142" y="2550"/>
                  </a:lnTo>
                  <a:lnTo>
                    <a:pt x="4143" y="2691"/>
                  </a:lnTo>
                  <a:lnTo>
                    <a:pt x="4143" y="2552"/>
                  </a:lnTo>
                  <a:lnTo>
                    <a:pt x="4144" y="2697"/>
                  </a:lnTo>
                  <a:lnTo>
                    <a:pt x="4145" y="2496"/>
                  </a:lnTo>
                  <a:lnTo>
                    <a:pt x="4146" y="2793"/>
                  </a:lnTo>
                  <a:lnTo>
                    <a:pt x="4146" y="2647"/>
                  </a:lnTo>
                  <a:lnTo>
                    <a:pt x="4147" y="2743"/>
                  </a:lnTo>
                  <a:lnTo>
                    <a:pt x="4147" y="2557"/>
                  </a:lnTo>
                  <a:lnTo>
                    <a:pt x="4148" y="2763"/>
                  </a:lnTo>
                  <a:lnTo>
                    <a:pt x="4148" y="2508"/>
                  </a:lnTo>
                  <a:lnTo>
                    <a:pt x="4149" y="2731"/>
                  </a:lnTo>
                  <a:lnTo>
                    <a:pt x="4149" y="2523"/>
                  </a:lnTo>
                  <a:lnTo>
                    <a:pt x="4150" y="2813"/>
                  </a:lnTo>
                  <a:lnTo>
                    <a:pt x="4151" y="2551"/>
                  </a:lnTo>
                  <a:lnTo>
                    <a:pt x="4152" y="2723"/>
                  </a:lnTo>
                  <a:lnTo>
                    <a:pt x="4153" y="2554"/>
                  </a:lnTo>
                  <a:lnTo>
                    <a:pt x="4155" y="2811"/>
                  </a:lnTo>
                  <a:lnTo>
                    <a:pt x="4156" y="2531"/>
                  </a:lnTo>
                  <a:lnTo>
                    <a:pt x="4156" y="2766"/>
                  </a:lnTo>
                  <a:lnTo>
                    <a:pt x="4157" y="2607"/>
                  </a:lnTo>
                  <a:lnTo>
                    <a:pt x="4157" y="2709"/>
                  </a:lnTo>
                  <a:lnTo>
                    <a:pt x="4158" y="2579"/>
                  </a:lnTo>
                  <a:lnTo>
                    <a:pt x="4160" y="2827"/>
                  </a:lnTo>
                  <a:lnTo>
                    <a:pt x="4160" y="2633"/>
                  </a:lnTo>
                  <a:lnTo>
                    <a:pt x="4161" y="2707"/>
                  </a:lnTo>
                  <a:lnTo>
                    <a:pt x="4161" y="2592"/>
                  </a:lnTo>
                  <a:lnTo>
                    <a:pt x="4162" y="2766"/>
                  </a:lnTo>
                  <a:lnTo>
                    <a:pt x="4163" y="2627"/>
                  </a:lnTo>
                  <a:lnTo>
                    <a:pt x="4164" y="2879"/>
                  </a:lnTo>
                  <a:lnTo>
                    <a:pt x="4165" y="2504"/>
                  </a:lnTo>
                  <a:lnTo>
                    <a:pt x="4166" y="2717"/>
                  </a:lnTo>
                  <a:lnTo>
                    <a:pt x="4166" y="2646"/>
                  </a:lnTo>
                  <a:lnTo>
                    <a:pt x="4167" y="2748"/>
                  </a:lnTo>
                  <a:lnTo>
                    <a:pt x="4168" y="2565"/>
                  </a:lnTo>
                  <a:lnTo>
                    <a:pt x="4168" y="2712"/>
                  </a:lnTo>
                  <a:lnTo>
                    <a:pt x="4169" y="2570"/>
                  </a:lnTo>
                  <a:lnTo>
                    <a:pt x="4170" y="2710"/>
                  </a:lnTo>
                  <a:lnTo>
                    <a:pt x="4170" y="2454"/>
                  </a:lnTo>
                  <a:lnTo>
                    <a:pt x="4171" y="2721"/>
                  </a:lnTo>
                  <a:lnTo>
                    <a:pt x="4172" y="2512"/>
                  </a:lnTo>
                  <a:lnTo>
                    <a:pt x="4173" y="2806"/>
                  </a:lnTo>
                  <a:lnTo>
                    <a:pt x="4174" y="2588"/>
                  </a:lnTo>
                  <a:lnTo>
                    <a:pt x="4175" y="2769"/>
                  </a:lnTo>
                  <a:lnTo>
                    <a:pt x="4175" y="2577"/>
                  </a:lnTo>
                  <a:lnTo>
                    <a:pt x="4176" y="2913"/>
                  </a:lnTo>
                  <a:lnTo>
                    <a:pt x="4177" y="2634"/>
                  </a:lnTo>
                  <a:lnTo>
                    <a:pt x="4178" y="2744"/>
                  </a:lnTo>
                  <a:lnTo>
                    <a:pt x="4178" y="2612"/>
                  </a:lnTo>
                  <a:lnTo>
                    <a:pt x="4179" y="2680"/>
                  </a:lnTo>
                  <a:lnTo>
                    <a:pt x="4179" y="2496"/>
                  </a:lnTo>
                  <a:lnTo>
                    <a:pt x="4180" y="2650"/>
                  </a:lnTo>
                  <a:lnTo>
                    <a:pt x="4180" y="2532"/>
                  </a:lnTo>
                  <a:lnTo>
                    <a:pt x="4182" y="2834"/>
                  </a:lnTo>
                  <a:lnTo>
                    <a:pt x="4183" y="2462"/>
                  </a:lnTo>
                  <a:lnTo>
                    <a:pt x="4183" y="2764"/>
                  </a:lnTo>
                  <a:lnTo>
                    <a:pt x="4184" y="2611"/>
                  </a:lnTo>
                  <a:lnTo>
                    <a:pt x="4185" y="2631"/>
                  </a:lnTo>
                  <a:lnTo>
                    <a:pt x="4185" y="2463"/>
                  </a:lnTo>
                  <a:lnTo>
                    <a:pt x="4186" y="2688"/>
                  </a:lnTo>
                  <a:lnTo>
                    <a:pt x="4187" y="2519"/>
                  </a:lnTo>
                  <a:lnTo>
                    <a:pt x="4188" y="2648"/>
                  </a:lnTo>
                  <a:lnTo>
                    <a:pt x="4188" y="2601"/>
                  </a:lnTo>
                  <a:lnTo>
                    <a:pt x="4189" y="2691"/>
                  </a:lnTo>
                  <a:lnTo>
                    <a:pt x="4189" y="2584"/>
                  </a:lnTo>
                  <a:lnTo>
                    <a:pt x="4190" y="2765"/>
                  </a:lnTo>
                  <a:lnTo>
                    <a:pt x="4190" y="2670"/>
                  </a:lnTo>
                  <a:lnTo>
                    <a:pt x="4191" y="2831"/>
                  </a:lnTo>
                  <a:lnTo>
                    <a:pt x="4191" y="2568"/>
                  </a:lnTo>
                  <a:lnTo>
                    <a:pt x="4192" y="2880"/>
                  </a:lnTo>
                  <a:lnTo>
                    <a:pt x="4193" y="2567"/>
                  </a:lnTo>
                  <a:lnTo>
                    <a:pt x="4194" y="2769"/>
                  </a:lnTo>
                  <a:lnTo>
                    <a:pt x="4195" y="2627"/>
                  </a:lnTo>
                  <a:lnTo>
                    <a:pt x="4195" y="2748"/>
                  </a:lnTo>
                  <a:lnTo>
                    <a:pt x="4197" y="2568"/>
                  </a:lnTo>
                  <a:lnTo>
                    <a:pt x="4198" y="2791"/>
                  </a:lnTo>
                  <a:lnTo>
                    <a:pt x="4198" y="2640"/>
                  </a:lnTo>
                  <a:lnTo>
                    <a:pt x="4199" y="2724"/>
                  </a:lnTo>
                  <a:lnTo>
                    <a:pt x="4199" y="2558"/>
                  </a:lnTo>
                  <a:lnTo>
                    <a:pt x="4200" y="2648"/>
                  </a:lnTo>
                  <a:lnTo>
                    <a:pt x="4200" y="2557"/>
                  </a:lnTo>
                  <a:lnTo>
                    <a:pt x="4201" y="2742"/>
                  </a:lnTo>
                  <a:lnTo>
                    <a:pt x="4202" y="2503"/>
                  </a:lnTo>
                  <a:lnTo>
                    <a:pt x="4203" y="2725"/>
                  </a:lnTo>
                  <a:lnTo>
                    <a:pt x="4203" y="2571"/>
                  </a:lnTo>
                  <a:lnTo>
                    <a:pt x="4204" y="2851"/>
                  </a:lnTo>
                  <a:lnTo>
                    <a:pt x="4204" y="2696"/>
                  </a:lnTo>
                  <a:lnTo>
                    <a:pt x="4205" y="2785"/>
                  </a:lnTo>
                  <a:lnTo>
                    <a:pt x="4205" y="2520"/>
                  </a:lnTo>
                  <a:lnTo>
                    <a:pt x="4206" y="2762"/>
                  </a:lnTo>
                  <a:lnTo>
                    <a:pt x="4207" y="2635"/>
                  </a:lnTo>
                  <a:lnTo>
                    <a:pt x="4207" y="2709"/>
                  </a:lnTo>
                  <a:lnTo>
                    <a:pt x="4208" y="2604"/>
                  </a:lnTo>
                  <a:lnTo>
                    <a:pt x="4209" y="2671"/>
                  </a:lnTo>
                  <a:lnTo>
                    <a:pt x="4209" y="2422"/>
                  </a:lnTo>
                  <a:lnTo>
                    <a:pt x="4210" y="2821"/>
                  </a:lnTo>
                  <a:lnTo>
                    <a:pt x="4212" y="2613"/>
                  </a:lnTo>
                  <a:lnTo>
                    <a:pt x="4212" y="2800"/>
                  </a:lnTo>
                  <a:lnTo>
                    <a:pt x="4213" y="2673"/>
                  </a:lnTo>
                  <a:lnTo>
                    <a:pt x="4213" y="2895"/>
                  </a:lnTo>
                  <a:lnTo>
                    <a:pt x="4214" y="2529"/>
                  </a:lnTo>
                  <a:lnTo>
                    <a:pt x="4215" y="2769"/>
                  </a:lnTo>
                  <a:lnTo>
                    <a:pt x="4216" y="2485"/>
                  </a:lnTo>
                  <a:lnTo>
                    <a:pt x="4217" y="2794"/>
                  </a:lnTo>
                  <a:lnTo>
                    <a:pt x="4217" y="2536"/>
                  </a:lnTo>
                  <a:lnTo>
                    <a:pt x="4218" y="2691"/>
                  </a:lnTo>
                  <a:lnTo>
                    <a:pt x="4219" y="2590"/>
                  </a:lnTo>
                  <a:lnTo>
                    <a:pt x="4220" y="2695"/>
                  </a:lnTo>
                  <a:lnTo>
                    <a:pt x="4220" y="2525"/>
                  </a:lnTo>
                  <a:lnTo>
                    <a:pt x="4221" y="2698"/>
                  </a:lnTo>
                  <a:lnTo>
                    <a:pt x="4221" y="2543"/>
                  </a:lnTo>
                  <a:lnTo>
                    <a:pt x="4222" y="2773"/>
                  </a:lnTo>
                  <a:lnTo>
                    <a:pt x="4223" y="2601"/>
                  </a:lnTo>
                  <a:lnTo>
                    <a:pt x="4224" y="2663"/>
                  </a:lnTo>
                  <a:lnTo>
                    <a:pt x="4224" y="2616"/>
                  </a:lnTo>
                  <a:lnTo>
                    <a:pt x="4225" y="2703"/>
                  </a:lnTo>
                  <a:lnTo>
                    <a:pt x="4225" y="2543"/>
                  </a:lnTo>
                  <a:lnTo>
                    <a:pt x="4226" y="2702"/>
                  </a:lnTo>
                  <a:lnTo>
                    <a:pt x="4226" y="2552"/>
                  </a:lnTo>
                  <a:lnTo>
                    <a:pt x="4228" y="2838"/>
                  </a:lnTo>
                  <a:lnTo>
                    <a:pt x="4228" y="2707"/>
                  </a:lnTo>
                  <a:lnTo>
                    <a:pt x="4229" y="2781"/>
                  </a:lnTo>
                  <a:lnTo>
                    <a:pt x="4230" y="2498"/>
                  </a:lnTo>
                  <a:lnTo>
                    <a:pt x="4230" y="2664"/>
                  </a:lnTo>
                  <a:lnTo>
                    <a:pt x="4231" y="2632"/>
                  </a:lnTo>
                  <a:lnTo>
                    <a:pt x="4231" y="2745"/>
                  </a:lnTo>
                  <a:lnTo>
                    <a:pt x="4232" y="2663"/>
                  </a:lnTo>
                  <a:lnTo>
                    <a:pt x="4232" y="2862"/>
                  </a:lnTo>
                  <a:lnTo>
                    <a:pt x="4233" y="2496"/>
                  </a:lnTo>
                  <a:lnTo>
                    <a:pt x="4234" y="2869"/>
                  </a:lnTo>
                  <a:lnTo>
                    <a:pt x="4235" y="2601"/>
                  </a:lnTo>
                  <a:lnTo>
                    <a:pt x="4236" y="2813"/>
                  </a:lnTo>
                  <a:lnTo>
                    <a:pt x="4237" y="2464"/>
                  </a:lnTo>
                  <a:lnTo>
                    <a:pt x="4237" y="2668"/>
                  </a:lnTo>
                  <a:lnTo>
                    <a:pt x="4238" y="2419"/>
                  </a:lnTo>
                  <a:lnTo>
                    <a:pt x="4238" y="2774"/>
                  </a:lnTo>
                  <a:lnTo>
                    <a:pt x="4240" y="2571"/>
                  </a:lnTo>
                  <a:lnTo>
                    <a:pt x="4240" y="2865"/>
                  </a:lnTo>
                  <a:lnTo>
                    <a:pt x="4241" y="2729"/>
                  </a:lnTo>
                  <a:lnTo>
                    <a:pt x="4241" y="2829"/>
                  </a:lnTo>
                  <a:lnTo>
                    <a:pt x="4242" y="2628"/>
                  </a:lnTo>
                  <a:lnTo>
                    <a:pt x="4243" y="2817"/>
                  </a:lnTo>
                  <a:lnTo>
                    <a:pt x="4244" y="2606"/>
                  </a:lnTo>
                  <a:lnTo>
                    <a:pt x="4244" y="2743"/>
                  </a:lnTo>
                  <a:lnTo>
                    <a:pt x="4245" y="2609"/>
                  </a:lnTo>
                  <a:lnTo>
                    <a:pt x="4245" y="2914"/>
                  </a:lnTo>
                  <a:lnTo>
                    <a:pt x="4247" y="2451"/>
                  </a:lnTo>
                  <a:lnTo>
                    <a:pt x="4247" y="2883"/>
                  </a:lnTo>
                  <a:lnTo>
                    <a:pt x="4248" y="2601"/>
                  </a:lnTo>
                  <a:lnTo>
                    <a:pt x="4249" y="2812"/>
                  </a:lnTo>
                  <a:lnTo>
                    <a:pt x="4249" y="2650"/>
                  </a:lnTo>
                  <a:lnTo>
                    <a:pt x="4250" y="2791"/>
                  </a:lnTo>
                  <a:lnTo>
                    <a:pt x="4250" y="2570"/>
                  </a:lnTo>
                  <a:lnTo>
                    <a:pt x="4251" y="2723"/>
                  </a:lnTo>
                  <a:lnTo>
                    <a:pt x="4251" y="2583"/>
                  </a:lnTo>
                  <a:lnTo>
                    <a:pt x="4252" y="2712"/>
                  </a:lnTo>
                  <a:lnTo>
                    <a:pt x="4253" y="2526"/>
                  </a:lnTo>
                  <a:lnTo>
                    <a:pt x="4254" y="2750"/>
                  </a:lnTo>
                  <a:lnTo>
                    <a:pt x="4255" y="2485"/>
                  </a:lnTo>
                  <a:lnTo>
                    <a:pt x="4256" y="2735"/>
                  </a:lnTo>
                  <a:lnTo>
                    <a:pt x="4256" y="2611"/>
                  </a:lnTo>
                  <a:lnTo>
                    <a:pt x="4257" y="2691"/>
                  </a:lnTo>
                  <a:lnTo>
                    <a:pt x="4257" y="2523"/>
                  </a:lnTo>
                  <a:lnTo>
                    <a:pt x="4259" y="2824"/>
                  </a:lnTo>
                  <a:lnTo>
                    <a:pt x="4260" y="2468"/>
                  </a:lnTo>
                  <a:lnTo>
                    <a:pt x="4261" y="2695"/>
                  </a:lnTo>
                  <a:lnTo>
                    <a:pt x="4261" y="2621"/>
                  </a:lnTo>
                  <a:lnTo>
                    <a:pt x="4262" y="2710"/>
                  </a:lnTo>
                  <a:lnTo>
                    <a:pt x="4262" y="2513"/>
                  </a:lnTo>
                  <a:lnTo>
                    <a:pt x="4263" y="2686"/>
                  </a:lnTo>
                  <a:lnTo>
                    <a:pt x="4263" y="2605"/>
                  </a:lnTo>
                  <a:lnTo>
                    <a:pt x="4264" y="2752"/>
                  </a:lnTo>
                  <a:lnTo>
                    <a:pt x="4265" y="2581"/>
                  </a:lnTo>
                  <a:lnTo>
                    <a:pt x="4265" y="2694"/>
                  </a:lnTo>
                  <a:lnTo>
                    <a:pt x="4266" y="2471"/>
                  </a:lnTo>
                  <a:lnTo>
                    <a:pt x="4267" y="2643"/>
                  </a:lnTo>
                  <a:lnTo>
                    <a:pt x="4267" y="2545"/>
                  </a:lnTo>
                  <a:lnTo>
                    <a:pt x="4268" y="2670"/>
                  </a:lnTo>
                  <a:lnTo>
                    <a:pt x="4268" y="2522"/>
                  </a:lnTo>
                  <a:lnTo>
                    <a:pt x="4269" y="2649"/>
                  </a:lnTo>
                  <a:lnTo>
                    <a:pt x="4270" y="2551"/>
                  </a:lnTo>
                  <a:lnTo>
                    <a:pt x="4271" y="2701"/>
                  </a:lnTo>
                  <a:lnTo>
                    <a:pt x="4272" y="2489"/>
                  </a:lnTo>
                  <a:lnTo>
                    <a:pt x="4272" y="2703"/>
                  </a:lnTo>
                  <a:lnTo>
                    <a:pt x="4273" y="2609"/>
                  </a:lnTo>
                  <a:lnTo>
                    <a:pt x="4273" y="2688"/>
                  </a:lnTo>
                  <a:lnTo>
                    <a:pt x="4274" y="2446"/>
                  </a:lnTo>
                  <a:lnTo>
                    <a:pt x="4275" y="2682"/>
                  </a:lnTo>
                  <a:lnTo>
                    <a:pt x="4275" y="2517"/>
                  </a:lnTo>
                  <a:lnTo>
                    <a:pt x="4276" y="2856"/>
                  </a:lnTo>
                  <a:lnTo>
                    <a:pt x="4278" y="2506"/>
                  </a:lnTo>
                  <a:lnTo>
                    <a:pt x="4279" y="2767"/>
                  </a:lnTo>
                  <a:lnTo>
                    <a:pt x="4279" y="2601"/>
                  </a:lnTo>
                  <a:lnTo>
                    <a:pt x="4280" y="2628"/>
                  </a:lnTo>
                  <a:lnTo>
                    <a:pt x="4280" y="2547"/>
                  </a:lnTo>
                  <a:lnTo>
                    <a:pt x="4281" y="2818"/>
                  </a:lnTo>
                  <a:lnTo>
                    <a:pt x="4282" y="2545"/>
                  </a:lnTo>
                  <a:lnTo>
                    <a:pt x="4283" y="2770"/>
                  </a:lnTo>
                  <a:lnTo>
                    <a:pt x="4283" y="2538"/>
                  </a:lnTo>
                  <a:lnTo>
                    <a:pt x="4284" y="2748"/>
                  </a:lnTo>
                  <a:lnTo>
                    <a:pt x="4285" y="2618"/>
                  </a:lnTo>
                  <a:lnTo>
                    <a:pt x="4286" y="2743"/>
                  </a:lnTo>
                  <a:lnTo>
                    <a:pt x="4287" y="2626"/>
                  </a:lnTo>
                  <a:lnTo>
                    <a:pt x="4287" y="2689"/>
                  </a:lnTo>
                  <a:lnTo>
                    <a:pt x="4288" y="2561"/>
                  </a:lnTo>
                  <a:lnTo>
                    <a:pt x="4289" y="2715"/>
                  </a:lnTo>
                  <a:lnTo>
                    <a:pt x="4290" y="2581"/>
                  </a:lnTo>
                  <a:lnTo>
                    <a:pt x="4290" y="2920"/>
                  </a:lnTo>
                  <a:lnTo>
                    <a:pt x="4291" y="2645"/>
                  </a:lnTo>
                  <a:lnTo>
                    <a:pt x="4292" y="2753"/>
                  </a:lnTo>
                  <a:lnTo>
                    <a:pt x="4292" y="2557"/>
                  </a:lnTo>
                  <a:lnTo>
                    <a:pt x="4293" y="2751"/>
                  </a:lnTo>
                  <a:lnTo>
                    <a:pt x="4293" y="2669"/>
                  </a:lnTo>
                  <a:lnTo>
                    <a:pt x="4294" y="2825"/>
                  </a:lnTo>
                  <a:lnTo>
                    <a:pt x="4294" y="2558"/>
                  </a:lnTo>
                  <a:lnTo>
                    <a:pt x="4295" y="2752"/>
                  </a:lnTo>
                  <a:lnTo>
                    <a:pt x="4296" y="2528"/>
                  </a:lnTo>
                  <a:lnTo>
                    <a:pt x="4296" y="2772"/>
                  </a:lnTo>
                  <a:lnTo>
                    <a:pt x="4297" y="2529"/>
                  </a:lnTo>
                  <a:lnTo>
                    <a:pt x="4298" y="2719"/>
                  </a:lnTo>
                  <a:lnTo>
                    <a:pt x="4298" y="2572"/>
                  </a:lnTo>
                  <a:lnTo>
                    <a:pt x="4299" y="2818"/>
                  </a:lnTo>
                  <a:lnTo>
                    <a:pt x="4300" y="2598"/>
                  </a:lnTo>
                  <a:lnTo>
                    <a:pt x="4301" y="2817"/>
                  </a:lnTo>
                  <a:lnTo>
                    <a:pt x="4302" y="2653"/>
                  </a:lnTo>
                  <a:lnTo>
                    <a:pt x="4302" y="2759"/>
                  </a:lnTo>
                  <a:lnTo>
                    <a:pt x="4303" y="2611"/>
                  </a:lnTo>
                  <a:lnTo>
                    <a:pt x="4304" y="2822"/>
                  </a:lnTo>
                  <a:lnTo>
                    <a:pt x="4305" y="2535"/>
                  </a:lnTo>
                  <a:lnTo>
                    <a:pt x="4305" y="2818"/>
                  </a:lnTo>
                  <a:lnTo>
                    <a:pt x="4306" y="2573"/>
                  </a:lnTo>
                  <a:lnTo>
                    <a:pt x="4307" y="2732"/>
                  </a:lnTo>
                  <a:lnTo>
                    <a:pt x="4308" y="2613"/>
                  </a:lnTo>
                  <a:lnTo>
                    <a:pt x="4308" y="2708"/>
                  </a:lnTo>
                  <a:lnTo>
                    <a:pt x="4309" y="2662"/>
                  </a:lnTo>
                  <a:lnTo>
                    <a:pt x="4309" y="2810"/>
                  </a:lnTo>
                  <a:lnTo>
                    <a:pt x="4310" y="2535"/>
                  </a:lnTo>
                  <a:lnTo>
                    <a:pt x="4311" y="2825"/>
                  </a:lnTo>
                  <a:lnTo>
                    <a:pt x="4312" y="2579"/>
                  </a:lnTo>
                  <a:lnTo>
                    <a:pt x="4313" y="2742"/>
                  </a:lnTo>
                  <a:lnTo>
                    <a:pt x="4313" y="2633"/>
                  </a:lnTo>
                  <a:lnTo>
                    <a:pt x="4314" y="2827"/>
                  </a:lnTo>
                  <a:lnTo>
                    <a:pt x="4315" y="2638"/>
                  </a:lnTo>
                  <a:lnTo>
                    <a:pt x="4316" y="2741"/>
                  </a:lnTo>
                  <a:lnTo>
                    <a:pt x="4317" y="2609"/>
                  </a:lnTo>
                  <a:lnTo>
                    <a:pt x="4317" y="2798"/>
                  </a:lnTo>
                  <a:lnTo>
                    <a:pt x="4318" y="2549"/>
                  </a:lnTo>
                  <a:lnTo>
                    <a:pt x="4319" y="2757"/>
                  </a:lnTo>
                  <a:lnTo>
                    <a:pt x="4321" y="2480"/>
                  </a:lnTo>
                  <a:lnTo>
                    <a:pt x="4322" y="2840"/>
                  </a:lnTo>
                  <a:lnTo>
                    <a:pt x="4322" y="2597"/>
                  </a:lnTo>
                  <a:lnTo>
                    <a:pt x="4323" y="2781"/>
                  </a:lnTo>
                  <a:lnTo>
                    <a:pt x="4324" y="2597"/>
                  </a:lnTo>
                  <a:lnTo>
                    <a:pt x="4324" y="2822"/>
                  </a:lnTo>
                  <a:lnTo>
                    <a:pt x="4325" y="2526"/>
                  </a:lnTo>
                  <a:lnTo>
                    <a:pt x="4325" y="2691"/>
                  </a:lnTo>
                  <a:lnTo>
                    <a:pt x="4326" y="2659"/>
                  </a:lnTo>
                  <a:lnTo>
                    <a:pt x="4327" y="2832"/>
                  </a:lnTo>
                  <a:lnTo>
                    <a:pt x="4327" y="2545"/>
                  </a:lnTo>
                  <a:lnTo>
                    <a:pt x="4328" y="2781"/>
                  </a:lnTo>
                  <a:lnTo>
                    <a:pt x="4329" y="2572"/>
                  </a:lnTo>
                  <a:lnTo>
                    <a:pt x="4330" y="2801"/>
                  </a:lnTo>
                  <a:lnTo>
                    <a:pt x="4330" y="2501"/>
                  </a:lnTo>
                  <a:lnTo>
                    <a:pt x="4331" y="2717"/>
                  </a:lnTo>
                  <a:lnTo>
                    <a:pt x="4332" y="2525"/>
                  </a:lnTo>
                  <a:lnTo>
                    <a:pt x="4332" y="2683"/>
                  </a:lnTo>
                  <a:lnTo>
                    <a:pt x="4333" y="2583"/>
                  </a:lnTo>
                  <a:lnTo>
                    <a:pt x="4333" y="2739"/>
                  </a:lnTo>
                  <a:lnTo>
                    <a:pt x="4334" y="2563"/>
                  </a:lnTo>
                  <a:lnTo>
                    <a:pt x="4334" y="2722"/>
                  </a:lnTo>
                  <a:lnTo>
                    <a:pt x="4335" y="2684"/>
                  </a:lnTo>
                  <a:lnTo>
                    <a:pt x="4335" y="2820"/>
                  </a:lnTo>
                  <a:lnTo>
                    <a:pt x="4337" y="2567"/>
                  </a:lnTo>
                  <a:lnTo>
                    <a:pt x="4337" y="2808"/>
                  </a:lnTo>
                  <a:lnTo>
                    <a:pt x="4338" y="2463"/>
                  </a:lnTo>
                  <a:lnTo>
                    <a:pt x="4339" y="2803"/>
                  </a:lnTo>
                  <a:lnTo>
                    <a:pt x="4340" y="2622"/>
                  </a:lnTo>
                  <a:lnTo>
                    <a:pt x="4340" y="2722"/>
                  </a:lnTo>
                  <a:lnTo>
                    <a:pt x="4341" y="2556"/>
                  </a:lnTo>
                  <a:lnTo>
                    <a:pt x="4341" y="2804"/>
                  </a:lnTo>
                  <a:lnTo>
                    <a:pt x="4342" y="2588"/>
                  </a:lnTo>
                  <a:lnTo>
                    <a:pt x="4343" y="2844"/>
                  </a:lnTo>
                  <a:lnTo>
                    <a:pt x="4343" y="2573"/>
                  </a:lnTo>
                  <a:lnTo>
                    <a:pt x="4344" y="2708"/>
                  </a:lnTo>
                  <a:lnTo>
                    <a:pt x="4345" y="2567"/>
                  </a:lnTo>
                  <a:lnTo>
                    <a:pt x="4345" y="2769"/>
                  </a:lnTo>
                  <a:lnTo>
                    <a:pt x="4346" y="2586"/>
                  </a:lnTo>
                  <a:lnTo>
                    <a:pt x="4347" y="2852"/>
                  </a:lnTo>
                  <a:lnTo>
                    <a:pt x="4347" y="2659"/>
                  </a:lnTo>
                  <a:lnTo>
                    <a:pt x="4348" y="2735"/>
                  </a:lnTo>
                  <a:lnTo>
                    <a:pt x="4349" y="2484"/>
                  </a:lnTo>
                  <a:lnTo>
                    <a:pt x="4349" y="2601"/>
                  </a:lnTo>
                  <a:lnTo>
                    <a:pt x="4350" y="2502"/>
                  </a:lnTo>
                  <a:lnTo>
                    <a:pt x="4351" y="2882"/>
                  </a:lnTo>
                  <a:lnTo>
                    <a:pt x="4353" y="2496"/>
                  </a:lnTo>
                  <a:lnTo>
                    <a:pt x="4354" y="2865"/>
                  </a:lnTo>
                  <a:lnTo>
                    <a:pt x="4355" y="2536"/>
                  </a:lnTo>
                  <a:lnTo>
                    <a:pt x="4355" y="2705"/>
                  </a:lnTo>
                  <a:lnTo>
                    <a:pt x="4356" y="2460"/>
                  </a:lnTo>
                  <a:lnTo>
                    <a:pt x="4357" y="2801"/>
                  </a:lnTo>
                  <a:lnTo>
                    <a:pt x="4357" y="2598"/>
                  </a:lnTo>
                  <a:lnTo>
                    <a:pt x="4358" y="2726"/>
                  </a:lnTo>
                  <a:lnTo>
                    <a:pt x="4359" y="2538"/>
                  </a:lnTo>
                  <a:lnTo>
                    <a:pt x="4360" y="2785"/>
                  </a:lnTo>
                  <a:lnTo>
                    <a:pt x="4361" y="2560"/>
                  </a:lnTo>
                  <a:lnTo>
                    <a:pt x="4361" y="2660"/>
                  </a:lnTo>
                  <a:lnTo>
                    <a:pt x="4362" y="2516"/>
                  </a:lnTo>
                  <a:lnTo>
                    <a:pt x="4362" y="2798"/>
                  </a:lnTo>
                  <a:lnTo>
                    <a:pt x="4363" y="2609"/>
                  </a:lnTo>
                  <a:lnTo>
                    <a:pt x="4364" y="2824"/>
                  </a:lnTo>
                  <a:lnTo>
                    <a:pt x="4364" y="2600"/>
                  </a:lnTo>
                  <a:lnTo>
                    <a:pt x="4365" y="2719"/>
                  </a:lnTo>
                  <a:lnTo>
                    <a:pt x="4366" y="2509"/>
                  </a:lnTo>
                  <a:lnTo>
                    <a:pt x="4366" y="2764"/>
                  </a:lnTo>
                  <a:lnTo>
                    <a:pt x="4367" y="2655"/>
                  </a:lnTo>
                  <a:lnTo>
                    <a:pt x="4367" y="2818"/>
                  </a:lnTo>
                  <a:lnTo>
                    <a:pt x="4368" y="2688"/>
                  </a:lnTo>
                  <a:lnTo>
                    <a:pt x="4368" y="2826"/>
                  </a:lnTo>
                  <a:lnTo>
                    <a:pt x="4369" y="2488"/>
                  </a:lnTo>
                  <a:lnTo>
                    <a:pt x="4369" y="2800"/>
                  </a:lnTo>
                  <a:lnTo>
                    <a:pt x="4370" y="2481"/>
                  </a:lnTo>
                  <a:lnTo>
                    <a:pt x="4371" y="2696"/>
                  </a:lnTo>
                  <a:lnTo>
                    <a:pt x="4371" y="2602"/>
                  </a:lnTo>
                  <a:lnTo>
                    <a:pt x="4372" y="2745"/>
                  </a:lnTo>
                  <a:lnTo>
                    <a:pt x="4372" y="2639"/>
                  </a:lnTo>
                  <a:lnTo>
                    <a:pt x="4373" y="2733"/>
                  </a:lnTo>
                  <a:lnTo>
                    <a:pt x="4374" y="2520"/>
                  </a:lnTo>
                  <a:lnTo>
                    <a:pt x="4375" y="2696"/>
                  </a:lnTo>
                  <a:lnTo>
                    <a:pt x="4376" y="2580"/>
                  </a:lnTo>
                  <a:lnTo>
                    <a:pt x="4376" y="2880"/>
                  </a:lnTo>
                  <a:lnTo>
                    <a:pt x="4377" y="2473"/>
                  </a:lnTo>
                  <a:lnTo>
                    <a:pt x="4378" y="2598"/>
                  </a:lnTo>
                  <a:lnTo>
                    <a:pt x="4379" y="2580"/>
                  </a:lnTo>
                  <a:lnTo>
                    <a:pt x="4379" y="2733"/>
                  </a:lnTo>
                  <a:lnTo>
                    <a:pt x="4380" y="2636"/>
                  </a:lnTo>
                  <a:lnTo>
                    <a:pt x="4381" y="2847"/>
                  </a:lnTo>
                  <a:lnTo>
                    <a:pt x="4381" y="2680"/>
                  </a:lnTo>
                  <a:lnTo>
                    <a:pt x="4382" y="2780"/>
                  </a:lnTo>
                  <a:lnTo>
                    <a:pt x="4383" y="2489"/>
                  </a:lnTo>
                  <a:lnTo>
                    <a:pt x="4385" y="2822"/>
                  </a:lnTo>
                  <a:lnTo>
                    <a:pt x="4385" y="2778"/>
                  </a:lnTo>
                  <a:lnTo>
                    <a:pt x="4386" y="2786"/>
                  </a:lnTo>
                  <a:lnTo>
                    <a:pt x="4386" y="2511"/>
                  </a:lnTo>
                  <a:lnTo>
                    <a:pt x="4387" y="2689"/>
                  </a:lnTo>
                  <a:lnTo>
                    <a:pt x="4387" y="2550"/>
                  </a:lnTo>
                  <a:lnTo>
                    <a:pt x="4388" y="2715"/>
                  </a:lnTo>
                  <a:lnTo>
                    <a:pt x="4388" y="2588"/>
                  </a:lnTo>
                  <a:lnTo>
                    <a:pt x="4389" y="2896"/>
                  </a:lnTo>
                  <a:lnTo>
                    <a:pt x="4390" y="2496"/>
                  </a:lnTo>
                  <a:lnTo>
                    <a:pt x="4391" y="2633"/>
                  </a:lnTo>
                  <a:lnTo>
                    <a:pt x="4391" y="2516"/>
                  </a:lnTo>
                  <a:lnTo>
                    <a:pt x="4392" y="2647"/>
                  </a:lnTo>
                  <a:lnTo>
                    <a:pt x="4393" y="2468"/>
                  </a:lnTo>
                  <a:lnTo>
                    <a:pt x="4395" y="2769"/>
                  </a:lnTo>
                  <a:lnTo>
                    <a:pt x="4395" y="2470"/>
                  </a:lnTo>
                  <a:lnTo>
                    <a:pt x="4396" y="2705"/>
                  </a:lnTo>
                  <a:lnTo>
                    <a:pt x="4397" y="2668"/>
                  </a:lnTo>
                  <a:lnTo>
                    <a:pt x="4398" y="2741"/>
                  </a:lnTo>
                  <a:lnTo>
                    <a:pt x="4398" y="2635"/>
                  </a:lnTo>
                  <a:lnTo>
                    <a:pt x="4399" y="2825"/>
                  </a:lnTo>
                  <a:lnTo>
                    <a:pt x="4400" y="2512"/>
                  </a:lnTo>
                  <a:lnTo>
                    <a:pt x="4401" y="2753"/>
                  </a:lnTo>
                  <a:lnTo>
                    <a:pt x="4401" y="2550"/>
                  </a:lnTo>
                  <a:lnTo>
                    <a:pt x="4402" y="2698"/>
                  </a:lnTo>
                  <a:lnTo>
                    <a:pt x="4402" y="2409"/>
                  </a:lnTo>
                  <a:lnTo>
                    <a:pt x="4403" y="2793"/>
                  </a:lnTo>
                  <a:lnTo>
                    <a:pt x="4404" y="2689"/>
                  </a:lnTo>
                  <a:lnTo>
                    <a:pt x="4404" y="2771"/>
                  </a:lnTo>
                  <a:lnTo>
                    <a:pt x="4406" y="2409"/>
                  </a:lnTo>
                  <a:lnTo>
                    <a:pt x="4407" y="2833"/>
                  </a:lnTo>
                  <a:lnTo>
                    <a:pt x="4408" y="2668"/>
                  </a:lnTo>
                  <a:lnTo>
                    <a:pt x="4409" y="2691"/>
                  </a:lnTo>
                  <a:lnTo>
                    <a:pt x="4409" y="2494"/>
                  </a:lnTo>
                  <a:lnTo>
                    <a:pt x="4410" y="2698"/>
                  </a:lnTo>
                  <a:lnTo>
                    <a:pt x="4411" y="2627"/>
                  </a:lnTo>
                  <a:lnTo>
                    <a:pt x="4412" y="2743"/>
                  </a:lnTo>
                  <a:lnTo>
                    <a:pt x="4412" y="2654"/>
                  </a:lnTo>
                  <a:lnTo>
                    <a:pt x="4413" y="2756"/>
                  </a:lnTo>
                  <a:lnTo>
                    <a:pt x="4413" y="2436"/>
                  </a:lnTo>
                  <a:lnTo>
                    <a:pt x="4414" y="2678"/>
                  </a:lnTo>
                  <a:lnTo>
                    <a:pt x="4415" y="2480"/>
                  </a:lnTo>
                  <a:lnTo>
                    <a:pt x="4416" y="2763"/>
                  </a:lnTo>
                  <a:lnTo>
                    <a:pt x="4416" y="2568"/>
                  </a:lnTo>
                  <a:lnTo>
                    <a:pt x="4417" y="2676"/>
                  </a:lnTo>
                  <a:lnTo>
                    <a:pt x="4418" y="2516"/>
                  </a:lnTo>
                  <a:lnTo>
                    <a:pt x="4419" y="2819"/>
                  </a:lnTo>
                  <a:lnTo>
                    <a:pt x="4419" y="2580"/>
                  </a:lnTo>
                  <a:lnTo>
                    <a:pt x="4420" y="2605"/>
                  </a:lnTo>
                  <a:lnTo>
                    <a:pt x="4421" y="2495"/>
                  </a:lnTo>
                  <a:lnTo>
                    <a:pt x="4422" y="2752"/>
                  </a:lnTo>
                  <a:lnTo>
                    <a:pt x="4422" y="2498"/>
                  </a:lnTo>
                  <a:lnTo>
                    <a:pt x="4423" y="2695"/>
                  </a:lnTo>
                  <a:lnTo>
                    <a:pt x="4424" y="2626"/>
                  </a:lnTo>
                  <a:lnTo>
                    <a:pt x="4424" y="2710"/>
                  </a:lnTo>
                  <a:lnTo>
                    <a:pt x="4425" y="2543"/>
                  </a:lnTo>
                  <a:lnTo>
                    <a:pt x="4426" y="2915"/>
                  </a:lnTo>
                  <a:lnTo>
                    <a:pt x="4426" y="2519"/>
                  </a:lnTo>
                  <a:lnTo>
                    <a:pt x="4428" y="2826"/>
                  </a:lnTo>
                  <a:lnTo>
                    <a:pt x="4428" y="2601"/>
                  </a:lnTo>
                  <a:lnTo>
                    <a:pt x="4429" y="2743"/>
                  </a:lnTo>
                  <a:lnTo>
                    <a:pt x="4430" y="2581"/>
                  </a:lnTo>
                  <a:lnTo>
                    <a:pt x="4430" y="2654"/>
                  </a:lnTo>
                  <a:lnTo>
                    <a:pt x="4431" y="2457"/>
                  </a:lnTo>
                  <a:lnTo>
                    <a:pt x="4432" y="2718"/>
                  </a:lnTo>
                  <a:lnTo>
                    <a:pt x="4433" y="2572"/>
                  </a:lnTo>
                  <a:lnTo>
                    <a:pt x="4433" y="2780"/>
                  </a:lnTo>
                  <a:lnTo>
                    <a:pt x="4435" y="2643"/>
                  </a:lnTo>
                  <a:lnTo>
                    <a:pt x="4435" y="2759"/>
                  </a:lnTo>
                  <a:lnTo>
                    <a:pt x="4436" y="2487"/>
                  </a:lnTo>
                  <a:lnTo>
                    <a:pt x="4437" y="2705"/>
                  </a:lnTo>
                  <a:lnTo>
                    <a:pt x="4437" y="2522"/>
                  </a:lnTo>
                  <a:lnTo>
                    <a:pt x="4438" y="2771"/>
                  </a:lnTo>
                  <a:lnTo>
                    <a:pt x="4440" y="2568"/>
                  </a:lnTo>
                  <a:lnTo>
                    <a:pt x="4441" y="2730"/>
                  </a:lnTo>
                  <a:lnTo>
                    <a:pt x="4442" y="2495"/>
                  </a:lnTo>
                  <a:lnTo>
                    <a:pt x="4442" y="2701"/>
                  </a:lnTo>
                  <a:lnTo>
                    <a:pt x="4443" y="2584"/>
                  </a:lnTo>
                  <a:lnTo>
                    <a:pt x="4444" y="2707"/>
                  </a:lnTo>
                  <a:lnTo>
                    <a:pt x="4445" y="2495"/>
                  </a:lnTo>
                  <a:lnTo>
                    <a:pt x="4445" y="2744"/>
                  </a:lnTo>
                  <a:lnTo>
                    <a:pt x="4446" y="2522"/>
                  </a:lnTo>
                  <a:lnTo>
                    <a:pt x="4446" y="2621"/>
                  </a:lnTo>
                  <a:lnTo>
                    <a:pt x="4447" y="2524"/>
                  </a:lnTo>
                  <a:lnTo>
                    <a:pt x="4447" y="2750"/>
                  </a:lnTo>
                  <a:lnTo>
                    <a:pt x="4448" y="2552"/>
                  </a:lnTo>
                  <a:lnTo>
                    <a:pt x="4449" y="2773"/>
                  </a:lnTo>
                  <a:lnTo>
                    <a:pt x="4449" y="2519"/>
                  </a:lnTo>
                  <a:lnTo>
                    <a:pt x="4450" y="2638"/>
                  </a:lnTo>
                  <a:lnTo>
                    <a:pt x="4451" y="2501"/>
                  </a:lnTo>
                  <a:lnTo>
                    <a:pt x="4451" y="2684"/>
                  </a:lnTo>
                  <a:lnTo>
                    <a:pt x="4452" y="2494"/>
                  </a:lnTo>
                  <a:lnTo>
                    <a:pt x="4453" y="2677"/>
                  </a:lnTo>
                  <a:lnTo>
                    <a:pt x="4454" y="2456"/>
                  </a:lnTo>
                  <a:lnTo>
                    <a:pt x="4455" y="2745"/>
                  </a:lnTo>
                  <a:lnTo>
                    <a:pt x="4456" y="2577"/>
                  </a:lnTo>
                  <a:lnTo>
                    <a:pt x="4456" y="2693"/>
                  </a:lnTo>
                  <a:lnTo>
                    <a:pt x="4457" y="2533"/>
                  </a:lnTo>
                  <a:lnTo>
                    <a:pt x="4457" y="2615"/>
                  </a:lnTo>
                  <a:lnTo>
                    <a:pt x="4458" y="2572"/>
                  </a:lnTo>
                  <a:lnTo>
                    <a:pt x="4458" y="2700"/>
                  </a:lnTo>
                  <a:lnTo>
                    <a:pt x="4459" y="2485"/>
                  </a:lnTo>
                  <a:lnTo>
                    <a:pt x="4460" y="2676"/>
                  </a:lnTo>
                  <a:lnTo>
                    <a:pt x="4461" y="2489"/>
                  </a:lnTo>
                  <a:lnTo>
                    <a:pt x="4461" y="2716"/>
                  </a:lnTo>
                  <a:lnTo>
                    <a:pt x="4462" y="2678"/>
                  </a:lnTo>
                  <a:lnTo>
                    <a:pt x="4462" y="2815"/>
                  </a:lnTo>
                  <a:lnTo>
                    <a:pt x="4463" y="2516"/>
                  </a:lnTo>
                  <a:lnTo>
                    <a:pt x="4464" y="2649"/>
                  </a:lnTo>
                  <a:lnTo>
                    <a:pt x="4464" y="2481"/>
                  </a:lnTo>
                  <a:lnTo>
                    <a:pt x="4465" y="2796"/>
                  </a:lnTo>
                  <a:lnTo>
                    <a:pt x="4465" y="2553"/>
                  </a:lnTo>
                  <a:lnTo>
                    <a:pt x="4467" y="2807"/>
                  </a:lnTo>
                  <a:lnTo>
                    <a:pt x="4468" y="2645"/>
                  </a:lnTo>
                  <a:lnTo>
                    <a:pt x="4468" y="2840"/>
                  </a:lnTo>
                  <a:lnTo>
                    <a:pt x="4469" y="2567"/>
                  </a:lnTo>
                  <a:lnTo>
                    <a:pt x="4469" y="2757"/>
                  </a:lnTo>
                  <a:lnTo>
                    <a:pt x="4470" y="2471"/>
                  </a:lnTo>
                  <a:lnTo>
                    <a:pt x="4470" y="2691"/>
                  </a:lnTo>
                  <a:lnTo>
                    <a:pt x="4471" y="2529"/>
                  </a:lnTo>
                  <a:lnTo>
                    <a:pt x="4471" y="2744"/>
                  </a:lnTo>
                  <a:lnTo>
                    <a:pt x="4472" y="2577"/>
                  </a:lnTo>
                  <a:lnTo>
                    <a:pt x="4473" y="2693"/>
                  </a:lnTo>
                  <a:lnTo>
                    <a:pt x="4474" y="2396"/>
                  </a:lnTo>
                  <a:lnTo>
                    <a:pt x="4475" y="2806"/>
                  </a:lnTo>
                  <a:lnTo>
                    <a:pt x="4475" y="2533"/>
                  </a:lnTo>
                  <a:lnTo>
                    <a:pt x="4476" y="2875"/>
                  </a:lnTo>
                  <a:lnTo>
                    <a:pt x="4477" y="2482"/>
                  </a:lnTo>
                  <a:lnTo>
                    <a:pt x="4478" y="2680"/>
                  </a:lnTo>
                  <a:lnTo>
                    <a:pt x="4478" y="2528"/>
                  </a:lnTo>
                  <a:lnTo>
                    <a:pt x="4480" y="2806"/>
                  </a:lnTo>
                  <a:lnTo>
                    <a:pt x="4480" y="2531"/>
                  </a:lnTo>
                  <a:lnTo>
                    <a:pt x="4481" y="2787"/>
                  </a:lnTo>
                  <a:lnTo>
                    <a:pt x="4482" y="2645"/>
                  </a:lnTo>
                  <a:lnTo>
                    <a:pt x="4482" y="2884"/>
                  </a:lnTo>
                  <a:lnTo>
                    <a:pt x="4483" y="2574"/>
                  </a:lnTo>
                  <a:lnTo>
                    <a:pt x="4483" y="2717"/>
                  </a:lnTo>
                  <a:lnTo>
                    <a:pt x="4484" y="2614"/>
                  </a:lnTo>
                  <a:lnTo>
                    <a:pt x="4485" y="2824"/>
                  </a:lnTo>
                  <a:lnTo>
                    <a:pt x="4485" y="2581"/>
                  </a:lnTo>
                  <a:lnTo>
                    <a:pt x="4486" y="2755"/>
                  </a:lnTo>
                  <a:lnTo>
                    <a:pt x="4486" y="2619"/>
                  </a:lnTo>
                  <a:lnTo>
                    <a:pt x="4487" y="2767"/>
                  </a:lnTo>
                  <a:lnTo>
                    <a:pt x="4487" y="2577"/>
                  </a:lnTo>
                  <a:lnTo>
                    <a:pt x="4488" y="2801"/>
                  </a:lnTo>
                  <a:lnTo>
                    <a:pt x="4488" y="2577"/>
                  </a:lnTo>
                  <a:lnTo>
                    <a:pt x="4489" y="2707"/>
                  </a:lnTo>
                  <a:lnTo>
                    <a:pt x="4489" y="2607"/>
                  </a:lnTo>
                  <a:lnTo>
                    <a:pt x="4490" y="2764"/>
                  </a:lnTo>
                  <a:lnTo>
                    <a:pt x="4490" y="2573"/>
                  </a:lnTo>
                  <a:lnTo>
                    <a:pt x="4491" y="2666"/>
                  </a:lnTo>
                  <a:lnTo>
                    <a:pt x="4492" y="2506"/>
                  </a:lnTo>
                  <a:lnTo>
                    <a:pt x="4492" y="2701"/>
                  </a:lnTo>
                  <a:lnTo>
                    <a:pt x="4493" y="2515"/>
                  </a:lnTo>
                  <a:lnTo>
                    <a:pt x="4493" y="2721"/>
                  </a:lnTo>
                  <a:lnTo>
                    <a:pt x="4494" y="2511"/>
                  </a:lnTo>
                  <a:lnTo>
                    <a:pt x="4495" y="2676"/>
                  </a:lnTo>
                  <a:lnTo>
                    <a:pt x="4495" y="2516"/>
                  </a:lnTo>
                  <a:lnTo>
                    <a:pt x="4497" y="2847"/>
                  </a:lnTo>
                  <a:lnTo>
                    <a:pt x="4497" y="2715"/>
                  </a:lnTo>
                  <a:lnTo>
                    <a:pt x="4498" y="2807"/>
                  </a:lnTo>
                  <a:lnTo>
                    <a:pt x="4498" y="2590"/>
                  </a:lnTo>
                  <a:lnTo>
                    <a:pt x="4499" y="2784"/>
                  </a:lnTo>
                  <a:lnTo>
                    <a:pt x="4500" y="2633"/>
                  </a:lnTo>
                  <a:lnTo>
                    <a:pt x="4500" y="2711"/>
                  </a:lnTo>
                  <a:lnTo>
                    <a:pt x="4501" y="2551"/>
                  </a:lnTo>
                  <a:lnTo>
                    <a:pt x="4502" y="2853"/>
                  </a:lnTo>
                  <a:lnTo>
                    <a:pt x="4503" y="2752"/>
                  </a:lnTo>
                  <a:lnTo>
                    <a:pt x="4503" y="2820"/>
                  </a:lnTo>
                  <a:lnTo>
                    <a:pt x="4504" y="2586"/>
                  </a:lnTo>
                  <a:lnTo>
                    <a:pt x="4505" y="2732"/>
                  </a:lnTo>
                  <a:lnTo>
                    <a:pt x="4505" y="2682"/>
                  </a:lnTo>
                  <a:lnTo>
                    <a:pt x="4506" y="2847"/>
                  </a:lnTo>
                  <a:lnTo>
                    <a:pt x="4507" y="2594"/>
                  </a:lnTo>
                  <a:lnTo>
                    <a:pt x="4507" y="2801"/>
                  </a:lnTo>
                  <a:lnTo>
                    <a:pt x="4508" y="2563"/>
                  </a:lnTo>
                  <a:lnTo>
                    <a:pt x="4508" y="2784"/>
                  </a:lnTo>
                  <a:lnTo>
                    <a:pt x="4509" y="2608"/>
                  </a:lnTo>
                  <a:lnTo>
                    <a:pt x="4509" y="2884"/>
                  </a:lnTo>
                  <a:lnTo>
                    <a:pt x="4510" y="2584"/>
                  </a:lnTo>
                  <a:lnTo>
                    <a:pt x="4512" y="2789"/>
                  </a:lnTo>
                  <a:lnTo>
                    <a:pt x="4512" y="2540"/>
                  </a:lnTo>
                  <a:lnTo>
                    <a:pt x="4513" y="2803"/>
                  </a:lnTo>
                  <a:lnTo>
                    <a:pt x="4514" y="2530"/>
                  </a:lnTo>
                  <a:lnTo>
                    <a:pt x="4514" y="2771"/>
                  </a:lnTo>
                  <a:lnTo>
                    <a:pt x="4515" y="2578"/>
                  </a:lnTo>
                  <a:lnTo>
                    <a:pt x="4516" y="2737"/>
                  </a:lnTo>
                  <a:lnTo>
                    <a:pt x="4516" y="2649"/>
                  </a:lnTo>
                  <a:lnTo>
                    <a:pt x="4517" y="2801"/>
                  </a:lnTo>
                  <a:lnTo>
                    <a:pt x="4517" y="2636"/>
                  </a:lnTo>
                  <a:lnTo>
                    <a:pt x="4518" y="2717"/>
                  </a:lnTo>
                  <a:lnTo>
                    <a:pt x="4519" y="2549"/>
                  </a:lnTo>
                  <a:lnTo>
                    <a:pt x="4520" y="2728"/>
                  </a:lnTo>
                  <a:lnTo>
                    <a:pt x="4521" y="2606"/>
                  </a:lnTo>
                  <a:lnTo>
                    <a:pt x="4522" y="2764"/>
                  </a:lnTo>
                  <a:lnTo>
                    <a:pt x="4522" y="2564"/>
                  </a:lnTo>
                  <a:lnTo>
                    <a:pt x="4524" y="2858"/>
                  </a:lnTo>
                  <a:lnTo>
                    <a:pt x="4525" y="2524"/>
                  </a:lnTo>
                  <a:lnTo>
                    <a:pt x="4525" y="2755"/>
                  </a:lnTo>
                  <a:lnTo>
                    <a:pt x="4526" y="2645"/>
                  </a:lnTo>
                  <a:lnTo>
                    <a:pt x="4526" y="2812"/>
                  </a:lnTo>
                  <a:lnTo>
                    <a:pt x="4527" y="2504"/>
                  </a:lnTo>
                  <a:lnTo>
                    <a:pt x="4527" y="2696"/>
                  </a:lnTo>
                  <a:lnTo>
                    <a:pt x="4528" y="2470"/>
                  </a:lnTo>
                  <a:lnTo>
                    <a:pt x="4529" y="2755"/>
                  </a:lnTo>
                  <a:lnTo>
                    <a:pt x="4529" y="2547"/>
                  </a:lnTo>
                  <a:lnTo>
                    <a:pt x="4531" y="2736"/>
                  </a:lnTo>
                  <a:lnTo>
                    <a:pt x="4532" y="2512"/>
                  </a:lnTo>
                  <a:lnTo>
                    <a:pt x="4533" y="2749"/>
                  </a:lnTo>
                  <a:lnTo>
                    <a:pt x="4533" y="2595"/>
                  </a:lnTo>
                  <a:lnTo>
                    <a:pt x="4534" y="2827"/>
                  </a:lnTo>
                  <a:lnTo>
                    <a:pt x="4535" y="2550"/>
                  </a:lnTo>
                  <a:lnTo>
                    <a:pt x="4535" y="2732"/>
                  </a:lnTo>
                  <a:lnTo>
                    <a:pt x="4536" y="2516"/>
                  </a:lnTo>
                  <a:lnTo>
                    <a:pt x="4537" y="2633"/>
                  </a:lnTo>
                  <a:lnTo>
                    <a:pt x="4538" y="2544"/>
                  </a:lnTo>
                  <a:lnTo>
                    <a:pt x="4538" y="2793"/>
                  </a:lnTo>
                  <a:lnTo>
                    <a:pt x="4539" y="2643"/>
                  </a:lnTo>
                  <a:lnTo>
                    <a:pt x="4540" y="2889"/>
                  </a:lnTo>
                  <a:lnTo>
                    <a:pt x="4541" y="2549"/>
                  </a:lnTo>
                  <a:lnTo>
                    <a:pt x="4541" y="2669"/>
                  </a:lnTo>
                  <a:lnTo>
                    <a:pt x="4542" y="2626"/>
                  </a:lnTo>
                  <a:lnTo>
                    <a:pt x="4543" y="2751"/>
                  </a:lnTo>
                  <a:lnTo>
                    <a:pt x="4543" y="2609"/>
                  </a:lnTo>
                  <a:lnTo>
                    <a:pt x="4544" y="2882"/>
                  </a:lnTo>
                  <a:lnTo>
                    <a:pt x="4545" y="2386"/>
                  </a:lnTo>
                  <a:lnTo>
                    <a:pt x="4547" y="2805"/>
                  </a:lnTo>
                  <a:lnTo>
                    <a:pt x="4547" y="2614"/>
                  </a:lnTo>
                  <a:lnTo>
                    <a:pt x="4548" y="2824"/>
                  </a:lnTo>
                  <a:lnTo>
                    <a:pt x="4548" y="2577"/>
                  </a:lnTo>
                  <a:lnTo>
                    <a:pt x="4549" y="2836"/>
                  </a:lnTo>
                  <a:lnTo>
                    <a:pt x="4549" y="2566"/>
                  </a:lnTo>
                  <a:lnTo>
                    <a:pt x="4550" y="2656"/>
                  </a:lnTo>
                  <a:lnTo>
                    <a:pt x="4550" y="2571"/>
                  </a:lnTo>
                  <a:lnTo>
                    <a:pt x="4551" y="2832"/>
                  </a:lnTo>
                  <a:lnTo>
                    <a:pt x="4551" y="2586"/>
                  </a:lnTo>
                  <a:lnTo>
                    <a:pt x="4552" y="2746"/>
                  </a:lnTo>
                  <a:lnTo>
                    <a:pt x="4553" y="2496"/>
                  </a:lnTo>
                  <a:lnTo>
                    <a:pt x="4553" y="2755"/>
                  </a:lnTo>
                  <a:lnTo>
                    <a:pt x="4554" y="2618"/>
                  </a:lnTo>
                  <a:lnTo>
                    <a:pt x="4554" y="2839"/>
                  </a:lnTo>
                  <a:lnTo>
                    <a:pt x="4555" y="2613"/>
                  </a:lnTo>
                  <a:lnTo>
                    <a:pt x="4556" y="2820"/>
                  </a:lnTo>
                  <a:lnTo>
                    <a:pt x="4556" y="2664"/>
                  </a:lnTo>
                  <a:lnTo>
                    <a:pt x="4557" y="2862"/>
                  </a:lnTo>
                  <a:lnTo>
                    <a:pt x="4558" y="2598"/>
                  </a:lnTo>
                  <a:lnTo>
                    <a:pt x="4558" y="2704"/>
                  </a:lnTo>
                  <a:lnTo>
                    <a:pt x="4559" y="2616"/>
                  </a:lnTo>
                  <a:lnTo>
                    <a:pt x="4560" y="2840"/>
                  </a:lnTo>
                  <a:lnTo>
                    <a:pt x="4561" y="2583"/>
                  </a:lnTo>
                  <a:lnTo>
                    <a:pt x="4561" y="2844"/>
                  </a:lnTo>
                  <a:lnTo>
                    <a:pt x="4562" y="2556"/>
                  </a:lnTo>
                  <a:lnTo>
                    <a:pt x="4564" y="2701"/>
                  </a:lnTo>
                  <a:lnTo>
                    <a:pt x="4564" y="2515"/>
                  </a:lnTo>
                  <a:lnTo>
                    <a:pt x="4565" y="2758"/>
                  </a:lnTo>
                  <a:lnTo>
                    <a:pt x="4565" y="2496"/>
                  </a:lnTo>
                  <a:lnTo>
                    <a:pt x="4566" y="2855"/>
                  </a:lnTo>
                  <a:lnTo>
                    <a:pt x="4567" y="2607"/>
                  </a:lnTo>
                  <a:lnTo>
                    <a:pt x="4568" y="2772"/>
                  </a:lnTo>
                  <a:lnTo>
                    <a:pt x="4568" y="2558"/>
                  </a:lnTo>
                  <a:lnTo>
                    <a:pt x="4569" y="2846"/>
                  </a:lnTo>
                  <a:lnTo>
                    <a:pt x="4570" y="2585"/>
                  </a:lnTo>
                  <a:lnTo>
                    <a:pt x="4570" y="2649"/>
                  </a:lnTo>
                  <a:lnTo>
                    <a:pt x="4571" y="2641"/>
                  </a:lnTo>
                  <a:lnTo>
                    <a:pt x="4572" y="2879"/>
                  </a:lnTo>
                  <a:lnTo>
                    <a:pt x="4572" y="2585"/>
                  </a:lnTo>
                  <a:lnTo>
                    <a:pt x="4573" y="2743"/>
                  </a:lnTo>
                  <a:lnTo>
                    <a:pt x="4573" y="2571"/>
                  </a:lnTo>
                  <a:lnTo>
                    <a:pt x="4574" y="2749"/>
                  </a:lnTo>
                  <a:lnTo>
                    <a:pt x="4575" y="2564"/>
                  </a:lnTo>
                  <a:lnTo>
                    <a:pt x="4575" y="2683"/>
                  </a:lnTo>
                  <a:lnTo>
                    <a:pt x="4576" y="2547"/>
                  </a:lnTo>
                  <a:lnTo>
                    <a:pt x="4576" y="2794"/>
                  </a:lnTo>
                  <a:lnTo>
                    <a:pt x="4577" y="2718"/>
                  </a:lnTo>
                  <a:lnTo>
                    <a:pt x="4577" y="2868"/>
                  </a:lnTo>
                  <a:lnTo>
                    <a:pt x="4579" y="2547"/>
                  </a:lnTo>
                  <a:lnTo>
                    <a:pt x="4580" y="2731"/>
                  </a:lnTo>
                  <a:lnTo>
                    <a:pt x="4580" y="2601"/>
                  </a:lnTo>
                  <a:lnTo>
                    <a:pt x="4581" y="2832"/>
                  </a:lnTo>
                  <a:lnTo>
                    <a:pt x="4582" y="2601"/>
                  </a:lnTo>
                  <a:lnTo>
                    <a:pt x="4582" y="2748"/>
                  </a:lnTo>
                  <a:lnTo>
                    <a:pt x="4583" y="2465"/>
                  </a:lnTo>
                  <a:lnTo>
                    <a:pt x="4584" y="2663"/>
                  </a:lnTo>
                  <a:lnTo>
                    <a:pt x="4584" y="2583"/>
                  </a:lnTo>
                  <a:lnTo>
                    <a:pt x="4585" y="2744"/>
                  </a:lnTo>
                  <a:lnTo>
                    <a:pt x="4586" y="2606"/>
                  </a:lnTo>
                  <a:lnTo>
                    <a:pt x="4586" y="2743"/>
                  </a:lnTo>
                  <a:lnTo>
                    <a:pt x="4588" y="2581"/>
                  </a:lnTo>
                  <a:lnTo>
                    <a:pt x="4588" y="2797"/>
                  </a:lnTo>
                  <a:lnTo>
                    <a:pt x="4589" y="2622"/>
                  </a:lnTo>
                  <a:lnTo>
                    <a:pt x="4589" y="2750"/>
                  </a:lnTo>
                  <a:lnTo>
                    <a:pt x="4590" y="2568"/>
                  </a:lnTo>
                  <a:lnTo>
                    <a:pt x="4591" y="2819"/>
                  </a:lnTo>
                  <a:lnTo>
                    <a:pt x="4591" y="2558"/>
                  </a:lnTo>
                  <a:lnTo>
                    <a:pt x="4592" y="2743"/>
                  </a:lnTo>
                  <a:lnTo>
                    <a:pt x="4594" y="2553"/>
                  </a:lnTo>
                  <a:lnTo>
                    <a:pt x="4595" y="2711"/>
                  </a:lnTo>
                  <a:lnTo>
                    <a:pt x="4595" y="2488"/>
                  </a:lnTo>
                  <a:lnTo>
                    <a:pt x="4596" y="2833"/>
                  </a:lnTo>
                  <a:lnTo>
                    <a:pt x="4598" y="2510"/>
                  </a:lnTo>
                  <a:lnTo>
                    <a:pt x="4598" y="2803"/>
                  </a:lnTo>
                  <a:lnTo>
                    <a:pt x="4599" y="2645"/>
                  </a:lnTo>
                  <a:lnTo>
                    <a:pt x="4600" y="2807"/>
                  </a:lnTo>
                  <a:lnTo>
                    <a:pt x="4601" y="2502"/>
                  </a:lnTo>
                  <a:lnTo>
                    <a:pt x="4601" y="2793"/>
                  </a:lnTo>
                  <a:lnTo>
                    <a:pt x="4602" y="2491"/>
                  </a:lnTo>
                  <a:lnTo>
                    <a:pt x="4603" y="2643"/>
                  </a:lnTo>
                  <a:lnTo>
                    <a:pt x="4604" y="2549"/>
                  </a:lnTo>
                  <a:lnTo>
                    <a:pt x="4604" y="2709"/>
                  </a:lnTo>
                  <a:lnTo>
                    <a:pt x="4605" y="2594"/>
                  </a:lnTo>
                  <a:lnTo>
                    <a:pt x="4606" y="2766"/>
                  </a:lnTo>
                  <a:lnTo>
                    <a:pt x="4606" y="2587"/>
                  </a:lnTo>
                  <a:lnTo>
                    <a:pt x="4608" y="2886"/>
                  </a:lnTo>
                  <a:lnTo>
                    <a:pt x="4609" y="2616"/>
                  </a:lnTo>
                  <a:lnTo>
                    <a:pt x="4609" y="2719"/>
                  </a:lnTo>
                  <a:lnTo>
                    <a:pt x="4611" y="2535"/>
                  </a:lnTo>
                  <a:lnTo>
                    <a:pt x="4611" y="2645"/>
                  </a:lnTo>
                  <a:lnTo>
                    <a:pt x="4612" y="2611"/>
                  </a:lnTo>
                  <a:lnTo>
                    <a:pt x="4612" y="2708"/>
                  </a:lnTo>
                  <a:lnTo>
                    <a:pt x="4613" y="2623"/>
                  </a:lnTo>
                  <a:lnTo>
                    <a:pt x="4614" y="2853"/>
                  </a:lnTo>
                  <a:lnTo>
                    <a:pt x="4616" y="2595"/>
                  </a:lnTo>
                  <a:lnTo>
                    <a:pt x="4617" y="2862"/>
                  </a:lnTo>
                  <a:lnTo>
                    <a:pt x="4617" y="2673"/>
                  </a:lnTo>
                  <a:lnTo>
                    <a:pt x="4618" y="2725"/>
                  </a:lnTo>
                  <a:lnTo>
                    <a:pt x="4618" y="2552"/>
                  </a:lnTo>
                  <a:lnTo>
                    <a:pt x="4619" y="2748"/>
                  </a:lnTo>
                  <a:lnTo>
                    <a:pt x="4620" y="2535"/>
                  </a:lnTo>
                  <a:lnTo>
                    <a:pt x="4620" y="2670"/>
                  </a:lnTo>
                  <a:lnTo>
                    <a:pt x="4621" y="2546"/>
                  </a:lnTo>
                  <a:lnTo>
                    <a:pt x="4621" y="2824"/>
                  </a:lnTo>
                  <a:lnTo>
                    <a:pt x="4622" y="2490"/>
                  </a:lnTo>
                  <a:lnTo>
                    <a:pt x="4623" y="2705"/>
                  </a:lnTo>
                  <a:lnTo>
                    <a:pt x="4624" y="2623"/>
                  </a:lnTo>
                  <a:lnTo>
                    <a:pt x="4624" y="2723"/>
                  </a:lnTo>
                  <a:lnTo>
                    <a:pt x="4625" y="2613"/>
                  </a:lnTo>
                  <a:lnTo>
                    <a:pt x="4626" y="2710"/>
                  </a:lnTo>
                  <a:lnTo>
                    <a:pt x="4626" y="2577"/>
                  </a:lnTo>
                  <a:lnTo>
                    <a:pt x="4627" y="2736"/>
                  </a:lnTo>
                  <a:lnTo>
                    <a:pt x="4627" y="2542"/>
                  </a:lnTo>
                  <a:lnTo>
                    <a:pt x="4628" y="2732"/>
                  </a:lnTo>
                  <a:lnTo>
                    <a:pt x="4629" y="2568"/>
                  </a:lnTo>
                  <a:lnTo>
                    <a:pt x="4630" y="2822"/>
                  </a:lnTo>
                  <a:lnTo>
                    <a:pt x="4630" y="2510"/>
                  </a:lnTo>
                  <a:lnTo>
                    <a:pt x="4631" y="2711"/>
                  </a:lnTo>
                  <a:lnTo>
                    <a:pt x="4632" y="2490"/>
                  </a:lnTo>
                  <a:lnTo>
                    <a:pt x="4632" y="2701"/>
                  </a:lnTo>
                  <a:lnTo>
                    <a:pt x="4633" y="2511"/>
                  </a:lnTo>
                  <a:lnTo>
                    <a:pt x="4634" y="2731"/>
                  </a:lnTo>
                  <a:lnTo>
                    <a:pt x="4634" y="2559"/>
                  </a:lnTo>
                  <a:lnTo>
                    <a:pt x="4636" y="2811"/>
                  </a:lnTo>
                  <a:lnTo>
                    <a:pt x="4636" y="2505"/>
                  </a:lnTo>
                  <a:lnTo>
                    <a:pt x="4639" y="2762"/>
                  </a:lnTo>
                  <a:lnTo>
                    <a:pt x="4640" y="2636"/>
                  </a:lnTo>
                  <a:lnTo>
                    <a:pt x="4640" y="2765"/>
                  </a:lnTo>
                  <a:lnTo>
                    <a:pt x="4641" y="2547"/>
                  </a:lnTo>
                  <a:lnTo>
                    <a:pt x="4642" y="2700"/>
                  </a:lnTo>
                  <a:lnTo>
                    <a:pt x="4644" y="2471"/>
                  </a:lnTo>
                  <a:lnTo>
                    <a:pt x="4645" y="2769"/>
                  </a:lnTo>
                  <a:lnTo>
                    <a:pt x="4646" y="2536"/>
                  </a:lnTo>
                  <a:lnTo>
                    <a:pt x="4646" y="2723"/>
                  </a:lnTo>
                  <a:lnTo>
                    <a:pt x="4647" y="2540"/>
                  </a:lnTo>
                  <a:lnTo>
                    <a:pt x="4648" y="2769"/>
                  </a:lnTo>
                  <a:lnTo>
                    <a:pt x="4649" y="2716"/>
                  </a:lnTo>
                  <a:lnTo>
                    <a:pt x="4649" y="2812"/>
                  </a:lnTo>
                  <a:lnTo>
                    <a:pt x="4650" y="2609"/>
                  </a:lnTo>
                  <a:lnTo>
                    <a:pt x="4651" y="2758"/>
                  </a:lnTo>
                  <a:lnTo>
                    <a:pt x="4651" y="2605"/>
                  </a:lnTo>
                  <a:lnTo>
                    <a:pt x="4652" y="2785"/>
                  </a:lnTo>
                  <a:lnTo>
                    <a:pt x="4653" y="2536"/>
                  </a:lnTo>
                  <a:lnTo>
                    <a:pt x="4654" y="2797"/>
                  </a:lnTo>
                  <a:lnTo>
                    <a:pt x="4655" y="2519"/>
                  </a:lnTo>
                  <a:lnTo>
                    <a:pt x="4656" y="2774"/>
                  </a:lnTo>
                  <a:lnTo>
                    <a:pt x="4656" y="2564"/>
                  </a:lnTo>
                  <a:lnTo>
                    <a:pt x="4657" y="2831"/>
                  </a:lnTo>
                  <a:lnTo>
                    <a:pt x="4658" y="2520"/>
                  </a:lnTo>
                  <a:lnTo>
                    <a:pt x="4658" y="2813"/>
                  </a:lnTo>
                  <a:lnTo>
                    <a:pt x="4659" y="2588"/>
                  </a:lnTo>
                  <a:lnTo>
                    <a:pt x="4660" y="2855"/>
                  </a:lnTo>
                  <a:lnTo>
                    <a:pt x="4660" y="2519"/>
                  </a:lnTo>
                  <a:lnTo>
                    <a:pt x="4661" y="2749"/>
                  </a:lnTo>
                  <a:lnTo>
                    <a:pt x="4662" y="2621"/>
                  </a:lnTo>
                  <a:lnTo>
                    <a:pt x="4663" y="2889"/>
                  </a:lnTo>
                  <a:lnTo>
                    <a:pt x="4663" y="2552"/>
                  </a:lnTo>
                  <a:lnTo>
                    <a:pt x="4664" y="2738"/>
                  </a:lnTo>
                  <a:lnTo>
                    <a:pt x="4666" y="2572"/>
                  </a:lnTo>
                  <a:lnTo>
                    <a:pt x="4666" y="2639"/>
                  </a:lnTo>
                  <a:lnTo>
                    <a:pt x="4667" y="2577"/>
                  </a:lnTo>
                  <a:lnTo>
                    <a:pt x="4668" y="2846"/>
                  </a:lnTo>
                  <a:lnTo>
                    <a:pt x="4669" y="2584"/>
                  </a:lnTo>
                  <a:lnTo>
                    <a:pt x="4669" y="2769"/>
                  </a:lnTo>
                  <a:lnTo>
                    <a:pt x="4670" y="2664"/>
                  </a:lnTo>
                  <a:lnTo>
                    <a:pt x="4671" y="2797"/>
                  </a:lnTo>
                  <a:lnTo>
                    <a:pt x="4671" y="2587"/>
                  </a:lnTo>
                  <a:lnTo>
                    <a:pt x="4672" y="2724"/>
                  </a:lnTo>
                  <a:lnTo>
                    <a:pt x="4673" y="2467"/>
                  </a:lnTo>
                  <a:lnTo>
                    <a:pt x="4673" y="2716"/>
                  </a:lnTo>
                  <a:lnTo>
                    <a:pt x="4674" y="2544"/>
                  </a:lnTo>
                  <a:lnTo>
                    <a:pt x="4676" y="2733"/>
                  </a:lnTo>
                  <a:lnTo>
                    <a:pt x="4677" y="2576"/>
                  </a:lnTo>
                  <a:lnTo>
                    <a:pt x="4677" y="2758"/>
                  </a:lnTo>
                  <a:lnTo>
                    <a:pt x="4678" y="2504"/>
                  </a:lnTo>
                  <a:lnTo>
                    <a:pt x="4678" y="2730"/>
                  </a:lnTo>
                  <a:lnTo>
                    <a:pt x="4679" y="2519"/>
                  </a:lnTo>
                  <a:lnTo>
                    <a:pt x="4679" y="2696"/>
                  </a:lnTo>
                  <a:lnTo>
                    <a:pt x="4680" y="2591"/>
                  </a:lnTo>
                  <a:lnTo>
                    <a:pt x="4680" y="2841"/>
                  </a:lnTo>
                  <a:lnTo>
                    <a:pt x="4681" y="2538"/>
                  </a:lnTo>
                  <a:lnTo>
                    <a:pt x="4682" y="2648"/>
                  </a:lnTo>
                  <a:lnTo>
                    <a:pt x="4682" y="2469"/>
                  </a:lnTo>
                  <a:lnTo>
                    <a:pt x="4683" y="2781"/>
                  </a:lnTo>
                  <a:lnTo>
                    <a:pt x="4684" y="2565"/>
                  </a:lnTo>
                  <a:lnTo>
                    <a:pt x="4684" y="2872"/>
                  </a:lnTo>
                  <a:lnTo>
                    <a:pt x="4685" y="2695"/>
                  </a:lnTo>
                  <a:lnTo>
                    <a:pt x="4686" y="2862"/>
                  </a:lnTo>
                  <a:lnTo>
                    <a:pt x="4687" y="2647"/>
                  </a:lnTo>
                  <a:lnTo>
                    <a:pt x="4687" y="2710"/>
                  </a:lnTo>
                  <a:lnTo>
                    <a:pt x="4688" y="2628"/>
                  </a:lnTo>
                  <a:lnTo>
                    <a:pt x="4689" y="2758"/>
                  </a:lnTo>
                  <a:lnTo>
                    <a:pt x="4690" y="2566"/>
                  </a:lnTo>
                  <a:lnTo>
                    <a:pt x="4690" y="2791"/>
                  </a:lnTo>
                  <a:lnTo>
                    <a:pt x="4691" y="2678"/>
                  </a:lnTo>
                  <a:lnTo>
                    <a:pt x="4691" y="2748"/>
                  </a:lnTo>
                  <a:lnTo>
                    <a:pt x="4692" y="2594"/>
                  </a:lnTo>
                  <a:lnTo>
                    <a:pt x="4693" y="2721"/>
                  </a:lnTo>
                  <a:lnTo>
                    <a:pt x="4694" y="2606"/>
                  </a:lnTo>
                  <a:lnTo>
                    <a:pt x="4695" y="2881"/>
                  </a:lnTo>
                  <a:lnTo>
                    <a:pt x="4696" y="2483"/>
                  </a:lnTo>
                  <a:lnTo>
                    <a:pt x="4698" y="2766"/>
                  </a:lnTo>
                  <a:lnTo>
                    <a:pt x="4699" y="2605"/>
                  </a:lnTo>
                  <a:lnTo>
                    <a:pt x="4699" y="2758"/>
                  </a:lnTo>
                  <a:lnTo>
                    <a:pt x="4701" y="2491"/>
                  </a:lnTo>
                  <a:lnTo>
                    <a:pt x="4702" y="2735"/>
                  </a:lnTo>
                  <a:lnTo>
                    <a:pt x="4702" y="2573"/>
                  </a:lnTo>
                  <a:lnTo>
                    <a:pt x="4703" y="2693"/>
                  </a:lnTo>
                  <a:lnTo>
                    <a:pt x="4703" y="2616"/>
                  </a:lnTo>
                  <a:lnTo>
                    <a:pt x="4704" y="2853"/>
                  </a:lnTo>
                  <a:lnTo>
                    <a:pt x="4705" y="2558"/>
                  </a:lnTo>
                  <a:lnTo>
                    <a:pt x="4705" y="2777"/>
                  </a:lnTo>
                  <a:lnTo>
                    <a:pt x="4706" y="2601"/>
                  </a:lnTo>
                  <a:lnTo>
                    <a:pt x="4707" y="2840"/>
                  </a:lnTo>
                  <a:lnTo>
                    <a:pt x="4708" y="2546"/>
                  </a:lnTo>
                  <a:lnTo>
                    <a:pt x="4709" y="2772"/>
                  </a:lnTo>
                  <a:lnTo>
                    <a:pt x="4710" y="2539"/>
                  </a:lnTo>
                  <a:lnTo>
                    <a:pt x="4710" y="2776"/>
                  </a:lnTo>
                  <a:lnTo>
                    <a:pt x="4711" y="2482"/>
                  </a:lnTo>
                  <a:lnTo>
                    <a:pt x="4712" y="2735"/>
                  </a:lnTo>
                  <a:lnTo>
                    <a:pt x="4713" y="2700"/>
                  </a:lnTo>
                  <a:lnTo>
                    <a:pt x="4713" y="2861"/>
                  </a:lnTo>
                  <a:lnTo>
                    <a:pt x="4714" y="2565"/>
                  </a:lnTo>
                  <a:lnTo>
                    <a:pt x="4716" y="2827"/>
                  </a:lnTo>
                  <a:lnTo>
                    <a:pt x="4716" y="2607"/>
                  </a:lnTo>
                  <a:lnTo>
                    <a:pt x="4718" y="2787"/>
                  </a:lnTo>
                  <a:lnTo>
                    <a:pt x="4718" y="2587"/>
                  </a:lnTo>
                  <a:lnTo>
                    <a:pt x="4719" y="2741"/>
                  </a:lnTo>
                  <a:lnTo>
                    <a:pt x="4719" y="2454"/>
                  </a:lnTo>
                  <a:lnTo>
                    <a:pt x="4720" y="2690"/>
                  </a:lnTo>
                  <a:lnTo>
                    <a:pt x="4720" y="2545"/>
                  </a:lnTo>
                  <a:lnTo>
                    <a:pt x="4722" y="2806"/>
                  </a:lnTo>
                  <a:lnTo>
                    <a:pt x="4723" y="2515"/>
                  </a:lnTo>
                  <a:lnTo>
                    <a:pt x="4724" y="2742"/>
                  </a:lnTo>
                  <a:lnTo>
                    <a:pt x="4725" y="2533"/>
                  </a:lnTo>
                  <a:lnTo>
                    <a:pt x="4726" y="2618"/>
                  </a:lnTo>
                  <a:lnTo>
                    <a:pt x="4726" y="2423"/>
                  </a:lnTo>
                  <a:lnTo>
                    <a:pt x="4727" y="2746"/>
                  </a:lnTo>
                  <a:lnTo>
                    <a:pt x="4728" y="2605"/>
                  </a:lnTo>
                  <a:lnTo>
                    <a:pt x="4728" y="2678"/>
                  </a:lnTo>
                  <a:lnTo>
                    <a:pt x="4729" y="2539"/>
                  </a:lnTo>
                  <a:lnTo>
                    <a:pt x="4729" y="2678"/>
                  </a:lnTo>
                  <a:lnTo>
                    <a:pt x="4730" y="2618"/>
                  </a:lnTo>
                  <a:lnTo>
                    <a:pt x="4731" y="2877"/>
                  </a:lnTo>
                  <a:lnTo>
                    <a:pt x="4731" y="2513"/>
                  </a:lnTo>
                  <a:lnTo>
                    <a:pt x="4732" y="2756"/>
                  </a:lnTo>
                  <a:lnTo>
                    <a:pt x="4732" y="2632"/>
                  </a:lnTo>
                  <a:lnTo>
                    <a:pt x="4733" y="2729"/>
                  </a:lnTo>
                  <a:lnTo>
                    <a:pt x="4733" y="2531"/>
                  </a:lnTo>
                  <a:lnTo>
                    <a:pt x="4734" y="2678"/>
                  </a:lnTo>
                  <a:lnTo>
                    <a:pt x="4735" y="2516"/>
                  </a:lnTo>
                  <a:lnTo>
                    <a:pt x="4735" y="2705"/>
                  </a:lnTo>
                  <a:lnTo>
                    <a:pt x="4736" y="2622"/>
                  </a:lnTo>
                  <a:lnTo>
                    <a:pt x="4737" y="2851"/>
                  </a:lnTo>
                  <a:lnTo>
                    <a:pt x="4737" y="2643"/>
                  </a:lnTo>
                  <a:lnTo>
                    <a:pt x="4738" y="2767"/>
                  </a:lnTo>
                  <a:lnTo>
                    <a:pt x="4739" y="2623"/>
                  </a:lnTo>
                  <a:lnTo>
                    <a:pt x="4739" y="2789"/>
                  </a:lnTo>
                  <a:lnTo>
                    <a:pt x="4740" y="2497"/>
                  </a:lnTo>
                  <a:lnTo>
                    <a:pt x="4741" y="2838"/>
                  </a:lnTo>
                  <a:lnTo>
                    <a:pt x="4742" y="2557"/>
                  </a:lnTo>
                  <a:lnTo>
                    <a:pt x="4742" y="2710"/>
                  </a:lnTo>
                  <a:lnTo>
                    <a:pt x="4743" y="2593"/>
                  </a:lnTo>
                  <a:lnTo>
                    <a:pt x="4743" y="2686"/>
                  </a:lnTo>
                  <a:lnTo>
                    <a:pt x="4744" y="2576"/>
                  </a:lnTo>
                  <a:lnTo>
                    <a:pt x="4744" y="2776"/>
                  </a:lnTo>
                  <a:lnTo>
                    <a:pt x="4745" y="2629"/>
                  </a:lnTo>
                  <a:lnTo>
                    <a:pt x="4746" y="2751"/>
                  </a:lnTo>
                  <a:lnTo>
                    <a:pt x="4746" y="2638"/>
                  </a:lnTo>
                  <a:lnTo>
                    <a:pt x="4747" y="2663"/>
                  </a:lnTo>
                  <a:lnTo>
                    <a:pt x="4747" y="2501"/>
                  </a:lnTo>
                  <a:lnTo>
                    <a:pt x="4749" y="2722"/>
                  </a:lnTo>
                  <a:lnTo>
                    <a:pt x="4750" y="2538"/>
                  </a:lnTo>
                  <a:lnTo>
                    <a:pt x="4750" y="2803"/>
                  </a:lnTo>
                  <a:lnTo>
                    <a:pt x="4752" y="2513"/>
                  </a:lnTo>
                  <a:lnTo>
                    <a:pt x="4752" y="2656"/>
                  </a:lnTo>
                  <a:lnTo>
                    <a:pt x="4753" y="2546"/>
                  </a:lnTo>
                  <a:lnTo>
                    <a:pt x="4754" y="2801"/>
                  </a:lnTo>
                  <a:lnTo>
                    <a:pt x="4754" y="2628"/>
                  </a:lnTo>
                  <a:lnTo>
                    <a:pt x="4755" y="2772"/>
                  </a:lnTo>
                  <a:lnTo>
                    <a:pt x="4755" y="2695"/>
                  </a:lnTo>
                  <a:lnTo>
                    <a:pt x="4756" y="2745"/>
                  </a:lnTo>
                  <a:lnTo>
                    <a:pt x="4756" y="2641"/>
                  </a:lnTo>
                  <a:lnTo>
                    <a:pt x="4757" y="2750"/>
                  </a:lnTo>
                  <a:lnTo>
                    <a:pt x="4757" y="2622"/>
                  </a:lnTo>
                  <a:lnTo>
                    <a:pt x="4758" y="2763"/>
                  </a:lnTo>
                  <a:lnTo>
                    <a:pt x="4759" y="2551"/>
                  </a:lnTo>
                  <a:lnTo>
                    <a:pt x="4759" y="2832"/>
                  </a:lnTo>
                  <a:lnTo>
                    <a:pt x="4760" y="2598"/>
                  </a:lnTo>
                  <a:lnTo>
                    <a:pt x="4761" y="2753"/>
                  </a:lnTo>
                  <a:lnTo>
                    <a:pt x="4762" y="2611"/>
                  </a:lnTo>
                  <a:lnTo>
                    <a:pt x="4763" y="2810"/>
                  </a:lnTo>
                  <a:lnTo>
                    <a:pt x="4764" y="2563"/>
                  </a:lnTo>
                  <a:lnTo>
                    <a:pt x="4764" y="2755"/>
                  </a:lnTo>
                  <a:lnTo>
                    <a:pt x="4765" y="2573"/>
                  </a:lnTo>
                  <a:lnTo>
                    <a:pt x="4766" y="2705"/>
                  </a:lnTo>
                  <a:lnTo>
                    <a:pt x="4766" y="2456"/>
                  </a:lnTo>
                  <a:lnTo>
                    <a:pt x="4767" y="2743"/>
                  </a:lnTo>
                  <a:lnTo>
                    <a:pt x="4767" y="2576"/>
                  </a:lnTo>
                  <a:lnTo>
                    <a:pt x="4768" y="2820"/>
                  </a:lnTo>
                  <a:lnTo>
                    <a:pt x="4769" y="2566"/>
                  </a:lnTo>
                  <a:lnTo>
                    <a:pt x="4770" y="2936"/>
                  </a:lnTo>
                  <a:lnTo>
                    <a:pt x="4771" y="2677"/>
                  </a:lnTo>
                  <a:lnTo>
                    <a:pt x="4772" y="2820"/>
                  </a:lnTo>
                  <a:lnTo>
                    <a:pt x="4773" y="2632"/>
                  </a:lnTo>
                  <a:lnTo>
                    <a:pt x="4773" y="2751"/>
                  </a:lnTo>
                  <a:lnTo>
                    <a:pt x="4775" y="2482"/>
                  </a:lnTo>
                  <a:lnTo>
                    <a:pt x="4775" y="2618"/>
                  </a:lnTo>
                  <a:lnTo>
                    <a:pt x="4776" y="2576"/>
                  </a:lnTo>
                  <a:lnTo>
                    <a:pt x="4777" y="2710"/>
                  </a:lnTo>
                  <a:lnTo>
                    <a:pt x="4777" y="2590"/>
                  </a:lnTo>
                  <a:lnTo>
                    <a:pt x="4778" y="2705"/>
                  </a:lnTo>
                  <a:lnTo>
                    <a:pt x="4779" y="2515"/>
                  </a:lnTo>
                  <a:lnTo>
                    <a:pt x="4780" y="2669"/>
                  </a:lnTo>
                  <a:lnTo>
                    <a:pt x="4781" y="2450"/>
                  </a:lnTo>
                  <a:lnTo>
                    <a:pt x="4782" y="2653"/>
                  </a:lnTo>
                  <a:lnTo>
                    <a:pt x="4782" y="2501"/>
                  </a:lnTo>
                  <a:lnTo>
                    <a:pt x="4784" y="2686"/>
                  </a:lnTo>
                  <a:lnTo>
                    <a:pt x="4784" y="2623"/>
                  </a:lnTo>
                  <a:lnTo>
                    <a:pt x="4785" y="2704"/>
                  </a:lnTo>
                  <a:lnTo>
                    <a:pt x="4786" y="2536"/>
                  </a:lnTo>
                  <a:lnTo>
                    <a:pt x="4787" y="2748"/>
                  </a:lnTo>
                  <a:lnTo>
                    <a:pt x="4788" y="2489"/>
                  </a:lnTo>
                  <a:lnTo>
                    <a:pt x="4789" y="2757"/>
                  </a:lnTo>
                  <a:lnTo>
                    <a:pt x="4789" y="2639"/>
                  </a:lnTo>
                  <a:lnTo>
                    <a:pt x="4790" y="2721"/>
                  </a:lnTo>
                  <a:lnTo>
                    <a:pt x="4791" y="2584"/>
                  </a:lnTo>
                  <a:lnTo>
                    <a:pt x="4792" y="2723"/>
                  </a:lnTo>
                  <a:lnTo>
                    <a:pt x="4792" y="2676"/>
                  </a:lnTo>
                  <a:lnTo>
                    <a:pt x="4793" y="2733"/>
                  </a:lnTo>
                  <a:lnTo>
                    <a:pt x="4794" y="2490"/>
                  </a:lnTo>
                  <a:lnTo>
                    <a:pt x="4794" y="2760"/>
                  </a:lnTo>
                  <a:lnTo>
                    <a:pt x="4795" y="2518"/>
                  </a:lnTo>
                  <a:lnTo>
                    <a:pt x="4795" y="2759"/>
                  </a:lnTo>
                  <a:lnTo>
                    <a:pt x="4797" y="2561"/>
                  </a:lnTo>
                  <a:lnTo>
                    <a:pt x="4797" y="2641"/>
                  </a:lnTo>
                  <a:lnTo>
                    <a:pt x="4798" y="2585"/>
                  </a:lnTo>
                  <a:lnTo>
                    <a:pt x="4799" y="2721"/>
                  </a:lnTo>
                  <a:lnTo>
                    <a:pt x="4799" y="2523"/>
                  </a:lnTo>
                  <a:lnTo>
                    <a:pt x="4800" y="2701"/>
                  </a:lnTo>
                  <a:lnTo>
                    <a:pt x="4800" y="2568"/>
                  </a:lnTo>
                  <a:lnTo>
                    <a:pt x="4801" y="2684"/>
                  </a:lnTo>
                  <a:lnTo>
                    <a:pt x="4801" y="2487"/>
                  </a:lnTo>
                  <a:lnTo>
                    <a:pt x="4802" y="2621"/>
                  </a:lnTo>
                  <a:lnTo>
                    <a:pt x="4802" y="2530"/>
                  </a:lnTo>
                  <a:lnTo>
                    <a:pt x="4803" y="2745"/>
                  </a:lnTo>
                  <a:lnTo>
                    <a:pt x="4804" y="2593"/>
                  </a:lnTo>
                  <a:lnTo>
                    <a:pt x="4805" y="2770"/>
                  </a:lnTo>
                  <a:lnTo>
                    <a:pt x="4806" y="2579"/>
                  </a:lnTo>
                  <a:lnTo>
                    <a:pt x="4807" y="2792"/>
                  </a:lnTo>
                  <a:lnTo>
                    <a:pt x="4807" y="2484"/>
                  </a:lnTo>
                  <a:lnTo>
                    <a:pt x="4808" y="2790"/>
                  </a:lnTo>
                  <a:lnTo>
                    <a:pt x="4809" y="2487"/>
                  </a:lnTo>
                  <a:lnTo>
                    <a:pt x="4810" y="2765"/>
                  </a:lnTo>
                  <a:lnTo>
                    <a:pt x="4811" y="2511"/>
                  </a:lnTo>
                  <a:lnTo>
                    <a:pt x="4811" y="2677"/>
                  </a:lnTo>
                  <a:lnTo>
                    <a:pt x="4812" y="2557"/>
                  </a:lnTo>
                  <a:lnTo>
                    <a:pt x="4813" y="2714"/>
                  </a:lnTo>
                  <a:lnTo>
                    <a:pt x="4814" y="2581"/>
                  </a:lnTo>
                  <a:lnTo>
                    <a:pt x="4814" y="2738"/>
                  </a:lnTo>
                  <a:lnTo>
                    <a:pt x="4815" y="2543"/>
                  </a:lnTo>
                  <a:lnTo>
                    <a:pt x="4816" y="2696"/>
                  </a:lnTo>
                  <a:lnTo>
                    <a:pt x="4816" y="2419"/>
                  </a:lnTo>
                  <a:lnTo>
                    <a:pt x="4817" y="2804"/>
                  </a:lnTo>
                  <a:lnTo>
                    <a:pt x="4818" y="2663"/>
                  </a:lnTo>
                  <a:lnTo>
                    <a:pt x="4819" y="2803"/>
                  </a:lnTo>
                  <a:lnTo>
                    <a:pt x="4820" y="2399"/>
                  </a:lnTo>
                  <a:lnTo>
                    <a:pt x="4820" y="2790"/>
                  </a:lnTo>
                  <a:lnTo>
                    <a:pt x="4822" y="2468"/>
                  </a:lnTo>
                  <a:lnTo>
                    <a:pt x="4822" y="2708"/>
                  </a:lnTo>
                  <a:lnTo>
                    <a:pt x="4823" y="2696"/>
                  </a:lnTo>
                  <a:lnTo>
                    <a:pt x="4823" y="2863"/>
                  </a:lnTo>
                  <a:lnTo>
                    <a:pt x="4825" y="2471"/>
                  </a:lnTo>
                  <a:lnTo>
                    <a:pt x="4825" y="2625"/>
                  </a:lnTo>
                  <a:lnTo>
                    <a:pt x="4826" y="2615"/>
                  </a:lnTo>
                  <a:lnTo>
                    <a:pt x="4827" y="2796"/>
                  </a:lnTo>
                  <a:lnTo>
                    <a:pt x="4827" y="2554"/>
                  </a:lnTo>
                  <a:lnTo>
                    <a:pt x="4828" y="2827"/>
                  </a:lnTo>
                  <a:lnTo>
                    <a:pt x="4829" y="2608"/>
                  </a:lnTo>
                  <a:lnTo>
                    <a:pt x="4830" y="2653"/>
                  </a:lnTo>
                  <a:lnTo>
                    <a:pt x="4830" y="2503"/>
                  </a:lnTo>
                  <a:lnTo>
                    <a:pt x="4831" y="2806"/>
                  </a:lnTo>
                  <a:lnTo>
                    <a:pt x="4832" y="2618"/>
                  </a:lnTo>
                  <a:lnTo>
                    <a:pt x="4832" y="2949"/>
                  </a:lnTo>
                  <a:lnTo>
                    <a:pt x="4833" y="2462"/>
                  </a:lnTo>
                  <a:lnTo>
                    <a:pt x="4834" y="2669"/>
                  </a:lnTo>
                  <a:lnTo>
                    <a:pt x="4835" y="2543"/>
                  </a:lnTo>
                  <a:lnTo>
                    <a:pt x="4836" y="2829"/>
                  </a:lnTo>
                  <a:lnTo>
                    <a:pt x="4836" y="2511"/>
                  </a:lnTo>
                  <a:lnTo>
                    <a:pt x="4837" y="2683"/>
                  </a:lnTo>
                  <a:lnTo>
                    <a:pt x="4838" y="2501"/>
                  </a:lnTo>
                  <a:lnTo>
                    <a:pt x="4839" y="2631"/>
                  </a:lnTo>
                  <a:lnTo>
                    <a:pt x="4839" y="2544"/>
                  </a:lnTo>
                  <a:lnTo>
                    <a:pt x="4840" y="2801"/>
                  </a:lnTo>
                  <a:lnTo>
                    <a:pt x="4841" y="2608"/>
                  </a:lnTo>
                  <a:lnTo>
                    <a:pt x="4841" y="2731"/>
                  </a:lnTo>
                  <a:lnTo>
                    <a:pt x="4842" y="2694"/>
                  </a:lnTo>
                  <a:lnTo>
                    <a:pt x="4842" y="2856"/>
                  </a:lnTo>
                  <a:lnTo>
                    <a:pt x="4843" y="2512"/>
                  </a:lnTo>
                  <a:lnTo>
                    <a:pt x="4845" y="2778"/>
                  </a:lnTo>
                  <a:lnTo>
                    <a:pt x="4845" y="2578"/>
                  </a:lnTo>
                  <a:lnTo>
                    <a:pt x="4847" y="2842"/>
                  </a:lnTo>
                  <a:lnTo>
                    <a:pt x="4847" y="2545"/>
                  </a:lnTo>
                  <a:lnTo>
                    <a:pt x="4848" y="2793"/>
                  </a:lnTo>
                  <a:lnTo>
                    <a:pt x="4849" y="2636"/>
                  </a:lnTo>
                  <a:lnTo>
                    <a:pt x="4849" y="2807"/>
                  </a:lnTo>
                  <a:lnTo>
                    <a:pt x="4850" y="2489"/>
                  </a:lnTo>
                  <a:lnTo>
                    <a:pt x="4851" y="2829"/>
                  </a:lnTo>
                  <a:lnTo>
                    <a:pt x="4852" y="2615"/>
                  </a:lnTo>
                  <a:lnTo>
                    <a:pt x="4853" y="2725"/>
                  </a:lnTo>
                  <a:lnTo>
                    <a:pt x="4853" y="2606"/>
                  </a:lnTo>
                  <a:lnTo>
                    <a:pt x="4854" y="2689"/>
                  </a:lnTo>
                  <a:lnTo>
                    <a:pt x="4855" y="2567"/>
                  </a:lnTo>
                  <a:lnTo>
                    <a:pt x="4856" y="2808"/>
                  </a:lnTo>
                  <a:lnTo>
                    <a:pt x="4856" y="2678"/>
                  </a:lnTo>
                  <a:lnTo>
                    <a:pt x="4857" y="2766"/>
                  </a:lnTo>
                  <a:lnTo>
                    <a:pt x="4857" y="2640"/>
                  </a:lnTo>
                  <a:lnTo>
                    <a:pt x="4858" y="2683"/>
                  </a:lnTo>
                  <a:lnTo>
                    <a:pt x="4858" y="2419"/>
                  </a:lnTo>
                  <a:lnTo>
                    <a:pt x="4859" y="2686"/>
                  </a:lnTo>
                  <a:lnTo>
                    <a:pt x="4860" y="2591"/>
                  </a:lnTo>
                  <a:lnTo>
                    <a:pt x="4860" y="2781"/>
                  </a:lnTo>
                  <a:lnTo>
                    <a:pt x="4861" y="2491"/>
                  </a:lnTo>
                  <a:lnTo>
                    <a:pt x="4862" y="2890"/>
                  </a:lnTo>
                  <a:lnTo>
                    <a:pt x="4863" y="2551"/>
                  </a:lnTo>
                  <a:lnTo>
                    <a:pt x="4864" y="2767"/>
                  </a:lnTo>
                  <a:lnTo>
                    <a:pt x="4864" y="2641"/>
                  </a:lnTo>
                  <a:lnTo>
                    <a:pt x="4865" y="2870"/>
                  </a:lnTo>
                  <a:lnTo>
                    <a:pt x="4866" y="2634"/>
                  </a:lnTo>
                  <a:lnTo>
                    <a:pt x="4867" y="2818"/>
                  </a:lnTo>
                  <a:lnTo>
                    <a:pt x="4867" y="2752"/>
                  </a:lnTo>
                  <a:lnTo>
                    <a:pt x="4868" y="2813"/>
                  </a:lnTo>
                  <a:lnTo>
                    <a:pt x="4868" y="2705"/>
                  </a:lnTo>
                  <a:lnTo>
                    <a:pt x="4869" y="2773"/>
                  </a:lnTo>
                  <a:lnTo>
                    <a:pt x="4869" y="2608"/>
                  </a:lnTo>
                  <a:lnTo>
                    <a:pt x="4870" y="2675"/>
                  </a:lnTo>
                  <a:lnTo>
                    <a:pt x="4870" y="2558"/>
                  </a:lnTo>
                  <a:lnTo>
                    <a:pt x="4871" y="2736"/>
                  </a:lnTo>
                  <a:lnTo>
                    <a:pt x="4872" y="2495"/>
                  </a:lnTo>
                  <a:lnTo>
                    <a:pt x="4872" y="2683"/>
                  </a:lnTo>
                  <a:lnTo>
                    <a:pt x="4873" y="2546"/>
                  </a:lnTo>
                  <a:lnTo>
                    <a:pt x="4873" y="2783"/>
                  </a:lnTo>
                  <a:lnTo>
                    <a:pt x="4875" y="2539"/>
                  </a:lnTo>
                  <a:lnTo>
                    <a:pt x="4875" y="2785"/>
                  </a:lnTo>
                  <a:lnTo>
                    <a:pt x="4876" y="2520"/>
                  </a:lnTo>
                  <a:lnTo>
                    <a:pt x="4877" y="2731"/>
                  </a:lnTo>
                  <a:lnTo>
                    <a:pt x="4877" y="2633"/>
                  </a:lnTo>
                  <a:lnTo>
                    <a:pt x="4878" y="2833"/>
                  </a:lnTo>
                  <a:lnTo>
                    <a:pt x="4878" y="2540"/>
                  </a:lnTo>
                  <a:lnTo>
                    <a:pt x="4879" y="2825"/>
                  </a:lnTo>
                  <a:lnTo>
                    <a:pt x="4880" y="2566"/>
                  </a:lnTo>
                  <a:lnTo>
                    <a:pt x="4880" y="2707"/>
                  </a:lnTo>
                  <a:lnTo>
                    <a:pt x="4881" y="2591"/>
                  </a:lnTo>
                  <a:lnTo>
                    <a:pt x="4882" y="2803"/>
                  </a:lnTo>
                  <a:lnTo>
                    <a:pt x="4883" y="2628"/>
                  </a:lnTo>
                  <a:lnTo>
                    <a:pt x="4883" y="2742"/>
                  </a:lnTo>
                  <a:lnTo>
                    <a:pt x="4884" y="2523"/>
                  </a:lnTo>
                  <a:lnTo>
                    <a:pt x="4885" y="2645"/>
                  </a:lnTo>
                  <a:lnTo>
                    <a:pt x="4886" y="2605"/>
                  </a:lnTo>
                  <a:lnTo>
                    <a:pt x="4886" y="2717"/>
                  </a:lnTo>
                  <a:lnTo>
                    <a:pt x="4887" y="2643"/>
                  </a:lnTo>
                  <a:lnTo>
                    <a:pt x="4887" y="2786"/>
                  </a:lnTo>
                  <a:lnTo>
                    <a:pt x="4888" y="2572"/>
                  </a:lnTo>
                  <a:lnTo>
                    <a:pt x="4888" y="2777"/>
                  </a:lnTo>
                  <a:lnTo>
                    <a:pt x="4889" y="2515"/>
                  </a:lnTo>
                  <a:lnTo>
                    <a:pt x="4890" y="2733"/>
                  </a:lnTo>
                  <a:lnTo>
                    <a:pt x="4890" y="2632"/>
                  </a:lnTo>
                  <a:lnTo>
                    <a:pt x="4891" y="2777"/>
                  </a:lnTo>
                  <a:lnTo>
                    <a:pt x="4891" y="2465"/>
                  </a:lnTo>
                  <a:lnTo>
                    <a:pt x="4892" y="2773"/>
                  </a:lnTo>
                  <a:lnTo>
                    <a:pt x="4893" y="2542"/>
                  </a:lnTo>
                  <a:lnTo>
                    <a:pt x="4895" y="2767"/>
                  </a:lnTo>
                  <a:lnTo>
                    <a:pt x="4895" y="2549"/>
                  </a:lnTo>
                  <a:lnTo>
                    <a:pt x="4896" y="2739"/>
                  </a:lnTo>
                  <a:lnTo>
                    <a:pt x="4897" y="2600"/>
                  </a:lnTo>
                  <a:lnTo>
                    <a:pt x="4897" y="2839"/>
                  </a:lnTo>
                  <a:lnTo>
                    <a:pt x="4898" y="2613"/>
                  </a:lnTo>
                  <a:lnTo>
                    <a:pt x="4899" y="2621"/>
                  </a:lnTo>
                  <a:lnTo>
                    <a:pt x="4900" y="2511"/>
                  </a:lnTo>
                  <a:lnTo>
                    <a:pt x="4901" y="2752"/>
                  </a:lnTo>
                  <a:lnTo>
                    <a:pt x="4901" y="2597"/>
                  </a:lnTo>
                  <a:lnTo>
                    <a:pt x="4902" y="2695"/>
                  </a:lnTo>
                  <a:lnTo>
                    <a:pt x="4902" y="2490"/>
                  </a:lnTo>
                  <a:lnTo>
                    <a:pt x="4904" y="2621"/>
                  </a:lnTo>
                  <a:lnTo>
                    <a:pt x="4904" y="2491"/>
                  </a:lnTo>
                  <a:lnTo>
                    <a:pt x="4905" y="2731"/>
                  </a:lnTo>
                  <a:lnTo>
                    <a:pt x="4906" y="2560"/>
                  </a:lnTo>
                  <a:lnTo>
                    <a:pt x="4907" y="2712"/>
                  </a:lnTo>
                  <a:lnTo>
                    <a:pt x="4907" y="2578"/>
                  </a:lnTo>
                  <a:lnTo>
                    <a:pt x="4908" y="2636"/>
                  </a:lnTo>
                  <a:lnTo>
                    <a:pt x="4909" y="2547"/>
                  </a:lnTo>
                  <a:lnTo>
                    <a:pt x="4909" y="2805"/>
                  </a:lnTo>
                  <a:lnTo>
                    <a:pt x="4910" y="2634"/>
                  </a:lnTo>
                  <a:lnTo>
                    <a:pt x="4910" y="2831"/>
                  </a:lnTo>
                  <a:lnTo>
                    <a:pt x="4911" y="2547"/>
                  </a:lnTo>
                  <a:lnTo>
                    <a:pt x="4911" y="2715"/>
                  </a:lnTo>
                  <a:lnTo>
                    <a:pt x="4912" y="2639"/>
                  </a:lnTo>
                  <a:lnTo>
                    <a:pt x="4912" y="2753"/>
                  </a:lnTo>
                  <a:lnTo>
                    <a:pt x="4913" y="2471"/>
                  </a:lnTo>
                  <a:lnTo>
                    <a:pt x="4915" y="2821"/>
                  </a:lnTo>
                  <a:lnTo>
                    <a:pt x="4916" y="2579"/>
                  </a:lnTo>
                  <a:lnTo>
                    <a:pt x="4917" y="2797"/>
                  </a:lnTo>
                  <a:lnTo>
                    <a:pt x="4918" y="2573"/>
                  </a:lnTo>
                  <a:lnTo>
                    <a:pt x="4918" y="2716"/>
                  </a:lnTo>
                  <a:lnTo>
                    <a:pt x="4919" y="2529"/>
                  </a:lnTo>
                  <a:lnTo>
                    <a:pt x="4920" y="2819"/>
                  </a:lnTo>
                  <a:lnTo>
                    <a:pt x="4921" y="2471"/>
                  </a:lnTo>
                  <a:lnTo>
                    <a:pt x="4922" y="2824"/>
                  </a:lnTo>
                  <a:lnTo>
                    <a:pt x="4922" y="2544"/>
                  </a:lnTo>
                  <a:lnTo>
                    <a:pt x="4923" y="2626"/>
                  </a:lnTo>
                  <a:lnTo>
                    <a:pt x="4923" y="2483"/>
                  </a:lnTo>
                  <a:lnTo>
                    <a:pt x="4924" y="2796"/>
                  </a:lnTo>
                  <a:lnTo>
                    <a:pt x="4924" y="2638"/>
                  </a:lnTo>
                  <a:lnTo>
                    <a:pt x="4925" y="2784"/>
                  </a:lnTo>
                  <a:lnTo>
                    <a:pt x="4925" y="2590"/>
                  </a:lnTo>
                  <a:lnTo>
                    <a:pt x="4926" y="2856"/>
                  </a:lnTo>
                  <a:lnTo>
                    <a:pt x="4926" y="2704"/>
                  </a:lnTo>
                  <a:lnTo>
                    <a:pt x="4927" y="2751"/>
                  </a:lnTo>
                  <a:lnTo>
                    <a:pt x="4927" y="2550"/>
                  </a:lnTo>
                  <a:lnTo>
                    <a:pt x="4929" y="2819"/>
                  </a:lnTo>
                  <a:lnTo>
                    <a:pt x="4929" y="2662"/>
                  </a:lnTo>
                  <a:lnTo>
                    <a:pt x="4930" y="2805"/>
                  </a:lnTo>
                  <a:lnTo>
                    <a:pt x="4930" y="2567"/>
                  </a:lnTo>
                  <a:lnTo>
                    <a:pt x="4932" y="2875"/>
                  </a:lnTo>
                  <a:lnTo>
                    <a:pt x="4932" y="2656"/>
                  </a:lnTo>
                  <a:lnTo>
                    <a:pt x="4933" y="2819"/>
                  </a:lnTo>
                  <a:lnTo>
                    <a:pt x="4935" y="2554"/>
                  </a:lnTo>
                  <a:lnTo>
                    <a:pt x="4935" y="2660"/>
                  </a:lnTo>
                  <a:lnTo>
                    <a:pt x="4936" y="2592"/>
                  </a:lnTo>
                  <a:lnTo>
                    <a:pt x="4937" y="2724"/>
                  </a:lnTo>
                  <a:lnTo>
                    <a:pt x="4937" y="2458"/>
                  </a:lnTo>
                  <a:lnTo>
                    <a:pt x="4938" y="2684"/>
                  </a:lnTo>
                  <a:lnTo>
                    <a:pt x="4939" y="2529"/>
                  </a:lnTo>
                  <a:lnTo>
                    <a:pt x="4939" y="2715"/>
                  </a:lnTo>
                  <a:lnTo>
                    <a:pt x="4940" y="2618"/>
                  </a:lnTo>
                  <a:lnTo>
                    <a:pt x="4940" y="2774"/>
                  </a:lnTo>
                  <a:lnTo>
                    <a:pt x="4941" y="2477"/>
                  </a:lnTo>
                  <a:lnTo>
                    <a:pt x="4941" y="2812"/>
                  </a:lnTo>
                  <a:lnTo>
                    <a:pt x="4943" y="2585"/>
                  </a:lnTo>
                  <a:lnTo>
                    <a:pt x="4943" y="2704"/>
                  </a:lnTo>
                  <a:lnTo>
                    <a:pt x="4944" y="2563"/>
                  </a:lnTo>
                  <a:lnTo>
                    <a:pt x="4945" y="2838"/>
                  </a:lnTo>
                  <a:lnTo>
                    <a:pt x="4945" y="2509"/>
                  </a:lnTo>
                  <a:lnTo>
                    <a:pt x="4946" y="2687"/>
                  </a:lnTo>
                  <a:lnTo>
                    <a:pt x="4947" y="2378"/>
                  </a:lnTo>
                  <a:lnTo>
                    <a:pt x="4947" y="2626"/>
                  </a:lnTo>
                  <a:lnTo>
                    <a:pt x="4948" y="2394"/>
                  </a:lnTo>
                  <a:lnTo>
                    <a:pt x="4949" y="2405"/>
                  </a:lnTo>
                  <a:lnTo>
                    <a:pt x="4949" y="2317"/>
                  </a:lnTo>
                  <a:lnTo>
                    <a:pt x="4950" y="2503"/>
                  </a:lnTo>
                  <a:lnTo>
                    <a:pt x="4951" y="2265"/>
                  </a:lnTo>
                  <a:lnTo>
                    <a:pt x="4951" y="2441"/>
                  </a:lnTo>
                  <a:lnTo>
                    <a:pt x="4952" y="2157"/>
                  </a:lnTo>
                  <a:lnTo>
                    <a:pt x="4952" y="2268"/>
                  </a:lnTo>
                  <a:lnTo>
                    <a:pt x="4953" y="1952"/>
                  </a:lnTo>
                  <a:lnTo>
                    <a:pt x="4954" y="2216"/>
                  </a:lnTo>
                  <a:lnTo>
                    <a:pt x="4954" y="2142"/>
                  </a:lnTo>
                  <a:lnTo>
                    <a:pt x="4955" y="2181"/>
                  </a:lnTo>
                  <a:lnTo>
                    <a:pt x="4956" y="1855"/>
                  </a:lnTo>
                  <a:lnTo>
                    <a:pt x="4957" y="2093"/>
                  </a:lnTo>
                  <a:lnTo>
                    <a:pt x="4958" y="2028"/>
                  </a:lnTo>
                  <a:lnTo>
                    <a:pt x="4958" y="2207"/>
                  </a:lnTo>
                  <a:lnTo>
                    <a:pt x="4959" y="2091"/>
                  </a:lnTo>
                  <a:lnTo>
                    <a:pt x="4959" y="2316"/>
                  </a:lnTo>
                  <a:lnTo>
                    <a:pt x="4961" y="1908"/>
                  </a:lnTo>
                  <a:lnTo>
                    <a:pt x="4962" y="2329"/>
                  </a:lnTo>
                  <a:lnTo>
                    <a:pt x="4962" y="2159"/>
                  </a:lnTo>
                  <a:lnTo>
                    <a:pt x="4963" y="2300"/>
                  </a:lnTo>
                  <a:lnTo>
                    <a:pt x="4964" y="2251"/>
                  </a:lnTo>
                  <a:lnTo>
                    <a:pt x="4964" y="2419"/>
                  </a:lnTo>
                  <a:lnTo>
                    <a:pt x="4965" y="2124"/>
                  </a:lnTo>
                  <a:lnTo>
                    <a:pt x="4967" y="2597"/>
                  </a:lnTo>
                  <a:lnTo>
                    <a:pt x="4967" y="2358"/>
                  </a:lnTo>
                  <a:lnTo>
                    <a:pt x="4968" y="2588"/>
                  </a:lnTo>
                  <a:lnTo>
                    <a:pt x="4969" y="2324"/>
                  </a:lnTo>
                  <a:lnTo>
                    <a:pt x="4970" y="2597"/>
                  </a:lnTo>
                  <a:lnTo>
                    <a:pt x="4971" y="2355"/>
                  </a:lnTo>
                  <a:lnTo>
                    <a:pt x="4971" y="2576"/>
                  </a:lnTo>
                  <a:lnTo>
                    <a:pt x="4972" y="2502"/>
                  </a:lnTo>
                  <a:lnTo>
                    <a:pt x="4972" y="2626"/>
                  </a:lnTo>
                  <a:lnTo>
                    <a:pt x="4973" y="2435"/>
                  </a:lnTo>
                  <a:lnTo>
                    <a:pt x="4973" y="2648"/>
                  </a:lnTo>
                  <a:lnTo>
                    <a:pt x="4974" y="2384"/>
                  </a:lnTo>
                  <a:lnTo>
                    <a:pt x="4975" y="2794"/>
                  </a:lnTo>
                  <a:lnTo>
                    <a:pt x="4976" y="2508"/>
                  </a:lnTo>
                  <a:lnTo>
                    <a:pt x="4977" y="2673"/>
                  </a:lnTo>
                  <a:lnTo>
                    <a:pt x="4977" y="2554"/>
                  </a:lnTo>
                  <a:lnTo>
                    <a:pt x="4978" y="2696"/>
                  </a:lnTo>
                  <a:lnTo>
                    <a:pt x="4979" y="2566"/>
                  </a:lnTo>
                  <a:lnTo>
                    <a:pt x="4979" y="2681"/>
                  </a:lnTo>
                  <a:lnTo>
                    <a:pt x="4980" y="2565"/>
                  </a:lnTo>
                  <a:lnTo>
                    <a:pt x="4980" y="2638"/>
                  </a:lnTo>
                  <a:lnTo>
                    <a:pt x="4981" y="2565"/>
                  </a:lnTo>
                  <a:lnTo>
                    <a:pt x="4981" y="2726"/>
                  </a:lnTo>
                  <a:lnTo>
                    <a:pt x="4982" y="2561"/>
                  </a:lnTo>
                  <a:lnTo>
                    <a:pt x="4983" y="2705"/>
                  </a:lnTo>
                  <a:lnTo>
                    <a:pt x="4984" y="2568"/>
                  </a:lnTo>
                  <a:lnTo>
                    <a:pt x="4984" y="2629"/>
                  </a:lnTo>
                  <a:lnTo>
                    <a:pt x="4985" y="2549"/>
                  </a:lnTo>
                  <a:lnTo>
                    <a:pt x="4985" y="2595"/>
                  </a:lnTo>
                  <a:lnTo>
                    <a:pt x="4986" y="2550"/>
                  </a:lnTo>
                  <a:lnTo>
                    <a:pt x="4987" y="2902"/>
                  </a:lnTo>
                  <a:lnTo>
                    <a:pt x="4987" y="2619"/>
                  </a:lnTo>
                  <a:lnTo>
                    <a:pt x="4988" y="2760"/>
                  </a:lnTo>
                  <a:lnTo>
                    <a:pt x="4988" y="2581"/>
                  </a:lnTo>
                  <a:lnTo>
                    <a:pt x="4990" y="2733"/>
                  </a:lnTo>
                  <a:lnTo>
                    <a:pt x="4990" y="2551"/>
                  </a:lnTo>
                  <a:lnTo>
                    <a:pt x="4991" y="2844"/>
                  </a:lnTo>
                  <a:lnTo>
                    <a:pt x="4991" y="2587"/>
                  </a:lnTo>
                  <a:lnTo>
                    <a:pt x="4993" y="2732"/>
                  </a:lnTo>
                  <a:lnTo>
                    <a:pt x="4993" y="2593"/>
                  </a:lnTo>
                  <a:lnTo>
                    <a:pt x="4994" y="2743"/>
                  </a:lnTo>
                  <a:lnTo>
                    <a:pt x="4994" y="2476"/>
                  </a:lnTo>
                  <a:lnTo>
                    <a:pt x="4995" y="2743"/>
                  </a:lnTo>
                  <a:lnTo>
                    <a:pt x="4995" y="2525"/>
                  </a:lnTo>
                  <a:lnTo>
                    <a:pt x="4996" y="2728"/>
                  </a:lnTo>
                  <a:lnTo>
                    <a:pt x="4997" y="2526"/>
                  </a:lnTo>
                  <a:lnTo>
                    <a:pt x="4997" y="2656"/>
                  </a:lnTo>
                  <a:lnTo>
                    <a:pt x="4998" y="2535"/>
                  </a:lnTo>
                  <a:lnTo>
                    <a:pt x="4998" y="2856"/>
                  </a:lnTo>
                  <a:lnTo>
                    <a:pt x="4999" y="2526"/>
                  </a:lnTo>
                  <a:lnTo>
                    <a:pt x="5000" y="2829"/>
                  </a:lnTo>
                  <a:lnTo>
                    <a:pt x="5000" y="2598"/>
                  </a:lnTo>
                  <a:lnTo>
                    <a:pt x="5001" y="2709"/>
                  </a:lnTo>
                  <a:lnTo>
                    <a:pt x="5002" y="2590"/>
                  </a:lnTo>
                  <a:lnTo>
                    <a:pt x="5002" y="2765"/>
                  </a:lnTo>
                  <a:lnTo>
                    <a:pt x="5003" y="2652"/>
                  </a:lnTo>
                  <a:lnTo>
                    <a:pt x="5003" y="2753"/>
                  </a:lnTo>
                  <a:lnTo>
                    <a:pt x="5004" y="2485"/>
                  </a:lnTo>
                  <a:lnTo>
                    <a:pt x="5005" y="2714"/>
                  </a:lnTo>
                  <a:lnTo>
                    <a:pt x="5005" y="2550"/>
                  </a:lnTo>
                  <a:lnTo>
                    <a:pt x="5006" y="2735"/>
                  </a:lnTo>
                  <a:lnTo>
                    <a:pt x="5007" y="2634"/>
                  </a:lnTo>
                  <a:lnTo>
                    <a:pt x="5007" y="2696"/>
                  </a:lnTo>
                  <a:lnTo>
                    <a:pt x="5008" y="2535"/>
                  </a:lnTo>
                  <a:lnTo>
                    <a:pt x="5009" y="2684"/>
                  </a:lnTo>
                  <a:lnTo>
                    <a:pt x="5009" y="2546"/>
                  </a:lnTo>
                  <a:lnTo>
                    <a:pt x="5010" y="2757"/>
                  </a:lnTo>
                  <a:lnTo>
                    <a:pt x="5010" y="2413"/>
                  </a:lnTo>
                  <a:lnTo>
                    <a:pt x="5011" y="2671"/>
                  </a:lnTo>
                  <a:lnTo>
                    <a:pt x="5011" y="2542"/>
                  </a:lnTo>
                  <a:lnTo>
                    <a:pt x="5012" y="2652"/>
                  </a:lnTo>
                  <a:lnTo>
                    <a:pt x="5013" y="2623"/>
                  </a:lnTo>
                  <a:lnTo>
                    <a:pt x="5013" y="2797"/>
                  </a:lnTo>
                  <a:lnTo>
                    <a:pt x="5014" y="2662"/>
                  </a:lnTo>
                  <a:lnTo>
                    <a:pt x="5015" y="2690"/>
                  </a:lnTo>
                  <a:lnTo>
                    <a:pt x="5015" y="2599"/>
                  </a:lnTo>
                  <a:lnTo>
                    <a:pt x="5016" y="2673"/>
                  </a:lnTo>
                  <a:lnTo>
                    <a:pt x="5017" y="2482"/>
                  </a:lnTo>
                  <a:lnTo>
                    <a:pt x="5017" y="2728"/>
                  </a:lnTo>
                  <a:lnTo>
                    <a:pt x="5018" y="2590"/>
                  </a:lnTo>
                  <a:lnTo>
                    <a:pt x="5019" y="2758"/>
                  </a:lnTo>
                  <a:lnTo>
                    <a:pt x="5019" y="2618"/>
                  </a:lnTo>
                  <a:lnTo>
                    <a:pt x="5020" y="2725"/>
                  </a:lnTo>
                  <a:lnTo>
                    <a:pt x="5020" y="2496"/>
                  </a:lnTo>
                  <a:lnTo>
                    <a:pt x="5022" y="2711"/>
                  </a:lnTo>
                  <a:lnTo>
                    <a:pt x="5023" y="2608"/>
                  </a:lnTo>
                  <a:lnTo>
                    <a:pt x="5023" y="2691"/>
                  </a:lnTo>
                  <a:lnTo>
                    <a:pt x="5025" y="2496"/>
                  </a:lnTo>
                  <a:lnTo>
                    <a:pt x="5025" y="2748"/>
                  </a:lnTo>
                  <a:lnTo>
                    <a:pt x="5026" y="2578"/>
                  </a:lnTo>
                  <a:lnTo>
                    <a:pt x="5027" y="2803"/>
                  </a:lnTo>
                  <a:lnTo>
                    <a:pt x="5027" y="2594"/>
                  </a:lnTo>
                  <a:lnTo>
                    <a:pt x="5028" y="2659"/>
                  </a:lnTo>
                  <a:lnTo>
                    <a:pt x="5029" y="2496"/>
                  </a:lnTo>
                  <a:lnTo>
                    <a:pt x="5029" y="2712"/>
                  </a:lnTo>
                  <a:lnTo>
                    <a:pt x="5030" y="2484"/>
                  </a:lnTo>
                  <a:lnTo>
                    <a:pt x="5031" y="2853"/>
                  </a:lnTo>
                  <a:lnTo>
                    <a:pt x="5031" y="2517"/>
                  </a:lnTo>
                  <a:lnTo>
                    <a:pt x="5032" y="2835"/>
                  </a:lnTo>
                  <a:lnTo>
                    <a:pt x="5032" y="2595"/>
                  </a:lnTo>
                  <a:lnTo>
                    <a:pt x="5033" y="2726"/>
                  </a:lnTo>
                  <a:lnTo>
                    <a:pt x="5033" y="2592"/>
                  </a:lnTo>
                  <a:lnTo>
                    <a:pt x="5034" y="2676"/>
                  </a:lnTo>
                  <a:lnTo>
                    <a:pt x="5035" y="2451"/>
                  </a:lnTo>
                  <a:lnTo>
                    <a:pt x="5036" y="2861"/>
                  </a:lnTo>
                  <a:lnTo>
                    <a:pt x="5037" y="2576"/>
                  </a:lnTo>
                  <a:lnTo>
                    <a:pt x="5037" y="2717"/>
                  </a:lnTo>
                  <a:lnTo>
                    <a:pt x="5038" y="2571"/>
                  </a:lnTo>
                  <a:lnTo>
                    <a:pt x="5038" y="2762"/>
                  </a:lnTo>
                  <a:lnTo>
                    <a:pt x="5039" y="2519"/>
                  </a:lnTo>
                  <a:lnTo>
                    <a:pt x="5040" y="2879"/>
                  </a:lnTo>
                  <a:lnTo>
                    <a:pt x="5040" y="2501"/>
                  </a:lnTo>
                  <a:lnTo>
                    <a:pt x="5041" y="2690"/>
                  </a:lnTo>
                  <a:lnTo>
                    <a:pt x="5042" y="2579"/>
                  </a:lnTo>
                  <a:lnTo>
                    <a:pt x="5042" y="2683"/>
                  </a:lnTo>
                  <a:lnTo>
                    <a:pt x="5043" y="2581"/>
                  </a:lnTo>
                  <a:lnTo>
                    <a:pt x="5043" y="2730"/>
                  </a:lnTo>
                  <a:lnTo>
                    <a:pt x="5044" y="2625"/>
                  </a:lnTo>
                  <a:lnTo>
                    <a:pt x="5045" y="2847"/>
                  </a:lnTo>
                  <a:lnTo>
                    <a:pt x="5045" y="2532"/>
                  </a:lnTo>
                  <a:lnTo>
                    <a:pt x="5046" y="2675"/>
                  </a:lnTo>
                  <a:lnTo>
                    <a:pt x="5046" y="2545"/>
                  </a:lnTo>
                  <a:lnTo>
                    <a:pt x="5047" y="2901"/>
                  </a:lnTo>
                  <a:lnTo>
                    <a:pt x="5048" y="2533"/>
                  </a:lnTo>
                  <a:lnTo>
                    <a:pt x="5049" y="2813"/>
                  </a:lnTo>
                  <a:lnTo>
                    <a:pt x="5049" y="2634"/>
                  </a:lnTo>
                  <a:lnTo>
                    <a:pt x="5050" y="2715"/>
                  </a:lnTo>
                  <a:lnTo>
                    <a:pt x="5050" y="2546"/>
                  </a:lnTo>
                  <a:lnTo>
                    <a:pt x="5051" y="2649"/>
                  </a:lnTo>
                  <a:lnTo>
                    <a:pt x="5051" y="2550"/>
                  </a:lnTo>
                  <a:lnTo>
                    <a:pt x="5052" y="2772"/>
                  </a:lnTo>
                  <a:lnTo>
                    <a:pt x="5053" y="2440"/>
                  </a:lnTo>
                  <a:lnTo>
                    <a:pt x="5054" y="2883"/>
                  </a:lnTo>
                  <a:lnTo>
                    <a:pt x="5055" y="2597"/>
                  </a:lnTo>
                  <a:lnTo>
                    <a:pt x="5056" y="2803"/>
                  </a:lnTo>
                  <a:lnTo>
                    <a:pt x="5056" y="2604"/>
                  </a:lnTo>
                  <a:lnTo>
                    <a:pt x="5057" y="2707"/>
                  </a:lnTo>
                  <a:lnTo>
                    <a:pt x="5057" y="2572"/>
                  </a:lnTo>
                  <a:lnTo>
                    <a:pt x="5058" y="2634"/>
                  </a:lnTo>
                  <a:lnTo>
                    <a:pt x="5059" y="2502"/>
                  </a:lnTo>
                  <a:lnTo>
                    <a:pt x="5059" y="2794"/>
                  </a:lnTo>
                  <a:lnTo>
                    <a:pt x="5060" y="2566"/>
                  </a:lnTo>
                  <a:lnTo>
                    <a:pt x="5061" y="2749"/>
                  </a:lnTo>
                  <a:lnTo>
                    <a:pt x="5061" y="2584"/>
                  </a:lnTo>
                  <a:lnTo>
                    <a:pt x="5062" y="2707"/>
                  </a:lnTo>
                  <a:lnTo>
                    <a:pt x="5062" y="2591"/>
                  </a:lnTo>
                  <a:lnTo>
                    <a:pt x="5063" y="2882"/>
                  </a:lnTo>
                  <a:lnTo>
                    <a:pt x="5065" y="2611"/>
                  </a:lnTo>
                  <a:lnTo>
                    <a:pt x="5066" y="2724"/>
                  </a:lnTo>
                  <a:lnTo>
                    <a:pt x="5066" y="2574"/>
                  </a:lnTo>
                  <a:lnTo>
                    <a:pt x="5067" y="2772"/>
                  </a:lnTo>
                  <a:lnTo>
                    <a:pt x="5069" y="2403"/>
                  </a:lnTo>
                  <a:lnTo>
                    <a:pt x="5070" y="2780"/>
                  </a:lnTo>
                  <a:lnTo>
                    <a:pt x="5071" y="2481"/>
                  </a:lnTo>
                  <a:lnTo>
                    <a:pt x="5072" y="2750"/>
                  </a:lnTo>
                  <a:lnTo>
                    <a:pt x="5072" y="2621"/>
                  </a:lnTo>
                  <a:lnTo>
                    <a:pt x="5073" y="2742"/>
                  </a:lnTo>
                  <a:lnTo>
                    <a:pt x="5073" y="2579"/>
                  </a:lnTo>
                  <a:lnTo>
                    <a:pt x="5074" y="2673"/>
                  </a:lnTo>
                  <a:lnTo>
                    <a:pt x="5074" y="2458"/>
                  </a:lnTo>
                  <a:lnTo>
                    <a:pt x="5075" y="2668"/>
                  </a:lnTo>
                  <a:lnTo>
                    <a:pt x="5076" y="2599"/>
                  </a:lnTo>
                  <a:lnTo>
                    <a:pt x="5076" y="2671"/>
                  </a:lnTo>
                  <a:lnTo>
                    <a:pt x="5077" y="2547"/>
                  </a:lnTo>
                  <a:lnTo>
                    <a:pt x="5078" y="2760"/>
                  </a:lnTo>
                  <a:lnTo>
                    <a:pt x="5078" y="2446"/>
                  </a:lnTo>
                  <a:lnTo>
                    <a:pt x="5079" y="2739"/>
                  </a:lnTo>
                  <a:lnTo>
                    <a:pt x="5080" y="2648"/>
                  </a:lnTo>
                  <a:lnTo>
                    <a:pt x="5080" y="2735"/>
                  </a:lnTo>
                  <a:lnTo>
                    <a:pt x="5081" y="2456"/>
                  </a:lnTo>
                  <a:lnTo>
                    <a:pt x="5081" y="2896"/>
                  </a:lnTo>
                  <a:lnTo>
                    <a:pt x="5082" y="2538"/>
                  </a:lnTo>
                  <a:lnTo>
                    <a:pt x="5084" y="2715"/>
                  </a:lnTo>
                  <a:lnTo>
                    <a:pt x="5084" y="2522"/>
                  </a:lnTo>
                  <a:lnTo>
                    <a:pt x="5086" y="2835"/>
                  </a:lnTo>
                  <a:lnTo>
                    <a:pt x="5086" y="2638"/>
                  </a:lnTo>
                  <a:lnTo>
                    <a:pt x="5087" y="2789"/>
                  </a:lnTo>
                  <a:lnTo>
                    <a:pt x="5087" y="2594"/>
                  </a:lnTo>
                  <a:lnTo>
                    <a:pt x="5088" y="2712"/>
                  </a:lnTo>
                  <a:lnTo>
                    <a:pt x="5088" y="2595"/>
                  </a:lnTo>
                  <a:lnTo>
                    <a:pt x="5089" y="2726"/>
                  </a:lnTo>
                  <a:lnTo>
                    <a:pt x="5089" y="2574"/>
                  </a:lnTo>
                  <a:lnTo>
                    <a:pt x="5090" y="2806"/>
                  </a:lnTo>
                  <a:lnTo>
                    <a:pt x="5091" y="2691"/>
                  </a:lnTo>
                  <a:lnTo>
                    <a:pt x="5091" y="2825"/>
                  </a:lnTo>
                  <a:lnTo>
                    <a:pt x="5092" y="2701"/>
                  </a:lnTo>
                  <a:lnTo>
                    <a:pt x="5092" y="2844"/>
                  </a:lnTo>
                  <a:lnTo>
                    <a:pt x="5094" y="2508"/>
                  </a:lnTo>
                  <a:lnTo>
                    <a:pt x="5094" y="2629"/>
                  </a:lnTo>
                  <a:lnTo>
                    <a:pt x="5095" y="2538"/>
                  </a:lnTo>
                  <a:lnTo>
                    <a:pt x="5095" y="2764"/>
                  </a:lnTo>
                  <a:lnTo>
                    <a:pt x="5096" y="2616"/>
                  </a:lnTo>
                  <a:lnTo>
                    <a:pt x="5096" y="2860"/>
                  </a:lnTo>
                  <a:lnTo>
                    <a:pt x="5097" y="2439"/>
                  </a:lnTo>
                  <a:lnTo>
                    <a:pt x="5097" y="2738"/>
                  </a:lnTo>
                  <a:lnTo>
                    <a:pt x="5098" y="2518"/>
                  </a:lnTo>
                  <a:lnTo>
                    <a:pt x="5099" y="2700"/>
                  </a:lnTo>
                  <a:lnTo>
                    <a:pt x="5099" y="2471"/>
                  </a:lnTo>
                  <a:lnTo>
                    <a:pt x="5100" y="2723"/>
                  </a:lnTo>
                  <a:lnTo>
                    <a:pt x="5101" y="2627"/>
                  </a:lnTo>
                  <a:lnTo>
                    <a:pt x="5102" y="2785"/>
                  </a:lnTo>
                  <a:lnTo>
                    <a:pt x="5102" y="2505"/>
                  </a:lnTo>
                  <a:lnTo>
                    <a:pt x="5104" y="2797"/>
                  </a:lnTo>
                  <a:lnTo>
                    <a:pt x="5104" y="2694"/>
                  </a:lnTo>
                  <a:lnTo>
                    <a:pt x="5105" y="2808"/>
                  </a:lnTo>
                  <a:lnTo>
                    <a:pt x="5106" y="2525"/>
                  </a:lnTo>
                  <a:lnTo>
                    <a:pt x="5106" y="2703"/>
                  </a:lnTo>
                  <a:lnTo>
                    <a:pt x="5108" y="2584"/>
                  </a:lnTo>
                  <a:lnTo>
                    <a:pt x="5108" y="2748"/>
                  </a:lnTo>
                  <a:lnTo>
                    <a:pt x="5109" y="2551"/>
                  </a:lnTo>
                  <a:lnTo>
                    <a:pt x="5110" y="2733"/>
                  </a:lnTo>
                  <a:lnTo>
                    <a:pt x="5110" y="2567"/>
                  </a:lnTo>
                  <a:lnTo>
                    <a:pt x="5111" y="2701"/>
                  </a:lnTo>
                  <a:lnTo>
                    <a:pt x="5112" y="2673"/>
                  </a:lnTo>
                  <a:lnTo>
                    <a:pt x="5112" y="2833"/>
                  </a:lnTo>
                  <a:lnTo>
                    <a:pt x="5113" y="2567"/>
                  </a:lnTo>
                  <a:lnTo>
                    <a:pt x="5114" y="2853"/>
                  </a:lnTo>
                  <a:lnTo>
                    <a:pt x="5114" y="2593"/>
                  </a:lnTo>
                  <a:lnTo>
                    <a:pt x="5115" y="2643"/>
                  </a:lnTo>
                  <a:lnTo>
                    <a:pt x="5115" y="2461"/>
                  </a:lnTo>
                  <a:lnTo>
                    <a:pt x="5117" y="2708"/>
                  </a:lnTo>
                  <a:lnTo>
                    <a:pt x="5117" y="2542"/>
                  </a:lnTo>
                  <a:lnTo>
                    <a:pt x="5118" y="2801"/>
                  </a:lnTo>
                  <a:lnTo>
                    <a:pt x="5119" y="2545"/>
                  </a:lnTo>
                  <a:lnTo>
                    <a:pt x="5119" y="2757"/>
                  </a:lnTo>
                  <a:lnTo>
                    <a:pt x="5120" y="2700"/>
                  </a:lnTo>
                  <a:lnTo>
                    <a:pt x="5120" y="2794"/>
                  </a:lnTo>
                  <a:lnTo>
                    <a:pt x="5121" y="2547"/>
                  </a:lnTo>
                  <a:lnTo>
                    <a:pt x="5121" y="2807"/>
                  </a:lnTo>
                  <a:lnTo>
                    <a:pt x="5122" y="2509"/>
                  </a:lnTo>
                  <a:lnTo>
                    <a:pt x="5123" y="2780"/>
                  </a:lnTo>
                  <a:lnTo>
                    <a:pt x="5124" y="2568"/>
                  </a:lnTo>
                  <a:lnTo>
                    <a:pt x="5125" y="2770"/>
                  </a:lnTo>
                  <a:lnTo>
                    <a:pt x="5126" y="2588"/>
                  </a:lnTo>
                  <a:lnTo>
                    <a:pt x="5127" y="2760"/>
                  </a:lnTo>
                  <a:lnTo>
                    <a:pt x="5127" y="2594"/>
                  </a:lnTo>
                  <a:lnTo>
                    <a:pt x="5128" y="2711"/>
                  </a:lnTo>
                  <a:lnTo>
                    <a:pt x="5129" y="2529"/>
                  </a:lnTo>
                  <a:lnTo>
                    <a:pt x="5130" y="2806"/>
                  </a:lnTo>
                  <a:lnTo>
                    <a:pt x="5130" y="2585"/>
                  </a:lnTo>
                  <a:lnTo>
                    <a:pt x="5131" y="2731"/>
                  </a:lnTo>
                  <a:lnTo>
                    <a:pt x="5132" y="2595"/>
                  </a:lnTo>
                  <a:lnTo>
                    <a:pt x="5133" y="2867"/>
                  </a:lnTo>
                  <a:lnTo>
                    <a:pt x="5133" y="2576"/>
                  </a:lnTo>
                  <a:lnTo>
                    <a:pt x="5134" y="2755"/>
                  </a:lnTo>
                  <a:lnTo>
                    <a:pt x="5134" y="2511"/>
                  </a:lnTo>
                  <a:lnTo>
                    <a:pt x="5135" y="2704"/>
                  </a:lnTo>
                  <a:lnTo>
                    <a:pt x="5135" y="2600"/>
                  </a:lnTo>
                  <a:lnTo>
                    <a:pt x="5136" y="2674"/>
                  </a:lnTo>
                  <a:lnTo>
                    <a:pt x="5136" y="2503"/>
                  </a:lnTo>
                  <a:lnTo>
                    <a:pt x="5137" y="2693"/>
                  </a:lnTo>
                  <a:lnTo>
                    <a:pt x="5138" y="2650"/>
                  </a:lnTo>
                  <a:lnTo>
                    <a:pt x="5139" y="2760"/>
                  </a:lnTo>
                  <a:lnTo>
                    <a:pt x="5139" y="2600"/>
                  </a:lnTo>
                  <a:lnTo>
                    <a:pt x="5140" y="2676"/>
                  </a:lnTo>
                  <a:lnTo>
                    <a:pt x="5141" y="2441"/>
                  </a:lnTo>
                  <a:lnTo>
                    <a:pt x="5142" y="2822"/>
                  </a:lnTo>
                  <a:lnTo>
                    <a:pt x="5143" y="2533"/>
                  </a:lnTo>
                  <a:lnTo>
                    <a:pt x="5145" y="2846"/>
                  </a:lnTo>
                  <a:lnTo>
                    <a:pt x="5146" y="2715"/>
                  </a:lnTo>
                  <a:lnTo>
                    <a:pt x="5146" y="2828"/>
                  </a:lnTo>
                  <a:lnTo>
                    <a:pt x="5147" y="2588"/>
                  </a:lnTo>
                  <a:lnTo>
                    <a:pt x="5147" y="2789"/>
                  </a:lnTo>
                  <a:lnTo>
                    <a:pt x="5148" y="2611"/>
                  </a:lnTo>
                  <a:lnTo>
                    <a:pt x="5148" y="2708"/>
                  </a:lnTo>
                  <a:lnTo>
                    <a:pt x="5149" y="2564"/>
                  </a:lnTo>
                  <a:lnTo>
                    <a:pt x="5150" y="2709"/>
                  </a:lnTo>
                  <a:lnTo>
                    <a:pt x="5151" y="2532"/>
                  </a:lnTo>
                  <a:lnTo>
                    <a:pt x="5152" y="2847"/>
                  </a:lnTo>
                  <a:lnTo>
                    <a:pt x="5152" y="2615"/>
                  </a:lnTo>
                  <a:lnTo>
                    <a:pt x="5153" y="2765"/>
                  </a:lnTo>
                  <a:lnTo>
                    <a:pt x="5153" y="2587"/>
                  </a:lnTo>
                  <a:lnTo>
                    <a:pt x="5154" y="2680"/>
                  </a:lnTo>
                  <a:lnTo>
                    <a:pt x="5154" y="2532"/>
                  </a:lnTo>
                  <a:lnTo>
                    <a:pt x="5155" y="2691"/>
                  </a:lnTo>
                  <a:lnTo>
                    <a:pt x="5156" y="2512"/>
                  </a:lnTo>
                  <a:lnTo>
                    <a:pt x="5156" y="2668"/>
                  </a:lnTo>
                  <a:lnTo>
                    <a:pt x="5157" y="2666"/>
                  </a:lnTo>
                  <a:lnTo>
                    <a:pt x="5157" y="2769"/>
                  </a:lnTo>
                  <a:lnTo>
                    <a:pt x="5159" y="2465"/>
                  </a:lnTo>
                  <a:lnTo>
                    <a:pt x="5160" y="2666"/>
                  </a:lnTo>
                  <a:lnTo>
                    <a:pt x="5160" y="2566"/>
                  </a:lnTo>
                  <a:lnTo>
                    <a:pt x="5161" y="2680"/>
                  </a:lnTo>
                  <a:lnTo>
                    <a:pt x="5162" y="2485"/>
                  </a:lnTo>
                  <a:lnTo>
                    <a:pt x="5162" y="2842"/>
                  </a:lnTo>
                  <a:lnTo>
                    <a:pt x="5163" y="2564"/>
                  </a:lnTo>
                  <a:lnTo>
                    <a:pt x="5163" y="2870"/>
                  </a:lnTo>
                  <a:lnTo>
                    <a:pt x="5164" y="2657"/>
                  </a:lnTo>
                  <a:lnTo>
                    <a:pt x="5165" y="2860"/>
                  </a:lnTo>
                  <a:lnTo>
                    <a:pt x="5166" y="2566"/>
                  </a:lnTo>
                  <a:lnTo>
                    <a:pt x="5166" y="2762"/>
                  </a:lnTo>
                  <a:lnTo>
                    <a:pt x="5167" y="2671"/>
                  </a:lnTo>
                  <a:lnTo>
                    <a:pt x="5168" y="2855"/>
                  </a:lnTo>
                  <a:lnTo>
                    <a:pt x="5168" y="2577"/>
                  </a:lnTo>
                  <a:lnTo>
                    <a:pt x="5169" y="2631"/>
                  </a:lnTo>
                  <a:lnTo>
                    <a:pt x="5169" y="2456"/>
                  </a:lnTo>
                  <a:lnTo>
                    <a:pt x="5170" y="2756"/>
                  </a:lnTo>
                  <a:lnTo>
                    <a:pt x="5170" y="2650"/>
                  </a:lnTo>
                  <a:lnTo>
                    <a:pt x="5171" y="2792"/>
                  </a:lnTo>
                  <a:lnTo>
                    <a:pt x="5171" y="2714"/>
                  </a:lnTo>
                  <a:lnTo>
                    <a:pt x="5172" y="2733"/>
                  </a:lnTo>
                  <a:lnTo>
                    <a:pt x="5173" y="2506"/>
                  </a:lnTo>
                  <a:lnTo>
                    <a:pt x="5173" y="2698"/>
                  </a:lnTo>
                  <a:lnTo>
                    <a:pt x="5174" y="2622"/>
                  </a:lnTo>
                  <a:lnTo>
                    <a:pt x="5174" y="2943"/>
                  </a:lnTo>
                  <a:lnTo>
                    <a:pt x="5176" y="2554"/>
                  </a:lnTo>
                  <a:lnTo>
                    <a:pt x="5177" y="2755"/>
                  </a:lnTo>
                  <a:lnTo>
                    <a:pt x="5178" y="2447"/>
                  </a:lnTo>
                  <a:lnTo>
                    <a:pt x="5178" y="2805"/>
                  </a:lnTo>
                  <a:lnTo>
                    <a:pt x="5179" y="2695"/>
                  </a:lnTo>
                  <a:lnTo>
                    <a:pt x="5179" y="2904"/>
                  </a:lnTo>
                  <a:lnTo>
                    <a:pt x="5180" y="2580"/>
                  </a:lnTo>
                  <a:lnTo>
                    <a:pt x="5181" y="2686"/>
                  </a:lnTo>
                  <a:lnTo>
                    <a:pt x="5182" y="2538"/>
                  </a:lnTo>
                  <a:lnTo>
                    <a:pt x="5183" y="2855"/>
                  </a:lnTo>
                  <a:lnTo>
                    <a:pt x="5184" y="2607"/>
                  </a:lnTo>
                  <a:lnTo>
                    <a:pt x="5184" y="2818"/>
                  </a:lnTo>
                  <a:lnTo>
                    <a:pt x="5185" y="2571"/>
                  </a:lnTo>
                  <a:lnTo>
                    <a:pt x="5186" y="2731"/>
                  </a:lnTo>
                  <a:lnTo>
                    <a:pt x="5187" y="2572"/>
                  </a:lnTo>
                  <a:lnTo>
                    <a:pt x="5187" y="2777"/>
                  </a:lnTo>
                  <a:lnTo>
                    <a:pt x="5188" y="2656"/>
                  </a:lnTo>
                  <a:lnTo>
                    <a:pt x="5188" y="2882"/>
                  </a:lnTo>
                  <a:lnTo>
                    <a:pt x="5189" y="2565"/>
                  </a:lnTo>
                  <a:lnTo>
                    <a:pt x="5189" y="2719"/>
                  </a:lnTo>
                  <a:lnTo>
                    <a:pt x="5190" y="2673"/>
                  </a:lnTo>
                  <a:lnTo>
                    <a:pt x="5190" y="2859"/>
                  </a:lnTo>
                  <a:lnTo>
                    <a:pt x="5192" y="2623"/>
                  </a:lnTo>
                  <a:lnTo>
                    <a:pt x="5193" y="2783"/>
                  </a:lnTo>
                  <a:lnTo>
                    <a:pt x="5193" y="2600"/>
                  </a:lnTo>
                  <a:lnTo>
                    <a:pt x="5194" y="2781"/>
                  </a:lnTo>
                  <a:lnTo>
                    <a:pt x="5195" y="2621"/>
                  </a:lnTo>
                  <a:lnTo>
                    <a:pt x="5195" y="2769"/>
                  </a:lnTo>
                  <a:lnTo>
                    <a:pt x="5196" y="2594"/>
                  </a:lnTo>
                  <a:lnTo>
                    <a:pt x="5197" y="2827"/>
                  </a:lnTo>
                  <a:lnTo>
                    <a:pt x="5197" y="2634"/>
                  </a:lnTo>
                  <a:lnTo>
                    <a:pt x="5198" y="2859"/>
                  </a:lnTo>
                  <a:lnTo>
                    <a:pt x="5199" y="2587"/>
                  </a:lnTo>
                  <a:lnTo>
                    <a:pt x="5200" y="2766"/>
                  </a:lnTo>
                  <a:lnTo>
                    <a:pt x="5201" y="2558"/>
                  </a:lnTo>
                  <a:lnTo>
                    <a:pt x="5201" y="2751"/>
                  </a:lnTo>
                  <a:lnTo>
                    <a:pt x="5202" y="2520"/>
                  </a:lnTo>
                  <a:lnTo>
                    <a:pt x="5203" y="2955"/>
                  </a:lnTo>
                  <a:lnTo>
                    <a:pt x="5204" y="2470"/>
                  </a:lnTo>
                  <a:lnTo>
                    <a:pt x="5205" y="2810"/>
                  </a:lnTo>
                  <a:lnTo>
                    <a:pt x="5205" y="2591"/>
                  </a:lnTo>
                  <a:lnTo>
                    <a:pt x="5206" y="2783"/>
                  </a:lnTo>
                  <a:lnTo>
                    <a:pt x="5207" y="2579"/>
                  </a:lnTo>
                  <a:lnTo>
                    <a:pt x="5208" y="2824"/>
                  </a:lnTo>
                  <a:lnTo>
                    <a:pt x="5208" y="2708"/>
                  </a:lnTo>
                  <a:lnTo>
                    <a:pt x="5209" y="2849"/>
                  </a:lnTo>
                  <a:lnTo>
                    <a:pt x="5209" y="2648"/>
                  </a:lnTo>
                  <a:lnTo>
                    <a:pt x="5210" y="2757"/>
                  </a:lnTo>
                  <a:lnTo>
                    <a:pt x="5210" y="2593"/>
                  </a:lnTo>
                  <a:lnTo>
                    <a:pt x="5212" y="2820"/>
                  </a:lnTo>
                  <a:lnTo>
                    <a:pt x="5213" y="2588"/>
                  </a:lnTo>
                  <a:lnTo>
                    <a:pt x="5214" y="2731"/>
                  </a:lnTo>
                  <a:lnTo>
                    <a:pt x="5214" y="2621"/>
                  </a:lnTo>
                  <a:lnTo>
                    <a:pt x="5215" y="2701"/>
                  </a:lnTo>
                  <a:lnTo>
                    <a:pt x="5216" y="2524"/>
                  </a:lnTo>
                  <a:lnTo>
                    <a:pt x="5216" y="2784"/>
                  </a:lnTo>
                  <a:lnTo>
                    <a:pt x="5217" y="2419"/>
                  </a:lnTo>
                  <a:lnTo>
                    <a:pt x="5218" y="2757"/>
                  </a:lnTo>
                  <a:lnTo>
                    <a:pt x="5219" y="2585"/>
                  </a:lnTo>
                  <a:lnTo>
                    <a:pt x="5220" y="2804"/>
                  </a:lnTo>
                  <a:lnTo>
                    <a:pt x="5221" y="2593"/>
                  </a:lnTo>
                  <a:lnTo>
                    <a:pt x="5221" y="2801"/>
                  </a:lnTo>
                  <a:lnTo>
                    <a:pt x="5223" y="2484"/>
                  </a:lnTo>
                  <a:lnTo>
                    <a:pt x="5223" y="2687"/>
                  </a:lnTo>
                  <a:lnTo>
                    <a:pt x="5224" y="2660"/>
                  </a:lnTo>
                  <a:lnTo>
                    <a:pt x="5224" y="2776"/>
                  </a:lnTo>
                  <a:lnTo>
                    <a:pt x="5226" y="2567"/>
                  </a:lnTo>
                  <a:lnTo>
                    <a:pt x="5226" y="2676"/>
                  </a:lnTo>
                  <a:lnTo>
                    <a:pt x="5227" y="2578"/>
                  </a:lnTo>
                  <a:lnTo>
                    <a:pt x="5227" y="2771"/>
                  </a:lnTo>
                  <a:lnTo>
                    <a:pt x="5229" y="2528"/>
                  </a:lnTo>
                  <a:lnTo>
                    <a:pt x="5229" y="2760"/>
                  </a:lnTo>
                  <a:lnTo>
                    <a:pt x="5230" y="2484"/>
                  </a:lnTo>
                  <a:lnTo>
                    <a:pt x="5231" y="2819"/>
                  </a:lnTo>
                  <a:lnTo>
                    <a:pt x="5232" y="2529"/>
                  </a:lnTo>
                  <a:lnTo>
                    <a:pt x="5232" y="2732"/>
                  </a:lnTo>
                  <a:lnTo>
                    <a:pt x="5233" y="2574"/>
                  </a:lnTo>
                  <a:lnTo>
                    <a:pt x="5234" y="2707"/>
                  </a:lnTo>
                  <a:lnTo>
                    <a:pt x="5234" y="2602"/>
                  </a:lnTo>
                  <a:lnTo>
                    <a:pt x="5235" y="2865"/>
                  </a:lnTo>
                  <a:lnTo>
                    <a:pt x="5236" y="2570"/>
                  </a:lnTo>
                  <a:lnTo>
                    <a:pt x="5237" y="2752"/>
                  </a:lnTo>
                  <a:lnTo>
                    <a:pt x="5238" y="2515"/>
                  </a:lnTo>
                  <a:lnTo>
                    <a:pt x="5239" y="2811"/>
                  </a:lnTo>
                  <a:lnTo>
                    <a:pt x="5240" y="2678"/>
                  </a:lnTo>
                  <a:lnTo>
                    <a:pt x="5241" y="2712"/>
                  </a:lnTo>
                  <a:lnTo>
                    <a:pt x="5241" y="2560"/>
                  </a:lnTo>
                  <a:lnTo>
                    <a:pt x="5242" y="2785"/>
                  </a:lnTo>
                  <a:lnTo>
                    <a:pt x="5244" y="2483"/>
                  </a:lnTo>
                  <a:lnTo>
                    <a:pt x="5244" y="2888"/>
                  </a:lnTo>
                  <a:lnTo>
                    <a:pt x="5246" y="2556"/>
                  </a:lnTo>
                  <a:lnTo>
                    <a:pt x="5246" y="2798"/>
                  </a:lnTo>
                  <a:lnTo>
                    <a:pt x="5248" y="2535"/>
                  </a:lnTo>
                  <a:lnTo>
                    <a:pt x="5248" y="2650"/>
                  </a:lnTo>
                  <a:lnTo>
                    <a:pt x="5249" y="2474"/>
                  </a:lnTo>
                  <a:lnTo>
                    <a:pt x="5249" y="2641"/>
                  </a:lnTo>
                  <a:lnTo>
                    <a:pt x="5250" y="2535"/>
                  </a:lnTo>
                  <a:lnTo>
                    <a:pt x="5250" y="2722"/>
                  </a:lnTo>
                  <a:lnTo>
                    <a:pt x="5251" y="2540"/>
                  </a:lnTo>
                  <a:lnTo>
                    <a:pt x="5253" y="2723"/>
                  </a:lnTo>
                  <a:lnTo>
                    <a:pt x="5253" y="2550"/>
                  </a:lnTo>
                  <a:lnTo>
                    <a:pt x="5254" y="2853"/>
                  </a:lnTo>
                  <a:lnTo>
                    <a:pt x="5255" y="2429"/>
                  </a:lnTo>
                  <a:lnTo>
                    <a:pt x="5257" y="2834"/>
                  </a:lnTo>
                  <a:lnTo>
                    <a:pt x="5257" y="2674"/>
                  </a:lnTo>
                  <a:lnTo>
                    <a:pt x="5258" y="2742"/>
                  </a:lnTo>
                  <a:lnTo>
                    <a:pt x="5258" y="2578"/>
                  </a:lnTo>
                  <a:lnTo>
                    <a:pt x="5259" y="2753"/>
                  </a:lnTo>
                  <a:lnTo>
                    <a:pt x="5259" y="2618"/>
                  </a:lnTo>
                  <a:lnTo>
                    <a:pt x="5260" y="2813"/>
                  </a:lnTo>
                  <a:lnTo>
                    <a:pt x="5261" y="2605"/>
                  </a:lnTo>
                  <a:lnTo>
                    <a:pt x="5261" y="2807"/>
                  </a:lnTo>
                  <a:lnTo>
                    <a:pt x="5262" y="2453"/>
                  </a:lnTo>
                  <a:lnTo>
                    <a:pt x="5263" y="2737"/>
                  </a:lnTo>
                  <a:lnTo>
                    <a:pt x="5263" y="2595"/>
                  </a:lnTo>
                  <a:lnTo>
                    <a:pt x="5264" y="2746"/>
                  </a:lnTo>
                  <a:lnTo>
                    <a:pt x="5264" y="2441"/>
                  </a:lnTo>
                  <a:lnTo>
                    <a:pt x="5265" y="2874"/>
                  </a:lnTo>
                  <a:lnTo>
                    <a:pt x="5266" y="2650"/>
                  </a:lnTo>
                  <a:lnTo>
                    <a:pt x="5267" y="2841"/>
                  </a:lnTo>
                  <a:lnTo>
                    <a:pt x="5268" y="2591"/>
                  </a:lnTo>
                  <a:lnTo>
                    <a:pt x="5268" y="2888"/>
                  </a:lnTo>
                  <a:lnTo>
                    <a:pt x="5270" y="2580"/>
                  </a:lnTo>
                  <a:lnTo>
                    <a:pt x="5270" y="2724"/>
                  </a:lnTo>
                  <a:lnTo>
                    <a:pt x="5271" y="2666"/>
                  </a:lnTo>
                  <a:lnTo>
                    <a:pt x="5271" y="2774"/>
                  </a:lnTo>
                  <a:lnTo>
                    <a:pt x="5272" y="2659"/>
                  </a:lnTo>
                  <a:lnTo>
                    <a:pt x="5272" y="2869"/>
                  </a:lnTo>
                  <a:lnTo>
                    <a:pt x="5274" y="2550"/>
                  </a:lnTo>
                  <a:lnTo>
                    <a:pt x="5276" y="2766"/>
                  </a:lnTo>
                  <a:lnTo>
                    <a:pt x="5277" y="2586"/>
                  </a:lnTo>
                  <a:lnTo>
                    <a:pt x="5278" y="2799"/>
                  </a:lnTo>
                  <a:lnTo>
                    <a:pt x="5278" y="2625"/>
                  </a:lnTo>
                  <a:lnTo>
                    <a:pt x="5279" y="2798"/>
                  </a:lnTo>
                  <a:lnTo>
                    <a:pt x="5279" y="2552"/>
                  </a:lnTo>
                  <a:lnTo>
                    <a:pt x="5280" y="2717"/>
                  </a:lnTo>
                  <a:lnTo>
                    <a:pt x="5281" y="2648"/>
                  </a:lnTo>
                  <a:lnTo>
                    <a:pt x="5282" y="2757"/>
                  </a:lnTo>
                  <a:lnTo>
                    <a:pt x="5282" y="2586"/>
                  </a:lnTo>
                  <a:lnTo>
                    <a:pt x="5283" y="2769"/>
                  </a:lnTo>
                  <a:lnTo>
                    <a:pt x="5283" y="2638"/>
                  </a:lnTo>
                  <a:lnTo>
                    <a:pt x="5284" y="2730"/>
                  </a:lnTo>
                  <a:lnTo>
                    <a:pt x="5285" y="2593"/>
                  </a:lnTo>
                  <a:lnTo>
                    <a:pt x="5285" y="2786"/>
                  </a:lnTo>
                  <a:lnTo>
                    <a:pt x="5286" y="2608"/>
                  </a:lnTo>
                  <a:lnTo>
                    <a:pt x="5286" y="2755"/>
                  </a:lnTo>
                  <a:lnTo>
                    <a:pt x="5287" y="2635"/>
                  </a:lnTo>
                  <a:lnTo>
                    <a:pt x="5288" y="2712"/>
                  </a:lnTo>
                  <a:lnTo>
                    <a:pt x="5288" y="2468"/>
                  </a:lnTo>
                  <a:lnTo>
                    <a:pt x="5289" y="2701"/>
                  </a:lnTo>
                  <a:lnTo>
                    <a:pt x="5290" y="2595"/>
                  </a:lnTo>
                  <a:lnTo>
                    <a:pt x="5291" y="2817"/>
                  </a:lnTo>
                  <a:lnTo>
                    <a:pt x="5292" y="2554"/>
                  </a:lnTo>
                  <a:lnTo>
                    <a:pt x="5293" y="2800"/>
                  </a:lnTo>
                  <a:lnTo>
                    <a:pt x="5294" y="2586"/>
                  </a:lnTo>
                  <a:lnTo>
                    <a:pt x="5294" y="2652"/>
                  </a:lnTo>
                  <a:lnTo>
                    <a:pt x="5295" y="2558"/>
                  </a:lnTo>
                  <a:lnTo>
                    <a:pt x="5296" y="2792"/>
                  </a:lnTo>
                  <a:lnTo>
                    <a:pt x="5296" y="2622"/>
                  </a:lnTo>
                  <a:lnTo>
                    <a:pt x="5297" y="2684"/>
                  </a:lnTo>
                  <a:lnTo>
                    <a:pt x="5298" y="2533"/>
                  </a:lnTo>
                  <a:lnTo>
                    <a:pt x="5298" y="2772"/>
                  </a:lnTo>
                  <a:lnTo>
                    <a:pt x="5300" y="2511"/>
                  </a:lnTo>
                  <a:lnTo>
                    <a:pt x="5301" y="2778"/>
                  </a:lnTo>
                  <a:lnTo>
                    <a:pt x="5301" y="2656"/>
                  </a:lnTo>
                  <a:lnTo>
                    <a:pt x="5302" y="2686"/>
                  </a:lnTo>
                  <a:lnTo>
                    <a:pt x="5302" y="2570"/>
                  </a:lnTo>
                  <a:lnTo>
                    <a:pt x="5303" y="2800"/>
                  </a:lnTo>
                  <a:lnTo>
                    <a:pt x="5304" y="2504"/>
                  </a:lnTo>
                  <a:lnTo>
                    <a:pt x="5306" y="2784"/>
                  </a:lnTo>
                  <a:lnTo>
                    <a:pt x="5306" y="2477"/>
                  </a:lnTo>
                  <a:lnTo>
                    <a:pt x="5308" y="2765"/>
                  </a:lnTo>
                  <a:lnTo>
                    <a:pt x="5309" y="2525"/>
                  </a:lnTo>
                  <a:lnTo>
                    <a:pt x="5309" y="2750"/>
                  </a:lnTo>
                  <a:lnTo>
                    <a:pt x="5310" y="2578"/>
                  </a:lnTo>
                  <a:lnTo>
                    <a:pt x="5310" y="2808"/>
                  </a:lnTo>
                  <a:lnTo>
                    <a:pt x="5312" y="2581"/>
                  </a:lnTo>
                  <a:lnTo>
                    <a:pt x="5313" y="2751"/>
                  </a:lnTo>
                  <a:lnTo>
                    <a:pt x="5313" y="2554"/>
                  </a:lnTo>
                  <a:lnTo>
                    <a:pt x="5314" y="2688"/>
                  </a:lnTo>
                  <a:lnTo>
                    <a:pt x="5314" y="2540"/>
                  </a:lnTo>
                  <a:lnTo>
                    <a:pt x="5315" y="2714"/>
                  </a:lnTo>
                  <a:lnTo>
                    <a:pt x="5315" y="2502"/>
                  </a:lnTo>
                  <a:lnTo>
                    <a:pt x="5316" y="2817"/>
                  </a:lnTo>
                  <a:lnTo>
                    <a:pt x="5318" y="2538"/>
                  </a:lnTo>
                  <a:lnTo>
                    <a:pt x="5318" y="2801"/>
                  </a:lnTo>
                  <a:lnTo>
                    <a:pt x="5319" y="2675"/>
                  </a:lnTo>
                  <a:lnTo>
                    <a:pt x="5319" y="2826"/>
                  </a:lnTo>
                  <a:lnTo>
                    <a:pt x="5321" y="2483"/>
                  </a:lnTo>
                  <a:lnTo>
                    <a:pt x="5321" y="2681"/>
                  </a:lnTo>
                  <a:lnTo>
                    <a:pt x="5322" y="2554"/>
                  </a:lnTo>
                  <a:lnTo>
                    <a:pt x="5323" y="2868"/>
                  </a:lnTo>
                  <a:lnTo>
                    <a:pt x="5324" y="2535"/>
                  </a:lnTo>
                  <a:lnTo>
                    <a:pt x="5326" y="2769"/>
                  </a:lnTo>
                  <a:lnTo>
                    <a:pt x="5327" y="2571"/>
                  </a:lnTo>
                  <a:lnTo>
                    <a:pt x="5327" y="2833"/>
                  </a:lnTo>
                  <a:lnTo>
                    <a:pt x="5328" y="2593"/>
                  </a:lnTo>
                  <a:lnTo>
                    <a:pt x="5328" y="2831"/>
                  </a:lnTo>
                  <a:lnTo>
                    <a:pt x="5329" y="2649"/>
                  </a:lnTo>
                  <a:lnTo>
                    <a:pt x="5330" y="2874"/>
                  </a:lnTo>
                  <a:lnTo>
                    <a:pt x="5331" y="2484"/>
                  </a:lnTo>
                  <a:lnTo>
                    <a:pt x="5332" y="2609"/>
                  </a:lnTo>
                  <a:lnTo>
                    <a:pt x="5333" y="2490"/>
                  </a:lnTo>
                  <a:lnTo>
                    <a:pt x="5333" y="2689"/>
                  </a:lnTo>
                  <a:lnTo>
                    <a:pt x="5334" y="2576"/>
                  </a:lnTo>
                  <a:lnTo>
                    <a:pt x="5334" y="2698"/>
                  </a:lnTo>
                  <a:lnTo>
                    <a:pt x="5335" y="2647"/>
                  </a:lnTo>
                  <a:lnTo>
                    <a:pt x="5335" y="2917"/>
                  </a:lnTo>
                  <a:lnTo>
                    <a:pt x="5336" y="2629"/>
                  </a:lnTo>
                  <a:lnTo>
                    <a:pt x="5337" y="2728"/>
                  </a:lnTo>
                  <a:lnTo>
                    <a:pt x="5338" y="2536"/>
                  </a:lnTo>
                  <a:lnTo>
                    <a:pt x="5338" y="2756"/>
                  </a:lnTo>
                  <a:lnTo>
                    <a:pt x="5339" y="2622"/>
                  </a:lnTo>
                  <a:lnTo>
                    <a:pt x="5340" y="2643"/>
                  </a:lnTo>
                  <a:lnTo>
                    <a:pt x="5340" y="2553"/>
                  </a:lnTo>
                  <a:lnTo>
                    <a:pt x="5341" y="2701"/>
                  </a:lnTo>
                  <a:lnTo>
                    <a:pt x="5341" y="2485"/>
                  </a:lnTo>
                  <a:lnTo>
                    <a:pt x="5342" y="2725"/>
                  </a:lnTo>
                  <a:lnTo>
                    <a:pt x="5342" y="2587"/>
                  </a:lnTo>
                  <a:lnTo>
                    <a:pt x="5343" y="2744"/>
                  </a:lnTo>
                  <a:lnTo>
                    <a:pt x="5343" y="2598"/>
                  </a:lnTo>
                  <a:lnTo>
                    <a:pt x="5344" y="2726"/>
                  </a:lnTo>
                  <a:lnTo>
                    <a:pt x="5345" y="2510"/>
                  </a:lnTo>
                  <a:lnTo>
                    <a:pt x="5346" y="2722"/>
                  </a:lnTo>
                  <a:lnTo>
                    <a:pt x="5346" y="2531"/>
                  </a:lnTo>
                  <a:lnTo>
                    <a:pt x="5347" y="2873"/>
                  </a:lnTo>
                  <a:lnTo>
                    <a:pt x="5349" y="2520"/>
                  </a:lnTo>
                  <a:lnTo>
                    <a:pt x="5349" y="2707"/>
                  </a:lnTo>
                  <a:lnTo>
                    <a:pt x="5350" y="2655"/>
                  </a:lnTo>
                  <a:lnTo>
                    <a:pt x="5350" y="2873"/>
                  </a:lnTo>
                  <a:lnTo>
                    <a:pt x="5351" y="2564"/>
                  </a:lnTo>
                  <a:lnTo>
                    <a:pt x="5351" y="2800"/>
                  </a:lnTo>
                  <a:lnTo>
                    <a:pt x="5352" y="2614"/>
                  </a:lnTo>
                  <a:lnTo>
                    <a:pt x="5352" y="2770"/>
                  </a:lnTo>
                  <a:lnTo>
                    <a:pt x="5353" y="2623"/>
                  </a:lnTo>
                  <a:lnTo>
                    <a:pt x="5353" y="2748"/>
                  </a:lnTo>
                  <a:lnTo>
                    <a:pt x="5354" y="2543"/>
                  </a:lnTo>
                  <a:lnTo>
                    <a:pt x="5355" y="2772"/>
                  </a:lnTo>
                  <a:lnTo>
                    <a:pt x="5355" y="2576"/>
                  </a:lnTo>
                  <a:lnTo>
                    <a:pt x="5356" y="2820"/>
                  </a:lnTo>
                  <a:lnTo>
                    <a:pt x="5358" y="2467"/>
                  </a:lnTo>
                  <a:lnTo>
                    <a:pt x="5359" y="2786"/>
                  </a:lnTo>
                  <a:lnTo>
                    <a:pt x="5359" y="2512"/>
                  </a:lnTo>
                  <a:lnTo>
                    <a:pt x="5360" y="2678"/>
                  </a:lnTo>
                  <a:lnTo>
                    <a:pt x="5360" y="2520"/>
                  </a:lnTo>
                  <a:lnTo>
                    <a:pt x="5361" y="2820"/>
                  </a:lnTo>
                  <a:lnTo>
                    <a:pt x="5362" y="2509"/>
                  </a:lnTo>
                  <a:lnTo>
                    <a:pt x="5363" y="2712"/>
                  </a:lnTo>
                  <a:lnTo>
                    <a:pt x="5364" y="2565"/>
                  </a:lnTo>
                  <a:lnTo>
                    <a:pt x="5364" y="2810"/>
                  </a:lnTo>
                  <a:lnTo>
                    <a:pt x="5365" y="2565"/>
                  </a:lnTo>
                  <a:lnTo>
                    <a:pt x="5365" y="2647"/>
                  </a:lnTo>
                  <a:lnTo>
                    <a:pt x="5366" y="2473"/>
                  </a:lnTo>
                  <a:lnTo>
                    <a:pt x="5366" y="2693"/>
                  </a:lnTo>
                  <a:lnTo>
                    <a:pt x="5367" y="2574"/>
                  </a:lnTo>
                  <a:lnTo>
                    <a:pt x="5368" y="2806"/>
                  </a:lnTo>
                  <a:lnTo>
                    <a:pt x="5369" y="2440"/>
                  </a:lnTo>
                  <a:lnTo>
                    <a:pt x="5369" y="2697"/>
                  </a:lnTo>
                  <a:lnTo>
                    <a:pt x="5370" y="2584"/>
                  </a:lnTo>
                  <a:lnTo>
                    <a:pt x="5370" y="2884"/>
                  </a:lnTo>
                  <a:lnTo>
                    <a:pt x="5371" y="2577"/>
                  </a:lnTo>
                  <a:lnTo>
                    <a:pt x="5372" y="2717"/>
                  </a:lnTo>
                  <a:lnTo>
                    <a:pt x="5373" y="2530"/>
                  </a:lnTo>
                  <a:lnTo>
                    <a:pt x="5373" y="2766"/>
                  </a:lnTo>
                  <a:lnTo>
                    <a:pt x="5374" y="2659"/>
                  </a:lnTo>
                  <a:lnTo>
                    <a:pt x="5375" y="2865"/>
                  </a:lnTo>
                  <a:lnTo>
                    <a:pt x="5375" y="2737"/>
                  </a:lnTo>
                  <a:lnTo>
                    <a:pt x="5376" y="2810"/>
                  </a:lnTo>
                  <a:lnTo>
                    <a:pt x="5376" y="2621"/>
                  </a:lnTo>
                  <a:lnTo>
                    <a:pt x="5377" y="2846"/>
                  </a:lnTo>
                  <a:lnTo>
                    <a:pt x="5378" y="2536"/>
                  </a:lnTo>
                  <a:lnTo>
                    <a:pt x="5379" y="2760"/>
                  </a:lnTo>
                  <a:lnTo>
                    <a:pt x="5380" y="2570"/>
                  </a:lnTo>
                  <a:lnTo>
                    <a:pt x="5380" y="2691"/>
                  </a:lnTo>
                  <a:lnTo>
                    <a:pt x="5381" y="2375"/>
                  </a:lnTo>
                  <a:lnTo>
                    <a:pt x="5381" y="2601"/>
                  </a:lnTo>
                  <a:lnTo>
                    <a:pt x="5382" y="2565"/>
                  </a:lnTo>
                  <a:lnTo>
                    <a:pt x="5383" y="2781"/>
                  </a:lnTo>
                  <a:lnTo>
                    <a:pt x="5383" y="2538"/>
                  </a:lnTo>
                  <a:lnTo>
                    <a:pt x="5384" y="2813"/>
                  </a:lnTo>
                  <a:lnTo>
                    <a:pt x="5385" y="2611"/>
                  </a:lnTo>
                  <a:lnTo>
                    <a:pt x="5385" y="2719"/>
                  </a:lnTo>
                  <a:lnTo>
                    <a:pt x="5386" y="2578"/>
                  </a:lnTo>
                  <a:lnTo>
                    <a:pt x="5387" y="2828"/>
                  </a:lnTo>
                  <a:lnTo>
                    <a:pt x="5387" y="2504"/>
                  </a:lnTo>
                  <a:lnTo>
                    <a:pt x="5388" y="2643"/>
                  </a:lnTo>
                  <a:lnTo>
                    <a:pt x="5389" y="2423"/>
                  </a:lnTo>
                  <a:lnTo>
                    <a:pt x="5389" y="2719"/>
                  </a:lnTo>
                  <a:lnTo>
                    <a:pt x="5390" y="2496"/>
                  </a:lnTo>
                  <a:lnTo>
                    <a:pt x="5391" y="2712"/>
                  </a:lnTo>
                  <a:lnTo>
                    <a:pt x="5392" y="2563"/>
                  </a:lnTo>
                  <a:lnTo>
                    <a:pt x="5393" y="2760"/>
                  </a:lnTo>
                  <a:lnTo>
                    <a:pt x="5393" y="2484"/>
                  </a:lnTo>
                  <a:lnTo>
                    <a:pt x="5394" y="2621"/>
                  </a:lnTo>
                  <a:lnTo>
                    <a:pt x="5395" y="2532"/>
                  </a:lnTo>
                  <a:lnTo>
                    <a:pt x="5395" y="2735"/>
                  </a:lnTo>
                  <a:lnTo>
                    <a:pt x="5396" y="2597"/>
                  </a:lnTo>
                  <a:lnTo>
                    <a:pt x="5396" y="2701"/>
                  </a:lnTo>
                  <a:lnTo>
                    <a:pt x="5397" y="2608"/>
                  </a:lnTo>
                  <a:lnTo>
                    <a:pt x="5397" y="2714"/>
                  </a:lnTo>
                  <a:lnTo>
                    <a:pt x="5398" y="2505"/>
                  </a:lnTo>
                  <a:lnTo>
                    <a:pt x="5399" y="2746"/>
                  </a:lnTo>
                  <a:lnTo>
                    <a:pt x="5400" y="2535"/>
                  </a:lnTo>
                  <a:lnTo>
                    <a:pt x="5401" y="2708"/>
                  </a:lnTo>
                  <a:lnTo>
                    <a:pt x="5401" y="2574"/>
                  </a:lnTo>
                  <a:lnTo>
                    <a:pt x="5402" y="2780"/>
                  </a:lnTo>
                  <a:lnTo>
                    <a:pt x="5402" y="2540"/>
                  </a:lnTo>
                  <a:lnTo>
                    <a:pt x="5403" y="2748"/>
                  </a:lnTo>
                  <a:lnTo>
                    <a:pt x="5403" y="2604"/>
                  </a:lnTo>
                  <a:lnTo>
                    <a:pt x="5404" y="2765"/>
                  </a:lnTo>
                  <a:lnTo>
                    <a:pt x="5405" y="2564"/>
                  </a:lnTo>
                  <a:lnTo>
                    <a:pt x="5406" y="2770"/>
                  </a:lnTo>
                  <a:lnTo>
                    <a:pt x="5407" y="2498"/>
                  </a:lnTo>
                  <a:lnTo>
                    <a:pt x="5407" y="2626"/>
                  </a:lnTo>
                  <a:lnTo>
                    <a:pt x="5408" y="2505"/>
                  </a:lnTo>
                  <a:lnTo>
                    <a:pt x="5409" y="2780"/>
                  </a:lnTo>
                  <a:lnTo>
                    <a:pt x="5409" y="2530"/>
                  </a:lnTo>
                  <a:lnTo>
                    <a:pt x="5411" y="2806"/>
                  </a:lnTo>
                  <a:lnTo>
                    <a:pt x="5411" y="2549"/>
                  </a:lnTo>
                  <a:lnTo>
                    <a:pt x="5412" y="2640"/>
                  </a:lnTo>
                  <a:lnTo>
                    <a:pt x="5412" y="2554"/>
                  </a:lnTo>
                  <a:lnTo>
                    <a:pt x="5413" y="2737"/>
                  </a:lnTo>
                  <a:lnTo>
                    <a:pt x="5414" y="2531"/>
                  </a:lnTo>
                  <a:lnTo>
                    <a:pt x="5414" y="2678"/>
                  </a:lnTo>
                  <a:lnTo>
                    <a:pt x="5415" y="2568"/>
                  </a:lnTo>
                  <a:lnTo>
                    <a:pt x="5416" y="2854"/>
                  </a:lnTo>
                  <a:lnTo>
                    <a:pt x="5417" y="2535"/>
                  </a:lnTo>
                  <a:lnTo>
                    <a:pt x="5418" y="2723"/>
                  </a:lnTo>
                  <a:lnTo>
                    <a:pt x="5418" y="2499"/>
                  </a:lnTo>
                  <a:lnTo>
                    <a:pt x="5419" y="2760"/>
                  </a:lnTo>
                  <a:lnTo>
                    <a:pt x="5419" y="2563"/>
                  </a:lnTo>
                  <a:lnTo>
                    <a:pt x="5420" y="2656"/>
                  </a:lnTo>
                  <a:lnTo>
                    <a:pt x="5420" y="2441"/>
                  </a:lnTo>
                  <a:lnTo>
                    <a:pt x="5421" y="2690"/>
                  </a:lnTo>
                  <a:lnTo>
                    <a:pt x="5421" y="2539"/>
                  </a:lnTo>
                  <a:lnTo>
                    <a:pt x="5422" y="2808"/>
                  </a:lnTo>
                  <a:lnTo>
                    <a:pt x="5423" y="2497"/>
                  </a:lnTo>
                  <a:lnTo>
                    <a:pt x="5425" y="2738"/>
                  </a:lnTo>
                  <a:lnTo>
                    <a:pt x="5426" y="2510"/>
                  </a:lnTo>
                  <a:lnTo>
                    <a:pt x="5426" y="2743"/>
                  </a:lnTo>
                  <a:lnTo>
                    <a:pt x="5428" y="2546"/>
                  </a:lnTo>
                  <a:lnTo>
                    <a:pt x="5428" y="2760"/>
                  </a:lnTo>
                  <a:lnTo>
                    <a:pt x="5430" y="2415"/>
                  </a:lnTo>
                  <a:lnTo>
                    <a:pt x="5432" y="2815"/>
                  </a:lnTo>
                  <a:lnTo>
                    <a:pt x="5432" y="2542"/>
                  </a:lnTo>
                  <a:lnTo>
                    <a:pt x="5433" y="2701"/>
                  </a:lnTo>
                  <a:lnTo>
                    <a:pt x="5434" y="2618"/>
                  </a:lnTo>
                  <a:lnTo>
                    <a:pt x="5434" y="2756"/>
                  </a:lnTo>
                  <a:lnTo>
                    <a:pt x="5435" y="2536"/>
                  </a:lnTo>
                  <a:lnTo>
                    <a:pt x="5435" y="2683"/>
                  </a:lnTo>
                  <a:lnTo>
                    <a:pt x="5436" y="2583"/>
                  </a:lnTo>
                  <a:lnTo>
                    <a:pt x="5437" y="2791"/>
                  </a:lnTo>
                  <a:lnTo>
                    <a:pt x="5438" y="2564"/>
                  </a:lnTo>
                  <a:lnTo>
                    <a:pt x="5439" y="2756"/>
                  </a:lnTo>
                  <a:lnTo>
                    <a:pt x="5441" y="2463"/>
                  </a:lnTo>
                  <a:lnTo>
                    <a:pt x="5441" y="2866"/>
                  </a:lnTo>
                  <a:lnTo>
                    <a:pt x="5442" y="2648"/>
                  </a:lnTo>
                  <a:lnTo>
                    <a:pt x="5442" y="2815"/>
                  </a:lnTo>
                  <a:lnTo>
                    <a:pt x="5443" y="2522"/>
                  </a:lnTo>
                  <a:lnTo>
                    <a:pt x="5444" y="2771"/>
                  </a:lnTo>
                  <a:lnTo>
                    <a:pt x="5445" y="2561"/>
                  </a:lnTo>
                  <a:lnTo>
                    <a:pt x="5446" y="2690"/>
                  </a:lnTo>
                  <a:lnTo>
                    <a:pt x="5447" y="2538"/>
                  </a:lnTo>
                  <a:lnTo>
                    <a:pt x="5447" y="2750"/>
                  </a:lnTo>
                  <a:lnTo>
                    <a:pt x="5449" y="2497"/>
                  </a:lnTo>
                  <a:lnTo>
                    <a:pt x="5449" y="2698"/>
                  </a:lnTo>
                  <a:lnTo>
                    <a:pt x="5450" y="2593"/>
                  </a:lnTo>
                  <a:lnTo>
                    <a:pt x="5450" y="2729"/>
                  </a:lnTo>
                  <a:lnTo>
                    <a:pt x="5451" y="2616"/>
                  </a:lnTo>
                  <a:lnTo>
                    <a:pt x="5451" y="2735"/>
                  </a:lnTo>
                  <a:lnTo>
                    <a:pt x="5453" y="2538"/>
                  </a:lnTo>
                  <a:lnTo>
                    <a:pt x="5453" y="2749"/>
                  </a:lnTo>
                  <a:lnTo>
                    <a:pt x="5454" y="2626"/>
                  </a:lnTo>
                  <a:lnTo>
                    <a:pt x="5455" y="2846"/>
                  </a:lnTo>
                  <a:lnTo>
                    <a:pt x="5455" y="2577"/>
                  </a:lnTo>
                  <a:lnTo>
                    <a:pt x="5456" y="2710"/>
                  </a:lnTo>
                  <a:lnTo>
                    <a:pt x="5456" y="2476"/>
                  </a:lnTo>
                  <a:lnTo>
                    <a:pt x="5457" y="2696"/>
                  </a:lnTo>
                  <a:lnTo>
                    <a:pt x="5458" y="2558"/>
                  </a:lnTo>
                  <a:lnTo>
                    <a:pt x="5458" y="2767"/>
                  </a:lnTo>
                  <a:lnTo>
                    <a:pt x="5459" y="2564"/>
                  </a:lnTo>
                  <a:lnTo>
                    <a:pt x="5460" y="2881"/>
                  </a:lnTo>
                  <a:lnTo>
                    <a:pt x="5460" y="2638"/>
                  </a:lnTo>
                  <a:lnTo>
                    <a:pt x="5461" y="2667"/>
                  </a:lnTo>
                  <a:lnTo>
                    <a:pt x="5461" y="2552"/>
                  </a:lnTo>
                  <a:lnTo>
                    <a:pt x="5462" y="2681"/>
                  </a:lnTo>
                  <a:lnTo>
                    <a:pt x="5462" y="2635"/>
                  </a:lnTo>
                  <a:lnTo>
                    <a:pt x="5463" y="2800"/>
                  </a:lnTo>
                  <a:lnTo>
                    <a:pt x="5464" y="2640"/>
                  </a:lnTo>
                  <a:lnTo>
                    <a:pt x="5464" y="2691"/>
                  </a:lnTo>
                  <a:lnTo>
                    <a:pt x="5465" y="2543"/>
                  </a:lnTo>
                  <a:lnTo>
                    <a:pt x="5466" y="2801"/>
                  </a:lnTo>
                  <a:lnTo>
                    <a:pt x="5467" y="2457"/>
                  </a:lnTo>
                  <a:lnTo>
                    <a:pt x="5468" y="2784"/>
                  </a:lnTo>
                  <a:lnTo>
                    <a:pt x="5468" y="2539"/>
                  </a:lnTo>
                  <a:lnTo>
                    <a:pt x="5469" y="2564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45" name="Rectangle 5"/>
            <p:cNvSpPr>
              <a:spLocks noChangeArrowheads="1"/>
            </p:cNvSpPr>
            <p:nvPr/>
          </p:nvSpPr>
          <p:spPr bwMode="auto">
            <a:xfrm>
              <a:off x="5264" y="3273"/>
              <a:ext cx="4" cy="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646" name="Rectangle 6"/>
            <p:cNvSpPr>
              <a:spLocks noChangeArrowheads="1"/>
            </p:cNvSpPr>
            <p:nvPr/>
          </p:nvSpPr>
          <p:spPr bwMode="auto">
            <a:xfrm>
              <a:off x="773" y="3327"/>
              <a:ext cx="3" cy="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2647" name="Freeform 7"/>
            <p:cNvSpPr>
              <a:spLocks/>
            </p:cNvSpPr>
            <p:nvPr/>
          </p:nvSpPr>
          <p:spPr bwMode="auto">
            <a:xfrm>
              <a:off x="825" y="1434"/>
              <a:ext cx="26" cy="50"/>
            </a:xfrm>
            <a:custGeom>
              <a:avLst/>
              <a:gdLst>
                <a:gd name="T0" fmla="*/ 2 w 31"/>
                <a:gd name="T1" fmla="*/ 14 h 60"/>
                <a:gd name="T2" fmla="*/ 2 w 31"/>
                <a:gd name="T3" fmla="*/ 11 h 60"/>
                <a:gd name="T4" fmla="*/ 4 w 31"/>
                <a:gd name="T5" fmla="*/ 6 h 60"/>
                <a:gd name="T6" fmla="*/ 6 w 31"/>
                <a:gd name="T7" fmla="*/ 3 h 60"/>
                <a:gd name="T8" fmla="*/ 11 w 31"/>
                <a:gd name="T9" fmla="*/ 0 h 60"/>
                <a:gd name="T10" fmla="*/ 20 w 31"/>
                <a:gd name="T11" fmla="*/ 0 h 60"/>
                <a:gd name="T12" fmla="*/ 26 w 31"/>
                <a:gd name="T13" fmla="*/ 6 h 60"/>
                <a:gd name="T14" fmla="*/ 26 w 31"/>
                <a:gd name="T15" fmla="*/ 23 h 60"/>
                <a:gd name="T16" fmla="*/ 0 w 31"/>
                <a:gd name="T17" fmla="*/ 60 h 60"/>
                <a:gd name="T18" fmla="*/ 31 w 31"/>
                <a:gd name="T1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60">
                  <a:moveTo>
                    <a:pt x="2" y="14"/>
                  </a:moveTo>
                  <a:lnTo>
                    <a:pt x="2" y="11"/>
                  </a:lnTo>
                  <a:lnTo>
                    <a:pt x="4" y="6"/>
                  </a:lnTo>
                  <a:lnTo>
                    <a:pt x="6" y="3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26" y="6"/>
                  </a:lnTo>
                  <a:lnTo>
                    <a:pt x="26" y="23"/>
                  </a:lnTo>
                  <a:lnTo>
                    <a:pt x="0" y="60"/>
                  </a:lnTo>
                  <a:lnTo>
                    <a:pt x="31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48" name="Line 8"/>
            <p:cNvSpPr>
              <a:spLocks noChangeShapeType="1"/>
            </p:cNvSpPr>
            <p:nvPr/>
          </p:nvSpPr>
          <p:spPr bwMode="auto">
            <a:xfrm flipH="1">
              <a:off x="887" y="1434"/>
              <a:ext cx="18" cy="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49" name="Line 9"/>
            <p:cNvSpPr>
              <a:spLocks noChangeShapeType="1"/>
            </p:cNvSpPr>
            <p:nvPr/>
          </p:nvSpPr>
          <p:spPr bwMode="auto">
            <a:xfrm>
              <a:off x="880" y="1434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50" name="Freeform 10"/>
            <p:cNvSpPr>
              <a:spLocks/>
            </p:cNvSpPr>
            <p:nvPr/>
          </p:nvSpPr>
          <p:spPr bwMode="auto">
            <a:xfrm>
              <a:off x="934" y="1434"/>
              <a:ext cx="25" cy="50"/>
            </a:xfrm>
            <a:custGeom>
              <a:avLst/>
              <a:gdLst>
                <a:gd name="T0" fmla="*/ 11 w 31"/>
                <a:gd name="T1" fmla="*/ 0 h 60"/>
                <a:gd name="T2" fmla="*/ 4 w 31"/>
                <a:gd name="T3" fmla="*/ 3 h 60"/>
                <a:gd name="T4" fmla="*/ 4 w 31"/>
                <a:gd name="T5" fmla="*/ 20 h 60"/>
                <a:gd name="T6" fmla="*/ 24 w 31"/>
                <a:gd name="T7" fmla="*/ 29 h 60"/>
                <a:gd name="T8" fmla="*/ 31 w 31"/>
                <a:gd name="T9" fmla="*/ 40 h 60"/>
                <a:gd name="T10" fmla="*/ 26 w 31"/>
                <a:gd name="T11" fmla="*/ 57 h 60"/>
                <a:gd name="T12" fmla="*/ 11 w 31"/>
                <a:gd name="T13" fmla="*/ 60 h 60"/>
                <a:gd name="T14" fmla="*/ 4 w 31"/>
                <a:gd name="T15" fmla="*/ 57 h 60"/>
                <a:gd name="T16" fmla="*/ 0 w 31"/>
                <a:gd name="T17" fmla="*/ 48 h 60"/>
                <a:gd name="T18" fmla="*/ 0 w 31"/>
                <a:gd name="T19" fmla="*/ 40 h 60"/>
                <a:gd name="T20" fmla="*/ 2 w 31"/>
                <a:gd name="T21" fmla="*/ 34 h 60"/>
                <a:gd name="T22" fmla="*/ 7 w 31"/>
                <a:gd name="T23" fmla="*/ 29 h 60"/>
                <a:gd name="T24" fmla="*/ 13 w 31"/>
                <a:gd name="T25" fmla="*/ 26 h 60"/>
                <a:gd name="T26" fmla="*/ 26 w 31"/>
                <a:gd name="T27" fmla="*/ 20 h 60"/>
                <a:gd name="T28" fmla="*/ 29 w 31"/>
                <a:gd name="T29" fmla="*/ 14 h 60"/>
                <a:gd name="T30" fmla="*/ 29 w 31"/>
                <a:gd name="T31" fmla="*/ 9 h 60"/>
                <a:gd name="T32" fmla="*/ 26 w 31"/>
                <a:gd name="T33" fmla="*/ 3 h 60"/>
                <a:gd name="T34" fmla="*/ 11 w 31"/>
                <a:gd name="T3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60">
                  <a:moveTo>
                    <a:pt x="11" y="0"/>
                  </a:moveTo>
                  <a:lnTo>
                    <a:pt x="4" y="3"/>
                  </a:lnTo>
                  <a:lnTo>
                    <a:pt x="4" y="20"/>
                  </a:lnTo>
                  <a:lnTo>
                    <a:pt x="24" y="29"/>
                  </a:lnTo>
                  <a:lnTo>
                    <a:pt x="31" y="40"/>
                  </a:lnTo>
                  <a:lnTo>
                    <a:pt x="26" y="57"/>
                  </a:lnTo>
                  <a:lnTo>
                    <a:pt x="11" y="60"/>
                  </a:lnTo>
                  <a:lnTo>
                    <a:pt x="4" y="57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7" y="29"/>
                  </a:lnTo>
                  <a:lnTo>
                    <a:pt x="13" y="26"/>
                  </a:lnTo>
                  <a:lnTo>
                    <a:pt x="26" y="20"/>
                  </a:lnTo>
                  <a:lnTo>
                    <a:pt x="29" y="14"/>
                  </a:lnTo>
                  <a:lnTo>
                    <a:pt x="29" y="9"/>
                  </a:lnTo>
                  <a:lnTo>
                    <a:pt x="26" y="3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51" name="Freeform 11"/>
            <p:cNvSpPr>
              <a:spLocks/>
            </p:cNvSpPr>
            <p:nvPr/>
          </p:nvSpPr>
          <p:spPr bwMode="auto">
            <a:xfrm>
              <a:off x="988" y="1434"/>
              <a:ext cx="26" cy="50"/>
            </a:xfrm>
            <a:custGeom>
              <a:avLst/>
              <a:gdLst>
                <a:gd name="T0" fmla="*/ 5 w 31"/>
                <a:gd name="T1" fmla="*/ 0 h 60"/>
                <a:gd name="T2" fmla="*/ 29 w 31"/>
                <a:gd name="T3" fmla="*/ 0 h 60"/>
                <a:gd name="T4" fmla="*/ 16 w 31"/>
                <a:gd name="T5" fmla="*/ 23 h 60"/>
                <a:gd name="T6" fmla="*/ 27 w 31"/>
                <a:gd name="T7" fmla="*/ 26 h 60"/>
                <a:gd name="T8" fmla="*/ 31 w 31"/>
                <a:gd name="T9" fmla="*/ 43 h 60"/>
                <a:gd name="T10" fmla="*/ 24 w 31"/>
                <a:gd name="T11" fmla="*/ 57 h 60"/>
                <a:gd name="T12" fmla="*/ 11 w 31"/>
                <a:gd name="T13" fmla="*/ 60 h 60"/>
                <a:gd name="T14" fmla="*/ 5 w 31"/>
                <a:gd name="T15" fmla="*/ 57 h 60"/>
                <a:gd name="T16" fmla="*/ 0 w 31"/>
                <a:gd name="T17" fmla="*/ 4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60">
                  <a:moveTo>
                    <a:pt x="5" y="0"/>
                  </a:moveTo>
                  <a:lnTo>
                    <a:pt x="29" y="0"/>
                  </a:lnTo>
                  <a:lnTo>
                    <a:pt x="16" y="23"/>
                  </a:lnTo>
                  <a:lnTo>
                    <a:pt x="27" y="26"/>
                  </a:lnTo>
                  <a:lnTo>
                    <a:pt x="31" y="43"/>
                  </a:lnTo>
                  <a:lnTo>
                    <a:pt x="24" y="57"/>
                  </a:lnTo>
                  <a:lnTo>
                    <a:pt x="11" y="60"/>
                  </a:lnTo>
                  <a:lnTo>
                    <a:pt x="5" y="57"/>
                  </a:lnTo>
                  <a:lnTo>
                    <a:pt x="0" y="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52" name="Freeform 12"/>
            <p:cNvSpPr>
              <a:spLocks/>
            </p:cNvSpPr>
            <p:nvPr/>
          </p:nvSpPr>
          <p:spPr bwMode="auto">
            <a:xfrm>
              <a:off x="1056" y="1472"/>
              <a:ext cx="1" cy="4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5 h 5"/>
                <a:gd name="T4" fmla="*/ 2 w 2"/>
                <a:gd name="T5" fmla="*/ 2 h 5"/>
                <a:gd name="T6" fmla="*/ 0 w 2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5"/>
                  </a:lnTo>
                  <a:lnTo>
                    <a:pt x="2" y="2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53" name="Freeform 13"/>
            <p:cNvSpPr>
              <a:spLocks/>
            </p:cNvSpPr>
            <p:nvPr/>
          </p:nvSpPr>
          <p:spPr bwMode="auto">
            <a:xfrm>
              <a:off x="1103" y="1434"/>
              <a:ext cx="9" cy="50"/>
            </a:xfrm>
            <a:custGeom>
              <a:avLst/>
              <a:gdLst>
                <a:gd name="T0" fmla="*/ 0 w 11"/>
                <a:gd name="T1" fmla="*/ 11 h 60"/>
                <a:gd name="T2" fmla="*/ 4 w 11"/>
                <a:gd name="T3" fmla="*/ 9 h 60"/>
                <a:gd name="T4" fmla="*/ 11 w 11"/>
                <a:gd name="T5" fmla="*/ 0 h 60"/>
                <a:gd name="T6" fmla="*/ 11 w 11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60">
                  <a:moveTo>
                    <a:pt x="0" y="11"/>
                  </a:moveTo>
                  <a:lnTo>
                    <a:pt x="4" y="9"/>
                  </a:lnTo>
                  <a:lnTo>
                    <a:pt x="11" y="0"/>
                  </a:lnTo>
                  <a:lnTo>
                    <a:pt x="11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54" name="Freeform 14"/>
            <p:cNvSpPr>
              <a:spLocks/>
            </p:cNvSpPr>
            <p:nvPr/>
          </p:nvSpPr>
          <p:spPr bwMode="auto">
            <a:xfrm>
              <a:off x="1152" y="1434"/>
              <a:ext cx="25" cy="50"/>
            </a:xfrm>
            <a:custGeom>
              <a:avLst/>
              <a:gdLst>
                <a:gd name="T0" fmla="*/ 11 w 31"/>
                <a:gd name="T1" fmla="*/ 0 h 60"/>
                <a:gd name="T2" fmla="*/ 4 w 31"/>
                <a:gd name="T3" fmla="*/ 3 h 60"/>
                <a:gd name="T4" fmla="*/ 4 w 31"/>
                <a:gd name="T5" fmla="*/ 20 h 60"/>
                <a:gd name="T6" fmla="*/ 24 w 31"/>
                <a:gd name="T7" fmla="*/ 29 h 60"/>
                <a:gd name="T8" fmla="*/ 31 w 31"/>
                <a:gd name="T9" fmla="*/ 40 h 60"/>
                <a:gd name="T10" fmla="*/ 26 w 31"/>
                <a:gd name="T11" fmla="*/ 57 h 60"/>
                <a:gd name="T12" fmla="*/ 11 w 31"/>
                <a:gd name="T13" fmla="*/ 60 h 60"/>
                <a:gd name="T14" fmla="*/ 4 w 31"/>
                <a:gd name="T15" fmla="*/ 57 h 60"/>
                <a:gd name="T16" fmla="*/ 0 w 31"/>
                <a:gd name="T17" fmla="*/ 48 h 60"/>
                <a:gd name="T18" fmla="*/ 0 w 31"/>
                <a:gd name="T19" fmla="*/ 40 h 60"/>
                <a:gd name="T20" fmla="*/ 2 w 31"/>
                <a:gd name="T21" fmla="*/ 34 h 60"/>
                <a:gd name="T22" fmla="*/ 6 w 31"/>
                <a:gd name="T23" fmla="*/ 29 h 60"/>
                <a:gd name="T24" fmla="*/ 13 w 31"/>
                <a:gd name="T25" fmla="*/ 26 h 60"/>
                <a:gd name="T26" fmla="*/ 26 w 31"/>
                <a:gd name="T27" fmla="*/ 20 h 60"/>
                <a:gd name="T28" fmla="*/ 28 w 31"/>
                <a:gd name="T29" fmla="*/ 14 h 60"/>
                <a:gd name="T30" fmla="*/ 28 w 31"/>
                <a:gd name="T31" fmla="*/ 9 h 60"/>
                <a:gd name="T32" fmla="*/ 26 w 31"/>
                <a:gd name="T33" fmla="*/ 3 h 60"/>
                <a:gd name="T34" fmla="*/ 11 w 31"/>
                <a:gd name="T3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60">
                  <a:moveTo>
                    <a:pt x="11" y="0"/>
                  </a:moveTo>
                  <a:lnTo>
                    <a:pt x="4" y="3"/>
                  </a:lnTo>
                  <a:lnTo>
                    <a:pt x="4" y="20"/>
                  </a:lnTo>
                  <a:lnTo>
                    <a:pt x="24" y="29"/>
                  </a:lnTo>
                  <a:lnTo>
                    <a:pt x="31" y="40"/>
                  </a:lnTo>
                  <a:lnTo>
                    <a:pt x="26" y="57"/>
                  </a:lnTo>
                  <a:lnTo>
                    <a:pt x="11" y="60"/>
                  </a:lnTo>
                  <a:lnTo>
                    <a:pt x="4" y="57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6" y="29"/>
                  </a:lnTo>
                  <a:lnTo>
                    <a:pt x="13" y="26"/>
                  </a:lnTo>
                  <a:lnTo>
                    <a:pt x="26" y="20"/>
                  </a:lnTo>
                  <a:lnTo>
                    <a:pt x="28" y="14"/>
                  </a:lnTo>
                  <a:lnTo>
                    <a:pt x="28" y="9"/>
                  </a:lnTo>
                  <a:lnTo>
                    <a:pt x="26" y="3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55" name="Freeform 15"/>
            <p:cNvSpPr>
              <a:spLocks/>
            </p:cNvSpPr>
            <p:nvPr/>
          </p:nvSpPr>
          <p:spPr bwMode="auto">
            <a:xfrm>
              <a:off x="1206" y="1434"/>
              <a:ext cx="26" cy="50"/>
            </a:xfrm>
            <a:custGeom>
              <a:avLst/>
              <a:gdLst>
                <a:gd name="T0" fmla="*/ 13 w 31"/>
                <a:gd name="T1" fmla="*/ 0 h 60"/>
                <a:gd name="T2" fmla="*/ 6 w 31"/>
                <a:gd name="T3" fmla="*/ 3 h 60"/>
                <a:gd name="T4" fmla="*/ 0 w 31"/>
                <a:gd name="T5" fmla="*/ 26 h 60"/>
                <a:gd name="T6" fmla="*/ 2 w 31"/>
                <a:gd name="T7" fmla="*/ 48 h 60"/>
                <a:gd name="T8" fmla="*/ 6 w 31"/>
                <a:gd name="T9" fmla="*/ 57 h 60"/>
                <a:gd name="T10" fmla="*/ 13 w 31"/>
                <a:gd name="T11" fmla="*/ 60 h 60"/>
                <a:gd name="T12" fmla="*/ 24 w 31"/>
                <a:gd name="T13" fmla="*/ 57 h 60"/>
                <a:gd name="T14" fmla="*/ 28 w 31"/>
                <a:gd name="T15" fmla="*/ 48 h 60"/>
                <a:gd name="T16" fmla="*/ 31 w 31"/>
                <a:gd name="T17" fmla="*/ 34 h 60"/>
                <a:gd name="T18" fmla="*/ 31 w 31"/>
                <a:gd name="T19" fmla="*/ 26 h 60"/>
                <a:gd name="T20" fmla="*/ 28 w 31"/>
                <a:gd name="T21" fmla="*/ 11 h 60"/>
                <a:gd name="T22" fmla="*/ 24 w 31"/>
                <a:gd name="T23" fmla="*/ 3 h 60"/>
                <a:gd name="T24" fmla="*/ 17 w 31"/>
                <a:gd name="T25" fmla="*/ 0 h 60"/>
                <a:gd name="T26" fmla="*/ 13 w 31"/>
                <a:gd name="T2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60">
                  <a:moveTo>
                    <a:pt x="13" y="0"/>
                  </a:moveTo>
                  <a:lnTo>
                    <a:pt x="6" y="3"/>
                  </a:lnTo>
                  <a:lnTo>
                    <a:pt x="0" y="26"/>
                  </a:lnTo>
                  <a:lnTo>
                    <a:pt x="2" y="48"/>
                  </a:lnTo>
                  <a:lnTo>
                    <a:pt x="6" y="57"/>
                  </a:lnTo>
                  <a:lnTo>
                    <a:pt x="13" y="60"/>
                  </a:lnTo>
                  <a:lnTo>
                    <a:pt x="24" y="57"/>
                  </a:lnTo>
                  <a:lnTo>
                    <a:pt x="28" y="48"/>
                  </a:lnTo>
                  <a:lnTo>
                    <a:pt x="31" y="34"/>
                  </a:lnTo>
                  <a:lnTo>
                    <a:pt x="31" y="26"/>
                  </a:lnTo>
                  <a:lnTo>
                    <a:pt x="28" y="11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56" name="Freeform 16"/>
            <p:cNvSpPr>
              <a:spLocks/>
            </p:cNvSpPr>
            <p:nvPr/>
          </p:nvSpPr>
          <p:spPr bwMode="auto">
            <a:xfrm>
              <a:off x="1126" y="2411"/>
              <a:ext cx="25" cy="49"/>
            </a:xfrm>
            <a:custGeom>
              <a:avLst/>
              <a:gdLst>
                <a:gd name="T0" fmla="*/ 2 w 30"/>
                <a:gd name="T1" fmla="*/ 14 h 59"/>
                <a:gd name="T2" fmla="*/ 2 w 30"/>
                <a:gd name="T3" fmla="*/ 11 h 59"/>
                <a:gd name="T4" fmla="*/ 4 w 30"/>
                <a:gd name="T5" fmla="*/ 5 h 59"/>
                <a:gd name="T6" fmla="*/ 11 w 30"/>
                <a:gd name="T7" fmla="*/ 0 h 59"/>
                <a:gd name="T8" fmla="*/ 19 w 30"/>
                <a:gd name="T9" fmla="*/ 0 h 59"/>
                <a:gd name="T10" fmla="*/ 24 w 30"/>
                <a:gd name="T11" fmla="*/ 2 h 59"/>
                <a:gd name="T12" fmla="*/ 28 w 30"/>
                <a:gd name="T13" fmla="*/ 17 h 59"/>
                <a:gd name="T14" fmla="*/ 22 w 30"/>
                <a:gd name="T15" fmla="*/ 31 h 59"/>
                <a:gd name="T16" fmla="*/ 0 w 30"/>
                <a:gd name="T17" fmla="*/ 59 h 59"/>
                <a:gd name="T18" fmla="*/ 30 w 30"/>
                <a:gd name="T1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59">
                  <a:moveTo>
                    <a:pt x="2" y="14"/>
                  </a:moveTo>
                  <a:lnTo>
                    <a:pt x="2" y="11"/>
                  </a:lnTo>
                  <a:lnTo>
                    <a:pt x="4" y="5"/>
                  </a:lnTo>
                  <a:lnTo>
                    <a:pt x="11" y="0"/>
                  </a:lnTo>
                  <a:lnTo>
                    <a:pt x="19" y="0"/>
                  </a:lnTo>
                  <a:lnTo>
                    <a:pt x="24" y="2"/>
                  </a:lnTo>
                  <a:lnTo>
                    <a:pt x="28" y="17"/>
                  </a:lnTo>
                  <a:lnTo>
                    <a:pt x="22" y="31"/>
                  </a:lnTo>
                  <a:lnTo>
                    <a:pt x="0" y="59"/>
                  </a:lnTo>
                  <a:lnTo>
                    <a:pt x="30" y="5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57" name="Line 17"/>
            <p:cNvSpPr>
              <a:spLocks noChangeShapeType="1"/>
            </p:cNvSpPr>
            <p:nvPr/>
          </p:nvSpPr>
          <p:spPr bwMode="auto">
            <a:xfrm flipH="1">
              <a:off x="1188" y="2411"/>
              <a:ext cx="18" cy="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58" name="Line 18"/>
            <p:cNvSpPr>
              <a:spLocks noChangeShapeType="1"/>
            </p:cNvSpPr>
            <p:nvPr/>
          </p:nvSpPr>
          <p:spPr bwMode="auto">
            <a:xfrm>
              <a:off x="1181" y="2411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59" name="Freeform 19"/>
            <p:cNvSpPr>
              <a:spLocks/>
            </p:cNvSpPr>
            <p:nvPr/>
          </p:nvSpPr>
          <p:spPr bwMode="auto">
            <a:xfrm>
              <a:off x="1235" y="2411"/>
              <a:ext cx="24" cy="49"/>
            </a:xfrm>
            <a:custGeom>
              <a:avLst/>
              <a:gdLst>
                <a:gd name="T0" fmla="*/ 29 w 29"/>
                <a:gd name="T1" fmla="*/ 19 h 59"/>
                <a:gd name="T2" fmla="*/ 22 w 29"/>
                <a:gd name="T3" fmla="*/ 34 h 59"/>
                <a:gd name="T4" fmla="*/ 15 w 29"/>
                <a:gd name="T5" fmla="*/ 37 h 59"/>
                <a:gd name="T6" fmla="*/ 6 w 29"/>
                <a:gd name="T7" fmla="*/ 34 h 59"/>
                <a:gd name="T8" fmla="*/ 0 w 29"/>
                <a:gd name="T9" fmla="*/ 17 h 59"/>
                <a:gd name="T10" fmla="*/ 6 w 29"/>
                <a:gd name="T11" fmla="*/ 2 h 59"/>
                <a:gd name="T12" fmla="*/ 13 w 29"/>
                <a:gd name="T13" fmla="*/ 0 h 59"/>
                <a:gd name="T14" fmla="*/ 22 w 29"/>
                <a:gd name="T15" fmla="*/ 2 h 59"/>
                <a:gd name="T16" fmla="*/ 26 w 29"/>
                <a:gd name="T17" fmla="*/ 8 h 59"/>
                <a:gd name="T18" fmla="*/ 29 w 29"/>
                <a:gd name="T19" fmla="*/ 19 h 59"/>
                <a:gd name="T20" fmla="*/ 26 w 29"/>
                <a:gd name="T21" fmla="*/ 48 h 59"/>
                <a:gd name="T22" fmla="*/ 22 w 29"/>
                <a:gd name="T23" fmla="*/ 56 h 59"/>
                <a:gd name="T24" fmla="*/ 15 w 29"/>
                <a:gd name="T25" fmla="*/ 59 h 59"/>
                <a:gd name="T26" fmla="*/ 11 w 29"/>
                <a:gd name="T27" fmla="*/ 59 h 59"/>
                <a:gd name="T28" fmla="*/ 4 w 29"/>
                <a:gd name="T29" fmla="*/ 56 h 59"/>
                <a:gd name="T30" fmla="*/ 2 w 29"/>
                <a:gd name="T31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59">
                  <a:moveTo>
                    <a:pt x="29" y="19"/>
                  </a:moveTo>
                  <a:lnTo>
                    <a:pt x="22" y="34"/>
                  </a:lnTo>
                  <a:lnTo>
                    <a:pt x="15" y="37"/>
                  </a:lnTo>
                  <a:lnTo>
                    <a:pt x="6" y="34"/>
                  </a:lnTo>
                  <a:lnTo>
                    <a:pt x="0" y="17"/>
                  </a:lnTo>
                  <a:lnTo>
                    <a:pt x="6" y="2"/>
                  </a:lnTo>
                  <a:lnTo>
                    <a:pt x="13" y="0"/>
                  </a:lnTo>
                  <a:lnTo>
                    <a:pt x="22" y="2"/>
                  </a:lnTo>
                  <a:lnTo>
                    <a:pt x="26" y="8"/>
                  </a:lnTo>
                  <a:lnTo>
                    <a:pt x="29" y="19"/>
                  </a:lnTo>
                  <a:lnTo>
                    <a:pt x="26" y="48"/>
                  </a:lnTo>
                  <a:lnTo>
                    <a:pt x="22" y="56"/>
                  </a:lnTo>
                  <a:lnTo>
                    <a:pt x="15" y="59"/>
                  </a:lnTo>
                  <a:lnTo>
                    <a:pt x="11" y="59"/>
                  </a:lnTo>
                  <a:lnTo>
                    <a:pt x="4" y="56"/>
                  </a:lnTo>
                  <a:lnTo>
                    <a:pt x="2" y="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60" name="Freeform 20"/>
            <p:cNvSpPr>
              <a:spLocks/>
            </p:cNvSpPr>
            <p:nvPr/>
          </p:nvSpPr>
          <p:spPr bwMode="auto">
            <a:xfrm>
              <a:off x="1289" y="2411"/>
              <a:ext cx="26" cy="49"/>
            </a:xfrm>
            <a:custGeom>
              <a:avLst/>
              <a:gdLst>
                <a:gd name="T0" fmla="*/ 26 w 31"/>
                <a:gd name="T1" fmla="*/ 0 h 59"/>
                <a:gd name="T2" fmla="*/ 4 w 31"/>
                <a:gd name="T3" fmla="*/ 0 h 59"/>
                <a:gd name="T4" fmla="*/ 2 w 31"/>
                <a:gd name="T5" fmla="*/ 25 h 59"/>
                <a:gd name="T6" fmla="*/ 4 w 31"/>
                <a:gd name="T7" fmla="*/ 22 h 59"/>
                <a:gd name="T8" fmla="*/ 18 w 31"/>
                <a:gd name="T9" fmla="*/ 19 h 59"/>
                <a:gd name="T10" fmla="*/ 24 w 31"/>
                <a:gd name="T11" fmla="*/ 22 h 59"/>
                <a:gd name="T12" fmla="*/ 29 w 31"/>
                <a:gd name="T13" fmla="*/ 28 h 59"/>
                <a:gd name="T14" fmla="*/ 31 w 31"/>
                <a:gd name="T15" fmla="*/ 37 h 59"/>
                <a:gd name="T16" fmla="*/ 31 w 31"/>
                <a:gd name="T17" fmla="*/ 42 h 59"/>
                <a:gd name="T18" fmla="*/ 24 w 31"/>
                <a:gd name="T19" fmla="*/ 56 h 59"/>
                <a:gd name="T20" fmla="*/ 18 w 31"/>
                <a:gd name="T21" fmla="*/ 59 h 59"/>
                <a:gd name="T22" fmla="*/ 11 w 31"/>
                <a:gd name="T23" fmla="*/ 59 h 59"/>
                <a:gd name="T24" fmla="*/ 4 w 31"/>
                <a:gd name="T25" fmla="*/ 56 h 59"/>
                <a:gd name="T26" fmla="*/ 0 w 31"/>
                <a:gd name="T27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59">
                  <a:moveTo>
                    <a:pt x="26" y="0"/>
                  </a:moveTo>
                  <a:lnTo>
                    <a:pt x="4" y="0"/>
                  </a:lnTo>
                  <a:lnTo>
                    <a:pt x="2" y="25"/>
                  </a:lnTo>
                  <a:lnTo>
                    <a:pt x="4" y="22"/>
                  </a:lnTo>
                  <a:lnTo>
                    <a:pt x="18" y="19"/>
                  </a:lnTo>
                  <a:lnTo>
                    <a:pt x="24" y="22"/>
                  </a:lnTo>
                  <a:lnTo>
                    <a:pt x="29" y="28"/>
                  </a:lnTo>
                  <a:lnTo>
                    <a:pt x="31" y="37"/>
                  </a:lnTo>
                  <a:lnTo>
                    <a:pt x="31" y="42"/>
                  </a:lnTo>
                  <a:lnTo>
                    <a:pt x="24" y="56"/>
                  </a:lnTo>
                  <a:lnTo>
                    <a:pt x="18" y="59"/>
                  </a:lnTo>
                  <a:lnTo>
                    <a:pt x="11" y="59"/>
                  </a:lnTo>
                  <a:lnTo>
                    <a:pt x="4" y="56"/>
                  </a:lnTo>
                  <a:lnTo>
                    <a:pt x="0" y="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61" name="Freeform 21"/>
            <p:cNvSpPr>
              <a:spLocks/>
            </p:cNvSpPr>
            <p:nvPr/>
          </p:nvSpPr>
          <p:spPr bwMode="auto">
            <a:xfrm>
              <a:off x="1354" y="2448"/>
              <a:ext cx="3" cy="5"/>
            </a:xfrm>
            <a:custGeom>
              <a:avLst/>
              <a:gdLst>
                <a:gd name="T0" fmla="*/ 3 w 3"/>
                <a:gd name="T1" fmla="*/ 0 h 6"/>
                <a:gd name="T2" fmla="*/ 0 w 3"/>
                <a:gd name="T3" fmla="*/ 3 h 6"/>
                <a:gd name="T4" fmla="*/ 3 w 3"/>
                <a:gd name="T5" fmla="*/ 6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0" y="3"/>
                  </a:lnTo>
                  <a:lnTo>
                    <a:pt x="3" y="6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62" name="Freeform 22"/>
            <p:cNvSpPr>
              <a:spLocks/>
            </p:cNvSpPr>
            <p:nvPr/>
          </p:nvSpPr>
          <p:spPr bwMode="auto">
            <a:xfrm>
              <a:off x="1403" y="2411"/>
              <a:ext cx="9" cy="49"/>
            </a:xfrm>
            <a:custGeom>
              <a:avLst/>
              <a:gdLst>
                <a:gd name="T0" fmla="*/ 0 w 11"/>
                <a:gd name="T1" fmla="*/ 11 h 59"/>
                <a:gd name="T2" fmla="*/ 11 w 11"/>
                <a:gd name="T3" fmla="*/ 0 h 59"/>
                <a:gd name="T4" fmla="*/ 11 w 11"/>
                <a:gd name="T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9">
                  <a:moveTo>
                    <a:pt x="0" y="11"/>
                  </a:moveTo>
                  <a:lnTo>
                    <a:pt x="11" y="0"/>
                  </a:lnTo>
                  <a:lnTo>
                    <a:pt x="11" y="5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63" name="Freeform 23"/>
            <p:cNvSpPr>
              <a:spLocks/>
            </p:cNvSpPr>
            <p:nvPr/>
          </p:nvSpPr>
          <p:spPr bwMode="auto">
            <a:xfrm>
              <a:off x="1453" y="2411"/>
              <a:ext cx="23" cy="49"/>
            </a:xfrm>
            <a:custGeom>
              <a:avLst/>
              <a:gdLst>
                <a:gd name="T0" fmla="*/ 28 w 28"/>
                <a:gd name="T1" fmla="*/ 19 h 59"/>
                <a:gd name="T2" fmla="*/ 22 w 28"/>
                <a:gd name="T3" fmla="*/ 34 h 59"/>
                <a:gd name="T4" fmla="*/ 15 w 28"/>
                <a:gd name="T5" fmla="*/ 37 h 59"/>
                <a:gd name="T6" fmla="*/ 13 w 28"/>
                <a:gd name="T7" fmla="*/ 37 h 59"/>
                <a:gd name="T8" fmla="*/ 6 w 28"/>
                <a:gd name="T9" fmla="*/ 34 h 59"/>
                <a:gd name="T10" fmla="*/ 0 w 28"/>
                <a:gd name="T11" fmla="*/ 17 h 59"/>
                <a:gd name="T12" fmla="*/ 6 w 28"/>
                <a:gd name="T13" fmla="*/ 2 h 59"/>
                <a:gd name="T14" fmla="*/ 15 w 28"/>
                <a:gd name="T15" fmla="*/ 0 h 59"/>
                <a:gd name="T16" fmla="*/ 22 w 28"/>
                <a:gd name="T17" fmla="*/ 2 h 59"/>
                <a:gd name="T18" fmla="*/ 26 w 28"/>
                <a:gd name="T19" fmla="*/ 8 h 59"/>
                <a:gd name="T20" fmla="*/ 28 w 28"/>
                <a:gd name="T21" fmla="*/ 19 h 59"/>
                <a:gd name="T22" fmla="*/ 26 w 28"/>
                <a:gd name="T23" fmla="*/ 48 h 59"/>
                <a:gd name="T24" fmla="*/ 22 w 28"/>
                <a:gd name="T25" fmla="*/ 56 h 59"/>
                <a:gd name="T26" fmla="*/ 15 w 28"/>
                <a:gd name="T27" fmla="*/ 59 h 59"/>
                <a:gd name="T28" fmla="*/ 11 w 28"/>
                <a:gd name="T29" fmla="*/ 59 h 59"/>
                <a:gd name="T30" fmla="*/ 4 w 28"/>
                <a:gd name="T31" fmla="*/ 56 h 59"/>
                <a:gd name="T32" fmla="*/ 2 w 28"/>
                <a:gd name="T33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59">
                  <a:moveTo>
                    <a:pt x="28" y="19"/>
                  </a:moveTo>
                  <a:lnTo>
                    <a:pt x="22" y="34"/>
                  </a:lnTo>
                  <a:lnTo>
                    <a:pt x="15" y="37"/>
                  </a:lnTo>
                  <a:lnTo>
                    <a:pt x="13" y="37"/>
                  </a:lnTo>
                  <a:lnTo>
                    <a:pt x="6" y="34"/>
                  </a:lnTo>
                  <a:lnTo>
                    <a:pt x="0" y="17"/>
                  </a:lnTo>
                  <a:lnTo>
                    <a:pt x="6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8"/>
                  </a:lnTo>
                  <a:lnTo>
                    <a:pt x="28" y="19"/>
                  </a:lnTo>
                  <a:lnTo>
                    <a:pt x="26" y="48"/>
                  </a:lnTo>
                  <a:lnTo>
                    <a:pt x="22" y="56"/>
                  </a:lnTo>
                  <a:lnTo>
                    <a:pt x="15" y="59"/>
                  </a:lnTo>
                  <a:lnTo>
                    <a:pt x="11" y="59"/>
                  </a:lnTo>
                  <a:lnTo>
                    <a:pt x="4" y="56"/>
                  </a:lnTo>
                  <a:lnTo>
                    <a:pt x="2" y="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64" name="Freeform 24"/>
            <p:cNvSpPr>
              <a:spLocks/>
            </p:cNvSpPr>
            <p:nvPr/>
          </p:nvSpPr>
          <p:spPr bwMode="auto">
            <a:xfrm>
              <a:off x="1507" y="2411"/>
              <a:ext cx="23" cy="49"/>
            </a:xfrm>
            <a:custGeom>
              <a:avLst/>
              <a:gdLst>
                <a:gd name="T0" fmla="*/ 28 w 28"/>
                <a:gd name="T1" fmla="*/ 19 h 59"/>
                <a:gd name="T2" fmla="*/ 22 w 28"/>
                <a:gd name="T3" fmla="*/ 34 h 59"/>
                <a:gd name="T4" fmla="*/ 15 w 28"/>
                <a:gd name="T5" fmla="*/ 37 h 59"/>
                <a:gd name="T6" fmla="*/ 13 w 28"/>
                <a:gd name="T7" fmla="*/ 37 h 59"/>
                <a:gd name="T8" fmla="*/ 6 w 28"/>
                <a:gd name="T9" fmla="*/ 34 h 59"/>
                <a:gd name="T10" fmla="*/ 0 w 28"/>
                <a:gd name="T11" fmla="*/ 17 h 59"/>
                <a:gd name="T12" fmla="*/ 6 w 28"/>
                <a:gd name="T13" fmla="*/ 2 h 59"/>
                <a:gd name="T14" fmla="*/ 15 w 28"/>
                <a:gd name="T15" fmla="*/ 0 h 59"/>
                <a:gd name="T16" fmla="*/ 22 w 28"/>
                <a:gd name="T17" fmla="*/ 2 h 59"/>
                <a:gd name="T18" fmla="*/ 26 w 28"/>
                <a:gd name="T19" fmla="*/ 8 h 59"/>
                <a:gd name="T20" fmla="*/ 28 w 28"/>
                <a:gd name="T21" fmla="*/ 19 h 59"/>
                <a:gd name="T22" fmla="*/ 26 w 28"/>
                <a:gd name="T23" fmla="*/ 48 h 59"/>
                <a:gd name="T24" fmla="*/ 22 w 28"/>
                <a:gd name="T25" fmla="*/ 56 h 59"/>
                <a:gd name="T26" fmla="*/ 15 w 28"/>
                <a:gd name="T27" fmla="*/ 59 h 59"/>
                <a:gd name="T28" fmla="*/ 11 w 28"/>
                <a:gd name="T29" fmla="*/ 59 h 59"/>
                <a:gd name="T30" fmla="*/ 4 w 28"/>
                <a:gd name="T31" fmla="*/ 56 h 59"/>
                <a:gd name="T32" fmla="*/ 2 w 28"/>
                <a:gd name="T33" fmla="*/ 5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59">
                  <a:moveTo>
                    <a:pt x="28" y="19"/>
                  </a:moveTo>
                  <a:lnTo>
                    <a:pt x="22" y="34"/>
                  </a:lnTo>
                  <a:lnTo>
                    <a:pt x="15" y="37"/>
                  </a:lnTo>
                  <a:lnTo>
                    <a:pt x="13" y="37"/>
                  </a:lnTo>
                  <a:lnTo>
                    <a:pt x="6" y="34"/>
                  </a:lnTo>
                  <a:lnTo>
                    <a:pt x="0" y="17"/>
                  </a:lnTo>
                  <a:lnTo>
                    <a:pt x="6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6" y="8"/>
                  </a:lnTo>
                  <a:lnTo>
                    <a:pt x="28" y="19"/>
                  </a:lnTo>
                  <a:lnTo>
                    <a:pt x="26" y="48"/>
                  </a:lnTo>
                  <a:lnTo>
                    <a:pt x="22" y="56"/>
                  </a:lnTo>
                  <a:lnTo>
                    <a:pt x="15" y="59"/>
                  </a:lnTo>
                  <a:lnTo>
                    <a:pt x="11" y="59"/>
                  </a:lnTo>
                  <a:lnTo>
                    <a:pt x="4" y="56"/>
                  </a:lnTo>
                  <a:lnTo>
                    <a:pt x="2" y="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65" name="Freeform 25"/>
            <p:cNvSpPr>
              <a:spLocks/>
            </p:cNvSpPr>
            <p:nvPr/>
          </p:nvSpPr>
          <p:spPr bwMode="auto">
            <a:xfrm>
              <a:off x="3325" y="2337"/>
              <a:ext cx="25" cy="49"/>
            </a:xfrm>
            <a:custGeom>
              <a:avLst/>
              <a:gdLst>
                <a:gd name="T0" fmla="*/ 5 w 31"/>
                <a:gd name="T1" fmla="*/ 0 h 59"/>
                <a:gd name="T2" fmla="*/ 29 w 31"/>
                <a:gd name="T3" fmla="*/ 0 h 59"/>
                <a:gd name="T4" fmla="*/ 16 w 31"/>
                <a:gd name="T5" fmla="*/ 22 h 59"/>
                <a:gd name="T6" fmla="*/ 22 w 31"/>
                <a:gd name="T7" fmla="*/ 22 h 59"/>
                <a:gd name="T8" fmla="*/ 27 w 31"/>
                <a:gd name="T9" fmla="*/ 25 h 59"/>
                <a:gd name="T10" fmla="*/ 29 w 31"/>
                <a:gd name="T11" fmla="*/ 28 h 59"/>
                <a:gd name="T12" fmla="*/ 31 w 31"/>
                <a:gd name="T13" fmla="*/ 37 h 59"/>
                <a:gd name="T14" fmla="*/ 31 w 31"/>
                <a:gd name="T15" fmla="*/ 42 h 59"/>
                <a:gd name="T16" fmla="*/ 25 w 31"/>
                <a:gd name="T17" fmla="*/ 57 h 59"/>
                <a:gd name="T18" fmla="*/ 18 w 31"/>
                <a:gd name="T19" fmla="*/ 59 h 59"/>
                <a:gd name="T20" fmla="*/ 3 w 31"/>
                <a:gd name="T21" fmla="*/ 54 h 59"/>
                <a:gd name="T22" fmla="*/ 0 w 31"/>
                <a:gd name="T23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59">
                  <a:moveTo>
                    <a:pt x="5" y="0"/>
                  </a:moveTo>
                  <a:lnTo>
                    <a:pt x="29" y="0"/>
                  </a:lnTo>
                  <a:lnTo>
                    <a:pt x="16" y="22"/>
                  </a:lnTo>
                  <a:lnTo>
                    <a:pt x="22" y="22"/>
                  </a:lnTo>
                  <a:lnTo>
                    <a:pt x="27" y="25"/>
                  </a:lnTo>
                  <a:lnTo>
                    <a:pt x="29" y="28"/>
                  </a:lnTo>
                  <a:lnTo>
                    <a:pt x="31" y="37"/>
                  </a:lnTo>
                  <a:lnTo>
                    <a:pt x="31" y="42"/>
                  </a:lnTo>
                  <a:lnTo>
                    <a:pt x="25" y="57"/>
                  </a:lnTo>
                  <a:lnTo>
                    <a:pt x="18" y="59"/>
                  </a:lnTo>
                  <a:lnTo>
                    <a:pt x="3" y="54"/>
                  </a:lnTo>
                  <a:lnTo>
                    <a:pt x="0" y="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66" name="Freeform 26"/>
            <p:cNvSpPr>
              <a:spLocks/>
            </p:cNvSpPr>
            <p:nvPr/>
          </p:nvSpPr>
          <p:spPr bwMode="auto">
            <a:xfrm>
              <a:off x="3381" y="2337"/>
              <a:ext cx="22" cy="49"/>
            </a:xfrm>
            <a:custGeom>
              <a:avLst/>
              <a:gdLst>
                <a:gd name="T0" fmla="*/ 26 w 26"/>
                <a:gd name="T1" fmla="*/ 8 h 59"/>
                <a:gd name="T2" fmla="*/ 24 w 26"/>
                <a:gd name="T3" fmla="*/ 2 h 59"/>
                <a:gd name="T4" fmla="*/ 17 w 26"/>
                <a:gd name="T5" fmla="*/ 0 h 59"/>
                <a:gd name="T6" fmla="*/ 6 w 26"/>
                <a:gd name="T7" fmla="*/ 2 h 59"/>
                <a:gd name="T8" fmla="*/ 0 w 26"/>
                <a:gd name="T9" fmla="*/ 25 h 59"/>
                <a:gd name="T10" fmla="*/ 2 w 26"/>
                <a:gd name="T11" fmla="*/ 51 h 59"/>
                <a:gd name="T12" fmla="*/ 6 w 26"/>
                <a:gd name="T13" fmla="*/ 57 h 59"/>
                <a:gd name="T14" fmla="*/ 13 w 26"/>
                <a:gd name="T15" fmla="*/ 59 h 59"/>
                <a:gd name="T16" fmla="*/ 22 w 26"/>
                <a:gd name="T17" fmla="*/ 57 h 59"/>
                <a:gd name="T18" fmla="*/ 26 w 26"/>
                <a:gd name="T19" fmla="*/ 51 h 59"/>
                <a:gd name="T20" fmla="*/ 26 w 26"/>
                <a:gd name="T21" fmla="*/ 31 h 59"/>
                <a:gd name="T22" fmla="*/ 15 w 26"/>
                <a:gd name="T23" fmla="*/ 22 h 59"/>
                <a:gd name="T24" fmla="*/ 6 w 26"/>
                <a:gd name="T25" fmla="*/ 25 h 59"/>
                <a:gd name="T26" fmla="*/ 2 w 26"/>
                <a:gd name="T27" fmla="*/ 31 h 59"/>
                <a:gd name="T28" fmla="*/ 0 w 26"/>
                <a:gd name="T29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59">
                  <a:moveTo>
                    <a:pt x="26" y="8"/>
                  </a:moveTo>
                  <a:lnTo>
                    <a:pt x="24" y="2"/>
                  </a:lnTo>
                  <a:lnTo>
                    <a:pt x="17" y="0"/>
                  </a:lnTo>
                  <a:lnTo>
                    <a:pt x="6" y="2"/>
                  </a:lnTo>
                  <a:lnTo>
                    <a:pt x="0" y="25"/>
                  </a:lnTo>
                  <a:lnTo>
                    <a:pt x="2" y="51"/>
                  </a:lnTo>
                  <a:lnTo>
                    <a:pt x="6" y="57"/>
                  </a:lnTo>
                  <a:lnTo>
                    <a:pt x="13" y="59"/>
                  </a:lnTo>
                  <a:lnTo>
                    <a:pt x="22" y="57"/>
                  </a:lnTo>
                  <a:lnTo>
                    <a:pt x="26" y="51"/>
                  </a:lnTo>
                  <a:lnTo>
                    <a:pt x="26" y="31"/>
                  </a:lnTo>
                  <a:lnTo>
                    <a:pt x="15" y="22"/>
                  </a:lnTo>
                  <a:lnTo>
                    <a:pt x="6" y="25"/>
                  </a:lnTo>
                  <a:lnTo>
                    <a:pt x="2" y="31"/>
                  </a:lnTo>
                  <a:lnTo>
                    <a:pt x="0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67" name="Freeform 27"/>
            <p:cNvSpPr>
              <a:spLocks/>
            </p:cNvSpPr>
            <p:nvPr/>
          </p:nvSpPr>
          <p:spPr bwMode="auto">
            <a:xfrm>
              <a:off x="3434" y="2337"/>
              <a:ext cx="25" cy="49"/>
            </a:xfrm>
            <a:custGeom>
              <a:avLst/>
              <a:gdLst>
                <a:gd name="T0" fmla="*/ 2 w 31"/>
                <a:gd name="T1" fmla="*/ 14 h 59"/>
                <a:gd name="T2" fmla="*/ 2 w 31"/>
                <a:gd name="T3" fmla="*/ 11 h 59"/>
                <a:gd name="T4" fmla="*/ 4 w 31"/>
                <a:gd name="T5" fmla="*/ 5 h 59"/>
                <a:gd name="T6" fmla="*/ 11 w 31"/>
                <a:gd name="T7" fmla="*/ 0 h 59"/>
                <a:gd name="T8" fmla="*/ 24 w 31"/>
                <a:gd name="T9" fmla="*/ 2 h 59"/>
                <a:gd name="T10" fmla="*/ 28 w 31"/>
                <a:gd name="T11" fmla="*/ 11 h 59"/>
                <a:gd name="T12" fmla="*/ 22 w 31"/>
                <a:gd name="T13" fmla="*/ 31 h 59"/>
                <a:gd name="T14" fmla="*/ 0 w 31"/>
                <a:gd name="T15" fmla="*/ 59 h 59"/>
                <a:gd name="T16" fmla="*/ 31 w 31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59">
                  <a:moveTo>
                    <a:pt x="2" y="14"/>
                  </a:moveTo>
                  <a:lnTo>
                    <a:pt x="2" y="11"/>
                  </a:lnTo>
                  <a:lnTo>
                    <a:pt x="4" y="5"/>
                  </a:lnTo>
                  <a:lnTo>
                    <a:pt x="11" y="0"/>
                  </a:lnTo>
                  <a:lnTo>
                    <a:pt x="24" y="2"/>
                  </a:lnTo>
                  <a:lnTo>
                    <a:pt x="28" y="11"/>
                  </a:lnTo>
                  <a:lnTo>
                    <a:pt x="22" y="31"/>
                  </a:lnTo>
                  <a:lnTo>
                    <a:pt x="0" y="59"/>
                  </a:lnTo>
                  <a:lnTo>
                    <a:pt x="31" y="5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68" name="Freeform 28"/>
            <p:cNvSpPr>
              <a:spLocks/>
            </p:cNvSpPr>
            <p:nvPr/>
          </p:nvSpPr>
          <p:spPr bwMode="auto">
            <a:xfrm>
              <a:off x="3490" y="2337"/>
              <a:ext cx="22" cy="49"/>
            </a:xfrm>
            <a:custGeom>
              <a:avLst/>
              <a:gdLst>
                <a:gd name="T0" fmla="*/ 27 w 27"/>
                <a:gd name="T1" fmla="*/ 8 h 59"/>
                <a:gd name="T2" fmla="*/ 24 w 27"/>
                <a:gd name="T3" fmla="*/ 2 h 59"/>
                <a:gd name="T4" fmla="*/ 18 w 27"/>
                <a:gd name="T5" fmla="*/ 0 h 59"/>
                <a:gd name="T6" fmla="*/ 7 w 27"/>
                <a:gd name="T7" fmla="*/ 2 h 59"/>
                <a:gd name="T8" fmla="*/ 0 w 27"/>
                <a:gd name="T9" fmla="*/ 25 h 59"/>
                <a:gd name="T10" fmla="*/ 2 w 27"/>
                <a:gd name="T11" fmla="*/ 51 h 59"/>
                <a:gd name="T12" fmla="*/ 7 w 27"/>
                <a:gd name="T13" fmla="*/ 57 h 59"/>
                <a:gd name="T14" fmla="*/ 13 w 27"/>
                <a:gd name="T15" fmla="*/ 59 h 59"/>
                <a:gd name="T16" fmla="*/ 22 w 27"/>
                <a:gd name="T17" fmla="*/ 57 h 59"/>
                <a:gd name="T18" fmla="*/ 27 w 27"/>
                <a:gd name="T19" fmla="*/ 51 h 59"/>
                <a:gd name="T20" fmla="*/ 27 w 27"/>
                <a:gd name="T21" fmla="*/ 31 h 59"/>
                <a:gd name="T22" fmla="*/ 16 w 27"/>
                <a:gd name="T23" fmla="*/ 22 h 59"/>
                <a:gd name="T24" fmla="*/ 7 w 27"/>
                <a:gd name="T25" fmla="*/ 25 h 59"/>
                <a:gd name="T26" fmla="*/ 2 w 27"/>
                <a:gd name="T27" fmla="*/ 31 h 59"/>
                <a:gd name="T28" fmla="*/ 0 w 27"/>
                <a:gd name="T29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59">
                  <a:moveTo>
                    <a:pt x="27" y="8"/>
                  </a:moveTo>
                  <a:lnTo>
                    <a:pt x="24" y="2"/>
                  </a:lnTo>
                  <a:lnTo>
                    <a:pt x="18" y="0"/>
                  </a:lnTo>
                  <a:lnTo>
                    <a:pt x="7" y="2"/>
                  </a:lnTo>
                  <a:lnTo>
                    <a:pt x="0" y="25"/>
                  </a:lnTo>
                  <a:lnTo>
                    <a:pt x="2" y="51"/>
                  </a:lnTo>
                  <a:lnTo>
                    <a:pt x="7" y="57"/>
                  </a:lnTo>
                  <a:lnTo>
                    <a:pt x="13" y="59"/>
                  </a:lnTo>
                  <a:lnTo>
                    <a:pt x="22" y="57"/>
                  </a:lnTo>
                  <a:lnTo>
                    <a:pt x="27" y="51"/>
                  </a:lnTo>
                  <a:lnTo>
                    <a:pt x="27" y="31"/>
                  </a:lnTo>
                  <a:lnTo>
                    <a:pt x="16" y="22"/>
                  </a:lnTo>
                  <a:lnTo>
                    <a:pt x="7" y="25"/>
                  </a:lnTo>
                  <a:lnTo>
                    <a:pt x="2" y="31"/>
                  </a:lnTo>
                  <a:lnTo>
                    <a:pt x="0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69" name="Freeform 29"/>
            <p:cNvSpPr>
              <a:spLocks/>
            </p:cNvSpPr>
            <p:nvPr/>
          </p:nvSpPr>
          <p:spPr bwMode="auto">
            <a:xfrm>
              <a:off x="3553" y="2374"/>
              <a:ext cx="3" cy="5"/>
            </a:xfrm>
            <a:custGeom>
              <a:avLst/>
              <a:gdLst>
                <a:gd name="T0" fmla="*/ 3 w 3"/>
                <a:gd name="T1" fmla="*/ 0 h 6"/>
                <a:gd name="T2" fmla="*/ 0 w 3"/>
                <a:gd name="T3" fmla="*/ 3 h 6"/>
                <a:gd name="T4" fmla="*/ 3 w 3"/>
                <a:gd name="T5" fmla="*/ 6 h 6"/>
                <a:gd name="T6" fmla="*/ 3 w 3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0" y="3"/>
                  </a:lnTo>
                  <a:lnTo>
                    <a:pt x="3" y="6"/>
                  </a:lnTo>
                  <a:lnTo>
                    <a:pt x="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70" name="Freeform 30"/>
            <p:cNvSpPr>
              <a:spLocks/>
            </p:cNvSpPr>
            <p:nvPr/>
          </p:nvSpPr>
          <p:spPr bwMode="auto">
            <a:xfrm>
              <a:off x="3598" y="2337"/>
              <a:ext cx="22" cy="49"/>
            </a:xfrm>
            <a:custGeom>
              <a:avLst/>
              <a:gdLst>
                <a:gd name="T0" fmla="*/ 27 w 27"/>
                <a:gd name="T1" fmla="*/ 8 h 59"/>
                <a:gd name="T2" fmla="*/ 25 w 27"/>
                <a:gd name="T3" fmla="*/ 2 h 59"/>
                <a:gd name="T4" fmla="*/ 18 w 27"/>
                <a:gd name="T5" fmla="*/ 0 h 59"/>
                <a:gd name="T6" fmla="*/ 7 w 27"/>
                <a:gd name="T7" fmla="*/ 2 h 59"/>
                <a:gd name="T8" fmla="*/ 0 w 27"/>
                <a:gd name="T9" fmla="*/ 25 h 59"/>
                <a:gd name="T10" fmla="*/ 3 w 27"/>
                <a:gd name="T11" fmla="*/ 51 h 59"/>
                <a:gd name="T12" fmla="*/ 7 w 27"/>
                <a:gd name="T13" fmla="*/ 57 h 59"/>
                <a:gd name="T14" fmla="*/ 14 w 27"/>
                <a:gd name="T15" fmla="*/ 59 h 59"/>
                <a:gd name="T16" fmla="*/ 22 w 27"/>
                <a:gd name="T17" fmla="*/ 57 h 59"/>
                <a:gd name="T18" fmla="*/ 27 w 27"/>
                <a:gd name="T19" fmla="*/ 51 h 59"/>
                <a:gd name="T20" fmla="*/ 27 w 27"/>
                <a:gd name="T21" fmla="*/ 31 h 59"/>
                <a:gd name="T22" fmla="*/ 16 w 27"/>
                <a:gd name="T23" fmla="*/ 22 h 59"/>
                <a:gd name="T24" fmla="*/ 7 w 27"/>
                <a:gd name="T25" fmla="*/ 25 h 59"/>
                <a:gd name="T26" fmla="*/ 3 w 27"/>
                <a:gd name="T27" fmla="*/ 31 h 59"/>
                <a:gd name="T28" fmla="*/ 0 w 27"/>
                <a:gd name="T29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59">
                  <a:moveTo>
                    <a:pt x="27" y="8"/>
                  </a:moveTo>
                  <a:lnTo>
                    <a:pt x="25" y="2"/>
                  </a:lnTo>
                  <a:lnTo>
                    <a:pt x="18" y="0"/>
                  </a:lnTo>
                  <a:lnTo>
                    <a:pt x="7" y="2"/>
                  </a:lnTo>
                  <a:lnTo>
                    <a:pt x="0" y="25"/>
                  </a:lnTo>
                  <a:lnTo>
                    <a:pt x="3" y="51"/>
                  </a:lnTo>
                  <a:lnTo>
                    <a:pt x="7" y="57"/>
                  </a:lnTo>
                  <a:lnTo>
                    <a:pt x="14" y="59"/>
                  </a:lnTo>
                  <a:lnTo>
                    <a:pt x="22" y="57"/>
                  </a:lnTo>
                  <a:lnTo>
                    <a:pt x="27" y="51"/>
                  </a:lnTo>
                  <a:lnTo>
                    <a:pt x="27" y="31"/>
                  </a:lnTo>
                  <a:lnTo>
                    <a:pt x="16" y="22"/>
                  </a:lnTo>
                  <a:lnTo>
                    <a:pt x="7" y="25"/>
                  </a:lnTo>
                  <a:lnTo>
                    <a:pt x="3" y="31"/>
                  </a:lnTo>
                  <a:lnTo>
                    <a:pt x="0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71" name="Freeform 31"/>
            <p:cNvSpPr>
              <a:spLocks/>
            </p:cNvSpPr>
            <p:nvPr/>
          </p:nvSpPr>
          <p:spPr bwMode="auto">
            <a:xfrm>
              <a:off x="3653" y="2337"/>
              <a:ext cx="22" cy="49"/>
            </a:xfrm>
            <a:custGeom>
              <a:avLst/>
              <a:gdLst>
                <a:gd name="T0" fmla="*/ 26 w 26"/>
                <a:gd name="T1" fmla="*/ 8 h 59"/>
                <a:gd name="T2" fmla="*/ 24 w 26"/>
                <a:gd name="T3" fmla="*/ 2 h 59"/>
                <a:gd name="T4" fmla="*/ 17 w 26"/>
                <a:gd name="T5" fmla="*/ 0 h 59"/>
                <a:gd name="T6" fmla="*/ 6 w 26"/>
                <a:gd name="T7" fmla="*/ 2 h 59"/>
                <a:gd name="T8" fmla="*/ 0 w 26"/>
                <a:gd name="T9" fmla="*/ 25 h 59"/>
                <a:gd name="T10" fmla="*/ 2 w 26"/>
                <a:gd name="T11" fmla="*/ 51 h 59"/>
                <a:gd name="T12" fmla="*/ 6 w 26"/>
                <a:gd name="T13" fmla="*/ 57 h 59"/>
                <a:gd name="T14" fmla="*/ 13 w 26"/>
                <a:gd name="T15" fmla="*/ 59 h 59"/>
                <a:gd name="T16" fmla="*/ 22 w 26"/>
                <a:gd name="T17" fmla="*/ 57 h 59"/>
                <a:gd name="T18" fmla="*/ 26 w 26"/>
                <a:gd name="T19" fmla="*/ 51 h 59"/>
                <a:gd name="T20" fmla="*/ 26 w 26"/>
                <a:gd name="T21" fmla="*/ 31 h 59"/>
                <a:gd name="T22" fmla="*/ 15 w 26"/>
                <a:gd name="T23" fmla="*/ 22 h 59"/>
                <a:gd name="T24" fmla="*/ 6 w 26"/>
                <a:gd name="T25" fmla="*/ 25 h 59"/>
                <a:gd name="T26" fmla="*/ 2 w 26"/>
                <a:gd name="T27" fmla="*/ 31 h 59"/>
                <a:gd name="T28" fmla="*/ 0 w 26"/>
                <a:gd name="T29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59">
                  <a:moveTo>
                    <a:pt x="26" y="8"/>
                  </a:moveTo>
                  <a:lnTo>
                    <a:pt x="24" y="2"/>
                  </a:lnTo>
                  <a:lnTo>
                    <a:pt x="17" y="0"/>
                  </a:lnTo>
                  <a:lnTo>
                    <a:pt x="6" y="2"/>
                  </a:lnTo>
                  <a:lnTo>
                    <a:pt x="0" y="25"/>
                  </a:lnTo>
                  <a:lnTo>
                    <a:pt x="2" y="51"/>
                  </a:lnTo>
                  <a:lnTo>
                    <a:pt x="6" y="57"/>
                  </a:lnTo>
                  <a:lnTo>
                    <a:pt x="13" y="59"/>
                  </a:lnTo>
                  <a:lnTo>
                    <a:pt x="22" y="57"/>
                  </a:lnTo>
                  <a:lnTo>
                    <a:pt x="26" y="51"/>
                  </a:lnTo>
                  <a:lnTo>
                    <a:pt x="26" y="31"/>
                  </a:lnTo>
                  <a:lnTo>
                    <a:pt x="15" y="22"/>
                  </a:lnTo>
                  <a:lnTo>
                    <a:pt x="6" y="25"/>
                  </a:lnTo>
                  <a:lnTo>
                    <a:pt x="2" y="31"/>
                  </a:lnTo>
                  <a:lnTo>
                    <a:pt x="0" y="4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72" name="Freeform 32"/>
            <p:cNvSpPr>
              <a:spLocks/>
            </p:cNvSpPr>
            <p:nvPr/>
          </p:nvSpPr>
          <p:spPr bwMode="auto">
            <a:xfrm>
              <a:off x="3706" y="2337"/>
              <a:ext cx="25" cy="49"/>
            </a:xfrm>
            <a:custGeom>
              <a:avLst/>
              <a:gdLst>
                <a:gd name="T0" fmla="*/ 4 w 30"/>
                <a:gd name="T1" fmla="*/ 0 h 59"/>
                <a:gd name="T2" fmla="*/ 28 w 30"/>
                <a:gd name="T3" fmla="*/ 0 h 59"/>
                <a:gd name="T4" fmla="*/ 15 w 30"/>
                <a:gd name="T5" fmla="*/ 22 h 59"/>
                <a:gd name="T6" fmla="*/ 22 w 30"/>
                <a:gd name="T7" fmla="*/ 22 h 59"/>
                <a:gd name="T8" fmla="*/ 26 w 30"/>
                <a:gd name="T9" fmla="*/ 25 h 59"/>
                <a:gd name="T10" fmla="*/ 28 w 30"/>
                <a:gd name="T11" fmla="*/ 28 h 59"/>
                <a:gd name="T12" fmla="*/ 30 w 30"/>
                <a:gd name="T13" fmla="*/ 37 h 59"/>
                <a:gd name="T14" fmla="*/ 30 w 30"/>
                <a:gd name="T15" fmla="*/ 42 h 59"/>
                <a:gd name="T16" fmla="*/ 24 w 30"/>
                <a:gd name="T17" fmla="*/ 57 h 59"/>
                <a:gd name="T18" fmla="*/ 17 w 30"/>
                <a:gd name="T19" fmla="*/ 59 h 59"/>
                <a:gd name="T20" fmla="*/ 2 w 30"/>
                <a:gd name="T21" fmla="*/ 54 h 59"/>
                <a:gd name="T22" fmla="*/ 0 w 30"/>
                <a:gd name="T23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59">
                  <a:moveTo>
                    <a:pt x="4" y="0"/>
                  </a:moveTo>
                  <a:lnTo>
                    <a:pt x="28" y="0"/>
                  </a:lnTo>
                  <a:lnTo>
                    <a:pt x="15" y="22"/>
                  </a:lnTo>
                  <a:lnTo>
                    <a:pt x="22" y="22"/>
                  </a:lnTo>
                  <a:lnTo>
                    <a:pt x="26" y="25"/>
                  </a:lnTo>
                  <a:lnTo>
                    <a:pt x="28" y="28"/>
                  </a:lnTo>
                  <a:lnTo>
                    <a:pt x="30" y="37"/>
                  </a:lnTo>
                  <a:lnTo>
                    <a:pt x="30" y="42"/>
                  </a:lnTo>
                  <a:lnTo>
                    <a:pt x="24" y="57"/>
                  </a:lnTo>
                  <a:lnTo>
                    <a:pt x="17" y="59"/>
                  </a:lnTo>
                  <a:lnTo>
                    <a:pt x="2" y="54"/>
                  </a:lnTo>
                  <a:lnTo>
                    <a:pt x="0" y="4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73" name="Line 33"/>
            <p:cNvSpPr>
              <a:spLocks noChangeShapeType="1"/>
            </p:cNvSpPr>
            <p:nvPr/>
          </p:nvSpPr>
          <p:spPr bwMode="auto">
            <a:xfrm>
              <a:off x="4841" y="312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12674" name="Group 34"/>
            <p:cNvGrpSpPr>
              <a:grpSpLocks/>
            </p:cNvGrpSpPr>
            <p:nvPr/>
          </p:nvGrpSpPr>
          <p:grpSpPr bwMode="auto">
            <a:xfrm>
              <a:off x="4416" y="2541"/>
              <a:ext cx="435" cy="110"/>
              <a:chOff x="4407" y="2205"/>
              <a:chExt cx="435" cy="110"/>
            </a:xfrm>
          </p:grpSpPr>
          <p:grpSp>
            <p:nvGrpSpPr>
              <p:cNvPr id="112675" name="Group 35"/>
              <p:cNvGrpSpPr>
                <a:grpSpLocks/>
              </p:cNvGrpSpPr>
              <p:nvPr/>
            </p:nvGrpSpPr>
            <p:grpSpPr bwMode="auto">
              <a:xfrm>
                <a:off x="4420" y="2205"/>
                <a:ext cx="406" cy="49"/>
                <a:chOff x="4420" y="2932"/>
                <a:chExt cx="406" cy="49"/>
              </a:xfrm>
            </p:grpSpPr>
            <p:sp>
              <p:nvSpPr>
                <p:cNvPr id="112676" name="Freeform 36"/>
                <p:cNvSpPr>
                  <a:spLocks/>
                </p:cNvSpPr>
                <p:nvPr/>
              </p:nvSpPr>
              <p:spPr bwMode="auto">
                <a:xfrm>
                  <a:off x="4420" y="2932"/>
                  <a:ext cx="25" cy="49"/>
                </a:xfrm>
                <a:custGeom>
                  <a:avLst/>
                  <a:gdLst>
                    <a:gd name="T0" fmla="*/ 5 w 31"/>
                    <a:gd name="T1" fmla="*/ 0 h 60"/>
                    <a:gd name="T2" fmla="*/ 29 w 31"/>
                    <a:gd name="T3" fmla="*/ 0 h 60"/>
                    <a:gd name="T4" fmla="*/ 16 w 31"/>
                    <a:gd name="T5" fmla="*/ 23 h 60"/>
                    <a:gd name="T6" fmla="*/ 22 w 31"/>
                    <a:gd name="T7" fmla="*/ 23 h 60"/>
                    <a:gd name="T8" fmla="*/ 27 w 31"/>
                    <a:gd name="T9" fmla="*/ 26 h 60"/>
                    <a:gd name="T10" fmla="*/ 29 w 31"/>
                    <a:gd name="T11" fmla="*/ 28 h 60"/>
                    <a:gd name="T12" fmla="*/ 31 w 31"/>
                    <a:gd name="T13" fmla="*/ 37 h 60"/>
                    <a:gd name="T14" fmla="*/ 31 w 31"/>
                    <a:gd name="T15" fmla="*/ 43 h 60"/>
                    <a:gd name="T16" fmla="*/ 25 w 31"/>
                    <a:gd name="T17" fmla="*/ 57 h 60"/>
                    <a:gd name="T18" fmla="*/ 18 w 31"/>
                    <a:gd name="T19" fmla="*/ 60 h 60"/>
                    <a:gd name="T20" fmla="*/ 11 w 31"/>
                    <a:gd name="T21" fmla="*/ 60 h 60"/>
                    <a:gd name="T22" fmla="*/ 5 w 31"/>
                    <a:gd name="T23" fmla="*/ 57 h 60"/>
                    <a:gd name="T24" fmla="*/ 0 w 31"/>
                    <a:gd name="T25" fmla="*/ 48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" h="60">
                      <a:moveTo>
                        <a:pt x="5" y="0"/>
                      </a:moveTo>
                      <a:lnTo>
                        <a:pt x="29" y="0"/>
                      </a:lnTo>
                      <a:lnTo>
                        <a:pt x="16" y="23"/>
                      </a:lnTo>
                      <a:lnTo>
                        <a:pt x="22" y="23"/>
                      </a:lnTo>
                      <a:lnTo>
                        <a:pt x="27" y="26"/>
                      </a:lnTo>
                      <a:lnTo>
                        <a:pt x="29" y="28"/>
                      </a:lnTo>
                      <a:lnTo>
                        <a:pt x="31" y="37"/>
                      </a:lnTo>
                      <a:lnTo>
                        <a:pt x="31" y="43"/>
                      </a:lnTo>
                      <a:lnTo>
                        <a:pt x="25" y="57"/>
                      </a:lnTo>
                      <a:lnTo>
                        <a:pt x="18" y="60"/>
                      </a:lnTo>
                      <a:lnTo>
                        <a:pt x="11" y="60"/>
                      </a:lnTo>
                      <a:lnTo>
                        <a:pt x="5" y="57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12677" name="Freeform 37"/>
                <p:cNvSpPr>
                  <a:spLocks/>
                </p:cNvSpPr>
                <p:nvPr/>
              </p:nvSpPr>
              <p:spPr bwMode="auto">
                <a:xfrm>
                  <a:off x="4474" y="2932"/>
                  <a:ext cx="24" cy="49"/>
                </a:xfrm>
                <a:custGeom>
                  <a:avLst/>
                  <a:gdLst>
                    <a:gd name="T0" fmla="*/ 29 w 29"/>
                    <a:gd name="T1" fmla="*/ 20 h 60"/>
                    <a:gd name="T2" fmla="*/ 23 w 29"/>
                    <a:gd name="T3" fmla="*/ 34 h 60"/>
                    <a:gd name="T4" fmla="*/ 16 w 29"/>
                    <a:gd name="T5" fmla="*/ 37 h 60"/>
                    <a:gd name="T6" fmla="*/ 7 w 29"/>
                    <a:gd name="T7" fmla="*/ 34 h 60"/>
                    <a:gd name="T8" fmla="*/ 0 w 29"/>
                    <a:gd name="T9" fmla="*/ 17 h 60"/>
                    <a:gd name="T10" fmla="*/ 7 w 29"/>
                    <a:gd name="T11" fmla="*/ 3 h 60"/>
                    <a:gd name="T12" fmla="*/ 14 w 29"/>
                    <a:gd name="T13" fmla="*/ 0 h 60"/>
                    <a:gd name="T14" fmla="*/ 16 w 29"/>
                    <a:gd name="T15" fmla="*/ 0 h 60"/>
                    <a:gd name="T16" fmla="*/ 23 w 29"/>
                    <a:gd name="T17" fmla="*/ 3 h 60"/>
                    <a:gd name="T18" fmla="*/ 27 w 29"/>
                    <a:gd name="T19" fmla="*/ 8 h 60"/>
                    <a:gd name="T20" fmla="*/ 29 w 29"/>
                    <a:gd name="T21" fmla="*/ 20 h 60"/>
                    <a:gd name="T22" fmla="*/ 27 w 29"/>
                    <a:gd name="T23" fmla="*/ 48 h 60"/>
                    <a:gd name="T24" fmla="*/ 23 w 29"/>
                    <a:gd name="T25" fmla="*/ 57 h 60"/>
                    <a:gd name="T26" fmla="*/ 16 w 29"/>
                    <a:gd name="T27" fmla="*/ 60 h 60"/>
                    <a:gd name="T28" fmla="*/ 11 w 29"/>
                    <a:gd name="T29" fmla="*/ 60 h 60"/>
                    <a:gd name="T30" fmla="*/ 5 w 29"/>
                    <a:gd name="T31" fmla="*/ 57 h 60"/>
                    <a:gd name="T32" fmla="*/ 3 w 29"/>
                    <a:gd name="T33" fmla="*/ 51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60">
                      <a:moveTo>
                        <a:pt x="29" y="20"/>
                      </a:moveTo>
                      <a:lnTo>
                        <a:pt x="23" y="34"/>
                      </a:lnTo>
                      <a:lnTo>
                        <a:pt x="16" y="37"/>
                      </a:lnTo>
                      <a:lnTo>
                        <a:pt x="7" y="34"/>
                      </a:lnTo>
                      <a:lnTo>
                        <a:pt x="0" y="17"/>
                      </a:lnTo>
                      <a:lnTo>
                        <a:pt x="7" y="3"/>
                      </a:lnTo>
                      <a:lnTo>
                        <a:pt x="14" y="0"/>
                      </a:lnTo>
                      <a:lnTo>
                        <a:pt x="16" y="0"/>
                      </a:lnTo>
                      <a:lnTo>
                        <a:pt x="23" y="3"/>
                      </a:lnTo>
                      <a:lnTo>
                        <a:pt x="27" y="8"/>
                      </a:lnTo>
                      <a:lnTo>
                        <a:pt x="29" y="20"/>
                      </a:lnTo>
                      <a:lnTo>
                        <a:pt x="27" y="48"/>
                      </a:lnTo>
                      <a:lnTo>
                        <a:pt x="23" y="57"/>
                      </a:lnTo>
                      <a:lnTo>
                        <a:pt x="16" y="60"/>
                      </a:lnTo>
                      <a:lnTo>
                        <a:pt x="11" y="60"/>
                      </a:lnTo>
                      <a:lnTo>
                        <a:pt x="5" y="57"/>
                      </a:lnTo>
                      <a:lnTo>
                        <a:pt x="3" y="51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12678" name="Freeform 38"/>
                <p:cNvSpPr>
                  <a:spLocks/>
                </p:cNvSpPr>
                <p:nvPr/>
              </p:nvSpPr>
              <p:spPr bwMode="auto">
                <a:xfrm>
                  <a:off x="4531" y="2932"/>
                  <a:ext cx="21" cy="49"/>
                </a:xfrm>
                <a:custGeom>
                  <a:avLst/>
                  <a:gdLst>
                    <a:gd name="T0" fmla="*/ 26 w 26"/>
                    <a:gd name="T1" fmla="*/ 8 h 60"/>
                    <a:gd name="T2" fmla="*/ 24 w 26"/>
                    <a:gd name="T3" fmla="*/ 3 h 60"/>
                    <a:gd name="T4" fmla="*/ 13 w 26"/>
                    <a:gd name="T5" fmla="*/ 0 h 60"/>
                    <a:gd name="T6" fmla="*/ 6 w 26"/>
                    <a:gd name="T7" fmla="*/ 3 h 60"/>
                    <a:gd name="T8" fmla="*/ 2 w 26"/>
                    <a:gd name="T9" fmla="*/ 11 h 60"/>
                    <a:gd name="T10" fmla="*/ 0 w 26"/>
                    <a:gd name="T11" fmla="*/ 26 h 60"/>
                    <a:gd name="T12" fmla="*/ 2 w 26"/>
                    <a:gd name="T13" fmla="*/ 51 h 60"/>
                    <a:gd name="T14" fmla="*/ 6 w 26"/>
                    <a:gd name="T15" fmla="*/ 57 h 60"/>
                    <a:gd name="T16" fmla="*/ 13 w 26"/>
                    <a:gd name="T17" fmla="*/ 60 h 60"/>
                    <a:gd name="T18" fmla="*/ 22 w 26"/>
                    <a:gd name="T19" fmla="*/ 57 h 60"/>
                    <a:gd name="T20" fmla="*/ 26 w 26"/>
                    <a:gd name="T21" fmla="*/ 51 h 60"/>
                    <a:gd name="T22" fmla="*/ 26 w 26"/>
                    <a:gd name="T23" fmla="*/ 31 h 60"/>
                    <a:gd name="T24" fmla="*/ 15 w 26"/>
                    <a:gd name="T25" fmla="*/ 23 h 60"/>
                    <a:gd name="T26" fmla="*/ 6 w 26"/>
                    <a:gd name="T27" fmla="*/ 26 h 60"/>
                    <a:gd name="T28" fmla="*/ 2 w 26"/>
                    <a:gd name="T29" fmla="*/ 31 h 60"/>
                    <a:gd name="T30" fmla="*/ 0 w 26"/>
                    <a:gd name="T31" fmla="*/ 4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60">
                      <a:moveTo>
                        <a:pt x="26" y="8"/>
                      </a:moveTo>
                      <a:lnTo>
                        <a:pt x="24" y="3"/>
                      </a:lnTo>
                      <a:lnTo>
                        <a:pt x="13" y="0"/>
                      </a:lnTo>
                      <a:lnTo>
                        <a:pt x="6" y="3"/>
                      </a:lnTo>
                      <a:lnTo>
                        <a:pt x="2" y="11"/>
                      </a:lnTo>
                      <a:lnTo>
                        <a:pt x="0" y="26"/>
                      </a:lnTo>
                      <a:lnTo>
                        <a:pt x="2" y="51"/>
                      </a:lnTo>
                      <a:lnTo>
                        <a:pt x="6" y="57"/>
                      </a:lnTo>
                      <a:lnTo>
                        <a:pt x="13" y="60"/>
                      </a:lnTo>
                      <a:lnTo>
                        <a:pt x="22" y="57"/>
                      </a:lnTo>
                      <a:lnTo>
                        <a:pt x="26" y="51"/>
                      </a:lnTo>
                      <a:lnTo>
                        <a:pt x="26" y="31"/>
                      </a:lnTo>
                      <a:lnTo>
                        <a:pt x="15" y="23"/>
                      </a:lnTo>
                      <a:lnTo>
                        <a:pt x="6" y="26"/>
                      </a:lnTo>
                      <a:lnTo>
                        <a:pt x="2" y="31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12679" name="Freeform 39"/>
                <p:cNvSpPr>
                  <a:spLocks/>
                </p:cNvSpPr>
                <p:nvPr/>
              </p:nvSpPr>
              <p:spPr bwMode="auto">
                <a:xfrm>
                  <a:off x="4585" y="2932"/>
                  <a:ext cx="21" cy="49"/>
                </a:xfrm>
                <a:custGeom>
                  <a:avLst/>
                  <a:gdLst>
                    <a:gd name="T0" fmla="*/ 26 w 26"/>
                    <a:gd name="T1" fmla="*/ 8 h 60"/>
                    <a:gd name="T2" fmla="*/ 24 w 26"/>
                    <a:gd name="T3" fmla="*/ 3 h 60"/>
                    <a:gd name="T4" fmla="*/ 13 w 26"/>
                    <a:gd name="T5" fmla="*/ 0 h 60"/>
                    <a:gd name="T6" fmla="*/ 7 w 26"/>
                    <a:gd name="T7" fmla="*/ 3 h 60"/>
                    <a:gd name="T8" fmla="*/ 2 w 26"/>
                    <a:gd name="T9" fmla="*/ 11 h 60"/>
                    <a:gd name="T10" fmla="*/ 0 w 26"/>
                    <a:gd name="T11" fmla="*/ 26 h 60"/>
                    <a:gd name="T12" fmla="*/ 2 w 26"/>
                    <a:gd name="T13" fmla="*/ 51 h 60"/>
                    <a:gd name="T14" fmla="*/ 7 w 26"/>
                    <a:gd name="T15" fmla="*/ 57 h 60"/>
                    <a:gd name="T16" fmla="*/ 13 w 26"/>
                    <a:gd name="T17" fmla="*/ 60 h 60"/>
                    <a:gd name="T18" fmla="*/ 22 w 26"/>
                    <a:gd name="T19" fmla="*/ 57 h 60"/>
                    <a:gd name="T20" fmla="*/ 26 w 26"/>
                    <a:gd name="T21" fmla="*/ 51 h 60"/>
                    <a:gd name="T22" fmla="*/ 26 w 26"/>
                    <a:gd name="T23" fmla="*/ 31 h 60"/>
                    <a:gd name="T24" fmla="*/ 15 w 26"/>
                    <a:gd name="T25" fmla="*/ 23 h 60"/>
                    <a:gd name="T26" fmla="*/ 7 w 26"/>
                    <a:gd name="T27" fmla="*/ 26 h 60"/>
                    <a:gd name="T28" fmla="*/ 2 w 26"/>
                    <a:gd name="T29" fmla="*/ 31 h 60"/>
                    <a:gd name="T30" fmla="*/ 0 w 26"/>
                    <a:gd name="T31" fmla="*/ 4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6" h="60">
                      <a:moveTo>
                        <a:pt x="26" y="8"/>
                      </a:moveTo>
                      <a:lnTo>
                        <a:pt x="24" y="3"/>
                      </a:lnTo>
                      <a:lnTo>
                        <a:pt x="13" y="0"/>
                      </a:lnTo>
                      <a:lnTo>
                        <a:pt x="7" y="3"/>
                      </a:lnTo>
                      <a:lnTo>
                        <a:pt x="2" y="11"/>
                      </a:lnTo>
                      <a:lnTo>
                        <a:pt x="0" y="26"/>
                      </a:lnTo>
                      <a:lnTo>
                        <a:pt x="2" y="51"/>
                      </a:lnTo>
                      <a:lnTo>
                        <a:pt x="7" y="57"/>
                      </a:lnTo>
                      <a:lnTo>
                        <a:pt x="13" y="60"/>
                      </a:lnTo>
                      <a:lnTo>
                        <a:pt x="22" y="57"/>
                      </a:lnTo>
                      <a:lnTo>
                        <a:pt x="26" y="51"/>
                      </a:lnTo>
                      <a:lnTo>
                        <a:pt x="26" y="31"/>
                      </a:lnTo>
                      <a:lnTo>
                        <a:pt x="15" y="23"/>
                      </a:lnTo>
                      <a:lnTo>
                        <a:pt x="7" y="26"/>
                      </a:lnTo>
                      <a:lnTo>
                        <a:pt x="2" y="31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12680" name="Freeform 40"/>
                <p:cNvSpPr>
                  <a:spLocks/>
                </p:cNvSpPr>
                <p:nvPr/>
              </p:nvSpPr>
              <p:spPr bwMode="auto">
                <a:xfrm>
                  <a:off x="4650" y="2970"/>
                  <a:ext cx="1" cy="4"/>
                </a:xfrm>
                <a:custGeom>
                  <a:avLst/>
                  <a:gdLst>
                    <a:gd name="T0" fmla="*/ 0 h 5"/>
                    <a:gd name="T1" fmla="*/ 5 h 5"/>
                    <a:gd name="T2" fmla="*/ 0 h 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12681" name="Freeform 41"/>
                <p:cNvSpPr>
                  <a:spLocks/>
                </p:cNvSpPr>
                <p:nvPr/>
              </p:nvSpPr>
              <p:spPr bwMode="auto">
                <a:xfrm>
                  <a:off x="4692" y="2932"/>
                  <a:ext cx="27" cy="33"/>
                </a:xfrm>
                <a:custGeom>
                  <a:avLst/>
                  <a:gdLst>
                    <a:gd name="T0" fmla="*/ 22 w 33"/>
                    <a:gd name="T1" fmla="*/ 0 h 40"/>
                    <a:gd name="T2" fmla="*/ 0 w 33"/>
                    <a:gd name="T3" fmla="*/ 40 h 40"/>
                    <a:gd name="T4" fmla="*/ 33 w 33"/>
                    <a:gd name="T5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3" h="40">
                      <a:moveTo>
                        <a:pt x="22" y="0"/>
                      </a:moveTo>
                      <a:lnTo>
                        <a:pt x="0" y="40"/>
                      </a:lnTo>
                      <a:lnTo>
                        <a:pt x="33" y="4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12682" name="Line 42"/>
                <p:cNvSpPr>
                  <a:spLocks noChangeShapeType="1"/>
                </p:cNvSpPr>
                <p:nvPr/>
              </p:nvSpPr>
              <p:spPr bwMode="auto">
                <a:xfrm>
                  <a:off x="4710" y="2932"/>
                  <a:ext cx="1" cy="49"/>
                </a:xfrm>
                <a:prstGeom prst="line">
                  <a:avLst/>
                </a:prstGeom>
                <a:noFill/>
                <a:ln w="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12683" name="Freeform 43"/>
                <p:cNvSpPr>
                  <a:spLocks/>
                </p:cNvSpPr>
                <p:nvPr/>
              </p:nvSpPr>
              <p:spPr bwMode="auto">
                <a:xfrm>
                  <a:off x="4746" y="2932"/>
                  <a:ext cx="25" cy="49"/>
                </a:xfrm>
                <a:custGeom>
                  <a:avLst/>
                  <a:gdLst>
                    <a:gd name="T0" fmla="*/ 5 w 31"/>
                    <a:gd name="T1" fmla="*/ 0 h 60"/>
                    <a:gd name="T2" fmla="*/ 29 w 31"/>
                    <a:gd name="T3" fmla="*/ 0 h 60"/>
                    <a:gd name="T4" fmla="*/ 16 w 31"/>
                    <a:gd name="T5" fmla="*/ 23 h 60"/>
                    <a:gd name="T6" fmla="*/ 22 w 31"/>
                    <a:gd name="T7" fmla="*/ 23 h 60"/>
                    <a:gd name="T8" fmla="*/ 27 w 31"/>
                    <a:gd name="T9" fmla="*/ 26 h 60"/>
                    <a:gd name="T10" fmla="*/ 29 w 31"/>
                    <a:gd name="T11" fmla="*/ 28 h 60"/>
                    <a:gd name="T12" fmla="*/ 31 w 31"/>
                    <a:gd name="T13" fmla="*/ 37 h 60"/>
                    <a:gd name="T14" fmla="*/ 31 w 31"/>
                    <a:gd name="T15" fmla="*/ 43 h 60"/>
                    <a:gd name="T16" fmla="*/ 25 w 31"/>
                    <a:gd name="T17" fmla="*/ 57 h 60"/>
                    <a:gd name="T18" fmla="*/ 18 w 31"/>
                    <a:gd name="T19" fmla="*/ 60 h 60"/>
                    <a:gd name="T20" fmla="*/ 11 w 31"/>
                    <a:gd name="T21" fmla="*/ 60 h 60"/>
                    <a:gd name="T22" fmla="*/ 5 w 31"/>
                    <a:gd name="T23" fmla="*/ 57 h 60"/>
                    <a:gd name="T24" fmla="*/ 0 w 31"/>
                    <a:gd name="T25" fmla="*/ 48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" h="60">
                      <a:moveTo>
                        <a:pt x="5" y="0"/>
                      </a:moveTo>
                      <a:lnTo>
                        <a:pt x="29" y="0"/>
                      </a:lnTo>
                      <a:lnTo>
                        <a:pt x="16" y="23"/>
                      </a:lnTo>
                      <a:lnTo>
                        <a:pt x="22" y="23"/>
                      </a:lnTo>
                      <a:lnTo>
                        <a:pt x="27" y="26"/>
                      </a:lnTo>
                      <a:lnTo>
                        <a:pt x="29" y="28"/>
                      </a:lnTo>
                      <a:lnTo>
                        <a:pt x="31" y="37"/>
                      </a:lnTo>
                      <a:lnTo>
                        <a:pt x="31" y="43"/>
                      </a:lnTo>
                      <a:lnTo>
                        <a:pt x="25" y="57"/>
                      </a:lnTo>
                      <a:lnTo>
                        <a:pt x="18" y="60"/>
                      </a:lnTo>
                      <a:lnTo>
                        <a:pt x="11" y="60"/>
                      </a:lnTo>
                      <a:lnTo>
                        <a:pt x="5" y="57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12684" name="Freeform 44"/>
                <p:cNvSpPr>
                  <a:spLocks/>
                </p:cNvSpPr>
                <p:nvPr/>
              </p:nvSpPr>
              <p:spPr bwMode="auto">
                <a:xfrm>
                  <a:off x="4800" y="2932"/>
                  <a:ext cx="26" cy="49"/>
                </a:xfrm>
                <a:custGeom>
                  <a:avLst/>
                  <a:gdLst>
                    <a:gd name="T0" fmla="*/ 14 w 31"/>
                    <a:gd name="T1" fmla="*/ 0 h 60"/>
                    <a:gd name="T2" fmla="*/ 7 w 31"/>
                    <a:gd name="T3" fmla="*/ 3 h 60"/>
                    <a:gd name="T4" fmla="*/ 0 w 31"/>
                    <a:gd name="T5" fmla="*/ 26 h 60"/>
                    <a:gd name="T6" fmla="*/ 3 w 31"/>
                    <a:gd name="T7" fmla="*/ 48 h 60"/>
                    <a:gd name="T8" fmla="*/ 7 w 31"/>
                    <a:gd name="T9" fmla="*/ 57 h 60"/>
                    <a:gd name="T10" fmla="*/ 14 w 31"/>
                    <a:gd name="T11" fmla="*/ 60 h 60"/>
                    <a:gd name="T12" fmla="*/ 25 w 31"/>
                    <a:gd name="T13" fmla="*/ 57 h 60"/>
                    <a:gd name="T14" fmla="*/ 31 w 31"/>
                    <a:gd name="T15" fmla="*/ 34 h 60"/>
                    <a:gd name="T16" fmla="*/ 29 w 31"/>
                    <a:gd name="T17" fmla="*/ 11 h 60"/>
                    <a:gd name="T18" fmla="*/ 25 w 31"/>
                    <a:gd name="T19" fmla="*/ 3 h 60"/>
                    <a:gd name="T20" fmla="*/ 18 w 31"/>
                    <a:gd name="T21" fmla="*/ 0 h 60"/>
                    <a:gd name="T22" fmla="*/ 14 w 31"/>
                    <a:gd name="T2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1" h="60">
                      <a:moveTo>
                        <a:pt x="14" y="0"/>
                      </a:moveTo>
                      <a:lnTo>
                        <a:pt x="7" y="3"/>
                      </a:lnTo>
                      <a:lnTo>
                        <a:pt x="0" y="26"/>
                      </a:lnTo>
                      <a:lnTo>
                        <a:pt x="3" y="48"/>
                      </a:lnTo>
                      <a:lnTo>
                        <a:pt x="7" y="57"/>
                      </a:lnTo>
                      <a:lnTo>
                        <a:pt x="14" y="60"/>
                      </a:lnTo>
                      <a:lnTo>
                        <a:pt x="25" y="57"/>
                      </a:lnTo>
                      <a:lnTo>
                        <a:pt x="31" y="34"/>
                      </a:lnTo>
                      <a:lnTo>
                        <a:pt x="29" y="11"/>
                      </a:lnTo>
                      <a:lnTo>
                        <a:pt x="25" y="3"/>
                      </a:lnTo>
                      <a:lnTo>
                        <a:pt x="18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12685" name="Freeform 45"/>
              <p:cNvSpPr>
                <a:spLocks/>
              </p:cNvSpPr>
              <p:nvPr/>
            </p:nvSpPr>
            <p:spPr bwMode="auto">
              <a:xfrm>
                <a:off x="4407" y="2269"/>
                <a:ext cx="435" cy="46"/>
              </a:xfrm>
              <a:custGeom>
                <a:avLst/>
                <a:gdLst>
                  <a:gd name="T0" fmla="*/ 529 w 529"/>
                  <a:gd name="T1" fmla="*/ 55 h 55"/>
                  <a:gd name="T2" fmla="*/ 529 w 529"/>
                  <a:gd name="T3" fmla="*/ 0 h 55"/>
                  <a:gd name="T4" fmla="*/ 0 w 529"/>
                  <a:gd name="T5" fmla="*/ 0 h 55"/>
                  <a:gd name="T6" fmla="*/ 525 w 529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9" h="55">
                    <a:moveTo>
                      <a:pt x="529" y="55"/>
                    </a:moveTo>
                    <a:lnTo>
                      <a:pt x="529" y="0"/>
                    </a:lnTo>
                    <a:lnTo>
                      <a:pt x="0" y="0"/>
                    </a:lnTo>
                    <a:lnTo>
                      <a:pt x="525" y="0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12686" name="Line 46"/>
            <p:cNvSpPr>
              <a:spLocks noChangeShapeType="1"/>
            </p:cNvSpPr>
            <p:nvPr/>
          </p:nvSpPr>
          <p:spPr bwMode="auto">
            <a:xfrm>
              <a:off x="3747" y="2512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87" name="Freeform 47"/>
            <p:cNvSpPr>
              <a:spLocks/>
            </p:cNvSpPr>
            <p:nvPr/>
          </p:nvSpPr>
          <p:spPr bwMode="auto">
            <a:xfrm>
              <a:off x="3312" y="2402"/>
              <a:ext cx="435" cy="46"/>
            </a:xfrm>
            <a:custGeom>
              <a:avLst/>
              <a:gdLst>
                <a:gd name="T0" fmla="*/ 529 w 529"/>
                <a:gd name="T1" fmla="*/ 56 h 56"/>
                <a:gd name="T2" fmla="*/ 529 w 529"/>
                <a:gd name="T3" fmla="*/ 0 h 56"/>
                <a:gd name="T4" fmla="*/ 0 w 529"/>
                <a:gd name="T5" fmla="*/ 0 h 56"/>
                <a:gd name="T6" fmla="*/ 525 w 529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9" h="56">
                  <a:moveTo>
                    <a:pt x="529" y="56"/>
                  </a:moveTo>
                  <a:lnTo>
                    <a:pt x="529" y="0"/>
                  </a:lnTo>
                  <a:lnTo>
                    <a:pt x="0" y="0"/>
                  </a:lnTo>
                  <a:lnTo>
                    <a:pt x="5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88" name="Line 48"/>
            <p:cNvSpPr>
              <a:spLocks noChangeShapeType="1"/>
            </p:cNvSpPr>
            <p:nvPr/>
          </p:nvSpPr>
          <p:spPr bwMode="auto">
            <a:xfrm>
              <a:off x="1067" y="2901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89" name="Freeform 49"/>
            <p:cNvSpPr>
              <a:spLocks/>
            </p:cNvSpPr>
            <p:nvPr/>
          </p:nvSpPr>
          <p:spPr bwMode="auto">
            <a:xfrm>
              <a:off x="1068" y="2476"/>
              <a:ext cx="477" cy="100"/>
            </a:xfrm>
            <a:custGeom>
              <a:avLst/>
              <a:gdLst>
                <a:gd name="T0" fmla="*/ 0 w 580"/>
                <a:gd name="T1" fmla="*/ 121 h 121"/>
                <a:gd name="T2" fmla="*/ 0 w 580"/>
                <a:gd name="T3" fmla="*/ 103 h 121"/>
                <a:gd name="T4" fmla="*/ 55 w 580"/>
                <a:gd name="T5" fmla="*/ 0 h 121"/>
                <a:gd name="T6" fmla="*/ 580 w 580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0" h="121">
                  <a:moveTo>
                    <a:pt x="0" y="121"/>
                  </a:moveTo>
                  <a:lnTo>
                    <a:pt x="0" y="103"/>
                  </a:lnTo>
                  <a:lnTo>
                    <a:pt x="55" y="0"/>
                  </a:lnTo>
                  <a:lnTo>
                    <a:pt x="58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90" name="Line 50"/>
            <p:cNvSpPr>
              <a:spLocks noChangeShapeType="1"/>
            </p:cNvSpPr>
            <p:nvPr/>
          </p:nvSpPr>
          <p:spPr bwMode="auto">
            <a:xfrm>
              <a:off x="1029" y="2337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91" name="Freeform 51"/>
            <p:cNvSpPr>
              <a:spLocks/>
            </p:cNvSpPr>
            <p:nvPr/>
          </p:nvSpPr>
          <p:spPr bwMode="auto">
            <a:xfrm>
              <a:off x="812" y="1500"/>
              <a:ext cx="432" cy="355"/>
            </a:xfrm>
            <a:custGeom>
              <a:avLst/>
              <a:gdLst>
                <a:gd name="T0" fmla="*/ 264 w 525"/>
                <a:gd name="T1" fmla="*/ 432 h 432"/>
                <a:gd name="T2" fmla="*/ 264 w 525"/>
                <a:gd name="T3" fmla="*/ 0 h 432"/>
                <a:gd name="T4" fmla="*/ 0 w 525"/>
                <a:gd name="T5" fmla="*/ 0 h 432"/>
                <a:gd name="T6" fmla="*/ 525 w 525"/>
                <a:gd name="T7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5" h="432">
                  <a:moveTo>
                    <a:pt x="264" y="432"/>
                  </a:moveTo>
                  <a:lnTo>
                    <a:pt x="264" y="0"/>
                  </a:lnTo>
                  <a:lnTo>
                    <a:pt x="0" y="0"/>
                  </a:lnTo>
                  <a:lnTo>
                    <a:pt x="5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92" name="Freeform 52"/>
            <p:cNvSpPr>
              <a:spLocks/>
            </p:cNvSpPr>
            <p:nvPr/>
          </p:nvSpPr>
          <p:spPr bwMode="auto">
            <a:xfrm>
              <a:off x="773" y="3911"/>
              <a:ext cx="4496" cy="42"/>
            </a:xfrm>
            <a:custGeom>
              <a:avLst/>
              <a:gdLst>
                <a:gd name="T0" fmla="*/ 182 w 5469"/>
                <a:gd name="T1" fmla="*/ 0 h 51"/>
                <a:gd name="T2" fmla="*/ 182 w 5469"/>
                <a:gd name="T3" fmla="*/ 0 h 51"/>
                <a:gd name="T4" fmla="*/ 378 w 5469"/>
                <a:gd name="T5" fmla="*/ 41 h 51"/>
                <a:gd name="T6" fmla="*/ 574 w 5469"/>
                <a:gd name="T7" fmla="*/ 0 h 51"/>
                <a:gd name="T8" fmla="*/ 574 w 5469"/>
                <a:gd name="T9" fmla="*/ 0 h 51"/>
                <a:gd name="T10" fmla="*/ 770 w 5469"/>
                <a:gd name="T11" fmla="*/ 51 h 51"/>
                <a:gd name="T12" fmla="*/ 966 w 5469"/>
                <a:gd name="T13" fmla="*/ 0 h 51"/>
                <a:gd name="T14" fmla="*/ 966 w 5469"/>
                <a:gd name="T15" fmla="*/ 0 h 51"/>
                <a:gd name="T16" fmla="*/ 1162 w 5469"/>
                <a:gd name="T17" fmla="*/ 41 h 51"/>
                <a:gd name="T18" fmla="*/ 1358 w 5469"/>
                <a:gd name="T19" fmla="*/ 0 h 51"/>
                <a:gd name="T20" fmla="*/ 1358 w 5469"/>
                <a:gd name="T21" fmla="*/ 0 h 51"/>
                <a:gd name="T22" fmla="*/ 1554 w 5469"/>
                <a:gd name="T23" fmla="*/ 51 h 51"/>
                <a:gd name="T24" fmla="*/ 1750 w 5469"/>
                <a:gd name="T25" fmla="*/ 0 h 51"/>
                <a:gd name="T26" fmla="*/ 1750 w 5469"/>
                <a:gd name="T27" fmla="*/ 0 h 51"/>
                <a:gd name="T28" fmla="*/ 1946 w 5469"/>
                <a:gd name="T29" fmla="*/ 41 h 51"/>
                <a:gd name="T30" fmla="*/ 2142 w 5469"/>
                <a:gd name="T31" fmla="*/ 0 h 51"/>
                <a:gd name="T32" fmla="*/ 2142 w 5469"/>
                <a:gd name="T33" fmla="*/ 0 h 51"/>
                <a:gd name="T34" fmla="*/ 2338 w 5469"/>
                <a:gd name="T35" fmla="*/ 51 h 51"/>
                <a:gd name="T36" fmla="*/ 2534 w 5469"/>
                <a:gd name="T37" fmla="*/ 0 h 51"/>
                <a:gd name="T38" fmla="*/ 2534 w 5469"/>
                <a:gd name="T39" fmla="*/ 0 h 51"/>
                <a:gd name="T40" fmla="*/ 2730 w 5469"/>
                <a:gd name="T41" fmla="*/ 41 h 51"/>
                <a:gd name="T42" fmla="*/ 2926 w 5469"/>
                <a:gd name="T43" fmla="*/ 0 h 51"/>
                <a:gd name="T44" fmla="*/ 2926 w 5469"/>
                <a:gd name="T45" fmla="*/ 0 h 51"/>
                <a:gd name="T46" fmla="*/ 3122 w 5469"/>
                <a:gd name="T47" fmla="*/ 51 h 51"/>
                <a:gd name="T48" fmla="*/ 3318 w 5469"/>
                <a:gd name="T49" fmla="*/ 0 h 51"/>
                <a:gd name="T50" fmla="*/ 3318 w 5469"/>
                <a:gd name="T51" fmla="*/ 0 h 51"/>
                <a:gd name="T52" fmla="*/ 3514 w 5469"/>
                <a:gd name="T53" fmla="*/ 41 h 51"/>
                <a:gd name="T54" fmla="*/ 3710 w 5469"/>
                <a:gd name="T55" fmla="*/ 0 h 51"/>
                <a:gd name="T56" fmla="*/ 3710 w 5469"/>
                <a:gd name="T57" fmla="*/ 0 h 51"/>
                <a:gd name="T58" fmla="*/ 3906 w 5469"/>
                <a:gd name="T59" fmla="*/ 51 h 51"/>
                <a:gd name="T60" fmla="*/ 4102 w 5469"/>
                <a:gd name="T61" fmla="*/ 0 h 51"/>
                <a:gd name="T62" fmla="*/ 4102 w 5469"/>
                <a:gd name="T63" fmla="*/ 0 h 51"/>
                <a:gd name="T64" fmla="*/ 4298 w 5469"/>
                <a:gd name="T65" fmla="*/ 41 h 51"/>
                <a:gd name="T66" fmla="*/ 4494 w 5469"/>
                <a:gd name="T67" fmla="*/ 0 h 51"/>
                <a:gd name="T68" fmla="*/ 4494 w 5469"/>
                <a:gd name="T69" fmla="*/ 0 h 51"/>
                <a:gd name="T70" fmla="*/ 4690 w 5469"/>
                <a:gd name="T71" fmla="*/ 51 h 51"/>
                <a:gd name="T72" fmla="*/ 4886 w 5469"/>
                <a:gd name="T73" fmla="*/ 0 h 51"/>
                <a:gd name="T74" fmla="*/ 4886 w 5469"/>
                <a:gd name="T75" fmla="*/ 0 h 51"/>
                <a:gd name="T76" fmla="*/ 5082 w 5469"/>
                <a:gd name="T77" fmla="*/ 41 h 51"/>
                <a:gd name="T78" fmla="*/ 5278 w 5469"/>
                <a:gd name="T79" fmla="*/ 0 h 51"/>
                <a:gd name="T80" fmla="*/ 5278 w 5469"/>
                <a:gd name="T8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469" h="51">
                  <a:moveTo>
                    <a:pt x="0" y="0"/>
                  </a:moveTo>
                  <a:lnTo>
                    <a:pt x="182" y="0"/>
                  </a:lnTo>
                  <a:lnTo>
                    <a:pt x="182" y="26"/>
                  </a:lnTo>
                  <a:lnTo>
                    <a:pt x="182" y="0"/>
                  </a:lnTo>
                  <a:lnTo>
                    <a:pt x="378" y="0"/>
                  </a:lnTo>
                  <a:lnTo>
                    <a:pt x="378" y="41"/>
                  </a:lnTo>
                  <a:lnTo>
                    <a:pt x="378" y="0"/>
                  </a:lnTo>
                  <a:lnTo>
                    <a:pt x="574" y="0"/>
                  </a:lnTo>
                  <a:lnTo>
                    <a:pt x="574" y="26"/>
                  </a:lnTo>
                  <a:lnTo>
                    <a:pt x="574" y="0"/>
                  </a:lnTo>
                  <a:lnTo>
                    <a:pt x="770" y="0"/>
                  </a:lnTo>
                  <a:lnTo>
                    <a:pt x="770" y="51"/>
                  </a:lnTo>
                  <a:lnTo>
                    <a:pt x="770" y="0"/>
                  </a:lnTo>
                  <a:lnTo>
                    <a:pt x="966" y="0"/>
                  </a:lnTo>
                  <a:lnTo>
                    <a:pt x="966" y="26"/>
                  </a:lnTo>
                  <a:lnTo>
                    <a:pt x="966" y="0"/>
                  </a:lnTo>
                  <a:lnTo>
                    <a:pt x="1162" y="0"/>
                  </a:lnTo>
                  <a:lnTo>
                    <a:pt x="1162" y="41"/>
                  </a:lnTo>
                  <a:lnTo>
                    <a:pt x="1162" y="0"/>
                  </a:lnTo>
                  <a:lnTo>
                    <a:pt x="1358" y="0"/>
                  </a:lnTo>
                  <a:lnTo>
                    <a:pt x="1358" y="26"/>
                  </a:lnTo>
                  <a:lnTo>
                    <a:pt x="1358" y="0"/>
                  </a:lnTo>
                  <a:lnTo>
                    <a:pt x="1554" y="0"/>
                  </a:lnTo>
                  <a:lnTo>
                    <a:pt x="1554" y="51"/>
                  </a:lnTo>
                  <a:lnTo>
                    <a:pt x="1554" y="0"/>
                  </a:lnTo>
                  <a:lnTo>
                    <a:pt x="1750" y="0"/>
                  </a:lnTo>
                  <a:lnTo>
                    <a:pt x="1750" y="26"/>
                  </a:lnTo>
                  <a:lnTo>
                    <a:pt x="1750" y="0"/>
                  </a:lnTo>
                  <a:lnTo>
                    <a:pt x="1946" y="0"/>
                  </a:lnTo>
                  <a:lnTo>
                    <a:pt x="1946" y="41"/>
                  </a:lnTo>
                  <a:lnTo>
                    <a:pt x="1946" y="0"/>
                  </a:lnTo>
                  <a:lnTo>
                    <a:pt x="2142" y="0"/>
                  </a:lnTo>
                  <a:lnTo>
                    <a:pt x="2142" y="26"/>
                  </a:lnTo>
                  <a:lnTo>
                    <a:pt x="2142" y="0"/>
                  </a:lnTo>
                  <a:lnTo>
                    <a:pt x="2338" y="0"/>
                  </a:lnTo>
                  <a:lnTo>
                    <a:pt x="2338" y="51"/>
                  </a:lnTo>
                  <a:lnTo>
                    <a:pt x="2338" y="0"/>
                  </a:lnTo>
                  <a:lnTo>
                    <a:pt x="2534" y="0"/>
                  </a:lnTo>
                  <a:lnTo>
                    <a:pt x="2534" y="26"/>
                  </a:lnTo>
                  <a:lnTo>
                    <a:pt x="2534" y="0"/>
                  </a:lnTo>
                  <a:lnTo>
                    <a:pt x="2730" y="0"/>
                  </a:lnTo>
                  <a:lnTo>
                    <a:pt x="2730" y="41"/>
                  </a:lnTo>
                  <a:lnTo>
                    <a:pt x="2730" y="0"/>
                  </a:lnTo>
                  <a:lnTo>
                    <a:pt x="2926" y="0"/>
                  </a:lnTo>
                  <a:lnTo>
                    <a:pt x="2926" y="26"/>
                  </a:lnTo>
                  <a:lnTo>
                    <a:pt x="2926" y="0"/>
                  </a:lnTo>
                  <a:lnTo>
                    <a:pt x="3122" y="0"/>
                  </a:lnTo>
                  <a:lnTo>
                    <a:pt x="3122" y="51"/>
                  </a:lnTo>
                  <a:lnTo>
                    <a:pt x="3122" y="0"/>
                  </a:lnTo>
                  <a:lnTo>
                    <a:pt x="3318" y="0"/>
                  </a:lnTo>
                  <a:lnTo>
                    <a:pt x="3318" y="26"/>
                  </a:lnTo>
                  <a:lnTo>
                    <a:pt x="3318" y="0"/>
                  </a:lnTo>
                  <a:lnTo>
                    <a:pt x="3514" y="0"/>
                  </a:lnTo>
                  <a:lnTo>
                    <a:pt x="3514" y="41"/>
                  </a:lnTo>
                  <a:lnTo>
                    <a:pt x="3514" y="0"/>
                  </a:lnTo>
                  <a:lnTo>
                    <a:pt x="3710" y="0"/>
                  </a:lnTo>
                  <a:lnTo>
                    <a:pt x="3710" y="26"/>
                  </a:lnTo>
                  <a:lnTo>
                    <a:pt x="3710" y="0"/>
                  </a:lnTo>
                  <a:lnTo>
                    <a:pt x="3906" y="0"/>
                  </a:lnTo>
                  <a:lnTo>
                    <a:pt x="3906" y="51"/>
                  </a:lnTo>
                  <a:lnTo>
                    <a:pt x="3906" y="0"/>
                  </a:lnTo>
                  <a:lnTo>
                    <a:pt x="4102" y="0"/>
                  </a:lnTo>
                  <a:lnTo>
                    <a:pt x="4102" y="26"/>
                  </a:lnTo>
                  <a:lnTo>
                    <a:pt x="4102" y="0"/>
                  </a:lnTo>
                  <a:lnTo>
                    <a:pt x="4298" y="0"/>
                  </a:lnTo>
                  <a:lnTo>
                    <a:pt x="4298" y="41"/>
                  </a:lnTo>
                  <a:lnTo>
                    <a:pt x="4298" y="0"/>
                  </a:lnTo>
                  <a:lnTo>
                    <a:pt x="4494" y="0"/>
                  </a:lnTo>
                  <a:lnTo>
                    <a:pt x="4494" y="26"/>
                  </a:lnTo>
                  <a:lnTo>
                    <a:pt x="4494" y="0"/>
                  </a:lnTo>
                  <a:lnTo>
                    <a:pt x="4690" y="0"/>
                  </a:lnTo>
                  <a:lnTo>
                    <a:pt x="4690" y="51"/>
                  </a:lnTo>
                  <a:lnTo>
                    <a:pt x="4690" y="0"/>
                  </a:lnTo>
                  <a:lnTo>
                    <a:pt x="4886" y="0"/>
                  </a:lnTo>
                  <a:lnTo>
                    <a:pt x="4886" y="26"/>
                  </a:lnTo>
                  <a:lnTo>
                    <a:pt x="4886" y="0"/>
                  </a:lnTo>
                  <a:lnTo>
                    <a:pt x="5082" y="0"/>
                  </a:lnTo>
                  <a:lnTo>
                    <a:pt x="5082" y="41"/>
                  </a:lnTo>
                  <a:lnTo>
                    <a:pt x="5082" y="0"/>
                  </a:lnTo>
                  <a:lnTo>
                    <a:pt x="5278" y="0"/>
                  </a:lnTo>
                  <a:lnTo>
                    <a:pt x="5278" y="26"/>
                  </a:lnTo>
                  <a:lnTo>
                    <a:pt x="5278" y="0"/>
                  </a:lnTo>
                  <a:lnTo>
                    <a:pt x="546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693" name="Rectangle 53"/>
            <p:cNvSpPr>
              <a:spLocks noChangeArrowheads="1"/>
            </p:cNvSpPr>
            <p:nvPr/>
          </p:nvSpPr>
          <p:spPr bwMode="auto">
            <a:xfrm>
              <a:off x="1321" y="3969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2900</a:t>
              </a:r>
              <a:endParaRPr lang="cs-CZ" altLang="cs-CZ" sz="2000"/>
            </a:p>
          </p:txBody>
        </p:sp>
        <p:sp>
          <p:nvSpPr>
            <p:cNvPr id="112694" name="Rectangle 54"/>
            <p:cNvSpPr>
              <a:spLocks noChangeArrowheads="1"/>
            </p:cNvSpPr>
            <p:nvPr/>
          </p:nvSpPr>
          <p:spPr bwMode="auto">
            <a:xfrm>
              <a:off x="1966" y="3969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3100</a:t>
              </a:r>
              <a:endParaRPr lang="cs-CZ" altLang="cs-CZ" sz="2000"/>
            </a:p>
          </p:txBody>
        </p:sp>
        <p:sp>
          <p:nvSpPr>
            <p:cNvPr id="112695" name="Rectangle 55"/>
            <p:cNvSpPr>
              <a:spLocks noChangeArrowheads="1"/>
            </p:cNvSpPr>
            <p:nvPr/>
          </p:nvSpPr>
          <p:spPr bwMode="auto">
            <a:xfrm>
              <a:off x="2610" y="3969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3300</a:t>
              </a:r>
              <a:endParaRPr lang="cs-CZ" altLang="cs-CZ" sz="2000"/>
            </a:p>
          </p:txBody>
        </p:sp>
        <p:sp>
          <p:nvSpPr>
            <p:cNvPr id="112696" name="Rectangle 56"/>
            <p:cNvSpPr>
              <a:spLocks noChangeArrowheads="1"/>
            </p:cNvSpPr>
            <p:nvPr/>
          </p:nvSpPr>
          <p:spPr bwMode="auto">
            <a:xfrm>
              <a:off x="3255" y="3969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3500</a:t>
              </a:r>
              <a:endParaRPr lang="cs-CZ" altLang="cs-CZ" sz="2000"/>
            </a:p>
          </p:txBody>
        </p:sp>
        <p:sp>
          <p:nvSpPr>
            <p:cNvPr id="112697" name="Rectangle 57"/>
            <p:cNvSpPr>
              <a:spLocks noChangeArrowheads="1"/>
            </p:cNvSpPr>
            <p:nvPr/>
          </p:nvSpPr>
          <p:spPr bwMode="auto">
            <a:xfrm>
              <a:off x="3899" y="3969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3700</a:t>
              </a:r>
              <a:endParaRPr lang="cs-CZ" altLang="cs-CZ" sz="2000"/>
            </a:p>
          </p:txBody>
        </p:sp>
        <p:sp>
          <p:nvSpPr>
            <p:cNvPr id="112698" name="Rectangle 58"/>
            <p:cNvSpPr>
              <a:spLocks noChangeArrowheads="1"/>
            </p:cNvSpPr>
            <p:nvPr/>
          </p:nvSpPr>
          <p:spPr bwMode="auto">
            <a:xfrm>
              <a:off x="4544" y="3969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3900</a:t>
              </a:r>
              <a:endParaRPr lang="cs-CZ" altLang="cs-CZ" sz="2000"/>
            </a:p>
          </p:txBody>
        </p:sp>
        <p:sp>
          <p:nvSpPr>
            <p:cNvPr id="112699" name="Rectangle 59"/>
            <p:cNvSpPr>
              <a:spLocks noChangeArrowheads="1"/>
            </p:cNvSpPr>
            <p:nvPr/>
          </p:nvSpPr>
          <p:spPr bwMode="auto">
            <a:xfrm>
              <a:off x="5143" y="3969"/>
              <a:ext cx="129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m/z</a:t>
              </a:r>
              <a:endParaRPr lang="cs-CZ" altLang="cs-CZ" sz="2000"/>
            </a:p>
          </p:txBody>
        </p:sp>
        <p:sp>
          <p:nvSpPr>
            <p:cNvPr id="112700" name="Freeform 60"/>
            <p:cNvSpPr>
              <a:spLocks/>
            </p:cNvSpPr>
            <p:nvPr/>
          </p:nvSpPr>
          <p:spPr bwMode="auto">
            <a:xfrm>
              <a:off x="728" y="428"/>
              <a:ext cx="42" cy="3481"/>
            </a:xfrm>
            <a:custGeom>
              <a:avLst/>
              <a:gdLst>
                <a:gd name="T0" fmla="*/ 25 w 51"/>
                <a:gd name="T1" fmla="*/ 4218 h 4233"/>
                <a:gd name="T2" fmla="*/ 25 w 51"/>
                <a:gd name="T3" fmla="*/ 4136 h 4233"/>
                <a:gd name="T4" fmla="*/ 25 w 51"/>
                <a:gd name="T5" fmla="*/ 4054 h 4233"/>
                <a:gd name="T6" fmla="*/ 0 w 51"/>
                <a:gd name="T7" fmla="*/ 3972 h 4233"/>
                <a:gd name="T8" fmla="*/ 25 w 51"/>
                <a:gd name="T9" fmla="*/ 3890 h 4233"/>
                <a:gd name="T10" fmla="*/ 25 w 51"/>
                <a:gd name="T11" fmla="*/ 3808 h 4233"/>
                <a:gd name="T12" fmla="*/ 25 w 51"/>
                <a:gd name="T13" fmla="*/ 3726 h 4233"/>
                <a:gd name="T14" fmla="*/ 25 w 51"/>
                <a:gd name="T15" fmla="*/ 3644 h 4233"/>
                <a:gd name="T16" fmla="*/ 0 w 51"/>
                <a:gd name="T17" fmla="*/ 3562 h 4233"/>
                <a:gd name="T18" fmla="*/ 25 w 51"/>
                <a:gd name="T19" fmla="*/ 3480 h 4233"/>
                <a:gd name="T20" fmla="*/ 25 w 51"/>
                <a:gd name="T21" fmla="*/ 3398 h 4233"/>
                <a:gd name="T22" fmla="*/ 25 w 51"/>
                <a:gd name="T23" fmla="*/ 3316 h 4233"/>
                <a:gd name="T24" fmla="*/ 25 w 51"/>
                <a:gd name="T25" fmla="*/ 3234 h 4233"/>
                <a:gd name="T26" fmla="*/ 0 w 51"/>
                <a:gd name="T27" fmla="*/ 3152 h 4233"/>
                <a:gd name="T28" fmla="*/ 25 w 51"/>
                <a:gd name="T29" fmla="*/ 3071 h 4233"/>
                <a:gd name="T30" fmla="*/ 25 w 51"/>
                <a:gd name="T31" fmla="*/ 2989 h 4233"/>
                <a:gd name="T32" fmla="*/ 25 w 51"/>
                <a:gd name="T33" fmla="*/ 2907 h 4233"/>
                <a:gd name="T34" fmla="*/ 25 w 51"/>
                <a:gd name="T35" fmla="*/ 2825 h 4233"/>
                <a:gd name="T36" fmla="*/ 0 w 51"/>
                <a:gd name="T37" fmla="*/ 2743 h 4233"/>
                <a:gd name="T38" fmla="*/ 25 w 51"/>
                <a:gd name="T39" fmla="*/ 2661 h 4233"/>
                <a:gd name="T40" fmla="*/ 25 w 51"/>
                <a:gd name="T41" fmla="*/ 2579 h 4233"/>
                <a:gd name="T42" fmla="*/ 25 w 51"/>
                <a:gd name="T43" fmla="*/ 2497 h 4233"/>
                <a:gd name="T44" fmla="*/ 25 w 51"/>
                <a:gd name="T45" fmla="*/ 2415 h 4233"/>
                <a:gd name="T46" fmla="*/ 0 w 51"/>
                <a:gd name="T47" fmla="*/ 2333 h 4233"/>
                <a:gd name="T48" fmla="*/ 25 w 51"/>
                <a:gd name="T49" fmla="*/ 2251 h 4233"/>
                <a:gd name="T50" fmla="*/ 25 w 51"/>
                <a:gd name="T51" fmla="*/ 2169 h 4233"/>
                <a:gd name="T52" fmla="*/ 25 w 51"/>
                <a:gd name="T53" fmla="*/ 2087 h 4233"/>
                <a:gd name="T54" fmla="*/ 25 w 51"/>
                <a:gd name="T55" fmla="*/ 2006 h 4233"/>
                <a:gd name="T56" fmla="*/ 0 w 51"/>
                <a:gd name="T57" fmla="*/ 1924 h 4233"/>
                <a:gd name="T58" fmla="*/ 25 w 51"/>
                <a:gd name="T59" fmla="*/ 1842 h 4233"/>
                <a:gd name="T60" fmla="*/ 25 w 51"/>
                <a:gd name="T61" fmla="*/ 1760 h 4233"/>
                <a:gd name="T62" fmla="*/ 25 w 51"/>
                <a:gd name="T63" fmla="*/ 1678 h 4233"/>
                <a:gd name="T64" fmla="*/ 25 w 51"/>
                <a:gd name="T65" fmla="*/ 1596 h 4233"/>
                <a:gd name="T66" fmla="*/ 0 w 51"/>
                <a:gd name="T67" fmla="*/ 1514 h 4233"/>
                <a:gd name="T68" fmla="*/ 25 w 51"/>
                <a:gd name="T69" fmla="*/ 1432 h 4233"/>
                <a:gd name="T70" fmla="*/ 25 w 51"/>
                <a:gd name="T71" fmla="*/ 1350 h 4233"/>
                <a:gd name="T72" fmla="*/ 25 w 51"/>
                <a:gd name="T73" fmla="*/ 1268 h 4233"/>
                <a:gd name="T74" fmla="*/ 25 w 51"/>
                <a:gd name="T75" fmla="*/ 1186 h 4233"/>
                <a:gd name="T76" fmla="*/ 0 w 51"/>
                <a:gd name="T77" fmla="*/ 1104 h 4233"/>
                <a:gd name="T78" fmla="*/ 25 w 51"/>
                <a:gd name="T79" fmla="*/ 1022 h 4233"/>
                <a:gd name="T80" fmla="*/ 25 w 51"/>
                <a:gd name="T81" fmla="*/ 941 h 4233"/>
                <a:gd name="T82" fmla="*/ 25 w 51"/>
                <a:gd name="T83" fmla="*/ 859 h 4233"/>
                <a:gd name="T84" fmla="*/ 25 w 51"/>
                <a:gd name="T85" fmla="*/ 777 h 4233"/>
                <a:gd name="T86" fmla="*/ 0 w 51"/>
                <a:gd name="T87" fmla="*/ 695 h 4233"/>
                <a:gd name="T88" fmla="*/ 25 w 51"/>
                <a:gd name="T89" fmla="*/ 613 h 4233"/>
                <a:gd name="T90" fmla="*/ 25 w 51"/>
                <a:gd name="T91" fmla="*/ 531 h 4233"/>
                <a:gd name="T92" fmla="*/ 25 w 51"/>
                <a:gd name="T93" fmla="*/ 449 h 4233"/>
                <a:gd name="T94" fmla="*/ 25 w 51"/>
                <a:gd name="T95" fmla="*/ 367 h 4233"/>
                <a:gd name="T96" fmla="*/ 0 w 51"/>
                <a:gd name="T97" fmla="*/ 285 h 4233"/>
                <a:gd name="T98" fmla="*/ 25 w 51"/>
                <a:gd name="T99" fmla="*/ 203 h 4233"/>
                <a:gd name="T100" fmla="*/ 25 w 51"/>
                <a:gd name="T101" fmla="*/ 121 h 4233"/>
                <a:gd name="T102" fmla="*/ 25 w 51"/>
                <a:gd name="T103" fmla="*/ 39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1" h="4233">
                  <a:moveTo>
                    <a:pt x="51" y="4233"/>
                  </a:moveTo>
                  <a:lnTo>
                    <a:pt x="51" y="4218"/>
                  </a:lnTo>
                  <a:lnTo>
                    <a:pt x="25" y="4218"/>
                  </a:lnTo>
                  <a:lnTo>
                    <a:pt x="51" y="4218"/>
                  </a:lnTo>
                  <a:lnTo>
                    <a:pt x="51" y="4136"/>
                  </a:lnTo>
                  <a:lnTo>
                    <a:pt x="25" y="4136"/>
                  </a:lnTo>
                  <a:lnTo>
                    <a:pt x="51" y="4136"/>
                  </a:lnTo>
                  <a:lnTo>
                    <a:pt x="51" y="4054"/>
                  </a:lnTo>
                  <a:lnTo>
                    <a:pt x="25" y="4054"/>
                  </a:lnTo>
                  <a:lnTo>
                    <a:pt x="51" y="4054"/>
                  </a:lnTo>
                  <a:lnTo>
                    <a:pt x="51" y="3972"/>
                  </a:lnTo>
                  <a:lnTo>
                    <a:pt x="0" y="3972"/>
                  </a:lnTo>
                  <a:lnTo>
                    <a:pt x="51" y="3972"/>
                  </a:lnTo>
                  <a:lnTo>
                    <a:pt x="51" y="3890"/>
                  </a:lnTo>
                  <a:lnTo>
                    <a:pt x="25" y="3890"/>
                  </a:lnTo>
                  <a:lnTo>
                    <a:pt x="51" y="3890"/>
                  </a:lnTo>
                  <a:lnTo>
                    <a:pt x="51" y="3808"/>
                  </a:lnTo>
                  <a:lnTo>
                    <a:pt x="25" y="3808"/>
                  </a:lnTo>
                  <a:lnTo>
                    <a:pt x="51" y="3808"/>
                  </a:lnTo>
                  <a:lnTo>
                    <a:pt x="51" y="3726"/>
                  </a:lnTo>
                  <a:lnTo>
                    <a:pt x="25" y="3726"/>
                  </a:lnTo>
                  <a:lnTo>
                    <a:pt x="51" y="3726"/>
                  </a:lnTo>
                  <a:lnTo>
                    <a:pt x="51" y="3644"/>
                  </a:lnTo>
                  <a:lnTo>
                    <a:pt x="25" y="3644"/>
                  </a:lnTo>
                  <a:lnTo>
                    <a:pt x="51" y="3644"/>
                  </a:lnTo>
                  <a:lnTo>
                    <a:pt x="51" y="3562"/>
                  </a:lnTo>
                  <a:lnTo>
                    <a:pt x="0" y="3562"/>
                  </a:lnTo>
                  <a:lnTo>
                    <a:pt x="51" y="3562"/>
                  </a:lnTo>
                  <a:lnTo>
                    <a:pt x="51" y="3480"/>
                  </a:lnTo>
                  <a:lnTo>
                    <a:pt x="25" y="3480"/>
                  </a:lnTo>
                  <a:lnTo>
                    <a:pt x="51" y="3480"/>
                  </a:lnTo>
                  <a:lnTo>
                    <a:pt x="51" y="3398"/>
                  </a:lnTo>
                  <a:lnTo>
                    <a:pt x="25" y="3398"/>
                  </a:lnTo>
                  <a:lnTo>
                    <a:pt x="51" y="3398"/>
                  </a:lnTo>
                  <a:lnTo>
                    <a:pt x="51" y="3316"/>
                  </a:lnTo>
                  <a:lnTo>
                    <a:pt x="25" y="3316"/>
                  </a:lnTo>
                  <a:lnTo>
                    <a:pt x="51" y="3316"/>
                  </a:lnTo>
                  <a:lnTo>
                    <a:pt x="51" y="3234"/>
                  </a:lnTo>
                  <a:lnTo>
                    <a:pt x="25" y="3234"/>
                  </a:lnTo>
                  <a:lnTo>
                    <a:pt x="51" y="3234"/>
                  </a:lnTo>
                  <a:lnTo>
                    <a:pt x="51" y="3152"/>
                  </a:lnTo>
                  <a:lnTo>
                    <a:pt x="0" y="3152"/>
                  </a:lnTo>
                  <a:lnTo>
                    <a:pt x="51" y="3152"/>
                  </a:lnTo>
                  <a:lnTo>
                    <a:pt x="51" y="3071"/>
                  </a:lnTo>
                  <a:lnTo>
                    <a:pt x="25" y="3071"/>
                  </a:lnTo>
                  <a:lnTo>
                    <a:pt x="51" y="3071"/>
                  </a:lnTo>
                  <a:lnTo>
                    <a:pt x="51" y="2989"/>
                  </a:lnTo>
                  <a:lnTo>
                    <a:pt x="25" y="2989"/>
                  </a:lnTo>
                  <a:lnTo>
                    <a:pt x="51" y="2989"/>
                  </a:lnTo>
                  <a:lnTo>
                    <a:pt x="51" y="2907"/>
                  </a:lnTo>
                  <a:lnTo>
                    <a:pt x="25" y="2907"/>
                  </a:lnTo>
                  <a:lnTo>
                    <a:pt x="51" y="2907"/>
                  </a:lnTo>
                  <a:lnTo>
                    <a:pt x="51" y="2825"/>
                  </a:lnTo>
                  <a:lnTo>
                    <a:pt x="25" y="2825"/>
                  </a:lnTo>
                  <a:lnTo>
                    <a:pt x="51" y="2825"/>
                  </a:lnTo>
                  <a:lnTo>
                    <a:pt x="51" y="2743"/>
                  </a:lnTo>
                  <a:lnTo>
                    <a:pt x="0" y="2743"/>
                  </a:lnTo>
                  <a:lnTo>
                    <a:pt x="51" y="2743"/>
                  </a:lnTo>
                  <a:lnTo>
                    <a:pt x="51" y="2661"/>
                  </a:lnTo>
                  <a:lnTo>
                    <a:pt x="25" y="2661"/>
                  </a:lnTo>
                  <a:lnTo>
                    <a:pt x="51" y="2661"/>
                  </a:lnTo>
                  <a:lnTo>
                    <a:pt x="51" y="2579"/>
                  </a:lnTo>
                  <a:lnTo>
                    <a:pt x="25" y="2579"/>
                  </a:lnTo>
                  <a:lnTo>
                    <a:pt x="51" y="2579"/>
                  </a:lnTo>
                  <a:lnTo>
                    <a:pt x="51" y="2497"/>
                  </a:lnTo>
                  <a:lnTo>
                    <a:pt x="25" y="2497"/>
                  </a:lnTo>
                  <a:lnTo>
                    <a:pt x="51" y="2497"/>
                  </a:lnTo>
                  <a:lnTo>
                    <a:pt x="51" y="2415"/>
                  </a:lnTo>
                  <a:lnTo>
                    <a:pt x="25" y="2415"/>
                  </a:lnTo>
                  <a:lnTo>
                    <a:pt x="51" y="2415"/>
                  </a:lnTo>
                  <a:lnTo>
                    <a:pt x="51" y="2333"/>
                  </a:lnTo>
                  <a:lnTo>
                    <a:pt x="0" y="2333"/>
                  </a:lnTo>
                  <a:lnTo>
                    <a:pt x="51" y="2333"/>
                  </a:lnTo>
                  <a:lnTo>
                    <a:pt x="51" y="2251"/>
                  </a:lnTo>
                  <a:lnTo>
                    <a:pt x="25" y="2251"/>
                  </a:lnTo>
                  <a:lnTo>
                    <a:pt x="51" y="2251"/>
                  </a:lnTo>
                  <a:lnTo>
                    <a:pt x="51" y="2169"/>
                  </a:lnTo>
                  <a:lnTo>
                    <a:pt x="25" y="2169"/>
                  </a:lnTo>
                  <a:lnTo>
                    <a:pt x="51" y="2169"/>
                  </a:lnTo>
                  <a:lnTo>
                    <a:pt x="51" y="2087"/>
                  </a:lnTo>
                  <a:lnTo>
                    <a:pt x="25" y="2087"/>
                  </a:lnTo>
                  <a:lnTo>
                    <a:pt x="51" y="2087"/>
                  </a:lnTo>
                  <a:lnTo>
                    <a:pt x="51" y="2006"/>
                  </a:lnTo>
                  <a:lnTo>
                    <a:pt x="25" y="2006"/>
                  </a:lnTo>
                  <a:lnTo>
                    <a:pt x="51" y="2006"/>
                  </a:lnTo>
                  <a:lnTo>
                    <a:pt x="51" y="1924"/>
                  </a:lnTo>
                  <a:lnTo>
                    <a:pt x="0" y="1924"/>
                  </a:lnTo>
                  <a:lnTo>
                    <a:pt x="51" y="1924"/>
                  </a:lnTo>
                  <a:lnTo>
                    <a:pt x="51" y="1842"/>
                  </a:lnTo>
                  <a:lnTo>
                    <a:pt x="25" y="1842"/>
                  </a:lnTo>
                  <a:lnTo>
                    <a:pt x="51" y="1842"/>
                  </a:lnTo>
                  <a:lnTo>
                    <a:pt x="51" y="1760"/>
                  </a:lnTo>
                  <a:lnTo>
                    <a:pt x="25" y="1760"/>
                  </a:lnTo>
                  <a:lnTo>
                    <a:pt x="51" y="1760"/>
                  </a:lnTo>
                  <a:lnTo>
                    <a:pt x="51" y="1678"/>
                  </a:lnTo>
                  <a:lnTo>
                    <a:pt x="25" y="1678"/>
                  </a:lnTo>
                  <a:lnTo>
                    <a:pt x="51" y="1678"/>
                  </a:lnTo>
                  <a:lnTo>
                    <a:pt x="51" y="1596"/>
                  </a:lnTo>
                  <a:lnTo>
                    <a:pt x="25" y="1596"/>
                  </a:lnTo>
                  <a:lnTo>
                    <a:pt x="51" y="1596"/>
                  </a:lnTo>
                  <a:lnTo>
                    <a:pt x="51" y="1514"/>
                  </a:lnTo>
                  <a:lnTo>
                    <a:pt x="0" y="1514"/>
                  </a:lnTo>
                  <a:lnTo>
                    <a:pt x="51" y="1514"/>
                  </a:lnTo>
                  <a:lnTo>
                    <a:pt x="51" y="1432"/>
                  </a:lnTo>
                  <a:lnTo>
                    <a:pt x="25" y="1432"/>
                  </a:lnTo>
                  <a:lnTo>
                    <a:pt x="51" y="1432"/>
                  </a:lnTo>
                  <a:lnTo>
                    <a:pt x="51" y="1350"/>
                  </a:lnTo>
                  <a:lnTo>
                    <a:pt x="25" y="1350"/>
                  </a:lnTo>
                  <a:lnTo>
                    <a:pt x="51" y="1350"/>
                  </a:lnTo>
                  <a:lnTo>
                    <a:pt x="51" y="1268"/>
                  </a:lnTo>
                  <a:lnTo>
                    <a:pt x="25" y="1268"/>
                  </a:lnTo>
                  <a:lnTo>
                    <a:pt x="51" y="1268"/>
                  </a:lnTo>
                  <a:lnTo>
                    <a:pt x="51" y="1186"/>
                  </a:lnTo>
                  <a:lnTo>
                    <a:pt x="25" y="1186"/>
                  </a:lnTo>
                  <a:lnTo>
                    <a:pt x="51" y="1186"/>
                  </a:lnTo>
                  <a:lnTo>
                    <a:pt x="51" y="1104"/>
                  </a:lnTo>
                  <a:lnTo>
                    <a:pt x="0" y="1104"/>
                  </a:lnTo>
                  <a:lnTo>
                    <a:pt x="51" y="1104"/>
                  </a:lnTo>
                  <a:lnTo>
                    <a:pt x="51" y="1022"/>
                  </a:lnTo>
                  <a:lnTo>
                    <a:pt x="25" y="1022"/>
                  </a:lnTo>
                  <a:lnTo>
                    <a:pt x="51" y="1022"/>
                  </a:lnTo>
                  <a:lnTo>
                    <a:pt x="51" y="941"/>
                  </a:lnTo>
                  <a:lnTo>
                    <a:pt x="25" y="941"/>
                  </a:lnTo>
                  <a:lnTo>
                    <a:pt x="51" y="941"/>
                  </a:lnTo>
                  <a:lnTo>
                    <a:pt x="51" y="859"/>
                  </a:lnTo>
                  <a:lnTo>
                    <a:pt x="25" y="859"/>
                  </a:lnTo>
                  <a:lnTo>
                    <a:pt x="51" y="859"/>
                  </a:lnTo>
                  <a:lnTo>
                    <a:pt x="51" y="777"/>
                  </a:lnTo>
                  <a:lnTo>
                    <a:pt x="25" y="777"/>
                  </a:lnTo>
                  <a:lnTo>
                    <a:pt x="51" y="777"/>
                  </a:lnTo>
                  <a:lnTo>
                    <a:pt x="51" y="695"/>
                  </a:lnTo>
                  <a:lnTo>
                    <a:pt x="0" y="695"/>
                  </a:lnTo>
                  <a:lnTo>
                    <a:pt x="51" y="695"/>
                  </a:lnTo>
                  <a:lnTo>
                    <a:pt x="51" y="613"/>
                  </a:lnTo>
                  <a:lnTo>
                    <a:pt x="25" y="613"/>
                  </a:lnTo>
                  <a:lnTo>
                    <a:pt x="51" y="613"/>
                  </a:lnTo>
                  <a:lnTo>
                    <a:pt x="51" y="531"/>
                  </a:lnTo>
                  <a:lnTo>
                    <a:pt x="25" y="531"/>
                  </a:lnTo>
                  <a:lnTo>
                    <a:pt x="51" y="531"/>
                  </a:lnTo>
                  <a:lnTo>
                    <a:pt x="51" y="449"/>
                  </a:lnTo>
                  <a:lnTo>
                    <a:pt x="25" y="449"/>
                  </a:lnTo>
                  <a:lnTo>
                    <a:pt x="51" y="449"/>
                  </a:lnTo>
                  <a:lnTo>
                    <a:pt x="51" y="367"/>
                  </a:lnTo>
                  <a:lnTo>
                    <a:pt x="25" y="367"/>
                  </a:lnTo>
                  <a:lnTo>
                    <a:pt x="51" y="367"/>
                  </a:lnTo>
                  <a:lnTo>
                    <a:pt x="51" y="285"/>
                  </a:lnTo>
                  <a:lnTo>
                    <a:pt x="0" y="285"/>
                  </a:lnTo>
                  <a:lnTo>
                    <a:pt x="51" y="285"/>
                  </a:lnTo>
                  <a:lnTo>
                    <a:pt x="51" y="203"/>
                  </a:lnTo>
                  <a:lnTo>
                    <a:pt x="25" y="203"/>
                  </a:lnTo>
                  <a:lnTo>
                    <a:pt x="51" y="203"/>
                  </a:lnTo>
                  <a:lnTo>
                    <a:pt x="51" y="121"/>
                  </a:lnTo>
                  <a:lnTo>
                    <a:pt x="25" y="121"/>
                  </a:lnTo>
                  <a:lnTo>
                    <a:pt x="51" y="121"/>
                  </a:lnTo>
                  <a:lnTo>
                    <a:pt x="51" y="39"/>
                  </a:lnTo>
                  <a:lnTo>
                    <a:pt x="25" y="39"/>
                  </a:lnTo>
                  <a:lnTo>
                    <a:pt x="51" y="39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01" name="Rectangle 61"/>
            <p:cNvSpPr>
              <a:spLocks noChangeArrowheads="1"/>
            </p:cNvSpPr>
            <p:nvPr/>
          </p:nvSpPr>
          <p:spPr bwMode="auto">
            <a:xfrm>
              <a:off x="478" y="3660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 100</a:t>
              </a:r>
              <a:endParaRPr lang="cs-CZ" altLang="cs-CZ" sz="2000"/>
            </a:p>
          </p:txBody>
        </p:sp>
        <p:sp>
          <p:nvSpPr>
            <p:cNvPr id="112702" name="Rectangle 62"/>
            <p:cNvSpPr>
              <a:spLocks noChangeArrowheads="1"/>
            </p:cNvSpPr>
            <p:nvPr/>
          </p:nvSpPr>
          <p:spPr bwMode="auto">
            <a:xfrm>
              <a:off x="478" y="3323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 150</a:t>
              </a:r>
              <a:endParaRPr lang="cs-CZ" altLang="cs-CZ" sz="2000"/>
            </a:p>
          </p:txBody>
        </p:sp>
        <p:sp>
          <p:nvSpPr>
            <p:cNvPr id="112703" name="Rectangle 63"/>
            <p:cNvSpPr>
              <a:spLocks noChangeArrowheads="1"/>
            </p:cNvSpPr>
            <p:nvPr/>
          </p:nvSpPr>
          <p:spPr bwMode="auto">
            <a:xfrm>
              <a:off x="478" y="2987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 200</a:t>
              </a:r>
              <a:endParaRPr lang="cs-CZ" altLang="cs-CZ" sz="2000"/>
            </a:p>
          </p:txBody>
        </p:sp>
        <p:sp>
          <p:nvSpPr>
            <p:cNvPr id="112704" name="Rectangle 64"/>
            <p:cNvSpPr>
              <a:spLocks noChangeArrowheads="1"/>
            </p:cNvSpPr>
            <p:nvPr/>
          </p:nvSpPr>
          <p:spPr bwMode="auto">
            <a:xfrm>
              <a:off x="478" y="2650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 250</a:t>
              </a:r>
              <a:endParaRPr lang="cs-CZ" altLang="cs-CZ" sz="2000"/>
            </a:p>
          </p:txBody>
        </p:sp>
        <p:sp>
          <p:nvSpPr>
            <p:cNvPr id="112705" name="Rectangle 65"/>
            <p:cNvSpPr>
              <a:spLocks noChangeArrowheads="1"/>
            </p:cNvSpPr>
            <p:nvPr/>
          </p:nvSpPr>
          <p:spPr bwMode="auto">
            <a:xfrm>
              <a:off x="478" y="2313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 300</a:t>
              </a:r>
              <a:endParaRPr lang="cs-CZ" altLang="cs-CZ" sz="2000"/>
            </a:p>
          </p:txBody>
        </p:sp>
        <p:sp>
          <p:nvSpPr>
            <p:cNvPr id="112706" name="Rectangle 66"/>
            <p:cNvSpPr>
              <a:spLocks noChangeArrowheads="1"/>
            </p:cNvSpPr>
            <p:nvPr/>
          </p:nvSpPr>
          <p:spPr bwMode="auto">
            <a:xfrm>
              <a:off x="478" y="1976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 350</a:t>
              </a:r>
              <a:endParaRPr lang="cs-CZ" altLang="cs-CZ" sz="2000"/>
            </a:p>
          </p:txBody>
        </p:sp>
        <p:sp>
          <p:nvSpPr>
            <p:cNvPr id="112707" name="Rectangle 67"/>
            <p:cNvSpPr>
              <a:spLocks noChangeArrowheads="1"/>
            </p:cNvSpPr>
            <p:nvPr/>
          </p:nvSpPr>
          <p:spPr bwMode="auto">
            <a:xfrm>
              <a:off x="478" y="1639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 400</a:t>
              </a:r>
              <a:endParaRPr lang="cs-CZ" altLang="cs-CZ" sz="2000"/>
            </a:p>
          </p:txBody>
        </p:sp>
        <p:sp>
          <p:nvSpPr>
            <p:cNvPr id="112708" name="Rectangle 68"/>
            <p:cNvSpPr>
              <a:spLocks noChangeArrowheads="1"/>
            </p:cNvSpPr>
            <p:nvPr/>
          </p:nvSpPr>
          <p:spPr bwMode="auto">
            <a:xfrm>
              <a:off x="478" y="1302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 450</a:t>
              </a:r>
              <a:endParaRPr lang="cs-CZ" altLang="cs-CZ" sz="2000"/>
            </a:p>
          </p:txBody>
        </p:sp>
        <p:sp>
          <p:nvSpPr>
            <p:cNvPr id="112709" name="Rectangle 69"/>
            <p:cNvSpPr>
              <a:spLocks noChangeArrowheads="1"/>
            </p:cNvSpPr>
            <p:nvPr/>
          </p:nvSpPr>
          <p:spPr bwMode="auto">
            <a:xfrm>
              <a:off x="478" y="966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 500</a:t>
              </a:r>
              <a:endParaRPr lang="cs-CZ" altLang="cs-CZ" sz="2000"/>
            </a:p>
          </p:txBody>
        </p:sp>
        <p:sp>
          <p:nvSpPr>
            <p:cNvPr id="112710" name="Rectangle 70"/>
            <p:cNvSpPr>
              <a:spLocks noChangeArrowheads="1"/>
            </p:cNvSpPr>
            <p:nvPr/>
          </p:nvSpPr>
          <p:spPr bwMode="auto">
            <a:xfrm>
              <a:off x="520" y="629"/>
              <a:ext cx="1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900">
                  <a:solidFill>
                    <a:srgbClr val="000000"/>
                  </a:solidFill>
                  <a:latin typeface="Courier" pitchFamily="49" charset="0"/>
                </a:rPr>
                <a:t>a.i.</a:t>
              </a:r>
              <a:endParaRPr lang="cs-CZ" altLang="cs-CZ" sz="2000"/>
            </a:p>
          </p:txBody>
        </p:sp>
      </p:grpSp>
      <p:sp>
        <p:nvSpPr>
          <p:cNvPr id="112711" name="Text Box 71"/>
          <p:cNvSpPr txBox="1">
            <a:spLocks noChangeArrowheads="1"/>
          </p:cNvSpPr>
          <p:nvPr/>
        </p:nvSpPr>
        <p:spPr bwMode="auto">
          <a:xfrm>
            <a:off x="1485900" y="269875"/>
            <a:ext cx="6138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Detail spekter digestů proteinu </a:t>
            </a:r>
            <a:r>
              <a:rPr lang="cs-CZ" altLang="cs-CZ" sz="2000" b="1">
                <a:solidFill>
                  <a:srgbClr val="FF0000"/>
                </a:solidFill>
              </a:rPr>
              <a:t>před</a:t>
            </a:r>
            <a:r>
              <a:rPr lang="cs-CZ" altLang="cs-CZ" sz="2000" b="1"/>
              <a:t> a </a:t>
            </a:r>
            <a:r>
              <a:rPr lang="cs-CZ" altLang="cs-CZ" sz="2000" b="1">
                <a:solidFill>
                  <a:schemeClr val="accent2"/>
                </a:solidFill>
              </a:rPr>
              <a:t>po</a:t>
            </a:r>
            <a:r>
              <a:rPr lang="cs-CZ" altLang="cs-CZ" sz="2000" b="1"/>
              <a:t> deglykosylaci</a:t>
            </a:r>
            <a:endParaRPr lang="en-US" altLang="cs-CZ" sz="2000"/>
          </a:p>
        </p:txBody>
      </p:sp>
      <p:grpSp>
        <p:nvGrpSpPr>
          <p:cNvPr id="112712" name="Group 72"/>
          <p:cNvGrpSpPr>
            <a:grpSpLocks/>
          </p:cNvGrpSpPr>
          <p:nvPr/>
        </p:nvGrpSpPr>
        <p:grpSpPr bwMode="auto">
          <a:xfrm>
            <a:off x="1104900" y="981075"/>
            <a:ext cx="7283450" cy="3095625"/>
            <a:chOff x="696" y="618"/>
            <a:chExt cx="4588" cy="1950"/>
          </a:xfrm>
        </p:grpSpPr>
        <p:sp>
          <p:nvSpPr>
            <p:cNvPr id="112713" name="Freeform 73"/>
            <p:cNvSpPr>
              <a:spLocks/>
            </p:cNvSpPr>
            <p:nvPr/>
          </p:nvSpPr>
          <p:spPr bwMode="auto">
            <a:xfrm>
              <a:off x="696" y="663"/>
              <a:ext cx="4588" cy="1905"/>
            </a:xfrm>
            <a:custGeom>
              <a:avLst/>
              <a:gdLst>
                <a:gd name="T0" fmla="*/ 78 w 5469"/>
                <a:gd name="T1" fmla="*/ 1549 h 2069"/>
                <a:gd name="T2" fmla="*/ 158 w 5469"/>
                <a:gd name="T3" fmla="*/ 1815 h 2069"/>
                <a:gd name="T4" fmla="*/ 233 w 5469"/>
                <a:gd name="T5" fmla="*/ 1498 h 2069"/>
                <a:gd name="T6" fmla="*/ 315 w 5469"/>
                <a:gd name="T7" fmla="*/ 1768 h 2069"/>
                <a:gd name="T8" fmla="*/ 410 w 5469"/>
                <a:gd name="T9" fmla="*/ 1364 h 2069"/>
                <a:gd name="T10" fmla="*/ 497 w 5469"/>
                <a:gd name="T11" fmla="*/ 1592 h 2069"/>
                <a:gd name="T12" fmla="*/ 585 w 5469"/>
                <a:gd name="T13" fmla="*/ 1462 h 2069"/>
                <a:gd name="T14" fmla="*/ 670 w 5469"/>
                <a:gd name="T15" fmla="*/ 1823 h 2069"/>
                <a:gd name="T16" fmla="*/ 752 w 5469"/>
                <a:gd name="T17" fmla="*/ 1289 h 2069"/>
                <a:gd name="T18" fmla="*/ 830 w 5469"/>
                <a:gd name="T19" fmla="*/ 1687 h 2069"/>
                <a:gd name="T20" fmla="*/ 913 w 5469"/>
                <a:gd name="T21" fmla="*/ 1641 h 2069"/>
                <a:gd name="T22" fmla="*/ 990 w 5469"/>
                <a:gd name="T23" fmla="*/ 1641 h 2069"/>
                <a:gd name="T24" fmla="*/ 1069 w 5469"/>
                <a:gd name="T25" fmla="*/ 1833 h 2069"/>
                <a:gd name="T26" fmla="*/ 1154 w 5469"/>
                <a:gd name="T27" fmla="*/ 1457 h 2069"/>
                <a:gd name="T28" fmla="*/ 1236 w 5469"/>
                <a:gd name="T29" fmla="*/ 1434 h 2069"/>
                <a:gd name="T30" fmla="*/ 1329 w 5469"/>
                <a:gd name="T31" fmla="*/ 1605 h 2069"/>
                <a:gd name="T32" fmla="*/ 1410 w 5469"/>
                <a:gd name="T33" fmla="*/ 1793 h 2069"/>
                <a:gd name="T34" fmla="*/ 1497 w 5469"/>
                <a:gd name="T35" fmla="*/ 1478 h 2069"/>
                <a:gd name="T36" fmla="*/ 1576 w 5469"/>
                <a:gd name="T37" fmla="*/ 1819 h 2069"/>
                <a:gd name="T38" fmla="*/ 1657 w 5469"/>
                <a:gd name="T39" fmla="*/ 1813 h 2069"/>
                <a:gd name="T40" fmla="*/ 1733 w 5469"/>
                <a:gd name="T41" fmla="*/ 1849 h 2069"/>
                <a:gd name="T42" fmla="*/ 1817 w 5469"/>
                <a:gd name="T43" fmla="*/ 1762 h 2069"/>
                <a:gd name="T44" fmla="*/ 1897 w 5469"/>
                <a:gd name="T45" fmla="*/ 1715 h 2069"/>
                <a:gd name="T46" fmla="*/ 1978 w 5469"/>
                <a:gd name="T47" fmla="*/ 1696 h 2069"/>
                <a:gd name="T48" fmla="*/ 2064 w 5469"/>
                <a:gd name="T49" fmla="*/ 1763 h 2069"/>
                <a:gd name="T50" fmla="*/ 2143 w 5469"/>
                <a:gd name="T51" fmla="*/ 1780 h 2069"/>
                <a:gd name="T52" fmla="*/ 2229 w 5469"/>
                <a:gd name="T53" fmla="*/ 1782 h 2069"/>
                <a:gd name="T54" fmla="*/ 2314 w 5469"/>
                <a:gd name="T55" fmla="*/ 1883 h 2069"/>
                <a:gd name="T56" fmla="*/ 2402 w 5469"/>
                <a:gd name="T57" fmla="*/ 1683 h 2069"/>
                <a:gd name="T58" fmla="*/ 2484 w 5469"/>
                <a:gd name="T59" fmla="*/ 1614 h 2069"/>
                <a:gd name="T60" fmla="*/ 2563 w 5469"/>
                <a:gd name="T61" fmla="*/ 1598 h 2069"/>
                <a:gd name="T62" fmla="*/ 2650 w 5469"/>
                <a:gd name="T63" fmla="*/ 2069 h 2069"/>
                <a:gd name="T64" fmla="*/ 2737 w 5469"/>
                <a:gd name="T65" fmla="*/ 1721 h 2069"/>
                <a:gd name="T66" fmla="*/ 2827 w 5469"/>
                <a:gd name="T67" fmla="*/ 1838 h 2069"/>
                <a:gd name="T68" fmla="*/ 2914 w 5469"/>
                <a:gd name="T69" fmla="*/ 1658 h 2069"/>
                <a:gd name="T70" fmla="*/ 3003 w 5469"/>
                <a:gd name="T71" fmla="*/ 1586 h 2069"/>
                <a:gd name="T72" fmla="*/ 3091 w 5469"/>
                <a:gd name="T73" fmla="*/ 1817 h 2069"/>
                <a:gd name="T74" fmla="*/ 3188 w 5469"/>
                <a:gd name="T75" fmla="*/ 1777 h 2069"/>
                <a:gd name="T76" fmla="*/ 3273 w 5469"/>
                <a:gd name="T77" fmla="*/ 1751 h 2069"/>
                <a:gd name="T78" fmla="*/ 3356 w 5469"/>
                <a:gd name="T79" fmla="*/ 1751 h 2069"/>
                <a:gd name="T80" fmla="*/ 3444 w 5469"/>
                <a:gd name="T81" fmla="*/ 1559 h 2069"/>
                <a:gd name="T82" fmla="*/ 3528 w 5469"/>
                <a:gd name="T83" fmla="*/ 1698 h 2069"/>
                <a:gd name="T84" fmla="*/ 3621 w 5469"/>
                <a:gd name="T85" fmla="*/ 1614 h 2069"/>
                <a:gd name="T86" fmla="*/ 3712 w 5469"/>
                <a:gd name="T87" fmla="*/ 1592 h 2069"/>
                <a:gd name="T88" fmla="*/ 3815 w 5469"/>
                <a:gd name="T89" fmla="*/ 1699 h 2069"/>
                <a:gd name="T90" fmla="*/ 3904 w 5469"/>
                <a:gd name="T91" fmla="*/ 1423 h 2069"/>
                <a:gd name="T92" fmla="*/ 3992 w 5469"/>
                <a:gd name="T93" fmla="*/ 1771 h 2069"/>
                <a:gd name="T94" fmla="*/ 4082 w 5469"/>
                <a:gd name="T95" fmla="*/ 1858 h 2069"/>
                <a:gd name="T96" fmla="*/ 4171 w 5469"/>
                <a:gd name="T97" fmla="*/ 1694 h 2069"/>
                <a:gd name="T98" fmla="*/ 4261 w 5469"/>
                <a:gd name="T99" fmla="*/ 1931 h 2069"/>
                <a:gd name="T100" fmla="*/ 4346 w 5469"/>
                <a:gd name="T101" fmla="*/ 1772 h 2069"/>
                <a:gd name="T102" fmla="*/ 4444 w 5469"/>
                <a:gd name="T103" fmla="*/ 1736 h 2069"/>
                <a:gd name="T104" fmla="*/ 4529 w 5469"/>
                <a:gd name="T105" fmla="*/ 1632 h 2069"/>
                <a:gd name="T106" fmla="*/ 4615 w 5469"/>
                <a:gd name="T107" fmla="*/ 1752 h 2069"/>
                <a:gd name="T108" fmla="*/ 4706 w 5469"/>
                <a:gd name="T109" fmla="*/ 1552 h 2069"/>
                <a:gd name="T110" fmla="*/ 4793 w 5469"/>
                <a:gd name="T111" fmla="*/ 1764 h 2069"/>
                <a:gd name="T112" fmla="*/ 4889 w 5469"/>
                <a:gd name="T113" fmla="*/ 1855 h 2069"/>
                <a:gd name="T114" fmla="*/ 4973 w 5469"/>
                <a:gd name="T115" fmla="*/ 1670 h 2069"/>
                <a:gd name="T116" fmla="*/ 5062 w 5469"/>
                <a:gd name="T117" fmla="*/ 1870 h 2069"/>
                <a:gd name="T118" fmla="*/ 5142 w 5469"/>
                <a:gd name="T119" fmla="*/ 1730 h 2069"/>
                <a:gd name="T120" fmla="*/ 5221 w 5469"/>
                <a:gd name="T121" fmla="*/ 1735 h 2069"/>
                <a:gd name="T122" fmla="*/ 5308 w 5469"/>
                <a:gd name="T123" fmla="*/ 1613 h 2069"/>
                <a:gd name="T124" fmla="*/ 5400 w 5469"/>
                <a:gd name="T125" fmla="*/ 1902 h 2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9" h="2069">
                  <a:moveTo>
                    <a:pt x="0" y="1572"/>
                  </a:moveTo>
                  <a:lnTo>
                    <a:pt x="0" y="1929"/>
                  </a:lnTo>
                  <a:lnTo>
                    <a:pt x="1" y="1695"/>
                  </a:lnTo>
                  <a:lnTo>
                    <a:pt x="2" y="1733"/>
                  </a:lnTo>
                  <a:lnTo>
                    <a:pt x="3" y="1533"/>
                  </a:lnTo>
                  <a:lnTo>
                    <a:pt x="4" y="1839"/>
                  </a:lnTo>
                  <a:lnTo>
                    <a:pt x="5" y="1529"/>
                  </a:lnTo>
                  <a:lnTo>
                    <a:pt x="5" y="1649"/>
                  </a:lnTo>
                  <a:lnTo>
                    <a:pt x="6" y="1541"/>
                  </a:lnTo>
                  <a:lnTo>
                    <a:pt x="7" y="1726"/>
                  </a:lnTo>
                  <a:lnTo>
                    <a:pt x="8" y="1377"/>
                  </a:lnTo>
                  <a:lnTo>
                    <a:pt x="9" y="1732"/>
                  </a:lnTo>
                  <a:lnTo>
                    <a:pt x="9" y="1685"/>
                  </a:lnTo>
                  <a:lnTo>
                    <a:pt x="10" y="1687"/>
                  </a:lnTo>
                  <a:lnTo>
                    <a:pt x="11" y="1440"/>
                  </a:lnTo>
                  <a:lnTo>
                    <a:pt x="13" y="1822"/>
                  </a:lnTo>
                  <a:lnTo>
                    <a:pt x="13" y="1629"/>
                  </a:lnTo>
                  <a:lnTo>
                    <a:pt x="14" y="1757"/>
                  </a:lnTo>
                  <a:lnTo>
                    <a:pt x="15" y="1526"/>
                  </a:lnTo>
                  <a:lnTo>
                    <a:pt x="16" y="1681"/>
                  </a:lnTo>
                  <a:lnTo>
                    <a:pt x="16" y="1516"/>
                  </a:lnTo>
                  <a:lnTo>
                    <a:pt x="17" y="1783"/>
                  </a:lnTo>
                  <a:lnTo>
                    <a:pt x="18" y="1421"/>
                  </a:lnTo>
                  <a:lnTo>
                    <a:pt x="19" y="1667"/>
                  </a:lnTo>
                  <a:lnTo>
                    <a:pt x="20" y="1518"/>
                  </a:lnTo>
                  <a:lnTo>
                    <a:pt x="21" y="1851"/>
                  </a:lnTo>
                  <a:lnTo>
                    <a:pt x="22" y="1560"/>
                  </a:lnTo>
                  <a:lnTo>
                    <a:pt x="23" y="1935"/>
                  </a:lnTo>
                  <a:lnTo>
                    <a:pt x="24" y="1613"/>
                  </a:lnTo>
                  <a:lnTo>
                    <a:pt x="25" y="1848"/>
                  </a:lnTo>
                  <a:lnTo>
                    <a:pt x="26" y="1453"/>
                  </a:lnTo>
                  <a:lnTo>
                    <a:pt x="27" y="1700"/>
                  </a:lnTo>
                  <a:lnTo>
                    <a:pt x="27" y="1574"/>
                  </a:lnTo>
                  <a:lnTo>
                    <a:pt x="28" y="1856"/>
                  </a:lnTo>
                  <a:lnTo>
                    <a:pt x="29" y="1463"/>
                  </a:lnTo>
                  <a:lnTo>
                    <a:pt x="30" y="1739"/>
                  </a:lnTo>
                  <a:lnTo>
                    <a:pt x="31" y="1358"/>
                  </a:lnTo>
                  <a:lnTo>
                    <a:pt x="32" y="1700"/>
                  </a:lnTo>
                  <a:lnTo>
                    <a:pt x="33" y="1470"/>
                  </a:lnTo>
                  <a:lnTo>
                    <a:pt x="34" y="1623"/>
                  </a:lnTo>
                  <a:lnTo>
                    <a:pt x="34" y="1409"/>
                  </a:lnTo>
                  <a:lnTo>
                    <a:pt x="36" y="1740"/>
                  </a:lnTo>
                  <a:lnTo>
                    <a:pt x="37" y="1550"/>
                  </a:lnTo>
                  <a:lnTo>
                    <a:pt x="38" y="1645"/>
                  </a:lnTo>
                  <a:lnTo>
                    <a:pt x="39" y="1394"/>
                  </a:lnTo>
                  <a:lnTo>
                    <a:pt x="40" y="1767"/>
                  </a:lnTo>
                  <a:lnTo>
                    <a:pt x="41" y="1616"/>
                  </a:lnTo>
                  <a:lnTo>
                    <a:pt x="42" y="1662"/>
                  </a:lnTo>
                  <a:lnTo>
                    <a:pt x="42" y="1534"/>
                  </a:lnTo>
                  <a:lnTo>
                    <a:pt x="43" y="1894"/>
                  </a:lnTo>
                  <a:lnTo>
                    <a:pt x="44" y="1357"/>
                  </a:lnTo>
                  <a:lnTo>
                    <a:pt x="45" y="1996"/>
                  </a:lnTo>
                  <a:lnTo>
                    <a:pt x="46" y="1542"/>
                  </a:lnTo>
                  <a:lnTo>
                    <a:pt x="47" y="1692"/>
                  </a:lnTo>
                  <a:lnTo>
                    <a:pt x="48" y="1387"/>
                  </a:lnTo>
                  <a:lnTo>
                    <a:pt x="49" y="1729"/>
                  </a:lnTo>
                  <a:lnTo>
                    <a:pt x="50" y="1426"/>
                  </a:lnTo>
                  <a:lnTo>
                    <a:pt x="51" y="1714"/>
                  </a:lnTo>
                  <a:lnTo>
                    <a:pt x="52" y="1661"/>
                  </a:lnTo>
                  <a:lnTo>
                    <a:pt x="53" y="1743"/>
                  </a:lnTo>
                  <a:lnTo>
                    <a:pt x="54" y="1488"/>
                  </a:lnTo>
                  <a:lnTo>
                    <a:pt x="55" y="1715"/>
                  </a:lnTo>
                  <a:lnTo>
                    <a:pt x="56" y="1493"/>
                  </a:lnTo>
                  <a:lnTo>
                    <a:pt x="56" y="1896"/>
                  </a:lnTo>
                  <a:lnTo>
                    <a:pt x="58" y="1411"/>
                  </a:lnTo>
                  <a:lnTo>
                    <a:pt x="59" y="1856"/>
                  </a:lnTo>
                  <a:lnTo>
                    <a:pt x="60" y="1709"/>
                  </a:lnTo>
                  <a:lnTo>
                    <a:pt x="60" y="1782"/>
                  </a:lnTo>
                  <a:lnTo>
                    <a:pt x="61" y="1592"/>
                  </a:lnTo>
                  <a:lnTo>
                    <a:pt x="62" y="1765"/>
                  </a:lnTo>
                  <a:lnTo>
                    <a:pt x="63" y="1652"/>
                  </a:lnTo>
                  <a:lnTo>
                    <a:pt x="63" y="1794"/>
                  </a:lnTo>
                  <a:lnTo>
                    <a:pt x="65" y="1525"/>
                  </a:lnTo>
                  <a:lnTo>
                    <a:pt x="66" y="1966"/>
                  </a:lnTo>
                  <a:lnTo>
                    <a:pt x="67" y="1466"/>
                  </a:lnTo>
                  <a:lnTo>
                    <a:pt x="68" y="1693"/>
                  </a:lnTo>
                  <a:lnTo>
                    <a:pt x="69" y="1328"/>
                  </a:lnTo>
                  <a:lnTo>
                    <a:pt x="70" y="1770"/>
                  </a:lnTo>
                  <a:lnTo>
                    <a:pt x="71" y="1519"/>
                  </a:lnTo>
                  <a:lnTo>
                    <a:pt x="72" y="1667"/>
                  </a:lnTo>
                  <a:lnTo>
                    <a:pt x="72" y="1545"/>
                  </a:lnTo>
                  <a:lnTo>
                    <a:pt x="73" y="1561"/>
                  </a:lnTo>
                  <a:lnTo>
                    <a:pt x="73" y="1473"/>
                  </a:lnTo>
                  <a:lnTo>
                    <a:pt x="74" y="1523"/>
                  </a:lnTo>
                  <a:lnTo>
                    <a:pt x="74" y="1416"/>
                  </a:lnTo>
                  <a:lnTo>
                    <a:pt x="75" y="1881"/>
                  </a:lnTo>
                  <a:lnTo>
                    <a:pt x="76" y="1599"/>
                  </a:lnTo>
                  <a:lnTo>
                    <a:pt x="77" y="1735"/>
                  </a:lnTo>
                  <a:lnTo>
                    <a:pt x="78" y="1549"/>
                  </a:lnTo>
                  <a:lnTo>
                    <a:pt x="79" y="1820"/>
                  </a:lnTo>
                  <a:lnTo>
                    <a:pt x="80" y="1427"/>
                  </a:lnTo>
                  <a:lnTo>
                    <a:pt x="81" y="1999"/>
                  </a:lnTo>
                  <a:lnTo>
                    <a:pt x="82" y="1699"/>
                  </a:lnTo>
                  <a:lnTo>
                    <a:pt x="83" y="1966"/>
                  </a:lnTo>
                  <a:lnTo>
                    <a:pt x="83" y="1484"/>
                  </a:lnTo>
                  <a:lnTo>
                    <a:pt x="85" y="1638"/>
                  </a:lnTo>
                  <a:lnTo>
                    <a:pt x="86" y="1490"/>
                  </a:lnTo>
                  <a:lnTo>
                    <a:pt x="87" y="1668"/>
                  </a:lnTo>
                  <a:lnTo>
                    <a:pt x="89" y="1448"/>
                  </a:lnTo>
                  <a:lnTo>
                    <a:pt x="90" y="1643"/>
                  </a:lnTo>
                  <a:lnTo>
                    <a:pt x="90" y="1531"/>
                  </a:lnTo>
                  <a:lnTo>
                    <a:pt x="91" y="1727"/>
                  </a:lnTo>
                  <a:lnTo>
                    <a:pt x="92" y="1553"/>
                  </a:lnTo>
                  <a:lnTo>
                    <a:pt x="93" y="1730"/>
                  </a:lnTo>
                  <a:lnTo>
                    <a:pt x="93" y="1656"/>
                  </a:lnTo>
                  <a:lnTo>
                    <a:pt x="94" y="2027"/>
                  </a:lnTo>
                  <a:lnTo>
                    <a:pt x="95" y="1530"/>
                  </a:lnTo>
                  <a:lnTo>
                    <a:pt x="97" y="1673"/>
                  </a:lnTo>
                  <a:lnTo>
                    <a:pt x="97" y="1627"/>
                  </a:lnTo>
                  <a:lnTo>
                    <a:pt x="98" y="1780"/>
                  </a:lnTo>
                  <a:lnTo>
                    <a:pt x="99" y="1448"/>
                  </a:lnTo>
                  <a:lnTo>
                    <a:pt x="100" y="1836"/>
                  </a:lnTo>
                  <a:lnTo>
                    <a:pt x="101" y="1387"/>
                  </a:lnTo>
                  <a:lnTo>
                    <a:pt x="102" y="1842"/>
                  </a:lnTo>
                  <a:lnTo>
                    <a:pt x="103" y="1552"/>
                  </a:lnTo>
                  <a:lnTo>
                    <a:pt x="104" y="1702"/>
                  </a:lnTo>
                  <a:lnTo>
                    <a:pt x="106" y="1465"/>
                  </a:lnTo>
                  <a:lnTo>
                    <a:pt x="108" y="1795"/>
                  </a:lnTo>
                  <a:lnTo>
                    <a:pt x="109" y="1561"/>
                  </a:lnTo>
                  <a:lnTo>
                    <a:pt x="109" y="1683"/>
                  </a:lnTo>
                  <a:lnTo>
                    <a:pt x="110" y="1512"/>
                  </a:lnTo>
                  <a:lnTo>
                    <a:pt x="111" y="1668"/>
                  </a:lnTo>
                  <a:lnTo>
                    <a:pt x="112" y="1404"/>
                  </a:lnTo>
                  <a:lnTo>
                    <a:pt x="113" y="1735"/>
                  </a:lnTo>
                  <a:lnTo>
                    <a:pt x="114" y="1518"/>
                  </a:lnTo>
                  <a:lnTo>
                    <a:pt x="115" y="1819"/>
                  </a:lnTo>
                  <a:lnTo>
                    <a:pt x="116" y="1520"/>
                  </a:lnTo>
                  <a:lnTo>
                    <a:pt x="117" y="1988"/>
                  </a:lnTo>
                  <a:lnTo>
                    <a:pt x="118" y="1566"/>
                  </a:lnTo>
                  <a:lnTo>
                    <a:pt x="119" y="1773"/>
                  </a:lnTo>
                  <a:lnTo>
                    <a:pt x="120" y="1379"/>
                  </a:lnTo>
                  <a:lnTo>
                    <a:pt x="120" y="1707"/>
                  </a:lnTo>
                  <a:lnTo>
                    <a:pt x="121" y="1505"/>
                  </a:lnTo>
                  <a:lnTo>
                    <a:pt x="122" y="1551"/>
                  </a:lnTo>
                  <a:lnTo>
                    <a:pt x="123" y="1389"/>
                  </a:lnTo>
                  <a:lnTo>
                    <a:pt x="124" y="1529"/>
                  </a:lnTo>
                  <a:lnTo>
                    <a:pt x="124" y="1424"/>
                  </a:lnTo>
                  <a:lnTo>
                    <a:pt x="125" y="1637"/>
                  </a:lnTo>
                  <a:lnTo>
                    <a:pt x="125" y="1548"/>
                  </a:lnTo>
                  <a:lnTo>
                    <a:pt x="127" y="1817"/>
                  </a:lnTo>
                  <a:lnTo>
                    <a:pt x="127" y="1621"/>
                  </a:lnTo>
                  <a:lnTo>
                    <a:pt x="128" y="1649"/>
                  </a:lnTo>
                  <a:lnTo>
                    <a:pt x="128" y="1594"/>
                  </a:lnTo>
                  <a:lnTo>
                    <a:pt x="129" y="1707"/>
                  </a:lnTo>
                  <a:lnTo>
                    <a:pt x="130" y="1577"/>
                  </a:lnTo>
                  <a:lnTo>
                    <a:pt x="130" y="1606"/>
                  </a:lnTo>
                  <a:lnTo>
                    <a:pt x="131" y="1493"/>
                  </a:lnTo>
                  <a:lnTo>
                    <a:pt x="132" y="1721"/>
                  </a:lnTo>
                  <a:lnTo>
                    <a:pt x="132" y="1511"/>
                  </a:lnTo>
                  <a:lnTo>
                    <a:pt x="133" y="1609"/>
                  </a:lnTo>
                  <a:lnTo>
                    <a:pt x="134" y="1517"/>
                  </a:lnTo>
                  <a:lnTo>
                    <a:pt x="134" y="1674"/>
                  </a:lnTo>
                  <a:lnTo>
                    <a:pt x="135" y="1517"/>
                  </a:lnTo>
                  <a:lnTo>
                    <a:pt x="136" y="1659"/>
                  </a:lnTo>
                  <a:lnTo>
                    <a:pt x="137" y="1625"/>
                  </a:lnTo>
                  <a:lnTo>
                    <a:pt x="137" y="1714"/>
                  </a:lnTo>
                  <a:lnTo>
                    <a:pt x="139" y="1489"/>
                  </a:lnTo>
                  <a:lnTo>
                    <a:pt x="139" y="1688"/>
                  </a:lnTo>
                  <a:lnTo>
                    <a:pt x="140" y="1577"/>
                  </a:lnTo>
                  <a:lnTo>
                    <a:pt x="141" y="1859"/>
                  </a:lnTo>
                  <a:lnTo>
                    <a:pt x="142" y="1435"/>
                  </a:lnTo>
                  <a:lnTo>
                    <a:pt x="145" y="1785"/>
                  </a:lnTo>
                  <a:lnTo>
                    <a:pt x="146" y="1536"/>
                  </a:lnTo>
                  <a:lnTo>
                    <a:pt x="147" y="1664"/>
                  </a:lnTo>
                  <a:lnTo>
                    <a:pt x="147" y="1624"/>
                  </a:lnTo>
                  <a:lnTo>
                    <a:pt x="149" y="1712"/>
                  </a:lnTo>
                  <a:lnTo>
                    <a:pt x="150" y="1552"/>
                  </a:lnTo>
                  <a:lnTo>
                    <a:pt x="151" y="1834"/>
                  </a:lnTo>
                  <a:lnTo>
                    <a:pt x="152" y="1475"/>
                  </a:lnTo>
                  <a:lnTo>
                    <a:pt x="152" y="1576"/>
                  </a:lnTo>
                  <a:lnTo>
                    <a:pt x="153" y="1515"/>
                  </a:lnTo>
                  <a:lnTo>
                    <a:pt x="153" y="1598"/>
                  </a:lnTo>
                  <a:lnTo>
                    <a:pt x="154" y="1540"/>
                  </a:lnTo>
                  <a:lnTo>
                    <a:pt x="154" y="1659"/>
                  </a:lnTo>
                  <a:lnTo>
                    <a:pt x="155" y="1588"/>
                  </a:lnTo>
                  <a:lnTo>
                    <a:pt x="156" y="1663"/>
                  </a:lnTo>
                  <a:lnTo>
                    <a:pt x="157" y="1525"/>
                  </a:lnTo>
                  <a:lnTo>
                    <a:pt x="158" y="1815"/>
                  </a:lnTo>
                  <a:lnTo>
                    <a:pt x="159" y="1523"/>
                  </a:lnTo>
                  <a:lnTo>
                    <a:pt x="160" y="1794"/>
                  </a:lnTo>
                  <a:lnTo>
                    <a:pt x="161" y="1492"/>
                  </a:lnTo>
                  <a:lnTo>
                    <a:pt x="163" y="1646"/>
                  </a:lnTo>
                  <a:lnTo>
                    <a:pt x="163" y="1503"/>
                  </a:lnTo>
                  <a:lnTo>
                    <a:pt x="164" y="1779"/>
                  </a:lnTo>
                  <a:lnTo>
                    <a:pt x="165" y="1488"/>
                  </a:lnTo>
                  <a:lnTo>
                    <a:pt x="166" y="1665"/>
                  </a:lnTo>
                  <a:lnTo>
                    <a:pt x="166" y="1474"/>
                  </a:lnTo>
                  <a:lnTo>
                    <a:pt x="167" y="1640"/>
                  </a:lnTo>
                  <a:lnTo>
                    <a:pt x="169" y="1460"/>
                  </a:lnTo>
                  <a:lnTo>
                    <a:pt x="170" y="1826"/>
                  </a:lnTo>
                  <a:lnTo>
                    <a:pt x="171" y="1558"/>
                  </a:lnTo>
                  <a:lnTo>
                    <a:pt x="172" y="1609"/>
                  </a:lnTo>
                  <a:lnTo>
                    <a:pt x="172" y="1509"/>
                  </a:lnTo>
                  <a:lnTo>
                    <a:pt x="173" y="1788"/>
                  </a:lnTo>
                  <a:lnTo>
                    <a:pt x="174" y="1465"/>
                  </a:lnTo>
                  <a:lnTo>
                    <a:pt x="175" y="1668"/>
                  </a:lnTo>
                  <a:lnTo>
                    <a:pt x="175" y="1559"/>
                  </a:lnTo>
                  <a:lnTo>
                    <a:pt x="176" y="1574"/>
                  </a:lnTo>
                  <a:lnTo>
                    <a:pt x="176" y="1373"/>
                  </a:lnTo>
                  <a:lnTo>
                    <a:pt x="177" y="1777"/>
                  </a:lnTo>
                  <a:lnTo>
                    <a:pt x="178" y="1481"/>
                  </a:lnTo>
                  <a:lnTo>
                    <a:pt x="178" y="1666"/>
                  </a:lnTo>
                  <a:lnTo>
                    <a:pt x="179" y="1542"/>
                  </a:lnTo>
                  <a:lnTo>
                    <a:pt x="179" y="1692"/>
                  </a:lnTo>
                  <a:lnTo>
                    <a:pt x="180" y="1687"/>
                  </a:lnTo>
                  <a:lnTo>
                    <a:pt x="181" y="1946"/>
                  </a:lnTo>
                  <a:lnTo>
                    <a:pt x="182" y="1498"/>
                  </a:lnTo>
                  <a:lnTo>
                    <a:pt x="183" y="1855"/>
                  </a:lnTo>
                  <a:lnTo>
                    <a:pt x="184" y="1609"/>
                  </a:lnTo>
                  <a:lnTo>
                    <a:pt x="184" y="1789"/>
                  </a:lnTo>
                  <a:lnTo>
                    <a:pt x="185" y="1536"/>
                  </a:lnTo>
                  <a:lnTo>
                    <a:pt x="187" y="1674"/>
                  </a:lnTo>
                  <a:lnTo>
                    <a:pt x="188" y="1569"/>
                  </a:lnTo>
                  <a:lnTo>
                    <a:pt x="188" y="1743"/>
                  </a:lnTo>
                  <a:lnTo>
                    <a:pt x="189" y="1602"/>
                  </a:lnTo>
                  <a:lnTo>
                    <a:pt x="191" y="1712"/>
                  </a:lnTo>
                  <a:lnTo>
                    <a:pt x="191" y="1539"/>
                  </a:lnTo>
                  <a:lnTo>
                    <a:pt x="193" y="1771"/>
                  </a:lnTo>
                  <a:lnTo>
                    <a:pt x="193" y="1596"/>
                  </a:lnTo>
                  <a:lnTo>
                    <a:pt x="194" y="1805"/>
                  </a:lnTo>
                  <a:lnTo>
                    <a:pt x="195" y="1550"/>
                  </a:lnTo>
                  <a:lnTo>
                    <a:pt x="196" y="1721"/>
                  </a:lnTo>
                  <a:lnTo>
                    <a:pt x="197" y="1577"/>
                  </a:lnTo>
                  <a:lnTo>
                    <a:pt x="198" y="1788"/>
                  </a:lnTo>
                  <a:lnTo>
                    <a:pt x="200" y="1650"/>
                  </a:lnTo>
                  <a:lnTo>
                    <a:pt x="200" y="1746"/>
                  </a:lnTo>
                  <a:lnTo>
                    <a:pt x="201" y="1410"/>
                  </a:lnTo>
                  <a:lnTo>
                    <a:pt x="202" y="1739"/>
                  </a:lnTo>
                  <a:lnTo>
                    <a:pt x="203" y="1495"/>
                  </a:lnTo>
                  <a:lnTo>
                    <a:pt x="203" y="1715"/>
                  </a:lnTo>
                  <a:lnTo>
                    <a:pt x="204" y="1522"/>
                  </a:lnTo>
                  <a:lnTo>
                    <a:pt x="205" y="1611"/>
                  </a:lnTo>
                  <a:lnTo>
                    <a:pt x="205" y="1436"/>
                  </a:lnTo>
                  <a:lnTo>
                    <a:pt x="206" y="1681"/>
                  </a:lnTo>
                  <a:lnTo>
                    <a:pt x="207" y="1417"/>
                  </a:lnTo>
                  <a:lnTo>
                    <a:pt x="207" y="1588"/>
                  </a:lnTo>
                  <a:lnTo>
                    <a:pt x="208" y="1395"/>
                  </a:lnTo>
                  <a:lnTo>
                    <a:pt x="209" y="1612"/>
                  </a:lnTo>
                  <a:lnTo>
                    <a:pt x="210" y="1588"/>
                  </a:lnTo>
                  <a:lnTo>
                    <a:pt x="211" y="1751"/>
                  </a:lnTo>
                  <a:lnTo>
                    <a:pt x="212" y="1514"/>
                  </a:lnTo>
                  <a:lnTo>
                    <a:pt x="212" y="1704"/>
                  </a:lnTo>
                  <a:lnTo>
                    <a:pt x="213" y="1603"/>
                  </a:lnTo>
                  <a:lnTo>
                    <a:pt x="214" y="1652"/>
                  </a:lnTo>
                  <a:lnTo>
                    <a:pt x="214" y="1593"/>
                  </a:lnTo>
                  <a:lnTo>
                    <a:pt x="215" y="1675"/>
                  </a:lnTo>
                  <a:lnTo>
                    <a:pt x="216" y="1299"/>
                  </a:lnTo>
                  <a:lnTo>
                    <a:pt x="217" y="1923"/>
                  </a:lnTo>
                  <a:lnTo>
                    <a:pt x="218" y="1465"/>
                  </a:lnTo>
                  <a:lnTo>
                    <a:pt x="219" y="1977"/>
                  </a:lnTo>
                  <a:lnTo>
                    <a:pt x="220" y="1537"/>
                  </a:lnTo>
                  <a:lnTo>
                    <a:pt x="221" y="1674"/>
                  </a:lnTo>
                  <a:lnTo>
                    <a:pt x="222" y="1543"/>
                  </a:lnTo>
                  <a:lnTo>
                    <a:pt x="223" y="1876"/>
                  </a:lnTo>
                  <a:lnTo>
                    <a:pt x="224" y="1500"/>
                  </a:lnTo>
                  <a:lnTo>
                    <a:pt x="225" y="1511"/>
                  </a:lnTo>
                  <a:lnTo>
                    <a:pt x="226" y="1277"/>
                  </a:lnTo>
                  <a:lnTo>
                    <a:pt x="226" y="1627"/>
                  </a:lnTo>
                  <a:lnTo>
                    <a:pt x="227" y="1469"/>
                  </a:lnTo>
                  <a:lnTo>
                    <a:pt x="228" y="1652"/>
                  </a:lnTo>
                  <a:lnTo>
                    <a:pt x="229" y="1641"/>
                  </a:lnTo>
                  <a:lnTo>
                    <a:pt x="229" y="1726"/>
                  </a:lnTo>
                  <a:lnTo>
                    <a:pt x="230" y="1557"/>
                  </a:lnTo>
                  <a:lnTo>
                    <a:pt x="230" y="1653"/>
                  </a:lnTo>
                  <a:lnTo>
                    <a:pt x="231" y="1340"/>
                  </a:lnTo>
                  <a:lnTo>
                    <a:pt x="232" y="1579"/>
                  </a:lnTo>
                  <a:lnTo>
                    <a:pt x="233" y="1498"/>
                  </a:lnTo>
                  <a:lnTo>
                    <a:pt x="234" y="1786"/>
                  </a:lnTo>
                  <a:lnTo>
                    <a:pt x="235" y="1436"/>
                  </a:lnTo>
                  <a:lnTo>
                    <a:pt x="236" y="1900"/>
                  </a:lnTo>
                  <a:lnTo>
                    <a:pt x="237" y="1643"/>
                  </a:lnTo>
                  <a:lnTo>
                    <a:pt x="238" y="1705"/>
                  </a:lnTo>
                  <a:lnTo>
                    <a:pt x="238" y="1438"/>
                  </a:lnTo>
                  <a:lnTo>
                    <a:pt x="239" y="1483"/>
                  </a:lnTo>
                  <a:lnTo>
                    <a:pt x="239" y="1452"/>
                  </a:lnTo>
                  <a:lnTo>
                    <a:pt x="240" y="1521"/>
                  </a:lnTo>
                  <a:lnTo>
                    <a:pt x="241" y="1416"/>
                  </a:lnTo>
                  <a:lnTo>
                    <a:pt x="241" y="1554"/>
                  </a:lnTo>
                  <a:lnTo>
                    <a:pt x="242" y="1471"/>
                  </a:lnTo>
                  <a:lnTo>
                    <a:pt x="243" y="1895"/>
                  </a:lnTo>
                  <a:lnTo>
                    <a:pt x="244" y="1557"/>
                  </a:lnTo>
                  <a:lnTo>
                    <a:pt x="245" y="1872"/>
                  </a:lnTo>
                  <a:lnTo>
                    <a:pt x="247" y="1544"/>
                  </a:lnTo>
                  <a:lnTo>
                    <a:pt x="247" y="1672"/>
                  </a:lnTo>
                  <a:lnTo>
                    <a:pt x="248" y="1586"/>
                  </a:lnTo>
                  <a:lnTo>
                    <a:pt x="249" y="1834"/>
                  </a:lnTo>
                  <a:lnTo>
                    <a:pt x="250" y="1525"/>
                  </a:lnTo>
                  <a:lnTo>
                    <a:pt x="251" y="1869"/>
                  </a:lnTo>
                  <a:lnTo>
                    <a:pt x="251" y="1708"/>
                  </a:lnTo>
                  <a:lnTo>
                    <a:pt x="252" y="1878"/>
                  </a:lnTo>
                  <a:lnTo>
                    <a:pt x="254" y="1451"/>
                  </a:lnTo>
                  <a:lnTo>
                    <a:pt x="255" y="1958"/>
                  </a:lnTo>
                  <a:lnTo>
                    <a:pt x="256" y="1468"/>
                  </a:lnTo>
                  <a:lnTo>
                    <a:pt x="257" y="1764"/>
                  </a:lnTo>
                  <a:lnTo>
                    <a:pt x="258" y="1636"/>
                  </a:lnTo>
                  <a:lnTo>
                    <a:pt x="259" y="1784"/>
                  </a:lnTo>
                  <a:lnTo>
                    <a:pt x="261" y="1467"/>
                  </a:lnTo>
                  <a:lnTo>
                    <a:pt x="263" y="1777"/>
                  </a:lnTo>
                  <a:lnTo>
                    <a:pt x="263" y="1422"/>
                  </a:lnTo>
                  <a:lnTo>
                    <a:pt x="264" y="1805"/>
                  </a:lnTo>
                  <a:lnTo>
                    <a:pt x="265" y="1620"/>
                  </a:lnTo>
                  <a:lnTo>
                    <a:pt x="266" y="1750"/>
                  </a:lnTo>
                  <a:lnTo>
                    <a:pt x="267" y="1484"/>
                  </a:lnTo>
                  <a:lnTo>
                    <a:pt x="268" y="1691"/>
                  </a:lnTo>
                  <a:lnTo>
                    <a:pt x="269" y="1531"/>
                  </a:lnTo>
                  <a:lnTo>
                    <a:pt x="270" y="1760"/>
                  </a:lnTo>
                  <a:lnTo>
                    <a:pt x="271" y="1484"/>
                  </a:lnTo>
                  <a:lnTo>
                    <a:pt x="273" y="1903"/>
                  </a:lnTo>
                  <a:lnTo>
                    <a:pt x="273" y="1626"/>
                  </a:lnTo>
                  <a:lnTo>
                    <a:pt x="274" y="1639"/>
                  </a:lnTo>
                  <a:lnTo>
                    <a:pt x="275" y="1501"/>
                  </a:lnTo>
                  <a:lnTo>
                    <a:pt x="275" y="1814"/>
                  </a:lnTo>
                  <a:lnTo>
                    <a:pt x="276" y="1494"/>
                  </a:lnTo>
                  <a:lnTo>
                    <a:pt x="277" y="1642"/>
                  </a:lnTo>
                  <a:lnTo>
                    <a:pt x="279" y="1530"/>
                  </a:lnTo>
                  <a:lnTo>
                    <a:pt x="280" y="1923"/>
                  </a:lnTo>
                  <a:lnTo>
                    <a:pt x="281" y="1510"/>
                  </a:lnTo>
                  <a:lnTo>
                    <a:pt x="282" y="1709"/>
                  </a:lnTo>
                  <a:lnTo>
                    <a:pt x="283" y="1596"/>
                  </a:lnTo>
                  <a:lnTo>
                    <a:pt x="283" y="1652"/>
                  </a:lnTo>
                  <a:lnTo>
                    <a:pt x="284" y="1524"/>
                  </a:lnTo>
                  <a:lnTo>
                    <a:pt x="285" y="1823"/>
                  </a:lnTo>
                  <a:lnTo>
                    <a:pt x="286" y="1461"/>
                  </a:lnTo>
                  <a:lnTo>
                    <a:pt x="287" y="1728"/>
                  </a:lnTo>
                  <a:lnTo>
                    <a:pt x="288" y="1585"/>
                  </a:lnTo>
                  <a:lnTo>
                    <a:pt x="288" y="1618"/>
                  </a:lnTo>
                  <a:lnTo>
                    <a:pt x="289" y="1499"/>
                  </a:lnTo>
                  <a:lnTo>
                    <a:pt x="290" y="1569"/>
                  </a:lnTo>
                  <a:lnTo>
                    <a:pt x="290" y="1461"/>
                  </a:lnTo>
                  <a:lnTo>
                    <a:pt x="291" y="1629"/>
                  </a:lnTo>
                  <a:lnTo>
                    <a:pt x="292" y="1407"/>
                  </a:lnTo>
                  <a:lnTo>
                    <a:pt x="293" y="1678"/>
                  </a:lnTo>
                  <a:lnTo>
                    <a:pt x="293" y="1463"/>
                  </a:lnTo>
                  <a:lnTo>
                    <a:pt x="294" y="1755"/>
                  </a:lnTo>
                  <a:lnTo>
                    <a:pt x="295" y="1491"/>
                  </a:lnTo>
                  <a:lnTo>
                    <a:pt x="297" y="1868"/>
                  </a:lnTo>
                  <a:lnTo>
                    <a:pt x="298" y="1502"/>
                  </a:lnTo>
                  <a:lnTo>
                    <a:pt x="298" y="1778"/>
                  </a:lnTo>
                  <a:lnTo>
                    <a:pt x="300" y="1376"/>
                  </a:lnTo>
                  <a:lnTo>
                    <a:pt x="301" y="1667"/>
                  </a:lnTo>
                  <a:lnTo>
                    <a:pt x="302" y="1391"/>
                  </a:lnTo>
                  <a:lnTo>
                    <a:pt x="303" y="1654"/>
                  </a:lnTo>
                  <a:lnTo>
                    <a:pt x="303" y="1557"/>
                  </a:lnTo>
                  <a:lnTo>
                    <a:pt x="305" y="1783"/>
                  </a:lnTo>
                  <a:lnTo>
                    <a:pt x="306" y="1436"/>
                  </a:lnTo>
                  <a:lnTo>
                    <a:pt x="307" y="1611"/>
                  </a:lnTo>
                  <a:lnTo>
                    <a:pt x="307" y="1519"/>
                  </a:lnTo>
                  <a:lnTo>
                    <a:pt x="308" y="1773"/>
                  </a:lnTo>
                  <a:lnTo>
                    <a:pt x="309" y="1364"/>
                  </a:lnTo>
                  <a:lnTo>
                    <a:pt x="310" y="1816"/>
                  </a:lnTo>
                  <a:lnTo>
                    <a:pt x="311" y="1699"/>
                  </a:lnTo>
                  <a:lnTo>
                    <a:pt x="311" y="1772"/>
                  </a:lnTo>
                  <a:lnTo>
                    <a:pt x="312" y="1538"/>
                  </a:lnTo>
                  <a:lnTo>
                    <a:pt x="313" y="1780"/>
                  </a:lnTo>
                  <a:lnTo>
                    <a:pt x="314" y="1565"/>
                  </a:lnTo>
                  <a:lnTo>
                    <a:pt x="315" y="1768"/>
                  </a:lnTo>
                  <a:lnTo>
                    <a:pt x="316" y="1497"/>
                  </a:lnTo>
                  <a:lnTo>
                    <a:pt x="317" y="1787"/>
                  </a:lnTo>
                  <a:lnTo>
                    <a:pt x="318" y="1584"/>
                  </a:lnTo>
                  <a:lnTo>
                    <a:pt x="319" y="1649"/>
                  </a:lnTo>
                  <a:lnTo>
                    <a:pt x="319" y="1554"/>
                  </a:lnTo>
                  <a:lnTo>
                    <a:pt x="320" y="1733"/>
                  </a:lnTo>
                  <a:lnTo>
                    <a:pt x="321" y="1403"/>
                  </a:lnTo>
                  <a:lnTo>
                    <a:pt x="321" y="1675"/>
                  </a:lnTo>
                  <a:lnTo>
                    <a:pt x="322" y="1388"/>
                  </a:lnTo>
                  <a:lnTo>
                    <a:pt x="323" y="1634"/>
                  </a:lnTo>
                  <a:lnTo>
                    <a:pt x="324" y="1528"/>
                  </a:lnTo>
                  <a:lnTo>
                    <a:pt x="325" y="1901"/>
                  </a:lnTo>
                  <a:lnTo>
                    <a:pt x="326" y="1502"/>
                  </a:lnTo>
                  <a:lnTo>
                    <a:pt x="327" y="1691"/>
                  </a:lnTo>
                  <a:lnTo>
                    <a:pt x="328" y="1245"/>
                  </a:lnTo>
                  <a:lnTo>
                    <a:pt x="329" y="1509"/>
                  </a:lnTo>
                  <a:lnTo>
                    <a:pt x="330" y="1458"/>
                  </a:lnTo>
                  <a:lnTo>
                    <a:pt x="330" y="1689"/>
                  </a:lnTo>
                  <a:lnTo>
                    <a:pt x="332" y="1245"/>
                  </a:lnTo>
                  <a:lnTo>
                    <a:pt x="334" y="1589"/>
                  </a:lnTo>
                  <a:lnTo>
                    <a:pt x="336" y="839"/>
                  </a:lnTo>
                  <a:lnTo>
                    <a:pt x="338" y="1393"/>
                  </a:lnTo>
                  <a:lnTo>
                    <a:pt x="338" y="1297"/>
                  </a:lnTo>
                  <a:lnTo>
                    <a:pt x="339" y="1304"/>
                  </a:lnTo>
                  <a:lnTo>
                    <a:pt x="340" y="577"/>
                  </a:lnTo>
                  <a:lnTo>
                    <a:pt x="342" y="1476"/>
                  </a:lnTo>
                  <a:lnTo>
                    <a:pt x="344" y="637"/>
                  </a:lnTo>
                  <a:lnTo>
                    <a:pt x="345" y="1386"/>
                  </a:lnTo>
                  <a:lnTo>
                    <a:pt x="345" y="1289"/>
                  </a:lnTo>
                  <a:lnTo>
                    <a:pt x="346" y="1601"/>
                  </a:lnTo>
                  <a:lnTo>
                    <a:pt x="348" y="1119"/>
                  </a:lnTo>
                  <a:lnTo>
                    <a:pt x="348" y="1232"/>
                  </a:lnTo>
                  <a:lnTo>
                    <a:pt x="349" y="1181"/>
                  </a:lnTo>
                  <a:lnTo>
                    <a:pt x="350" y="1720"/>
                  </a:lnTo>
                  <a:lnTo>
                    <a:pt x="352" y="1315"/>
                  </a:lnTo>
                  <a:lnTo>
                    <a:pt x="352" y="1416"/>
                  </a:lnTo>
                  <a:lnTo>
                    <a:pt x="353" y="1403"/>
                  </a:lnTo>
                  <a:lnTo>
                    <a:pt x="354" y="1533"/>
                  </a:lnTo>
                  <a:lnTo>
                    <a:pt x="355" y="1280"/>
                  </a:lnTo>
                  <a:lnTo>
                    <a:pt x="355" y="1440"/>
                  </a:lnTo>
                  <a:lnTo>
                    <a:pt x="356" y="1409"/>
                  </a:lnTo>
                  <a:lnTo>
                    <a:pt x="356" y="1539"/>
                  </a:lnTo>
                  <a:lnTo>
                    <a:pt x="357" y="1484"/>
                  </a:lnTo>
                  <a:lnTo>
                    <a:pt x="357" y="1590"/>
                  </a:lnTo>
                  <a:lnTo>
                    <a:pt x="358" y="1339"/>
                  </a:lnTo>
                  <a:lnTo>
                    <a:pt x="360" y="1728"/>
                  </a:lnTo>
                  <a:lnTo>
                    <a:pt x="361" y="1529"/>
                  </a:lnTo>
                  <a:lnTo>
                    <a:pt x="362" y="1585"/>
                  </a:lnTo>
                  <a:lnTo>
                    <a:pt x="363" y="1532"/>
                  </a:lnTo>
                  <a:lnTo>
                    <a:pt x="363" y="1671"/>
                  </a:lnTo>
                  <a:lnTo>
                    <a:pt x="364" y="1401"/>
                  </a:lnTo>
                  <a:lnTo>
                    <a:pt x="365" y="1758"/>
                  </a:lnTo>
                  <a:lnTo>
                    <a:pt x="366" y="1421"/>
                  </a:lnTo>
                  <a:lnTo>
                    <a:pt x="367" y="1677"/>
                  </a:lnTo>
                  <a:lnTo>
                    <a:pt x="368" y="1474"/>
                  </a:lnTo>
                  <a:lnTo>
                    <a:pt x="369" y="1571"/>
                  </a:lnTo>
                  <a:lnTo>
                    <a:pt x="369" y="1455"/>
                  </a:lnTo>
                  <a:lnTo>
                    <a:pt x="370" y="1611"/>
                  </a:lnTo>
                  <a:lnTo>
                    <a:pt x="371" y="1501"/>
                  </a:lnTo>
                  <a:lnTo>
                    <a:pt x="373" y="1665"/>
                  </a:lnTo>
                  <a:lnTo>
                    <a:pt x="375" y="1408"/>
                  </a:lnTo>
                  <a:lnTo>
                    <a:pt x="376" y="1738"/>
                  </a:lnTo>
                  <a:lnTo>
                    <a:pt x="377" y="1567"/>
                  </a:lnTo>
                  <a:lnTo>
                    <a:pt x="378" y="1738"/>
                  </a:lnTo>
                  <a:lnTo>
                    <a:pt x="379" y="1596"/>
                  </a:lnTo>
                  <a:lnTo>
                    <a:pt x="379" y="1664"/>
                  </a:lnTo>
                  <a:lnTo>
                    <a:pt x="380" y="1407"/>
                  </a:lnTo>
                  <a:lnTo>
                    <a:pt x="381" y="1606"/>
                  </a:lnTo>
                  <a:lnTo>
                    <a:pt x="383" y="1300"/>
                  </a:lnTo>
                  <a:lnTo>
                    <a:pt x="384" y="1636"/>
                  </a:lnTo>
                  <a:lnTo>
                    <a:pt x="386" y="940"/>
                  </a:lnTo>
                  <a:lnTo>
                    <a:pt x="388" y="1604"/>
                  </a:lnTo>
                  <a:lnTo>
                    <a:pt x="390" y="554"/>
                  </a:lnTo>
                  <a:lnTo>
                    <a:pt x="392" y="1497"/>
                  </a:lnTo>
                  <a:lnTo>
                    <a:pt x="393" y="0"/>
                  </a:lnTo>
                  <a:lnTo>
                    <a:pt x="396" y="1625"/>
                  </a:lnTo>
                  <a:lnTo>
                    <a:pt x="397" y="596"/>
                  </a:lnTo>
                  <a:lnTo>
                    <a:pt x="399" y="1552"/>
                  </a:lnTo>
                  <a:lnTo>
                    <a:pt x="399" y="1442"/>
                  </a:lnTo>
                  <a:lnTo>
                    <a:pt x="400" y="1603"/>
                  </a:lnTo>
                  <a:lnTo>
                    <a:pt x="401" y="981"/>
                  </a:lnTo>
                  <a:lnTo>
                    <a:pt x="403" y="1556"/>
                  </a:lnTo>
                  <a:lnTo>
                    <a:pt x="404" y="1141"/>
                  </a:lnTo>
                  <a:lnTo>
                    <a:pt x="405" y="1315"/>
                  </a:lnTo>
                  <a:lnTo>
                    <a:pt x="406" y="1291"/>
                  </a:lnTo>
                  <a:lnTo>
                    <a:pt x="406" y="1397"/>
                  </a:lnTo>
                  <a:lnTo>
                    <a:pt x="407" y="1283"/>
                  </a:lnTo>
                  <a:lnTo>
                    <a:pt x="409" y="1541"/>
                  </a:lnTo>
                  <a:lnTo>
                    <a:pt x="410" y="1364"/>
                  </a:lnTo>
                  <a:lnTo>
                    <a:pt x="411" y="1686"/>
                  </a:lnTo>
                  <a:lnTo>
                    <a:pt x="412" y="1446"/>
                  </a:lnTo>
                  <a:lnTo>
                    <a:pt x="413" y="1456"/>
                  </a:lnTo>
                  <a:lnTo>
                    <a:pt x="413" y="1269"/>
                  </a:lnTo>
                  <a:lnTo>
                    <a:pt x="414" y="1626"/>
                  </a:lnTo>
                  <a:lnTo>
                    <a:pt x="416" y="1385"/>
                  </a:lnTo>
                  <a:lnTo>
                    <a:pt x="417" y="1387"/>
                  </a:lnTo>
                  <a:lnTo>
                    <a:pt x="417" y="1147"/>
                  </a:lnTo>
                  <a:lnTo>
                    <a:pt x="419" y="1741"/>
                  </a:lnTo>
                  <a:lnTo>
                    <a:pt x="420" y="1382"/>
                  </a:lnTo>
                  <a:lnTo>
                    <a:pt x="421" y="1498"/>
                  </a:lnTo>
                  <a:lnTo>
                    <a:pt x="421" y="1443"/>
                  </a:lnTo>
                  <a:lnTo>
                    <a:pt x="422" y="1746"/>
                  </a:lnTo>
                  <a:lnTo>
                    <a:pt x="423" y="1548"/>
                  </a:lnTo>
                  <a:lnTo>
                    <a:pt x="424" y="1752"/>
                  </a:lnTo>
                  <a:lnTo>
                    <a:pt x="425" y="1396"/>
                  </a:lnTo>
                  <a:lnTo>
                    <a:pt x="426" y="1685"/>
                  </a:lnTo>
                  <a:lnTo>
                    <a:pt x="427" y="1493"/>
                  </a:lnTo>
                  <a:lnTo>
                    <a:pt x="428" y="1514"/>
                  </a:lnTo>
                  <a:lnTo>
                    <a:pt x="429" y="1178"/>
                  </a:lnTo>
                  <a:lnTo>
                    <a:pt x="430" y="1529"/>
                  </a:lnTo>
                  <a:lnTo>
                    <a:pt x="431" y="1191"/>
                  </a:lnTo>
                  <a:lnTo>
                    <a:pt x="432" y="1477"/>
                  </a:lnTo>
                  <a:lnTo>
                    <a:pt x="433" y="1262"/>
                  </a:lnTo>
                  <a:lnTo>
                    <a:pt x="434" y="1733"/>
                  </a:lnTo>
                  <a:lnTo>
                    <a:pt x="435" y="1354"/>
                  </a:lnTo>
                  <a:lnTo>
                    <a:pt x="436" y="1575"/>
                  </a:lnTo>
                  <a:lnTo>
                    <a:pt x="437" y="1551"/>
                  </a:lnTo>
                  <a:lnTo>
                    <a:pt x="437" y="1765"/>
                  </a:lnTo>
                  <a:lnTo>
                    <a:pt x="438" y="1453"/>
                  </a:lnTo>
                  <a:lnTo>
                    <a:pt x="439" y="1541"/>
                  </a:lnTo>
                  <a:lnTo>
                    <a:pt x="439" y="1469"/>
                  </a:lnTo>
                  <a:lnTo>
                    <a:pt x="440" y="1516"/>
                  </a:lnTo>
                  <a:lnTo>
                    <a:pt x="441" y="1403"/>
                  </a:lnTo>
                  <a:lnTo>
                    <a:pt x="442" y="1566"/>
                  </a:lnTo>
                  <a:lnTo>
                    <a:pt x="442" y="1525"/>
                  </a:lnTo>
                  <a:lnTo>
                    <a:pt x="443" y="1776"/>
                  </a:lnTo>
                  <a:lnTo>
                    <a:pt x="444" y="1384"/>
                  </a:lnTo>
                  <a:lnTo>
                    <a:pt x="445" y="1639"/>
                  </a:lnTo>
                  <a:lnTo>
                    <a:pt x="447" y="1464"/>
                  </a:lnTo>
                  <a:lnTo>
                    <a:pt x="447" y="1735"/>
                  </a:lnTo>
                  <a:lnTo>
                    <a:pt x="448" y="1434"/>
                  </a:lnTo>
                  <a:lnTo>
                    <a:pt x="450" y="1882"/>
                  </a:lnTo>
                  <a:lnTo>
                    <a:pt x="451" y="1592"/>
                  </a:lnTo>
                  <a:lnTo>
                    <a:pt x="451" y="1696"/>
                  </a:lnTo>
                  <a:lnTo>
                    <a:pt x="452" y="1564"/>
                  </a:lnTo>
                  <a:lnTo>
                    <a:pt x="452" y="1621"/>
                  </a:lnTo>
                  <a:lnTo>
                    <a:pt x="453" y="1609"/>
                  </a:lnTo>
                  <a:lnTo>
                    <a:pt x="453" y="1686"/>
                  </a:lnTo>
                  <a:lnTo>
                    <a:pt x="454" y="1489"/>
                  </a:lnTo>
                  <a:lnTo>
                    <a:pt x="455" y="1572"/>
                  </a:lnTo>
                  <a:lnTo>
                    <a:pt x="456" y="1351"/>
                  </a:lnTo>
                  <a:lnTo>
                    <a:pt x="456" y="1717"/>
                  </a:lnTo>
                  <a:lnTo>
                    <a:pt x="457" y="1476"/>
                  </a:lnTo>
                  <a:lnTo>
                    <a:pt x="458" y="1616"/>
                  </a:lnTo>
                  <a:lnTo>
                    <a:pt x="458" y="1585"/>
                  </a:lnTo>
                  <a:lnTo>
                    <a:pt x="459" y="1679"/>
                  </a:lnTo>
                  <a:lnTo>
                    <a:pt x="460" y="1527"/>
                  </a:lnTo>
                  <a:lnTo>
                    <a:pt x="460" y="1795"/>
                  </a:lnTo>
                  <a:lnTo>
                    <a:pt x="461" y="1644"/>
                  </a:lnTo>
                  <a:lnTo>
                    <a:pt x="462" y="1909"/>
                  </a:lnTo>
                  <a:lnTo>
                    <a:pt x="464" y="1404"/>
                  </a:lnTo>
                  <a:lnTo>
                    <a:pt x="465" y="1660"/>
                  </a:lnTo>
                  <a:lnTo>
                    <a:pt x="465" y="1564"/>
                  </a:lnTo>
                  <a:lnTo>
                    <a:pt x="466" y="1672"/>
                  </a:lnTo>
                  <a:lnTo>
                    <a:pt x="468" y="1263"/>
                  </a:lnTo>
                  <a:lnTo>
                    <a:pt x="469" y="1661"/>
                  </a:lnTo>
                  <a:lnTo>
                    <a:pt x="471" y="1380"/>
                  </a:lnTo>
                  <a:lnTo>
                    <a:pt x="473" y="1785"/>
                  </a:lnTo>
                  <a:lnTo>
                    <a:pt x="474" y="1374"/>
                  </a:lnTo>
                  <a:lnTo>
                    <a:pt x="474" y="1459"/>
                  </a:lnTo>
                  <a:lnTo>
                    <a:pt x="476" y="1143"/>
                  </a:lnTo>
                  <a:lnTo>
                    <a:pt x="478" y="1665"/>
                  </a:lnTo>
                  <a:lnTo>
                    <a:pt x="479" y="1174"/>
                  </a:lnTo>
                  <a:lnTo>
                    <a:pt x="480" y="1708"/>
                  </a:lnTo>
                  <a:lnTo>
                    <a:pt x="482" y="1304"/>
                  </a:lnTo>
                  <a:lnTo>
                    <a:pt x="484" y="1670"/>
                  </a:lnTo>
                  <a:lnTo>
                    <a:pt x="485" y="1476"/>
                  </a:lnTo>
                  <a:lnTo>
                    <a:pt x="485" y="1735"/>
                  </a:lnTo>
                  <a:lnTo>
                    <a:pt x="486" y="1315"/>
                  </a:lnTo>
                  <a:lnTo>
                    <a:pt x="487" y="1640"/>
                  </a:lnTo>
                  <a:lnTo>
                    <a:pt x="488" y="1425"/>
                  </a:lnTo>
                  <a:lnTo>
                    <a:pt x="489" y="1572"/>
                  </a:lnTo>
                  <a:lnTo>
                    <a:pt x="490" y="1451"/>
                  </a:lnTo>
                  <a:lnTo>
                    <a:pt x="491" y="1826"/>
                  </a:lnTo>
                  <a:lnTo>
                    <a:pt x="494" y="1364"/>
                  </a:lnTo>
                  <a:lnTo>
                    <a:pt x="495" y="1798"/>
                  </a:lnTo>
                  <a:lnTo>
                    <a:pt x="497" y="1362"/>
                  </a:lnTo>
                  <a:lnTo>
                    <a:pt x="497" y="1592"/>
                  </a:lnTo>
                  <a:lnTo>
                    <a:pt x="499" y="1389"/>
                  </a:lnTo>
                  <a:lnTo>
                    <a:pt x="500" y="1526"/>
                  </a:lnTo>
                  <a:lnTo>
                    <a:pt x="500" y="1450"/>
                  </a:lnTo>
                  <a:lnTo>
                    <a:pt x="502" y="1613"/>
                  </a:lnTo>
                  <a:lnTo>
                    <a:pt x="503" y="1383"/>
                  </a:lnTo>
                  <a:lnTo>
                    <a:pt x="503" y="1430"/>
                  </a:lnTo>
                  <a:lnTo>
                    <a:pt x="504" y="1410"/>
                  </a:lnTo>
                  <a:lnTo>
                    <a:pt x="505" y="1686"/>
                  </a:lnTo>
                  <a:lnTo>
                    <a:pt x="505" y="1535"/>
                  </a:lnTo>
                  <a:lnTo>
                    <a:pt x="506" y="1572"/>
                  </a:lnTo>
                  <a:lnTo>
                    <a:pt x="507" y="1390"/>
                  </a:lnTo>
                  <a:lnTo>
                    <a:pt x="507" y="1466"/>
                  </a:lnTo>
                  <a:lnTo>
                    <a:pt x="508" y="1349"/>
                  </a:lnTo>
                  <a:lnTo>
                    <a:pt x="509" y="1594"/>
                  </a:lnTo>
                  <a:lnTo>
                    <a:pt x="510" y="1459"/>
                  </a:lnTo>
                  <a:lnTo>
                    <a:pt x="513" y="1827"/>
                  </a:lnTo>
                  <a:lnTo>
                    <a:pt x="514" y="1610"/>
                  </a:lnTo>
                  <a:lnTo>
                    <a:pt x="515" y="1774"/>
                  </a:lnTo>
                  <a:lnTo>
                    <a:pt x="515" y="1625"/>
                  </a:lnTo>
                  <a:lnTo>
                    <a:pt x="516" y="1675"/>
                  </a:lnTo>
                  <a:lnTo>
                    <a:pt x="517" y="1397"/>
                  </a:lnTo>
                  <a:lnTo>
                    <a:pt x="518" y="1581"/>
                  </a:lnTo>
                  <a:lnTo>
                    <a:pt x="519" y="1360"/>
                  </a:lnTo>
                  <a:lnTo>
                    <a:pt x="520" y="1842"/>
                  </a:lnTo>
                  <a:lnTo>
                    <a:pt x="522" y="1445"/>
                  </a:lnTo>
                  <a:lnTo>
                    <a:pt x="523" y="1725"/>
                  </a:lnTo>
                  <a:lnTo>
                    <a:pt x="525" y="1229"/>
                  </a:lnTo>
                  <a:lnTo>
                    <a:pt x="527" y="1800"/>
                  </a:lnTo>
                  <a:lnTo>
                    <a:pt x="528" y="1316"/>
                  </a:lnTo>
                  <a:lnTo>
                    <a:pt x="529" y="1569"/>
                  </a:lnTo>
                  <a:lnTo>
                    <a:pt x="529" y="1510"/>
                  </a:lnTo>
                  <a:lnTo>
                    <a:pt x="530" y="1683"/>
                  </a:lnTo>
                  <a:lnTo>
                    <a:pt x="531" y="1645"/>
                  </a:lnTo>
                  <a:lnTo>
                    <a:pt x="531" y="1688"/>
                  </a:lnTo>
                  <a:lnTo>
                    <a:pt x="533" y="1306"/>
                  </a:lnTo>
                  <a:lnTo>
                    <a:pt x="534" y="1804"/>
                  </a:lnTo>
                  <a:lnTo>
                    <a:pt x="535" y="1563"/>
                  </a:lnTo>
                  <a:lnTo>
                    <a:pt x="536" y="1837"/>
                  </a:lnTo>
                  <a:lnTo>
                    <a:pt x="537" y="1457"/>
                  </a:lnTo>
                  <a:lnTo>
                    <a:pt x="539" y="1832"/>
                  </a:lnTo>
                  <a:lnTo>
                    <a:pt x="540" y="1660"/>
                  </a:lnTo>
                  <a:lnTo>
                    <a:pt x="541" y="1857"/>
                  </a:lnTo>
                  <a:lnTo>
                    <a:pt x="542" y="1493"/>
                  </a:lnTo>
                  <a:lnTo>
                    <a:pt x="543" y="1768"/>
                  </a:lnTo>
                  <a:lnTo>
                    <a:pt x="544" y="1677"/>
                  </a:lnTo>
                  <a:lnTo>
                    <a:pt x="544" y="1740"/>
                  </a:lnTo>
                  <a:lnTo>
                    <a:pt x="546" y="1518"/>
                  </a:lnTo>
                  <a:lnTo>
                    <a:pt x="546" y="1669"/>
                  </a:lnTo>
                  <a:lnTo>
                    <a:pt x="547" y="1452"/>
                  </a:lnTo>
                  <a:lnTo>
                    <a:pt x="549" y="1708"/>
                  </a:lnTo>
                  <a:lnTo>
                    <a:pt x="549" y="1577"/>
                  </a:lnTo>
                  <a:lnTo>
                    <a:pt x="550" y="1843"/>
                  </a:lnTo>
                  <a:lnTo>
                    <a:pt x="552" y="1435"/>
                  </a:lnTo>
                  <a:lnTo>
                    <a:pt x="554" y="1915"/>
                  </a:lnTo>
                  <a:lnTo>
                    <a:pt x="555" y="1517"/>
                  </a:lnTo>
                  <a:lnTo>
                    <a:pt x="557" y="1801"/>
                  </a:lnTo>
                  <a:lnTo>
                    <a:pt x="557" y="1595"/>
                  </a:lnTo>
                  <a:lnTo>
                    <a:pt x="558" y="1877"/>
                  </a:lnTo>
                  <a:lnTo>
                    <a:pt x="559" y="1245"/>
                  </a:lnTo>
                  <a:lnTo>
                    <a:pt x="560" y="1553"/>
                  </a:lnTo>
                  <a:lnTo>
                    <a:pt x="561" y="1546"/>
                  </a:lnTo>
                  <a:lnTo>
                    <a:pt x="561" y="1609"/>
                  </a:lnTo>
                  <a:lnTo>
                    <a:pt x="562" y="1586"/>
                  </a:lnTo>
                  <a:lnTo>
                    <a:pt x="562" y="1680"/>
                  </a:lnTo>
                  <a:lnTo>
                    <a:pt x="563" y="1278"/>
                  </a:lnTo>
                  <a:lnTo>
                    <a:pt x="565" y="1749"/>
                  </a:lnTo>
                  <a:lnTo>
                    <a:pt x="565" y="1464"/>
                  </a:lnTo>
                  <a:lnTo>
                    <a:pt x="566" y="1752"/>
                  </a:lnTo>
                  <a:lnTo>
                    <a:pt x="567" y="1525"/>
                  </a:lnTo>
                  <a:lnTo>
                    <a:pt x="568" y="1727"/>
                  </a:lnTo>
                  <a:lnTo>
                    <a:pt x="569" y="1417"/>
                  </a:lnTo>
                  <a:lnTo>
                    <a:pt x="570" y="1580"/>
                  </a:lnTo>
                  <a:lnTo>
                    <a:pt x="571" y="1420"/>
                  </a:lnTo>
                  <a:lnTo>
                    <a:pt x="572" y="1612"/>
                  </a:lnTo>
                  <a:lnTo>
                    <a:pt x="573" y="1535"/>
                  </a:lnTo>
                  <a:lnTo>
                    <a:pt x="574" y="1800"/>
                  </a:lnTo>
                  <a:lnTo>
                    <a:pt x="575" y="1558"/>
                  </a:lnTo>
                  <a:lnTo>
                    <a:pt x="576" y="1657"/>
                  </a:lnTo>
                  <a:lnTo>
                    <a:pt x="577" y="1474"/>
                  </a:lnTo>
                  <a:lnTo>
                    <a:pt x="577" y="1528"/>
                  </a:lnTo>
                  <a:lnTo>
                    <a:pt x="578" y="1412"/>
                  </a:lnTo>
                  <a:lnTo>
                    <a:pt x="578" y="1485"/>
                  </a:lnTo>
                  <a:lnTo>
                    <a:pt x="579" y="1446"/>
                  </a:lnTo>
                  <a:lnTo>
                    <a:pt x="580" y="1723"/>
                  </a:lnTo>
                  <a:lnTo>
                    <a:pt x="580" y="1650"/>
                  </a:lnTo>
                  <a:lnTo>
                    <a:pt x="581" y="1815"/>
                  </a:lnTo>
                  <a:lnTo>
                    <a:pt x="583" y="1523"/>
                  </a:lnTo>
                  <a:lnTo>
                    <a:pt x="584" y="1633"/>
                  </a:lnTo>
                  <a:lnTo>
                    <a:pt x="585" y="1462"/>
                  </a:lnTo>
                  <a:lnTo>
                    <a:pt x="585" y="1655"/>
                  </a:lnTo>
                  <a:lnTo>
                    <a:pt x="586" y="1583"/>
                  </a:lnTo>
                  <a:lnTo>
                    <a:pt x="587" y="1661"/>
                  </a:lnTo>
                  <a:lnTo>
                    <a:pt x="588" y="1429"/>
                  </a:lnTo>
                  <a:lnTo>
                    <a:pt x="590" y="1833"/>
                  </a:lnTo>
                  <a:lnTo>
                    <a:pt x="591" y="1365"/>
                  </a:lnTo>
                  <a:lnTo>
                    <a:pt x="592" y="1422"/>
                  </a:lnTo>
                  <a:lnTo>
                    <a:pt x="592" y="1365"/>
                  </a:lnTo>
                  <a:lnTo>
                    <a:pt x="593" y="1625"/>
                  </a:lnTo>
                  <a:lnTo>
                    <a:pt x="594" y="1436"/>
                  </a:lnTo>
                  <a:lnTo>
                    <a:pt x="596" y="1810"/>
                  </a:lnTo>
                  <a:lnTo>
                    <a:pt x="596" y="1713"/>
                  </a:lnTo>
                  <a:lnTo>
                    <a:pt x="597" y="1836"/>
                  </a:lnTo>
                  <a:lnTo>
                    <a:pt x="599" y="1441"/>
                  </a:lnTo>
                  <a:lnTo>
                    <a:pt x="600" y="1506"/>
                  </a:lnTo>
                  <a:lnTo>
                    <a:pt x="600" y="1386"/>
                  </a:lnTo>
                  <a:lnTo>
                    <a:pt x="601" y="1526"/>
                  </a:lnTo>
                  <a:lnTo>
                    <a:pt x="602" y="1429"/>
                  </a:lnTo>
                  <a:lnTo>
                    <a:pt x="603" y="1863"/>
                  </a:lnTo>
                  <a:lnTo>
                    <a:pt x="604" y="1462"/>
                  </a:lnTo>
                  <a:lnTo>
                    <a:pt x="605" y="1721"/>
                  </a:lnTo>
                  <a:lnTo>
                    <a:pt x="607" y="1503"/>
                  </a:lnTo>
                  <a:lnTo>
                    <a:pt x="608" y="1794"/>
                  </a:lnTo>
                  <a:lnTo>
                    <a:pt x="610" y="1526"/>
                  </a:lnTo>
                  <a:lnTo>
                    <a:pt x="610" y="1799"/>
                  </a:lnTo>
                  <a:lnTo>
                    <a:pt x="611" y="1579"/>
                  </a:lnTo>
                  <a:lnTo>
                    <a:pt x="612" y="1682"/>
                  </a:lnTo>
                  <a:lnTo>
                    <a:pt x="612" y="1532"/>
                  </a:lnTo>
                  <a:lnTo>
                    <a:pt x="614" y="1633"/>
                  </a:lnTo>
                  <a:lnTo>
                    <a:pt x="615" y="1484"/>
                  </a:lnTo>
                  <a:lnTo>
                    <a:pt x="615" y="1636"/>
                  </a:lnTo>
                  <a:lnTo>
                    <a:pt x="616" y="1439"/>
                  </a:lnTo>
                  <a:lnTo>
                    <a:pt x="617" y="1645"/>
                  </a:lnTo>
                  <a:lnTo>
                    <a:pt x="618" y="1488"/>
                  </a:lnTo>
                  <a:lnTo>
                    <a:pt x="619" y="1831"/>
                  </a:lnTo>
                  <a:lnTo>
                    <a:pt x="619" y="1675"/>
                  </a:lnTo>
                  <a:lnTo>
                    <a:pt x="620" y="1779"/>
                  </a:lnTo>
                  <a:lnTo>
                    <a:pt x="622" y="1468"/>
                  </a:lnTo>
                  <a:lnTo>
                    <a:pt x="623" y="1776"/>
                  </a:lnTo>
                  <a:lnTo>
                    <a:pt x="624" y="1653"/>
                  </a:lnTo>
                  <a:lnTo>
                    <a:pt x="624" y="1773"/>
                  </a:lnTo>
                  <a:lnTo>
                    <a:pt x="625" y="1429"/>
                  </a:lnTo>
                  <a:lnTo>
                    <a:pt x="626" y="1619"/>
                  </a:lnTo>
                  <a:lnTo>
                    <a:pt x="627" y="1598"/>
                  </a:lnTo>
                  <a:lnTo>
                    <a:pt x="627" y="1658"/>
                  </a:lnTo>
                  <a:lnTo>
                    <a:pt x="628" y="1611"/>
                  </a:lnTo>
                  <a:lnTo>
                    <a:pt x="629" y="1652"/>
                  </a:lnTo>
                  <a:lnTo>
                    <a:pt x="629" y="1584"/>
                  </a:lnTo>
                  <a:lnTo>
                    <a:pt x="630" y="1762"/>
                  </a:lnTo>
                  <a:lnTo>
                    <a:pt x="631" y="1517"/>
                  </a:lnTo>
                  <a:lnTo>
                    <a:pt x="631" y="1603"/>
                  </a:lnTo>
                  <a:lnTo>
                    <a:pt x="632" y="1422"/>
                  </a:lnTo>
                  <a:lnTo>
                    <a:pt x="633" y="1785"/>
                  </a:lnTo>
                  <a:lnTo>
                    <a:pt x="634" y="1542"/>
                  </a:lnTo>
                  <a:lnTo>
                    <a:pt x="635" y="1773"/>
                  </a:lnTo>
                  <a:lnTo>
                    <a:pt x="636" y="1284"/>
                  </a:lnTo>
                  <a:lnTo>
                    <a:pt x="638" y="1659"/>
                  </a:lnTo>
                  <a:lnTo>
                    <a:pt x="638" y="1514"/>
                  </a:lnTo>
                  <a:lnTo>
                    <a:pt x="639" y="1643"/>
                  </a:lnTo>
                  <a:lnTo>
                    <a:pt x="641" y="1511"/>
                  </a:lnTo>
                  <a:lnTo>
                    <a:pt x="642" y="1874"/>
                  </a:lnTo>
                  <a:lnTo>
                    <a:pt x="643" y="1739"/>
                  </a:lnTo>
                  <a:lnTo>
                    <a:pt x="644" y="1922"/>
                  </a:lnTo>
                  <a:lnTo>
                    <a:pt x="645" y="1646"/>
                  </a:lnTo>
                  <a:lnTo>
                    <a:pt x="646" y="1772"/>
                  </a:lnTo>
                  <a:lnTo>
                    <a:pt x="647" y="1577"/>
                  </a:lnTo>
                  <a:lnTo>
                    <a:pt x="647" y="1853"/>
                  </a:lnTo>
                  <a:lnTo>
                    <a:pt x="648" y="1462"/>
                  </a:lnTo>
                  <a:lnTo>
                    <a:pt x="649" y="1539"/>
                  </a:lnTo>
                  <a:lnTo>
                    <a:pt x="649" y="1485"/>
                  </a:lnTo>
                  <a:lnTo>
                    <a:pt x="650" y="1631"/>
                  </a:lnTo>
                  <a:lnTo>
                    <a:pt x="651" y="1464"/>
                  </a:lnTo>
                  <a:lnTo>
                    <a:pt x="651" y="1528"/>
                  </a:lnTo>
                  <a:lnTo>
                    <a:pt x="652" y="1385"/>
                  </a:lnTo>
                  <a:lnTo>
                    <a:pt x="653" y="1640"/>
                  </a:lnTo>
                  <a:lnTo>
                    <a:pt x="654" y="1410"/>
                  </a:lnTo>
                  <a:lnTo>
                    <a:pt x="655" y="1887"/>
                  </a:lnTo>
                  <a:lnTo>
                    <a:pt x="656" y="1629"/>
                  </a:lnTo>
                  <a:lnTo>
                    <a:pt x="657" y="1754"/>
                  </a:lnTo>
                  <a:lnTo>
                    <a:pt x="659" y="1487"/>
                  </a:lnTo>
                  <a:lnTo>
                    <a:pt x="660" y="1861"/>
                  </a:lnTo>
                  <a:lnTo>
                    <a:pt x="662" y="1377"/>
                  </a:lnTo>
                  <a:lnTo>
                    <a:pt x="663" y="1714"/>
                  </a:lnTo>
                  <a:lnTo>
                    <a:pt x="664" y="1398"/>
                  </a:lnTo>
                  <a:lnTo>
                    <a:pt x="665" y="1720"/>
                  </a:lnTo>
                  <a:lnTo>
                    <a:pt x="666" y="1473"/>
                  </a:lnTo>
                  <a:lnTo>
                    <a:pt x="667" y="1676"/>
                  </a:lnTo>
                  <a:lnTo>
                    <a:pt x="668" y="1160"/>
                  </a:lnTo>
                  <a:lnTo>
                    <a:pt x="670" y="1823"/>
                  </a:lnTo>
                  <a:lnTo>
                    <a:pt x="672" y="1283"/>
                  </a:lnTo>
                  <a:lnTo>
                    <a:pt x="673" y="1638"/>
                  </a:lnTo>
                  <a:lnTo>
                    <a:pt x="674" y="1294"/>
                  </a:lnTo>
                  <a:lnTo>
                    <a:pt x="674" y="1734"/>
                  </a:lnTo>
                  <a:lnTo>
                    <a:pt x="675" y="1361"/>
                  </a:lnTo>
                  <a:lnTo>
                    <a:pt x="677" y="1716"/>
                  </a:lnTo>
                  <a:lnTo>
                    <a:pt x="678" y="1514"/>
                  </a:lnTo>
                  <a:lnTo>
                    <a:pt x="678" y="1734"/>
                  </a:lnTo>
                  <a:lnTo>
                    <a:pt x="680" y="1380"/>
                  </a:lnTo>
                  <a:lnTo>
                    <a:pt x="681" y="1647"/>
                  </a:lnTo>
                  <a:lnTo>
                    <a:pt x="681" y="1462"/>
                  </a:lnTo>
                  <a:lnTo>
                    <a:pt x="682" y="1573"/>
                  </a:lnTo>
                  <a:lnTo>
                    <a:pt x="683" y="1385"/>
                  </a:lnTo>
                  <a:lnTo>
                    <a:pt x="684" y="1607"/>
                  </a:lnTo>
                  <a:lnTo>
                    <a:pt x="684" y="1570"/>
                  </a:lnTo>
                  <a:lnTo>
                    <a:pt x="685" y="1710"/>
                  </a:lnTo>
                  <a:lnTo>
                    <a:pt x="686" y="1580"/>
                  </a:lnTo>
                  <a:lnTo>
                    <a:pt x="686" y="1701"/>
                  </a:lnTo>
                  <a:lnTo>
                    <a:pt x="687" y="1557"/>
                  </a:lnTo>
                  <a:lnTo>
                    <a:pt x="688" y="1714"/>
                  </a:lnTo>
                  <a:lnTo>
                    <a:pt x="689" y="1483"/>
                  </a:lnTo>
                  <a:lnTo>
                    <a:pt x="690" y="1636"/>
                  </a:lnTo>
                  <a:lnTo>
                    <a:pt x="691" y="1296"/>
                  </a:lnTo>
                  <a:lnTo>
                    <a:pt x="691" y="1533"/>
                  </a:lnTo>
                  <a:lnTo>
                    <a:pt x="692" y="1493"/>
                  </a:lnTo>
                  <a:lnTo>
                    <a:pt x="693" y="1738"/>
                  </a:lnTo>
                  <a:lnTo>
                    <a:pt x="693" y="1527"/>
                  </a:lnTo>
                  <a:lnTo>
                    <a:pt x="694" y="1658"/>
                  </a:lnTo>
                  <a:lnTo>
                    <a:pt x="695" y="1470"/>
                  </a:lnTo>
                  <a:lnTo>
                    <a:pt x="696" y="1677"/>
                  </a:lnTo>
                  <a:lnTo>
                    <a:pt x="696" y="1531"/>
                  </a:lnTo>
                  <a:lnTo>
                    <a:pt x="697" y="1730"/>
                  </a:lnTo>
                  <a:lnTo>
                    <a:pt x="698" y="1537"/>
                  </a:lnTo>
                  <a:lnTo>
                    <a:pt x="699" y="1581"/>
                  </a:lnTo>
                  <a:lnTo>
                    <a:pt x="699" y="1529"/>
                  </a:lnTo>
                  <a:lnTo>
                    <a:pt x="700" y="1660"/>
                  </a:lnTo>
                  <a:lnTo>
                    <a:pt x="701" y="1598"/>
                  </a:lnTo>
                  <a:lnTo>
                    <a:pt x="702" y="1690"/>
                  </a:lnTo>
                  <a:lnTo>
                    <a:pt x="702" y="1410"/>
                  </a:lnTo>
                  <a:lnTo>
                    <a:pt x="703" y="1779"/>
                  </a:lnTo>
                  <a:lnTo>
                    <a:pt x="705" y="1505"/>
                  </a:lnTo>
                  <a:lnTo>
                    <a:pt x="706" y="1928"/>
                  </a:lnTo>
                  <a:lnTo>
                    <a:pt x="707" y="1668"/>
                  </a:lnTo>
                  <a:lnTo>
                    <a:pt x="708" y="1767"/>
                  </a:lnTo>
                  <a:lnTo>
                    <a:pt x="708" y="1644"/>
                  </a:lnTo>
                  <a:lnTo>
                    <a:pt x="709" y="1778"/>
                  </a:lnTo>
                  <a:lnTo>
                    <a:pt x="710" y="1686"/>
                  </a:lnTo>
                  <a:lnTo>
                    <a:pt x="710" y="1827"/>
                  </a:lnTo>
                  <a:lnTo>
                    <a:pt x="712" y="1514"/>
                  </a:lnTo>
                  <a:lnTo>
                    <a:pt x="713" y="1637"/>
                  </a:lnTo>
                  <a:lnTo>
                    <a:pt x="713" y="1537"/>
                  </a:lnTo>
                  <a:lnTo>
                    <a:pt x="714" y="1763"/>
                  </a:lnTo>
                  <a:lnTo>
                    <a:pt x="716" y="1416"/>
                  </a:lnTo>
                  <a:lnTo>
                    <a:pt x="718" y="1718"/>
                  </a:lnTo>
                  <a:lnTo>
                    <a:pt x="719" y="1452"/>
                  </a:lnTo>
                  <a:lnTo>
                    <a:pt x="721" y="1815"/>
                  </a:lnTo>
                  <a:lnTo>
                    <a:pt x="722" y="1349"/>
                  </a:lnTo>
                  <a:lnTo>
                    <a:pt x="723" y="1847"/>
                  </a:lnTo>
                  <a:lnTo>
                    <a:pt x="724" y="1453"/>
                  </a:lnTo>
                  <a:lnTo>
                    <a:pt x="725" y="1737"/>
                  </a:lnTo>
                  <a:lnTo>
                    <a:pt x="726" y="1513"/>
                  </a:lnTo>
                  <a:lnTo>
                    <a:pt x="727" y="1755"/>
                  </a:lnTo>
                  <a:lnTo>
                    <a:pt x="728" y="1524"/>
                  </a:lnTo>
                  <a:lnTo>
                    <a:pt x="729" y="1697"/>
                  </a:lnTo>
                  <a:lnTo>
                    <a:pt x="730" y="1662"/>
                  </a:lnTo>
                  <a:lnTo>
                    <a:pt x="731" y="1812"/>
                  </a:lnTo>
                  <a:lnTo>
                    <a:pt x="732" y="1373"/>
                  </a:lnTo>
                  <a:lnTo>
                    <a:pt x="733" y="1767"/>
                  </a:lnTo>
                  <a:lnTo>
                    <a:pt x="734" y="1702"/>
                  </a:lnTo>
                  <a:lnTo>
                    <a:pt x="734" y="1946"/>
                  </a:lnTo>
                  <a:lnTo>
                    <a:pt x="735" y="1741"/>
                  </a:lnTo>
                  <a:lnTo>
                    <a:pt x="736" y="1978"/>
                  </a:lnTo>
                  <a:lnTo>
                    <a:pt x="737" y="1500"/>
                  </a:lnTo>
                  <a:lnTo>
                    <a:pt x="738" y="1764"/>
                  </a:lnTo>
                  <a:lnTo>
                    <a:pt x="740" y="1491"/>
                  </a:lnTo>
                  <a:lnTo>
                    <a:pt x="741" y="1746"/>
                  </a:lnTo>
                  <a:lnTo>
                    <a:pt x="741" y="1592"/>
                  </a:lnTo>
                  <a:lnTo>
                    <a:pt x="742" y="1728"/>
                  </a:lnTo>
                  <a:lnTo>
                    <a:pt x="743" y="1382"/>
                  </a:lnTo>
                  <a:lnTo>
                    <a:pt x="744" y="1884"/>
                  </a:lnTo>
                  <a:lnTo>
                    <a:pt x="745" y="1444"/>
                  </a:lnTo>
                  <a:lnTo>
                    <a:pt x="746" y="1906"/>
                  </a:lnTo>
                  <a:lnTo>
                    <a:pt x="747" y="1565"/>
                  </a:lnTo>
                  <a:lnTo>
                    <a:pt x="748" y="1714"/>
                  </a:lnTo>
                  <a:lnTo>
                    <a:pt x="748" y="1598"/>
                  </a:lnTo>
                  <a:lnTo>
                    <a:pt x="749" y="1665"/>
                  </a:lnTo>
                  <a:lnTo>
                    <a:pt x="751" y="1259"/>
                  </a:lnTo>
                  <a:lnTo>
                    <a:pt x="752" y="1649"/>
                  </a:lnTo>
                  <a:lnTo>
                    <a:pt x="752" y="1289"/>
                  </a:lnTo>
                  <a:lnTo>
                    <a:pt x="754" y="1799"/>
                  </a:lnTo>
                  <a:lnTo>
                    <a:pt x="755" y="1365"/>
                  </a:lnTo>
                  <a:lnTo>
                    <a:pt x="756" y="1523"/>
                  </a:lnTo>
                  <a:lnTo>
                    <a:pt x="757" y="1403"/>
                  </a:lnTo>
                  <a:lnTo>
                    <a:pt x="759" y="1674"/>
                  </a:lnTo>
                  <a:lnTo>
                    <a:pt x="761" y="1364"/>
                  </a:lnTo>
                  <a:lnTo>
                    <a:pt x="762" y="1855"/>
                  </a:lnTo>
                  <a:lnTo>
                    <a:pt x="763" y="1549"/>
                  </a:lnTo>
                  <a:lnTo>
                    <a:pt x="763" y="1627"/>
                  </a:lnTo>
                  <a:lnTo>
                    <a:pt x="765" y="1381"/>
                  </a:lnTo>
                  <a:lnTo>
                    <a:pt x="766" y="1869"/>
                  </a:lnTo>
                  <a:lnTo>
                    <a:pt x="767" y="1569"/>
                  </a:lnTo>
                  <a:lnTo>
                    <a:pt x="768" y="1846"/>
                  </a:lnTo>
                  <a:lnTo>
                    <a:pt x="769" y="1457"/>
                  </a:lnTo>
                  <a:lnTo>
                    <a:pt x="770" y="1774"/>
                  </a:lnTo>
                  <a:lnTo>
                    <a:pt x="772" y="1469"/>
                  </a:lnTo>
                  <a:lnTo>
                    <a:pt x="773" y="1760"/>
                  </a:lnTo>
                  <a:lnTo>
                    <a:pt x="774" y="1440"/>
                  </a:lnTo>
                  <a:lnTo>
                    <a:pt x="775" y="1572"/>
                  </a:lnTo>
                  <a:lnTo>
                    <a:pt x="776" y="1534"/>
                  </a:lnTo>
                  <a:lnTo>
                    <a:pt x="777" y="1717"/>
                  </a:lnTo>
                  <a:lnTo>
                    <a:pt x="777" y="1577"/>
                  </a:lnTo>
                  <a:lnTo>
                    <a:pt x="778" y="1840"/>
                  </a:lnTo>
                  <a:lnTo>
                    <a:pt x="779" y="1633"/>
                  </a:lnTo>
                  <a:lnTo>
                    <a:pt x="780" y="1836"/>
                  </a:lnTo>
                  <a:lnTo>
                    <a:pt x="781" y="1540"/>
                  </a:lnTo>
                  <a:lnTo>
                    <a:pt x="782" y="1754"/>
                  </a:lnTo>
                  <a:lnTo>
                    <a:pt x="782" y="1580"/>
                  </a:lnTo>
                  <a:lnTo>
                    <a:pt x="783" y="1803"/>
                  </a:lnTo>
                  <a:lnTo>
                    <a:pt x="784" y="1487"/>
                  </a:lnTo>
                  <a:lnTo>
                    <a:pt x="784" y="1642"/>
                  </a:lnTo>
                  <a:lnTo>
                    <a:pt x="785" y="1541"/>
                  </a:lnTo>
                  <a:lnTo>
                    <a:pt x="785" y="1736"/>
                  </a:lnTo>
                  <a:lnTo>
                    <a:pt x="786" y="1617"/>
                  </a:lnTo>
                  <a:lnTo>
                    <a:pt x="787" y="1691"/>
                  </a:lnTo>
                  <a:lnTo>
                    <a:pt x="788" y="1573"/>
                  </a:lnTo>
                  <a:lnTo>
                    <a:pt x="789" y="1647"/>
                  </a:lnTo>
                  <a:lnTo>
                    <a:pt x="789" y="1560"/>
                  </a:lnTo>
                  <a:lnTo>
                    <a:pt x="790" y="1685"/>
                  </a:lnTo>
                  <a:lnTo>
                    <a:pt x="791" y="1612"/>
                  </a:lnTo>
                  <a:lnTo>
                    <a:pt x="791" y="1706"/>
                  </a:lnTo>
                  <a:lnTo>
                    <a:pt x="792" y="1606"/>
                  </a:lnTo>
                  <a:lnTo>
                    <a:pt x="793" y="1761"/>
                  </a:lnTo>
                  <a:lnTo>
                    <a:pt x="794" y="1395"/>
                  </a:lnTo>
                  <a:lnTo>
                    <a:pt x="794" y="1819"/>
                  </a:lnTo>
                  <a:lnTo>
                    <a:pt x="795" y="1422"/>
                  </a:lnTo>
                  <a:lnTo>
                    <a:pt x="797" y="1828"/>
                  </a:lnTo>
                  <a:lnTo>
                    <a:pt x="798" y="1640"/>
                  </a:lnTo>
                  <a:lnTo>
                    <a:pt x="798" y="1685"/>
                  </a:lnTo>
                  <a:lnTo>
                    <a:pt x="799" y="1626"/>
                  </a:lnTo>
                  <a:lnTo>
                    <a:pt x="800" y="1704"/>
                  </a:lnTo>
                  <a:lnTo>
                    <a:pt x="800" y="1608"/>
                  </a:lnTo>
                  <a:lnTo>
                    <a:pt x="801" y="1694"/>
                  </a:lnTo>
                  <a:lnTo>
                    <a:pt x="802" y="1464"/>
                  </a:lnTo>
                  <a:lnTo>
                    <a:pt x="803" y="1938"/>
                  </a:lnTo>
                  <a:lnTo>
                    <a:pt x="804" y="1446"/>
                  </a:lnTo>
                  <a:lnTo>
                    <a:pt x="806" y="1728"/>
                  </a:lnTo>
                  <a:lnTo>
                    <a:pt x="807" y="1606"/>
                  </a:lnTo>
                  <a:lnTo>
                    <a:pt x="807" y="1748"/>
                  </a:lnTo>
                  <a:lnTo>
                    <a:pt x="808" y="1724"/>
                  </a:lnTo>
                  <a:lnTo>
                    <a:pt x="809" y="1940"/>
                  </a:lnTo>
                  <a:lnTo>
                    <a:pt x="810" y="1553"/>
                  </a:lnTo>
                  <a:lnTo>
                    <a:pt x="810" y="1731"/>
                  </a:lnTo>
                  <a:lnTo>
                    <a:pt x="811" y="1640"/>
                  </a:lnTo>
                  <a:lnTo>
                    <a:pt x="811" y="1722"/>
                  </a:lnTo>
                  <a:lnTo>
                    <a:pt x="812" y="1681"/>
                  </a:lnTo>
                  <a:lnTo>
                    <a:pt x="812" y="1791"/>
                  </a:lnTo>
                  <a:lnTo>
                    <a:pt x="813" y="1524"/>
                  </a:lnTo>
                  <a:lnTo>
                    <a:pt x="814" y="1855"/>
                  </a:lnTo>
                  <a:lnTo>
                    <a:pt x="815" y="1564"/>
                  </a:lnTo>
                  <a:lnTo>
                    <a:pt x="816" y="1714"/>
                  </a:lnTo>
                  <a:lnTo>
                    <a:pt x="817" y="1501"/>
                  </a:lnTo>
                  <a:lnTo>
                    <a:pt x="817" y="1613"/>
                  </a:lnTo>
                  <a:lnTo>
                    <a:pt x="818" y="1591"/>
                  </a:lnTo>
                  <a:lnTo>
                    <a:pt x="818" y="1639"/>
                  </a:lnTo>
                  <a:lnTo>
                    <a:pt x="819" y="1520"/>
                  </a:lnTo>
                  <a:lnTo>
                    <a:pt x="820" y="1686"/>
                  </a:lnTo>
                  <a:lnTo>
                    <a:pt x="821" y="1471"/>
                  </a:lnTo>
                  <a:lnTo>
                    <a:pt x="822" y="1834"/>
                  </a:lnTo>
                  <a:lnTo>
                    <a:pt x="823" y="1638"/>
                  </a:lnTo>
                  <a:lnTo>
                    <a:pt x="824" y="1819"/>
                  </a:lnTo>
                  <a:lnTo>
                    <a:pt x="825" y="1562"/>
                  </a:lnTo>
                  <a:lnTo>
                    <a:pt x="826" y="1743"/>
                  </a:lnTo>
                  <a:lnTo>
                    <a:pt x="826" y="1580"/>
                  </a:lnTo>
                  <a:lnTo>
                    <a:pt x="827" y="1776"/>
                  </a:lnTo>
                  <a:lnTo>
                    <a:pt x="828" y="1678"/>
                  </a:lnTo>
                  <a:lnTo>
                    <a:pt x="829" y="1720"/>
                  </a:lnTo>
                  <a:lnTo>
                    <a:pt x="829" y="1552"/>
                  </a:lnTo>
                  <a:lnTo>
                    <a:pt x="830" y="1687"/>
                  </a:lnTo>
                  <a:lnTo>
                    <a:pt x="831" y="1434"/>
                  </a:lnTo>
                  <a:lnTo>
                    <a:pt x="834" y="1840"/>
                  </a:lnTo>
                  <a:lnTo>
                    <a:pt x="835" y="1390"/>
                  </a:lnTo>
                  <a:lnTo>
                    <a:pt x="836" y="1921"/>
                  </a:lnTo>
                  <a:lnTo>
                    <a:pt x="837" y="1519"/>
                  </a:lnTo>
                  <a:lnTo>
                    <a:pt x="838" y="1860"/>
                  </a:lnTo>
                  <a:lnTo>
                    <a:pt x="839" y="1638"/>
                  </a:lnTo>
                  <a:lnTo>
                    <a:pt x="839" y="1797"/>
                  </a:lnTo>
                  <a:lnTo>
                    <a:pt x="841" y="1486"/>
                  </a:lnTo>
                  <a:lnTo>
                    <a:pt x="842" y="1653"/>
                  </a:lnTo>
                  <a:lnTo>
                    <a:pt x="843" y="1480"/>
                  </a:lnTo>
                  <a:lnTo>
                    <a:pt x="843" y="1611"/>
                  </a:lnTo>
                  <a:lnTo>
                    <a:pt x="844" y="1503"/>
                  </a:lnTo>
                  <a:lnTo>
                    <a:pt x="844" y="1619"/>
                  </a:lnTo>
                  <a:lnTo>
                    <a:pt x="845" y="1590"/>
                  </a:lnTo>
                  <a:lnTo>
                    <a:pt x="845" y="1671"/>
                  </a:lnTo>
                  <a:lnTo>
                    <a:pt x="847" y="1360"/>
                  </a:lnTo>
                  <a:lnTo>
                    <a:pt x="849" y="1893"/>
                  </a:lnTo>
                  <a:lnTo>
                    <a:pt x="850" y="1561"/>
                  </a:lnTo>
                  <a:lnTo>
                    <a:pt x="851" y="1648"/>
                  </a:lnTo>
                  <a:lnTo>
                    <a:pt x="852" y="1548"/>
                  </a:lnTo>
                  <a:lnTo>
                    <a:pt x="853" y="1694"/>
                  </a:lnTo>
                  <a:lnTo>
                    <a:pt x="854" y="1642"/>
                  </a:lnTo>
                  <a:lnTo>
                    <a:pt x="854" y="1718"/>
                  </a:lnTo>
                  <a:lnTo>
                    <a:pt x="855" y="1615"/>
                  </a:lnTo>
                  <a:lnTo>
                    <a:pt x="856" y="1739"/>
                  </a:lnTo>
                  <a:lnTo>
                    <a:pt x="857" y="1466"/>
                  </a:lnTo>
                  <a:lnTo>
                    <a:pt x="858" y="1640"/>
                  </a:lnTo>
                  <a:lnTo>
                    <a:pt x="859" y="1580"/>
                  </a:lnTo>
                  <a:lnTo>
                    <a:pt x="859" y="1723"/>
                  </a:lnTo>
                  <a:lnTo>
                    <a:pt x="860" y="1422"/>
                  </a:lnTo>
                  <a:lnTo>
                    <a:pt x="861" y="1681"/>
                  </a:lnTo>
                  <a:lnTo>
                    <a:pt x="862" y="1655"/>
                  </a:lnTo>
                  <a:lnTo>
                    <a:pt x="863" y="1908"/>
                  </a:lnTo>
                  <a:lnTo>
                    <a:pt x="864" y="1632"/>
                  </a:lnTo>
                  <a:lnTo>
                    <a:pt x="865" y="1770"/>
                  </a:lnTo>
                  <a:lnTo>
                    <a:pt x="866" y="1477"/>
                  </a:lnTo>
                  <a:lnTo>
                    <a:pt x="867" y="1832"/>
                  </a:lnTo>
                  <a:lnTo>
                    <a:pt x="868" y="1625"/>
                  </a:lnTo>
                  <a:lnTo>
                    <a:pt x="869" y="1804"/>
                  </a:lnTo>
                  <a:lnTo>
                    <a:pt x="870" y="1640"/>
                  </a:lnTo>
                  <a:lnTo>
                    <a:pt x="870" y="1835"/>
                  </a:lnTo>
                  <a:lnTo>
                    <a:pt x="871" y="1520"/>
                  </a:lnTo>
                  <a:lnTo>
                    <a:pt x="872" y="1549"/>
                  </a:lnTo>
                  <a:lnTo>
                    <a:pt x="873" y="1456"/>
                  </a:lnTo>
                  <a:lnTo>
                    <a:pt x="875" y="1900"/>
                  </a:lnTo>
                  <a:lnTo>
                    <a:pt x="876" y="1732"/>
                  </a:lnTo>
                  <a:lnTo>
                    <a:pt x="877" y="1818"/>
                  </a:lnTo>
                  <a:lnTo>
                    <a:pt x="877" y="1698"/>
                  </a:lnTo>
                  <a:lnTo>
                    <a:pt x="878" y="1793"/>
                  </a:lnTo>
                  <a:lnTo>
                    <a:pt x="878" y="1708"/>
                  </a:lnTo>
                  <a:lnTo>
                    <a:pt x="879" y="1866"/>
                  </a:lnTo>
                  <a:lnTo>
                    <a:pt x="881" y="1672"/>
                  </a:lnTo>
                  <a:lnTo>
                    <a:pt x="882" y="1797"/>
                  </a:lnTo>
                  <a:lnTo>
                    <a:pt x="882" y="1601"/>
                  </a:lnTo>
                  <a:lnTo>
                    <a:pt x="884" y="1782"/>
                  </a:lnTo>
                  <a:lnTo>
                    <a:pt x="885" y="1542"/>
                  </a:lnTo>
                  <a:lnTo>
                    <a:pt x="886" y="1822"/>
                  </a:lnTo>
                  <a:lnTo>
                    <a:pt x="887" y="1569"/>
                  </a:lnTo>
                  <a:lnTo>
                    <a:pt x="888" y="1745"/>
                  </a:lnTo>
                  <a:lnTo>
                    <a:pt x="888" y="1596"/>
                  </a:lnTo>
                  <a:lnTo>
                    <a:pt x="889" y="1737"/>
                  </a:lnTo>
                  <a:lnTo>
                    <a:pt x="889" y="1495"/>
                  </a:lnTo>
                  <a:lnTo>
                    <a:pt x="890" y="1686"/>
                  </a:lnTo>
                  <a:lnTo>
                    <a:pt x="891" y="1375"/>
                  </a:lnTo>
                  <a:lnTo>
                    <a:pt x="892" y="1667"/>
                  </a:lnTo>
                  <a:lnTo>
                    <a:pt x="893" y="1516"/>
                  </a:lnTo>
                  <a:lnTo>
                    <a:pt x="893" y="1654"/>
                  </a:lnTo>
                  <a:lnTo>
                    <a:pt x="894" y="1643"/>
                  </a:lnTo>
                  <a:lnTo>
                    <a:pt x="894" y="1765"/>
                  </a:lnTo>
                  <a:lnTo>
                    <a:pt x="895" y="1735"/>
                  </a:lnTo>
                  <a:lnTo>
                    <a:pt x="896" y="1779"/>
                  </a:lnTo>
                  <a:lnTo>
                    <a:pt x="897" y="1515"/>
                  </a:lnTo>
                  <a:lnTo>
                    <a:pt x="898" y="1912"/>
                  </a:lnTo>
                  <a:lnTo>
                    <a:pt x="899" y="1688"/>
                  </a:lnTo>
                  <a:lnTo>
                    <a:pt x="899" y="1746"/>
                  </a:lnTo>
                  <a:lnTo>
                    <a:pt x="900" y="1703"/>
                  </a:lnTo>
                  <a:lnTo>
                    <a:pt x="901" y="1962"/>
                  </a:lnTo>
                  <a:lnTo>
                    <a:pt x="903" y="1585"/>
                  </a:lnTo>
                  <a:lnTo>
                    <a:pt x="904" y="1773"/>
                  </a:lnTo>
                  <a:lnTo>
                    <a:pt x="905" y="1474"/>
                  </a:lnTo>
                  <a:lnTo>
                    <a:pt x="906" y="1687"/>
                  </a:lnTo>
                  <a:lnTo>
                    <a:pt x="907" y="1499"/>
                  </a:lnTo>
                  <a:lnTo>
                    <a:pt x="908" y="1855"/>
                  </a:lnTo>
                  <a:lnTo>
                    <a:pt x="909" y="1686"/>
                  </a:lnTo>
                  <a:lnTo>
                    <a:pt x="910" y="1777"/>
                  </a:lnTo>
                  <a:lnTo>
                    <a:pt x="911" y="1566"/>
                  </a:lnTo>
                  <a:lnTo>
                    <a:pt x="912" y="1815"/>
                  </a:lnTo>
                  <a:lnTo>
                    <a:pt x="913" y="1641"/>
                  </a:lnTo>
                  <a:lnTo>
                    <a:pt x="913" y="1750"/>
                  </a:lnTo>
                  <a:lnTo>
                    <a:pt x="914" y="1711"/>
                  </a:lnTo>
                  <a:lnTo>
                    <a:pt x="914" y="1817"/>
                  </a:lnTo>
                  <a:lnTo>
                    <a:pt x="915" y="1781"/>
                  </a:lnTo>
                  <a:lnTo>
                    <a:pt x="916" y="1890"/>
                  </a:lnTo>
                  <a:lnTo>
                    <a:pt x="916" y="1649"/>
                  </a:lnTo>
                  <a:lnTo>
                    <a:pt x="918" y="1763"/>
                  </a:lnTo>
                  <a:lnTo>
                    <a:pt x="919" y="1553"/>
                  </a:lnTo>
                  <a:lnTo>
                    <a:pt x="919" y="1581"/>
                  </a:lnTo>
                  <a:lnTo>
                    <a:pt x="920" y="1542"/>
                  </a:lnTo>
                  <a:lnTo>
                    <a:pt x="920" y="1589"/>
                  </a:lnTo>
                  <a:lnTo>
                    <a:pt x="921" y="1543"/>
                  </a:lnTo>
                  <a:lnTo>
                    <a:pt x="922" y="1751"/>
                  </a:lnTo>
                  <a:lnTo>
                    <a:pt x="923" y="1627"/>
                  </a:lnTo>
                  <a:lnTo>
                    <a:pt x="924" y="1789"/>
                  </a:lnTo>
                  <a:lnTo>
                    <a:pt x="924" y="1655"/>
                  </a:lnTo>
                  <a:lnTo>
                    <a:pt x="926" y="1982"/>
                  </a:lnTo>
                  <a:lnTo>
                    <a:pt x="927" y="1477"/>
                  </a:lnTo>
                  <a:lnTo>
                    <a:pt x="927" y="1812"/>
                  </a:lnTo>
                  <a:lnTo>
                    <a:pt x="928" y="1655"/>
                  </a:lnTo>
                  <a:lnTo>
                    <a:pt x="929" y="1859"/>
                  </a:lnTo>
                  <a:lnTo>
                    <a:pt x="930" y="1561"/>
                  </a:lnTo>
                  <a:lnTo>
                    <a:pt x="931" y="1770"/>
                  </a:lnTo>
                  <a:lnTo>
                    <a:pt x="932" y="1402"/>
                  </a:lnTo>
                  <a:lnTo>
                    <a:pt x="934" y="1911"/>
                  </a:lnTo>
                  <a:lnTo>
                    <a:pt x="935" y="1485"/>
                  </a:lnTo>
                  <a:lnTo>
                    <a:pt x="935" y="1837"/>
                  </a:lnTo>
                  <a:lnTo>
                    <a:pt x="936" y="1672"/>
                  </a:lnTo>
                  <a:lnTo>
                    <a:pt x="937" y="1788"/>
                  </a:lnTo>
                  <a:lnTo>
                    <a:pt x="937" y="1566"/>
                  </a:lnTo>
                  <a:lnTo>
                    <a:pt x="938" y="1767"/>
                  </a:lnTo>
                  <a:lnTo>
                    <a:pt x="939" y="1700"/>
                  </a:lnTo>
                  <a:lnTo>
                    <a:pt x="940" y="1863"/>
                  </a:lnTo>
                  <a:lnTo>
                    <a:pt x="941" y="1654"/>
                  </a:lnTo>
                  <a:lnTo>
                    <a:pt x="942" y="1764"/>
                  </a:lnTo>
                  <a:lnTo>
                    <a:pt x="942" y="1694"/>
                  </a:lnTo>
                  <a:lnTo>
                    <a:pt x="943" y="1737"/>
                  </a:lnTo>
                  <a:lnTo>
                    <a:pt x="943" y="1481"/>
                  </a:lnTo>
                  <a:lnTo>
                    <a:pt x="944" y="1776"/>
                  </a:lnTo>
                  <a:lnTo>
                    <a:pt x="946" y="1384"/>
                  </a:lnTo>
                  <a:lnTo>
                    <a:pt x="947" y="1586"/>
                  </a:lnTo>
                  <a:lnTo>
                    <a:pt x="948" y="1445"/>
                  </a:lnTo>
                  <a:lnTo>
                    <a:pt x="949" y="1673"/>
                  </a:lnTo>
                  <a:lnTo>
                    <a:pt x="950" y="1459"/>
                  </a:lnTo>
                  <a:lnTo>
                    <a:pt x="951" y="1730"/>
                  </a:lnTo>
                  <a:lnTo>
                    <a:pt x="951" y="1568"/>
                  </a:lnTo>
                  <a:lnTo>
                    <a:pt x="952" y="1681"/>
                  </a:lnTo>
                  <a:lnTo>
                    <a:pt x="953" y="1510"/>
                  </a:lnTo>
                  <a:lnTo>
                    <a:pt x="954" y="1738"/>
                  </a:lnTo>
                  <a:lnTo>
                    <a:pt x="954" y="1608"/>
                  </a:lnTo>
                  <a:lnTo>
                    <a:pt x="955" y="1945"/>
                  </a:lnTo>
                  <a:lnTo>
                    <a:pt x="957" y="1611"/>
                  </a:lnTo>
                  <a:lnTo>
                    <a:pt x="957" y="1681"/>
                  </a:lnTo>
                  <a:lnTo>
                    <a:pt x="958" y="1459"/>
                  </a:lnTo>
                  <a:lnTo>
                    <a:pt x="958" y="1553"/>
                  </a:lnTo>
                  <a:lnTo>
                    <a:pt x="959" y="1547"/>
                  </a:lnTo>
                  <a:lnTo>
                    <a:pt x="960" y="1841"/>
                  </a:lnTo>
                  <a:lnTo>
                    <a:pt x="961" y="1450"/>
                  </a:lnTo>
                  <a:lnTo>
                    <a:pt x="963" y="1876"/>
                  </a:lnTo>
                  <a:lnTo>
                    <a:pt x="964" y="1682"/>
                  </a:lnTo>
                  <a:lnTo>
                    <a:pt x="964" y="1790"/>
                  </a:lnTo>
                  <a:lnTo>
                    <a:pt x="966" y="1481"/>
                  </a:lnTo>
                  <a:lnTo>
                    <a:pt x="966" y="1606"/>
                  </a:lnTo>
                  <a:lnTo>
                    <a:pt x="968" y="1551"/>
                  </a:lnTo>
                  <a:lnTo>
                    <a:pt x="969" y="1793"/>
                  </a:lnTo>
                  <a:lnTo>
                    <a:pt x="970" y="1549"/>
                  </a:lnTo>
                  <a:lnTo>
                    <a:pt x="971" y="1939"/>
                  </a:lnTo>
                  <a:lnTo>
                    <a:pt x="972" y="1626"/>
                  </a:lnTo>
                  <a:lnTo>
                    <a:pt x="972" y="1692"/>
                  </a:lnTo>
                  <a:lnTo>
                    <a:pt x="973" y="1601"/>
                  </a:lnTo>
                  <a:lnTo>
                    <a:pt x="973" y="1796"/>
                  </a:lnTo>
                  <a:lnTo>
                    <a:pt x="974" y="1755"/>
                  </a:lnTo>
                  <a:lnTo>
                    <a:pt x="974" y="1873"/>
                  </a:lnTo>
                  <a:lnTo>
                    <a:pt x="975" y="1540"/>
                  </a:lnTo>
                  <a:lnTo>
                    <a:pt x="976" y="1792"/>
                  </a:lnTo>
                  <a:lnTo>
                    <a:pt x="977" y="1623"/>
                  </a:lnTo>
                  <a:lnTo>
                    <a:pt x="978" y="1793"/>
                  </a:lnTo>
                  <a:lnTo>
                    <a:pt x="980" y="1435"/>
                  </a:lnTo>
                  <a:lnTo>
                    <a:pt x="981" y="1680"/>
                  </a:lnTo>
                  <a:lnTo>
                    <a:pt x="982" y="1901"/>
                  </a:lnTo>
                  <a:lnTo>
                    <a:pt x="983" y="1659"/>
                  </a:lnTo>
                  <a:lnTo>
                    <a:pt x="984" y="1874"/>
                  </a:lnTo>
                  <a:lnTo>
                    <a:pt x="985" y="1476"/>
                  </a:lnTo>
                  <a:lnTo>
                    <a:pt x="986" y="1811"/>
                  </a:lnTo>
                  <a:lnTo>
                    <a:pt x="988" y="1603"/>
                  </a:lnTo>
                  <a:lnTo>
                    <a:pt x="989" y="1741"/>
                  </a:lnTo>
                  <a:lnTo>
                    <a:pt x="989" y="1609"/>
                  </a:lnTo>
                  <a:lnTo>
                    <a:pt x="990" y="1774"/>
                  </a:lnTo>
                  <a:lnTo>
                    <a:pt x="990" y="1641"/>
                  </a:lnTo>
                  <a:lnTo>
                    <a:pt x="991" y="1661"/>
                  </a:lnTo>
                  <a:lnTo>
                    <a:pt x="991" y="1557"/>
                  </a:lnTo>
                  <a:lnTo>
                    <a:pt x="992" y="1803"/>
                  </a:lnTo>
                  <a:lnTo>
                    <a:pt x="993" y="1576"/>
                  </a:lnTo>
                  <a:lnTo>
                    <a:pt x="994" y="1783"/>
                  </a:lnTo>
                  <a:lnTo>
                    <a:pt x="995" y="1582"/>
                  </a:lnTo>
                  <a:lnTo>
                    <a:pt x="996" y="1789"/>
                  </a:lnTo>
                  <a:lnTo>
                    <a:pt x="996" y="1636"/>
                  </a:lnTo>
                  <a:lnTo>
                    <a:pt x="997" y="1666"/>
                  </a:lnTo>
                  <a:lnTo>
                    <a:pt x="998" y="1597"/>
                  </a:lnTo>
                  <a:lnTo>
                    <a:pt x="999" y="1702"/>
                  </a:lnTo>
                  <a:lnTo>
                    <a:pt x="999" y="1611"/>
                  </a:lnTo>
                  <a:lnTo>
                    <a:pt x="1000" y="1996"/>
                  </a:lnTo>
                  <a:lnTo>
                    <a:pt x="1002" y="1605"/>
                  </a:lnTo>
                  <a:lnTo>
                    <a:pt x="1002" y="1688"/>
                  </a:lnTo>
                  <a:lnTo>
                    <a:pt x="1003" y="1672"/>
                  </a:lnTo>
                  <a:lnTo>
                    <a:pt x="1003" y="1806"/>
                  </a:lnTo>
                  <a:lnTo>
                    <a:pt x="1004" y="1600"/>
                  </a:lnTo>
                  <a:lnTo>
                    <a:pt x="1006" y="1917"/>
                  </a:lnTo>
                  <a:lnTo>
                    <a:pt x="1007" y="1589"/>
                  </a:lnTo>
                  <a:lnTo>
                    <a:pt x="1008" y="1633"/>
                  </a:lnTo>
                  <a:lnTo>
                    <a:pt x="1009" y="1507"/>
                  </a:lnTo>
                  <a:lnTo>
                    <a:pt x="1010" y="1808"/>
                  </a:lnTo>
                  <a:lnTo>
                    <a:pt x="1011" y="1638"/>
                  </a:lnTo>
                  <a:lnTo>
                    <a:pt x="1012" y="1653"/>
                  </a:lnTo>
                  <a:lnTo>
                    <a:pt x="1012" y="1586"/>
                  </a:lnTo>
                  <a:lnTo>
                    <a:pt x="1013" y="1968"/>
                  </a:lnTo>
                  <a:lnTo>
                    <a:pt x="1015" y="1562"/>
                  </a:lnTo>
                  <a:lnTo>
                    <a:pt x="1016" y="1761"/>
                  </a:lnTo>
                  <a:lnTo>
                    <a:pt x="1017" y="1586"/>
                  </a:lnTo>
                  <a:lnTo>
                    <a:pt x="1018" y="2069"/>
                  </a:lnTo>
                  <a:lnTo>
                    <a:pt x="1019" y="1785"/>
                  </a:lnTo>
                  <a:lnTo>
                    <a:pt x="1020" y="1990"/>
                  </a:lnTo>
                  <a:lnTo>
                    <a:pt x="1021" y="1536"/>
                  </a:lnTo>
                  <a:lnTo>
                    <a:pt x="1022" y="1729"/>
                  </a:lnTo>
                  <a:lnTo>
                    <a:pt x="1023" y="1458"/>
                  </a:lnTo>
                  <a:lnTo>
                    <a:pt x="1025" y="1904"/>
                  </a:lnTo>
                  <a:lnTo>
                    <a:pt x="1027" y="1459"/>
                  </a:lnTo>
                  <a:lnTo>
                    <a:pt x="1028" y="1765"/>
                  </a:lnTo>
                  <a:lnTo>
                    <a:pt x="1028" y="1552"/>
                  </a:lnTo>
                  <a:lnTo>
                    <a:pt x="1029" y="1781"/>
                  </a:lnTo>
                  <a:lnTo>
                    <a:pt x="1030" y="1555"/>
                  </a:lnTo>
                  <a:lnTo>
                    <a:pt x="1032" y="1786"/>
                  </a:lnTo>
                  <a:lnTo>
                    <a:pt x="1033" y="1740"/>
                  </a:lnTo>
                  <a:lnTo>
                    <a:pt x="1033" y="1830"/>
                  </a:lnTo>
                  <a:lnTo>
                    <a:pt x="1034" y="1726"/>
                  </a:lnTo>
                  <a:lnTo>
                    <a:pt x="1034" y="1773"/>
                  </a:lnTo>
                  <a:lnTo>
                    <a:pt x="1035" y="1461"/>
                  </a:lnTo>
                  <a:lnTo>
                    <a:pt x="1036" y="1770"/>
                  </a:lnTo>
                  <a:lnTo>
                    <a:pt x="1036" y="1668"/>
                  </a:lnTo>
                  <a:lnTo>
                    <a:pt x="1037" y="1832"/>
                  </a:lnTo>
                  <a:lnTo>
                    <a:pt x="1038" y="1722"/>
                  </a:lnTo>
                  <a:lnTo>
                    <a:pt x="1039" y="1876"/>
                  </a:lnTo>
                  <a:lnTo>
                    <a:pt x="1039" y="1645"/>
                  </a:lnTo>
                  <a:lnTo>
                    <a:pt x="1040" y="1736"/>
                  </a:lnTo>
                  <a:lnTo>
                    <a:pt x="1041" y="1585"/>
                  </a:lnTo>
                  <a:lnTo>
                    <a:pt x="1041" y="1862"/>
                  </a:lnTo>
                  <a:lnTo>
                    <a:pt x="1043" y="1702"/>
                  </a:lnTo>
                  <a:lnTo>
                    <a:pt x="1043" y="1773"/>
                  </a:lnTo>
                  <a:lnTo>
                    <a:pt x="1044" y="1557"/>
                  </a:lnTo>
                  <a:lnTo>
                    <a:pt x="1045" y="1693"/>
                  </a:lnTo>
                  <a:lnTo>
                    <a:pt x="1045" y="1588"/>
                  </a:lnTo>
                  <a:lnTo>
                    <a:pt x="1046" y="1762"/>
                  </a:lnTo>
                  <a:lnTo>
                    <a:pt x="1047" y="1534"/>
                  </a:lnTo>
                  <a:lnTo>
                    <a:pt x="1048" y="1755"/>
                  </a:lnTo>
                  <a:lnTo>
                    <a:pt x="1050" y="1589"/>
                  </a:lnTo>
                  <a:lnTo>
                    <a:pt x="1050" y="1778"/>
                  </a:lnTo>
                  <a:lnTo>
                    <a:pt x="1051" y="1661"/>
                  </a:lnTo>
                  <a:lnTo>
                    <a:pt x="1052" y="1803"/>
                  </a:lnTo>
                  <a:lnTo>
                    <a:pt x="1053" y="1626"/>
                  </a:lnTo>
                  <a:lnTo>
                    <a:pt x="1053" y="1844"/>
                  </a:lnTo>
                  <a:lnTo>
                    <a:pt x="1054" y="1661"/>
                  </a:lnTo>
                  <a:lnTo>
                    <a:pt x="1055" y="1703"/>
                  </a:lnTo>
                  <a:lnTo>
                    <a:pt x="1056" y="1522"/>
                  </a:lnTo>
                  <a:lnTo>
                    <a:pt x="1056" y="1757"/>
                  </a:lnTo>
                  <a:lnTo>
                    <a:pt x="1057" y="1718"/>
                  </a:lnTo>
                  <a:lnTo>
                    <a:pt x="1058" y="1908"/>
                  </a:lnTo>
                  <a:lnTo>
                    <a:pt x="1059" y="1492"/>
                  </a:lnTo>
                  <a:lnTo>
                    <a:pt x="1059" y="1606"/>
                  </a:lnTo>
                  <a:lnTo>
                    <a:pt x="1060" y="1598"/>
                  </a:lnTo>
                  <a:lnTo>
                    <a:pt x="1061" y="1996"/>
                  </a:lnTo>
                  <a:lnTo>
                    <a:pt x="1063" y="1553"/>
                  </a:lnTo>
                  <a:lnTo>
                    <a:pt x="1064" y="1690"/>
                  </a:lnTo>
                  <a:lnTo>
                    <a:pt x="1064" y="1586"/>
                  </a:lnTo>
                  <a:lnTo>
                    <a:pt x="1065" y="1760"/>
                  </a:lnTo>
                  <a:lnTo>
                    <a:pt x="1066" y="1530"/>
                  </a:lnTo>
                  <a:lnTo>
                    <a:pt x="1067" y="1816"/>
                  </a:lnTo>
                  <a:lnTo>
                    <a:pt x="1068" y="1681"/>
                  </a:lnTo>
                  <a:lnTo>
                    <a:pt x="1069" y="1833"/>
                  </a:lnTo>
                  <a:lnTo>
                    <a:pt x="1070" y="1479"/>
                  </a:lnTo>
                  <a:lnTo>
                    <a:pt x="1071" y="1834"/>
                  </a:lnTo>
                  <a:lnTo>
                    <a:pt x="1073" y="1488"/>
                  </a:lnTo>
                  <a:lnTo>
                    <a:pt x="1075" y="1864"/>
                  </a:lnTo>
                  <a:lnTo>
                    <a:pt x="1076" y="1532"/>
                  </a:lnTo>
                  <a:lnTo>
                    <a:pt x="1076" y="1797"/>
                  </a:lnTo>
                  <a:lnTo>
                    <a:pt x="1077" y="1469"/>
                  </a:lnTo>
                  <a:lnTo>
                    <a:pt x="1078" y="1750"/>
                  </a:lnTo>
                  <a:lnTo>
                    <a:pt x="1079" y="1515"/>
                  </a:lnTo>
                  <a:lnTo>
                    <a:pt x="1079" y="1577"/>
                  </a:lnTo>
                  <a:lnTo>
                    <a:pt x="1080" y="1512"/>
                  </a:lnTo>
                  <a:lnTo>
                    <a:pt x="1080" y="1641"/>
                  </a:lnTo>
                  <a:lnTo>
                    <a:pt x="1081" y="1485"/>
                  </a:lnTo>
                  <a:lnTo>
                    <a:pt x="1083" y="1695"/>
                  </a:lnTo>
                  <a:lnTo>
                    <a:pt x="1084" y="1507"/>
                  </a:lnTo>
                  <a:lnTo>
                    <a:pt x="1085" y="1727"/>
                  </a:lnTo>
                  <a:lnTo>
                    <a:pt x="1086" y="1353"/>
                  </a:lnTo>
                  <a:lnTo>
                    <a:pt x="1087" y="1896"/>
                  </a:lnTo>
                  <a:lnTo>
                    <a:pt x="1088" y="1496"/>
                  </a:lnTo>
                  <a:lnTo>
                    <a:pt x="1088" y="1823"/>
                  </a:lnTo>
                  <a:lnTo>
                    <a:pt x="1089" y="1470"/>
                  </a:lnTo>
                  <a:lnTo>
                    <a:pt x="1090" y="1755"/>
                  </a:lnTo>
                  <a:lnTo>
                    <a:pt x="1092" y="1540"/>
                  </a:lnTo>
                  <a:lnTo>
                    <a:pt x="1092" y="1604"/>
                  </a:lnTo>
                  <a:lnTo>
                    <a:pt x="1093" y="1570"/>
                  </a:lnTo>
                  <a:lnTo>
                    <a:pt x="1093" y="1741"/>
                  </a:lnTo>
                  <a:lnTo>
                    <a:pt x="1094" y="1622"/>
                  </a:lnTo>
                  <a:lnTo>
                    <a:pt x="1095" y="1799"/>
                  </a:lnTo>
                  <a:lnTo>
                    <a:pt x="1096" y="1566"/>
                  </a:lnTo>
                  <a:lnTo>
                    <a:pt x="1097" y="1946"/>
                  </a:lnTo>
                  <a:lnTo>
                    <a:pt x="1098" y="1565"/>
                  </a:lnTo>
                  <a:lnTo>
                    <a:pt x="1100" y="1862"/>
                  </a:lnTo>
                  <a:lnTo>
                    <a:pt x="1101" y="1445"/>
                  </a:lnTo>
                  <a:lnTo>
                    <a:pt x="1102" y="1762"/>
                  </a:lnTo>
                  <a:lnTo>
                    <a:pt x="1103" y="1591"/>
                  </a:lnTo>
                  <a:lnTo>
                    <a:pt x="1104" y="1930"/>
                  </a:lnTo>
                  <a:lnTo>
                    <a:pt x="1106" y="1530"/>
                  </a:lnTo>
                  <a:lnTo>
                    <a:pt x="1106" y="1692"/>
                  </a:lnTo>
                  <a:lnTo>
                    <a:pt x="1107" y="1659"/>
                  </a:lnTo>
                  <a:lnTo>
                    <a:pt x="1108" y="1901"/>
                  </a:lnTo>
                  <a:lnTo>
                    <a:pt x="1109" y="1798"/>
                  </a:lnTo>
                  <a:lnTo>
                    <a:pt x="1110" y="1870"/>
                  </a:lnTo>
                  <a:lnTo>
                    <a:pt x="1110" y="1664"/>
                  </a:lnTo>
                  <a:lnTo>
                    <a:pt x="1111" y="1917"/>
                  </a:lnTo>
                  <a:lnTo>
                    <a:pt x="1112" y="1802"/>
                  </a:lnTo>
                  <a:lnTo>
                    <a:pt x="1112" y="1875"/>
                  </a:lnTo>
                  <a:lnTo>
                    <a:pt x="1113" y="1574"/>
                  </a:lnTo>
                  <a:lnTo>
                    <a:pt x="1114" y="1770"/>
                  </a:lnTo>
                  <a:lnTo>
                    <a:pt x="1116" y="1574"/>
                  </a:lnTo>
                  <a:lnTo>
                    <a:pt x="1116" y="1638"/>
                  </a:lnTo>
                  <a:lnTo>
                    <a:pt x="1117" y="1589"/>
                  </a:lnTo>
                  <a:lnTo>
                    <a:pt x="1117" y="1826"/>
                  </a:lnTo>
                  <a:lnTo>
                    <a:pt x="1119" y="1529"/>
                  </a:lnTo>
                  <a:lnTo>
                    <a:pt x="1120" y="1823"/>
                  </a:lnTo>
                  <a:lnTo>
                    <a:pt x="1121" y="1629"/>
                  </a:lnTo>
                  <a:lnTo>
                    <a:pt x="1121" y="1667"/>
                  </a:lnTo>
                  <a:lnTo>
                    <a:pt x="1122" y="1563"/>
                  </a:lnTo>
                  <a:lnTo>
                    <a:pt x="1123" y="1630"/>
                  </a:lnTo>
                  <a:lnTo>
                    <a:pt x="1124" y="1524"/>
                  </a:lnTo>
                  <a:lnTo>
                    <a:pt x="1124" y="1628"/>
                  </a:lnTo>
                  <a:lnTo>
                    <a:pt x="1125" y="1526"/>
                  </a:lnTo>
                  <a:lnTo>
                    <a:pt x="1126" y="1686"/>
                  </a:lnTo>
                  <a:lnTo>
                    <a:pt x="1127" y="1636"/>
                  </a:lnTo>
                  <a:lnTo>
                    <a:pt x="1128" y="1729"/>
                  </a:lnTo>
                  <a:lnTo>
                    <a:pt x="1129" y="1612"/>
                  </a:lnTo>
                  <a:lnTo>
                    <a:pt x="1129" y="1782"/>
                  </a:lnTo>
                  <a:lnTo>
                    <a:pt x="1130" y="1658"/>
                  </a:lnTo>
                  <a:lnTo>
                    <a:pt x="1132" y="1769"/>
                  </a:lnTo>
                  <a:lnTo>
                    <a:pt x="1132" y="1508"/>
                  </a:lnTo>
                  <a:lnTo>
                    <a:pt x="1134" y="1879"/>
                  </a:lnTo>
                  <a:lnTo>
                    <a:pt x="1135" y="1597"/>
                  </a:lnTo>
                  <a:lnTo>
                    <a:pt x="1136" y="1733"/>
                  </a:lnTo>
                  <a:lnTo>
                    <a:pt x="1137" y="1474"/>
                  </a:lnTo>
                  <a:lnTo>
                    <a:pt x="1138" y="1646"/>
                  </a:lnTo>
                  <a:lnTo>
                    <a:pt x="1139" y="1508"/>
                  </a:lnTo>
                  <a:lnTo>
                    <a:pt x="1140" y="1643"/>
                  </a:lnTo>
                  <a:lnTo>
                    <a:pt x="1141" y="1634"/>
                  </a:lnTo>
                  <a:lnTo>
                    <a:pt x="1142" y="1990"/>
                  </a:lnTo>
                  <a:lnTo>
                    <a:pt x="1143" y="1507"/>
                  </a:lnTo>
                  <a:lnTo>
                    <a:pt x="1144" y="1841"/>
                  </a:lnTo>
                  <a:lnTo>
                    <a:pt x="1145" y="1586"/>
                  </a:lnTo>
                  <a:lnTo>
                    <a:pt x="1146" y="1744"/>
                  </a:lnTo>
                  <a:lnTo>
                    <a:pt x="1147" y="1642"/>
                  </a:lnTo>
                  <a:lnTo>
                    <a:pt x="1148" y="1899"/>
                  </a:lnTo>
                  <a:lnTo>
                    <a:pt x="1149" y="1622"/>
                  </a:lnTo>
                  <a:lnTo>
                    <a:pt x="1150" y="1752"/>
                  </a:lnTo>
                  <a:lnTo>
                    <a:pt x="1152" y="1513"/>
                  </a:lnTo>
                  <a:lnTo>
                    <a:pt x="1153" y="1771"/>
                  </a:lnTo>
                  <a:lnTo>
                    <a:pt x="1154" y="1457"/>
                  </a:lnTo>
                  <a:lnTo>
                    <a:pt x="1155" y="1811"/>
                  </a:lnTo>
                  <a:lnTo>
                    <a:pt x="1156" y="1550"/>
                  </a:lnTo>
                  <a:lnTo>
                    <a:pt x="1157" y="1954"/>
                  </a:lnTo>
                  <a:lnTo>
                    <a:pt x="1158" y="1536"/>
                  </a:lnTo>
                  <a:lnTo>
                    <a:pt x="1159" y="1739"/>
                  </a:lnTo>
                  <a:lnTo>
                    <a:pt x="1160" y="1528"/>
                  </a:lnTo>
                  <a:lnTo>
                    <a:pt x="1161" y="1793"/>
                  </a:lnTo>
                  <a:lnTo>
                    <a:pt x="1162" y="1523"/>
                  </a:lnTo>
                  <a:lnTo>
                    <a:pt x="1163" y="1829"/>
                  </a:lnTo>
                  <a:lnTo>
                    <a:pt x="1164" y="1410"/>
                  </a:lnTo>
                  <a:lnTo>
                    <a:pt x="1166" y="1919"/>
                  </a:lnTo>
                  <a:lnTo>
                    <a:pt x="1167" y="1495"/>
                  </a:lnTo>
                  <a:lnTo>
                    <a:pt x="1167" y="1588"/>
                  </a:lnTo>
                  <a:lnTo>
                    <a:pt x="1168" y="1527"/>
                  </a:lnTo>
                  <a:lnTo>
                    <a:pt x="1168" y="1567"/>
                  </a:lnTo>
                  <a:lnTo>
                    <a:pt x="1169" y="1540"/>
                  </a:lnTo>
                  <a:lnTo>
                    <a:pt x="1170" y="1778"/>
                  </a:lnTo>
                  <a:lnTo>
                    <a:pt x="1170" y="1622"/>
                  </a:lnTo>
                  <a:lnTo>
                    <a:pt x="1171" y="1785"/>
                  </a:lnTo>
                  <a:lnTo>
                    <a:pt x="1172" y="1588"/>
                  </a:lnTo>
                  <a:lnTo>
                    <a:pt x="1173" y="1847"/>
                  </a:lnTo>
                  <a:lnTo>
                    <a:pt x="1175" y="1487"/>
                  </a:lnTo>
                  <a:lnTo>
                    <a:pt x="1176" y="1745"/>
                  </a:lnTo>
                  <a:lnTo>
                    <a:pt x="1176" y="1517"/>
                  </a:lnTo>
                  <a:lnTo>
                    <a:pt x="1177" y="1672"/>
                  </a:lnTo>
                  <a:lnTo>
                    <a:pt x="1178" y="1739"/>
                  </a:lnTo>
                  <a:lnTo>
                    <a:pt x="1179" y="1732"/>
                  </a:lnTo>
                  <a:lnTo>
                    <a:pt x="1179" y="1826"/>
                  </a:lnTo>
                  <a:lnTo>
                    <a:pt x="1180" y="1619"/>
                  </a:lnTo>
                  <a:lnTo>
                    <a:pt x="1181" y="1857"/>
                  </a:lnTo>
                  <a:lnTo>
                    <a:pt x="1183" y="1422"/>
                  </a:lnTo>
                  <a:lnTo>
                    <a:pt x="1184" y="1769"/>
                  </a:lnTo>
                  <a:lnTo>
                    <a:pt x="1184" y="1555"/>
                  </a:lnTo>
                  <a:lnTo>
                    <a:pt x="1185" y="1820"/>
                  </a:lnTo>
                  <a:lnTo>
                    <a:pt x="1186" y="1609"/>
                  </a:lnTo>
                  <a:lnTo>
                    <a:pt x="1187" y="1711"/>
                  </a:lnTo>
                  <a:lnTo>
                    <a:pt x="1188" y="1522"/>
                  </a:lnTo>
                  <a:lnTo>
                    <a:pt x="1189" y="1719"/>
                  </a:lnTo>
                  <a:lnTo>
                    <a:pt x="1190" y="1547"/>
                  </a:lnTo>
                  <a:lnTo>
                    <a:pt x="1191" y="1620"/>
                  </a:lnTo>
                  <a:lnTo>
                    <a:pt x="1191" y="1597"/>
                  </a:lnTo>
                  <a:lnTo>
                    <a:pt x="1192" y="1740"/>
                  </a:lnTo>
                  <a:lnTo>
                    <a:pt x="1193" y="1712"/>
                  </a:lnTo>
                  <a:lnTo>
                    <a:pt x="1193" y="1808"/>
                  </a:lnTo>
                  <a:lnTo>
                    <a:pt x="1194" y="1494"/>
                  </a:lnTo>
                  <a:lnTo>
                    <a:pt x="1196" y="1713"/>
                  </a:lnTo>
                  <a:lnTo>
                    <a:pt x="1197" y="1520"/>
                  </a:lnTo>
                  <a:lnTo>
                    <a:pt x="1197" y="1835"/>
                  </a:lnTo>
                  <a:lnTo>
                    <a:pt x="1198" y="1665"/>
                  </a:lnTo>
                  <a:lnTo>
                    <a:pt x="1199" y="1767"/>
                  </a:lnTo>
                  <a:lnTo>
                    <a:pt x="1199" y="1663"/>
                  </a:lnTo>
                  <a:lnTo>
                    <a:pt x="1200" y="1676"/>
                  </a:lnTo>
                  <a:lnTo>
                    <a:pt x="1200" y="1595"/>
                  </a:lnTo>
                  <a:lnTo>
                    <a:pt x="1201" y="1916"/>
                  </a:lnTo>
                  <a:lnTo>
                    <a:pt x="1202" y="1690"/>
                  </a:lnTo>
                  <a:lnTo>
                    <a:pt x="1203" y="1706"/>
                  </a:lnTo>
                  <a:lnTo>
                    <a:pt x="1203" y="1489"/>
                  </a:lnTo>
                  <a:lnTo>
                    <a:pt x="1205" y="1817"/>
                  </a:lnTo>
                  <a:lnTo>
                    <a:pt x="1205" y="1725"/>
                  </a:lnTo>
                  <a:lnTo>
                    <a:pt x="1207" y="2029"/>
                  </a:lnTo>
                  <a:lnTo>
                    <a:pt x="1208" y="1510"/>
                  </a:lnTo>
                  <a:lnTo>
                    <a:pt x="1208" y="1684"/>
                  </a:lnTo>
                  <a:lnTo>
                    <a:pt x="1209" y="1602"/>
                  </a:lnTo>
                  <a:lnTo>
                    <a:pt x="1210" y="1678"/>
                  </a:lnTo>
                  <a:lnTo>
                    <a:pt x="1210" y="1608"/>
                  </a:lnTo>
                  <a:lnTo>
                    <a:pt x="1211" y="1614"/>
                  </a:lnTo>
                  <a:lnTo>
                    <a:pt x="1212" y="1544"/>
                  </a:lnTo>
                  <a:lnTo>
                    <a:pt x="1213" y="1990"/>
                  </a:lnTo>
                  <a:lnTo>
                    <a:pt x="1215" y="1574"/>
                  </a:lnTo>
                  <a:lnTo>
                    <a:pt x="1215" y="1696"/>
                  </a:lnTo>
                  <a:lnTo>
                    <a:pt x="1218" y="1447"/>
                  </a:lnTo>
                  <a:lnTo>
                    <a:pt x="1219" y="1744"/>
                  </a:lnTo>
                  <a:lnTo>
                    <a:pt x="1220" y="1539"/>
                  </a:lnTo>
                  <a:lnTo>
                    <a:pt x="1220" y="1848"/>
                  </a:lnTo>
                  <a:lnTo>
                    <a:pt x="1222" y="1627"/>
                  </a:lnTo>
                  <a:lnTo>
                    <a:pt x="1223" y="1801"/>
                  </a:lnTo>
                  <a:lnTo>
                    <a:pt x="1224" y="1509"/>
                  </a:lnTo>
                  <a:lnTo>
                    <a:pt x="1225" y="1769"/>
                  </a:lnTo>
                  <a:lnTo>
                    <a:pt x="1226" y="1673"/>
                  </a:lnTo>
                  <a:lnTo>
                    <a:pt x="1226" y="1735"/>
                  </a:lnTo>
                  <a:lnTo>
                    <a:pt x="1227" y="1544"/>
                  </a:lnTo>
                  <a:lnTo>
                    <a:pt x="1229" y="1828"/>
                  </a:lnTo>
                  <a:lnTo>
                    <a:pt x="1230" y="1622"/>
                  </a:lnTo>
                  <a:lnTo>
                    <a:pt x="1231" y="1878"/>
                  </a:lnTo>
                  <a:lnTo>
                    <a:pt x="1232" y="1675"/>
                  </a:lnTo>
                  <a:lnTo>
                    <a:pt x="1233" y="1921"/>
                  </a:lnTo>
                  <a:lnTo>
                    <a:pt x="1234" y="1385"/>
                  </a:lnTo>
                  <a:lnTo>
                    <a:pt x="1235" y="1815"/>
                  </a:lnTo>
                  <a:lnTo>
                    <a:pt x="1236" y="1434"/>
                  </a:lnTo>
                  <a:lnTo>
                    <a:pt x="1237" y="1836"/>
                  </a:lnTo>
                  <a:lnTo>
                    <a:pt x="1237" y="1646"/>
                  </a:lnTo>
                  <a:lnTo>
                    <a:pt x="1239" y="1858"/>
                  </a:lnTo>
                  <a:lnTo>
                    <a:pt x="1240" y="1500"/>
                  </a:lnTo>
                  <a:lnTo>
                    <a:pt x="1241" y="1715"/>
                  </a:lnTo>
                  <a:lnTo>
                    <a:pt x="1242" y="1545"/>
                  </a:lnTo>
                  <a:lnTo>
                    <a:pt x="1243" y="1834"/>
                  </a:lnTo>
                  <a:lnTo>
                    <a:pt x="1244" y="1674"/>
                  </a:lnTo>
                  <a:lnTo>
                    <a:pt x="1245" y="2046"/>
                  </a:lnTo>
                  <a:lnTo>
                    <a:pt x="1245" y="1610"/>
                  </a:lnTo>
                  <a:lnTo>
                    <a:pt x="1246" y="1843"/>
                  </a:lnTo>
                  <a:lnTo>
                    <a:pt x="1247" y="1504"/>
                  </a:lnTo>
                  <a:lnTo>
                    <a:pt x="1249" y="1918"/>
                  </a:lnTo>
                  <a:lnTo>
                    <a:pt x="1251" y="1498"/>
                  </a:lnTo>
                  <a:lnTo>
                    <a:pt x="1253" y="1913"/>
                  </a:lnTo>
                  <a:lnTo>
                    <a:pt x="1255" y="1530"/>
                  </a:lnTo>
                  <a:lnTo>
                    <a:pt x="1256" y="1828"/>
                  </a:lnTo>
                  <a:lnTo>
                    <a:pt x="1257" y="1596"/>
                  </a:lnTo>
                  <a:lnTo>
                    <a:pt x="1258" y="1829"/>
                  </a:lnTo>
                  <a:lnTo>
                    <a:pt x="1260" y="1488"/>
                  </a:lnTo>
                  <a:lnTo>
                    <a:pt x="1261" y="1752"/>
                  </a:lnTo>
                  <a:lnTo>
                    <a:pt x="1262" y="1666"/>
                  </a:lnTo>
                  <a:lnTo>
                    <a:pt x="1262" y="1706"/>
                  </a:lnTo>
                  <a:lnTo>
                    <a:pt x="1263" y="1388"/>
                  </a:lnTo>
                  <a:lnTo>
                    <a:pt x="1264" y="1686"/>
                  </a:lnTo>
                  <a:lnTo>
                    <a:pt x="1265" y="1454"/>
                  </a:lnTo>
                  <a:lnTo>
                    <a:pt x="1266" y="1714"/>
                  </a:lnTo>
                  <a:lnTo>
                    <a:pt x="1268" y="1505"/>
                  </a:lnTo>
                  <a:lnTo>
                    <a:pt x="1269" y="1729"/>
                  </a:lnTo>
                  <a:lnTo>
                    <a:pt x="1270" y="1449"/>
                  </a:lnTo>
                  <a:lnTo>
                    <a:pt x="1271" y="1661"/>
                  </a:lnTo>
                  <a:lnTo>
                    <a:pt x="1272" y="1527"/>
                  </a:lnTo>
                  <a:lnTo>
                    <a:pt x="1273" y="1716"/>
                  </a:lnTo>
                  <a:lnTo>
                    <a:pt x="1273" y="1592"/>
                  </a:lnTo>
                  <a:lnTo>
                    <a:pt x="1274" y="1678"/>
                  </a:lnTo>
                  <a:lnTo>
                    <a:pt x="1275" y="1589"/>
                  </a:lnTo>
                  <a:lnTo>
                    <a:pt x="1277" y="1905"/>
                  </a:lnTo>
                  <a:lnTo>
                    <a:pt x="1278" y="1686"/>
                  </a:lnTo>
                  <a:lnTo>
                    <a:pt x="1279" y="1711"/>
                  </a:lnTo>
                  <a:lnTo>
                    <a:pt x="1279" y="1623"/>
                  </a:lnTo>
                  <a:lnTo>
                    <a:pt x="1280" y="1998"/>
                  </a:lnTo>
                  <a:lnTo>
                    <a:pt x="1282" y="1439"/>
                  </a:lnTo>
                  <a:lnTo>
                    <a:pt x="1282" y="1791"/>
                  </a:lnTo>
                  <a:lnTo>
                    <a:pt x="1283" y="1680"/>
                  </a:lnTo>
                  <a:lnTo>
                    <a:pt x="1284" y="1907"/>
                  </a:lnTo>
                  <a:lnTo>
                    <a:pt x="1285" y="1463"/>
                  </a:lnTo>
                  <a:lnTo>
                    <a:pt x="1286" y="1681"/>
                  </a:lnTo>
                  <a:lnTo>
                    <a:pt x="1287" y="1534"/>
                  </a:lnTo>
                  <a:lnTo>
                    <a:pt x="1287" y="1764"/>
                  </a:lnTo>
                  <a:lnTo>
                    <a:pt x="1288" y="1484"/>
                  </a:lnTo>
                  <a:lnTo>
                    <a:pt x="1289" y="1676"/>
                  </a:lnTo>
                  <a:lnTo>
                    <a:pt x="1290" y="1554"/>
                  </a:lnTo>
                  <a:lnTo>
                    <a:pt x="1291" y="1861"/>
                  </a:lnTo>
                  <a:lnTo>
                    <a:pt x="1292" y="1596"/>
                  </a:lnTo>
                  <a:lnTo>
                    <a:pt x="1293" y="1864"/>
                  </a:lnTo>
                  <a:lnTo>
                    <a:pt x="1294" y="1609"/>
                  </a:lnTo>
                  <a:lnTo>
                    <a:pt x="1294" y="1798"/>
                  </a:lnTo>
                  <a:lnTo>
                    <a:pt x="1295" y="1649"/>
                  </a:lnTo>
                  <a:lnTo>
                    <a:pt x="1297" y="1895"/>
                  </a:lnTo>
                  <a:lnTo>
                    <a:pt x="1299" y="1485"/>
                  </a:lnTo>
                  <a:lnTo>
                    <a:pt x="1300" y="1736"/>
                  </a:lnTo>
                  <a:lnTo>
                    <a:pt x="1301" y="1645"/>
                  </a:lnTo>
                  <a:lnTo>
                    <a:pt x="1303" y="1792"/>
                  </a:lnTo>
                  <a:lnTo>
                    <a:pt x="1303" y="1725"/>
                  </a:lnTo>
                  <a:lnTo>
                    <a:pt x="1304" y="1932"/>
                  </a:lnTo>
                  <a:lnTo>
                    <a:pt x="1305" y="1603"/>
                  </a:lnTo>
                  <a:lnTo>
                    <a:pt x="1306" y="1790"/>
                  </a:lnTo>
                  <a:lnTo>
                    <a:pt x="1307" y="1625"/>
                  </a:lnTo>
                  <a:lnTo>
                    <a:pt x="1308" y="1856"/>
                  </a:lnTo>
                  <a:lnTo>
                    <a:pt x="1309" y="1639"/>
                  </a:lnTo>
                  <a:lnTo>
                    <a:pt x="1310" y="1856"/>
                  </a:lnTo>
                  <a:lnTo>
                    <a:pt x="1311" y="1651"/>
                  </a:lnTo>
                  <a:lnTo>
                    <a:pt x="1312" y="1925"/>
                  </a:lnTo>
                  <a:lnTo>
                    <a:pt x="1313" y="1599"/>
                  </a:lnTo>
                  <a:lnTo>
                    <a:pt x="1314" y="1760"/>
                  </a:lnTo>
                  <a:lnTo>
                    <a:pt x="1315" y="1491"/>
                  </a:lnTo>
                  <a:lnTo>
                    <a:pt x="1317" y="1922"/>
                  </a:lnTo>
                  <a:lnTo>
                    <a:pt x="1317" y="1826"/>
                  </a:lnTo>
                  <a:lnTo>
                    <a:pt x="1318" y="1963"/>
                  </a:lnTo>
                  <a:lnTo>
                    <a:pt x="1319" y="1537"/>
                  </a:lnTo>
                  <a:lnTo>
                    <a:pt x="1320" y="1824"/>
                  </a:lnTo>
                  <a:lnTo>
                    <a:pt x="1321" y="1486"/>
                  </a:lnTo>
                  <a:lnTo>
                    <a:pt x="1322" y="1694"/>
                  </a:lnTo>
                  <a:lnTo>
                    <a:pt x="1323" y="1586"/>
                  </a:lnTo>
                  <a:lnTo>
                    <a:pt x="1324" y="1922"/>
                  </a:lnTo>
                  <a:lnTo>
                    <a:pt x="1325" y="1533"/>
                  </a:lnTo>
                  <a:lnTo>
                    <a:pt x="1327" y="1829"/>
                  </a:lnTo>
                  <a:lnTo>
                    <a:pt x="1327" y="1680"/>
                  </a:lnTo>
                  <a:lnTo>
                    <a:pt x="1329" y="1605"/>
                  </a:lnTo>
                  <a:lnTo>
                    <a:pt x="1330" y="1887"/>
                  </a:lnTo>
                  <a:lnTo>
                    <a:pt x="1331" y="1874"/>
                  </a:lnTo>
                  <a:lnTo>
                    <a:pt x="1331" y="1937"/>
                  </a:lnTo>
                  <a:lnTo>
                    <a:pt x="1332" y="1786"/>
                  </a:lnTo>
                  <a:lnTo>
                    <a:pt x="1333" y="1844"/>
                  </a:lnTo>
                  <a:lnTo>
                    <a:pt x="1334" y="1620"/>
                  </a:lnTo>
                  <a:lnTo>
                    <a:pt x="1335" y="1662"/>
                  </a:lnTo>
                  <a:lnTo>
                    <a:pt x="1335" y="1454"/>
                  </a:lnTo>
                  <a:lnTo>
                    <a:pt x="1337" y="1815"/>
                  </a:lnTo>
                  <a:lnTo>
                    <a:pt x="1338" y="1748"/>
                  </a:lnTo>
                  <a:lnTo>
                    <a:pt x="1338" y="1789"/>
                  </a:lnTo>
                  <a:lnTo>
                    <a:pt x="1339" y="1615"/>
                  </a:lnTo>
                  <a:lnTo>
                    <a:pt x="1340" y="2065"/>
                  </a:lnTo>
                  <a:lnTo>
                    <a:pt x="1341" y="1650"/>
                  </a:lnTo>
                  <a:lnTo>
                    <a:pt x="1342" y="1906"/>
                  </a:lnTo>
                  <a:lnTo>
                    <a:pt x="1344" y="1499"/>
                  </a:lnTo>
                  <a:lnTo>
                    <a:pt x="1345" y="1727"/>
                  </a:lnTo>
                  <a:lnTo>
                    <a:pt x="1345" y="1626"/>
                  </a:lnTo>
                  <a:lnTo>
                    <a:pt x="1346" y="1846"/>
                  </a:lnTo>
                  <a:lnTo>
                    <a:pt x="1347" y="1551"/>
                  </a:lnTo>
                  <a:lnTo>
                    <a:pt x="1348" y="1718"/>
                  </a:lnTo>
                  <a:lnTo>
                    <a:pt x="1349" y="1326"/>
                  </a:lnTo>
                  <a:lnTo>
                    <a:pt x="1350" y="1991"/>
                  </a:lnTo>
                  <a:lnTo>
                    <a:pt x="1351" y="1489"/>
                  </a:lnTo>
                  <a:lnTo>
                    <a:pt x="1352" y="1954"/>
                  </a:lnTo>
                  <a:lnTo>
                    <a:pt x="1353" y="1755"/>
                  </a:lnTo>
                  <a:lnTo>
                    <a:pt x="1354" y="1947"/>
                  </a:lnTo>
                  <a:lnTo>
                    <a:pt x="1356" y="1609"/>
                  </a:lnTo>
                  <a:lnTo>
                    <a:pt x="1358" y="1952"/>
                  </a:lnTo>
                  <a:lnTo>
                    <a:pt x="1360" y="1617"/>
                  </a:lnTo>
                  <a:lnTo>
                    <a:pt x="1361" y="1750"/>
                  </a:lnTo>
                  <a:lnTo>
                    <a:pt x="1361" y="1578"/>
                  </a:lnTo>
                  <a:lnTo>
                    <a:pt x="1362" y="1947"/>
                  </a:lnTo>
                  <a:lnTo>
                    <a:pt x="1363" y="1571"/>
                  </a:lnTo>
                  <a:lnTo>
                    <a:pt x="1363" y="1817"/>
                  </a:lnTo>
                  <a:lnTo>
                    <a:pt x="1365" y="1520"/>
                  </a:lnTo>
                  <a:lnTo>
                    <a:pt x="1366" y="1788"/>
                  </a:lnTo>
                  <a:lnTo>
                    <a:pt x="1367" y="1648"/>
                  </a:lnTo>
                  <a:lnTo>
                    <a:pt x="1368" y="1976"/>
                  </a:lnTo>
                  <a:lnTo>
                    <a:pt x="1370" y="1618"/>
                  </a:lnTo>
                  <a:lnTo>
                    <a:pt x="1370" y="1704"/>
                  </a:lnTo>
                  <a:lnTo>
                    <a:pt x="1372" y="1447"/>
                  </a:lnTo>
                  <a:lnTo>
                    <a:pt x="1372" y="1707"/>
                  </a:lnTo>
                  <a:lnTo>
                    <a:pt x="1373" y="1651"/>
                  </a:lnTo>
                  <a:lnTo>
                    <a:pt x="1374" y="1801"/>
                  </a:lnTo>
                  <a:lnTo>
                    <a:pt x="1375" y="1510"/>
                  </a:lnTo>
                  <a:lnTo>
                    <a:pt x="1376" y="1868"/>
                  </a:lnTo>
                  <a:lnTo>
                    <a:pt x="1377" y="1673"/>
                  </a:lnTo>
                  <a:lnTo>
                    <a:pt x="1378" y="1872"/>
                  </a:lnTo>
                  <a:lnTo>
                    <a:pt x="1379" y="1585"/>
                  </a:lnTo>
                  <a:lnTo>
                    <a:pt x="1379" y="1762"/>
                  </a:lnTo>
                  <a:lnTo>
                    <a:pt x="1380" y="1730"/>
                  </a:lnTo>
                  <a:lnTo>
                    <a:pt x="1380" y="1842"/>
                  </a:lnTo>
                  <a:lnTo>
                    <a:pt x="1381" y="1591"/>
                  </a:lnTo>
                  <a:lnTo>
                    <a:pt x="1382" y="1761"/>
                  </a:lnTo>
                  <a:lnTo>
                    <a:pt x="1383" y="1712"/>
                  </a:lnTo>
                  <a:lnTo>
                    <a:pt x="1384" y="1802"/>
                  </a:lnTo>
                  <a:lnTo>
                    <a:pt x="1384" y="1731"/>
                  </a:lnTo>
                  <a:lnTo>
                    <a:pt x="1385" y="1813"/>
                  </a:lnTo>
                  <a:lnTo>
                    <a:pt x="1385" y="1714"/>
                  </a:lnTo>
                  <a:lnTo>
                    <a:pt x="1386" y="1769"/>
                  </a:lnTo>
                  <a:lnTo>
                    <a:pt x="1387" y="1624"/>
                  </a:lnTo>
                  <a:lnTo>
                    <a:pt x="1388" y="1916"/>
                  </a:lnTo>
                  <a:lnTo>
                    <a:pt x="1389" y="1628"/>
                  </a:lnTo>
                  <a:lnTo>
                    <a:pt x="1390" y="1761"/>
                  </a:lnTo>
                  <a:lnTo>
                    <a:pt x="1391" y="1730"/>
                  </a:lnTo>
                  <a:lnTo>
                    <a:pt x="1392" y="1953"/>
                  </a:lnTo>
                  <a:lnTo>
                    <a:pt x="1393" y="1559"/>
                  </a:lnTo>
                  <a:lnTo>
                    <a:pt x="1394" y="1835"/>
                  </a:lnTo>
                  <a:lnTo>
                    <a:pt x="1395" y="1643"/>
                  </a:lnTo>
                  <a:lnTo>
                    <a:pt x="1395" y="1955"/>
                  </a:lnTo>
                  <a:lnTo>
                    <a:pt x="1396" y="1549"/>
                  </a:lnTo>
                  <a:lnTo>
                    <a:pt x="1397" y="1709"/>
                  </a:lnTo>
                  <a:lnTo>
                    <a:pt x="1398" y="1665"/>
                  </a:lnTo>
                  <a:lnTo>
                    <a:pt x="1399" y="1885"/>
                  </a:lnTo>
                  <a:lnTo>
                    <a:pt x="1399" y="1808"/>
                  </a:lnTo>
                  <a:lnTo>
                    <a:pt x="1400" y="1833"/>
                  </a:lnTo>
                  <a:lnTo>
                    <a:pt x="1401" y="1691"/>
                  </a:lnTo>
                  <a:lnTo>
                    <a:pt x="1401" y="1992"/>
                  </a:lnTo>
                  <a:lnTo>
                    <a:pt x="1403" y="1602"/>
                  </a:lnTo>
                  <a:lnTo>
                    <a:pt x="1404" y="1981"/>
                  </a:lnTo>
                  <a:lnTo>
                    <a:pt x="1405" y="1596"/>
                  </a:lnTo>
                  <a:lnTo>
                    <a:pt x="1406" y="1813"/>
                  </a:lnTo>
                  <a:lnTo>
                    <a:pt x="1406" y="1679"/>
                  </a:lnTo>
                  <a:lnTo>
                    <a:pt x="1407" y="1793"/>
                  </a:lnTo>
                  <a:lnTo>
                    <a:pt x="1408" y="1725"/>
                  </a:lnTo>
                  <a:lnTo>
                    <a:pt x="1408" y="2002"/>
                  </a:lnTo>
                  <a:lnTo>
                    <a:pt x="1409" y="1342"/>
                  </a:lnTo>
                  <a:lnTo>
                    <a:pt x="1410" y="1793"/>
                  </a:lnTo>
                  <a:lnTo>
                    <a:pt x="1411" y="1723"/>
                  </a:lnTo>
                  <a:lnTo>
                    <a:pt x="1411" y="1845"/>
                  </a:lnTo>
                  <a:lnTo>
                    <a:pt x="1412" y="1826"/>
                  </a:lnTo>
                  <a:lnTo>
                    <a:pt x="1413" y="1900"/>
                  </a:lnTo>
                  <a:lnTo>
                    <a:pt x="1413" y="1808"/>
                  </a:lnTo>
                  <a:lnTo>
                    <a:pt x="1414" y="1834"/>
                  </a:lnTo>
                  <a:lnTo>
                    <a:pt x="1414" y="1677"/>
                  </a:lnTo>
                  <a:lnTo>
                    <a:pt x="1415" y="1714"/>
                  </a:lnTo>
                  <a:lnTo>
                    <a:pt x="1415" y="1667"/>
                  </a:lnTo>
                  <a:lnTo>
                    <a:pt x="1416" y="1972"/>
                  </a:lnTo>
                  <a:lnTo>
                    <a:pt x="1417" y="1451"/>
                  </a:lnTo>
                  <a:lnTo>
                    <a:pt x="1419" y="1899"/>
                  </a:lnTo>
                  <a:lnTo>
                    <a:pt x="1420" y="1758"/>
                  </a:lnTo>
                  <a:lnTo>
                    <a:pt x="1420" y="2002"/>
                  </a:lnTo>
                  <a:lnTo>
                    <a:pt x="1421" y="1527"/>
                  </a:lnTo>
                  <a:lnTo>
                    <a:pt x="1422" y="1682"/>
                  </a:lnTo>
                  <a:lnTo>
                    <a:pt x="1423" y="1539"/>
                  </a:lnTo>
                  <a:lnTo>
                    <a:pt x="1424" y="1746"/>
                  </a:lnTo>
                  <a:lnTo>
                    <a:pt x="1425" y="1703"/>
                  </a:lnTo>
                  <a:lnTo>
                    <a:pt x="1426" y="1884"/>
                  </a:lnTo>
                  <a:lnTo>
                    <a:pt x="1427" y="1586"/>
                  </a:lnTo>
                  <a:lnTo>
                    <a:pt x="1428" y="1696"/>
                  </a:lnTo>
                  <a:lnTo>
                    <a:pt x="1429" y="1346"/>
                  </a:lnTo>
                  <a:lnTo>
                    <a:pt x="1430" y="1920"/>
                  </a:lnTo>
                  <a:lnTo>
                    <a:pt x="1432" y="1639"/>
                  </a:lnTo>
                  <a:lnTo>
                    <a:pt x="1434" y="1834"/>
                  </a:lnTo>
                  <a:lnTo>
                    <a:pt x="1435" y="1646"/>
                  </a:lnTo>
                  <a:lnTo>
                    <a:pt x="1436" y="1890"/>
                  </a:lnTo>
                  <a:lnTo>
                    <a:pt x="1437" y="1471"/>
                  </a:lnTo>
                  <a:lnTo>
                    <a:pt x="1439" y="1973"/>
                  </a:lnTo>
                  <a:lnTo>
                    <a:pt x="1440" y="1618"/>
                  </a:lnTo>
                  <a:lnTo>
                    <a:pt x="1441" y="1777"/>
                  </a:lnTo>
                  <a:lnTo>
                    <a:pt x="1442" y="1598"/>
                  </a:lnTo>
                  <a:lnTo>
                    <a:pt x="1443" y="1870"/>
                  </a:lnTo>
                  <a:lnTo>
                    <a:pt x="1444" y="1640"/>
                  </a:lnTo>
                  <a:lnTo>
                    <a:pt x="1445" y="1809"/>
                  </a:lnTo>
                  <a:lnTo>
                    <a:pt x="1446" y="1604"/>
                  </a:lnTo>
                  <a:lnTo>
                    <a:pt x="1446" y="1695"/>
                  </a:lnTo>
                  <a:lnTo>
                    <a:pt x="1447" y="1688"/>
                  </a:lnTo>
                  <a:lnTo>
                    <a:pt x="1447" y="1940"/>
                  </a:lnTo>
                  <a:lnTo>
                    <a:pt x="1448" y="1886"/>
                  </a:lnTo>
                  <a:lnTo>
                    <a:pt x="1448" y="2050"/>
                  </a:lnTo>
                  <a:lnTo>
                    <a:pt x="1449" y="1452"/>
                  </a:lnTo>
                  <a:lnTo>
                    <a:pt x="1450" y="1882"/>
                  </a:lnTo>
                  <a:lnTo>
                    <a:pt x="1452" y="1621"/>
                  </a:lnTo>
                  <a:lnTo>
                    <a:pt x="1452" y="1723"/>
                  </a:lnTo>
                  <a:lnTo>
                    <a:pt x="1453" y="1503"/>
                  </a:lnTo>
                  <a:lnTo>
                    <a:pt x="1454" y="1601"/>
                  </a:lnTo>
                  <a:lnTo>
                    <a:pt x="1455" y="1480"/>
                  </a:lnTo>
                  <a:lnTo>
                    <a:pt x="1456" y="1685"/>
                  </a:lnTo>
                  <a:lnTo>
                    <a:pt x="1456" y="1637"/>
                  </a:lnTo>
                  <a:lnTo>
                    <a:pt x="1458" y="1825"/>
                  </a:lnTo>
                  <a:lnTo>
                    <a:pt x="1458" y="1768"/>
                  </a:lnTo>
                  <a:lnTo>
                    <a:pt x="1459" y="1815"/>
                  </a:lnTo>
                  <a:lnTo>
                    <a:pt x="1460" y="1536"/>
                  </a:lnTo>
                  <a:lnTo>
                    <a:pt x="1462" y="1762"/>
                  </a:lnTo>
                  <a:lnTo>
                    <a:pt x="1464" y="1646"/>
                  </a:lnTo>
                  <a:lnTo>
                    <a:pt x="1464" y="1726"/>
                  </a:lnTo>
                  <a:lnTo>
                    <a:pt x="1465" y="1685"/>
                  </a:lnTo>
                  <a:lnTo>
                    <a:pt x="1466" y="1841"/>
                  </a:lnTo>
                  <a:lnTo>
                    <a:pt x="1467" y="1525"/>
                  </a:lnTo>
                  <a:lnTo>
                    <a:pt x="1468" y="1842"/>
                  </a:lnTo>
                  <a:lnTo>
                    <a:pt x="1469" y="1512"/>
                  </a:lnTo>
                  <a:lnTo>
                    <a:pt x="1471" y="1761"/>
                  </a:lnTo>
                  <a:lnTo>
                    <a:pt x="1472" y="1637"/>
                  </a:lnTo>
                  <a:lnTo>
                    <a:pt x="1472" y="1672"/>
                  </a:lnTo>
                  <a:lnTo>
                    <a:pt x="1473" y="1548"/>
                  </a:lnTo>
                  <a:lnTo>
                    <a:pt x="1475" y="1920"/>
                  </a:lnTo>
                  <a:lnTo>
                    <a:pt x="1475" y="1748"/>
                  </a:lnTo>
                  <a:lnTo>
                    <a:pt x="1476" y="1837"/>
                  </a:lnTo>
                  <a:lnTo>
                    <a:pt x="1477" y="1639"/>
                  </a:lnTo>
                  <a:lnTo>
                    <a:pt x="1479" y="1830"/>
                  </a:lnTo>
                  <a:lnTo>
                    <a:pt x="1480" y="1463"/>
                  </a:lnTo>
                  <a:lnTo>
                    <a:pt x="1482" y="1810"/>
                  </a:lnTo>
                  <a:lnTo>
                    <a:pt x="1482" y="1719"/>
                  </a:lnTo>
                  <a:lnTo>
                    <a:pt x="1484" y="1962"/>
                  </a:lnTo>
                  <a:lnTo>
                    <a:pt x="1486" y="1752"/>
                  </a:lnTo>
                  <a:lnTo>
                    <a:pt x="1487" y="1822"/>
                  </a:lnTo>
                  <a:lnTo>
                    <a:pt x="1488" y="1636"/>
                  </a:lnTo>
                  <a:lnTo>
                    <a:pt x="1489" y="1812"/>
                  </a:lnTo>
                  <a:lnTo>
                    <a:pt x="1489" y="1586"/>
                  </a:lnTo>
                  <a:lnTo>
                    <a:pt x="1490" y="1817"/>
                  </a:lnTo>
                  <a:lnTo>
                    <a:pt x="1491" y="1568"/>
                  </a:lnTo>
                  <a:lnTo>
                    <a:pt x="1492" y="1790"/>
                  </a:lnTo>
                  <a:lnTo>
                    <a:pt x="1493" y="1390"/>
                  </a:lnTo>
                  <a:lnTo>
                    <a:pt x="1494" y="1860"/>
                  </a:lnTo>
                  <a:lnTo>
                    <a:pt x="1495" y="1507"/>
                  </a:lnTo>
                  <a:lnTo>
                    <a:pt x="1497" y="1840"/>
                  </a:lnTo>
                  <a:lnTo>
                    <a:pt x="1497" y="1478"/>
                  </a:lnTo>
                  <a:lnTo>
                    <a:pt x="1498" y="1854"/>
                  </a:lnTo>
                  <a:lnTo>
                    <a:pt x="1499" y="1511"/>
                  </a:lnTo>
                  <a:lnTo>
                    <a:pt x="1500" y="1724"/>
                  </a:lnTo>
                  <a:lnTo>
                    <a:pt x="1501" y="1717"/>
                  </a:lnTo>
                  <a:lnTo>
                    <a:pt x="1502" y="1809"/>
                  </a:lnTo>
                  <a:lnTo>
                    <a:pt x="1503" y="1574"/>
                  </a:lnTo>
                  <a:lnTo>
                    <a:pt x="1504" y="1955"/>
                  </a:lnTo>
                  <a:lnTo>
                    <a:pt x="1505" y="1604"/>
                  </a:lnTo>
                  <a:lnTo>
                    <a:pt x="1507" y="1965"/>
                  </a:lnTo>
                  <a:lnTo>
                    <a:pt x="1508" y="1569"/>
                  </a:lnTo>
                  <a:lnTo>
                    <a:pt x="1508" y="1993"/>
                  </a:lnTo>
                  <a:lnTo>
                    <a:pt x="1509" y="1562"/>
                  </a:lnTo>
                  <a:lnTo>
                    <a:pt x="1510" y="1766"/>
                  </a:lnTo>
                  <a:lnTo>
                    <a:pt x="1511" y="1741"/>
                  </a:lnTo>
                  <a:lnTo>
                    <a:pt x="1511" y="1893"/>
                  </a:lnTo>
                  <a:lnTo>
                    <a:pt x="1513" y="1517"/>
                  </a:lnTo>
                  <a:lnTo>
                    <a:pt x="1514" y="1935"/>
                  </a:lnTo>
                  <a:lnTo>
                    <a:pt x="1515" y="1539"/>
                  </a:lnTo>
                  <a:lnTo>
                    <a:pt x="1516" y="1726"/>
                  </a:lnTo>
                  <a:lnTo>
                    <a:pt x="1517" y="1564"/>
                  </a:lnTo>
                  <a:lnTo>
                    <a:pt x="1518" y="1775"/>
                  </a:lnTo>
                  <a:lnTo>
                    <a:pt x="1519" y="1736"/>
                  </a:lnTo>
                  <a:lnTo>
                    <a:pt x="1520" y="1846"/>
                  </a:lnTo>
                  <a:lnTo>
                    <a:pt x="1521" y="1683"/>
                  </a:lnTo>
                  <a:lnTo>
                    <a:pt x="1523" y="2042"/>
                  </a:lnTo>
                  <a:lnTo>
                    <a:pt x="1524" y="1578"/>
                  </a:lnTo>
                  <a:lnTo>
                    <a:pt x="1525" y="1828"/>
                  </a:lnTo>
                  <a:lnTo>
                    <a:pt x="1527" y="1651"/>
                  </a:lnTo>
                  <a:lnTo>
                    <a:pt x="1527" y="1823"/>
                  </a:lnTo>
                  <a:lnTo>
                    <a:pt x="1528" y="1628"/>
                  </a:lnTo>
                  <a:lnTo>
                    <a:pt x="1529" y="1728"/>
                  </a:lnTo>
                  <a:lnTo>
                    <a:pt x="1529" y="1592"/>
                  </a:lnTo>
                  <a:lnTo>
                    <a:pt x="1530" y="1719"/>
                  </a:lnTo>
                  <a:lnTo>
                    <a:pt x="1531" y="1697"/>
                  </a:lnTo>
                  <a:lnTo>
                    <a:pt x="1532" y="1792"/>
                  </a:lnTo>
                  <a:lnTo>
                    <a:pt x="1532" y="1688"/>
                  </a:lnTo>
                  <a:lnTo>
                    <a:pt x="1533" y="1778"/>
                  </a:lnTo>
                  <a:lnTo>
                    <a:pt x="1534" y="1650"/>
                  </a:lnTo>
                  <a:lnTo>
                    <a:pt x="1534" y="1838"/>
                  </a:lnTo>
                  <a:lnTo>
                    <a:pt x="1536" y="1553"/>
                  </a:lnTo>
                  <a:lnTo>
                    <a:pt x="1536" y="1854"/>
                  </a:lnTo>
                  <a:lnTo>
                    <a:pt x="1537" y="1521"/>
                  </a:lnTo>
                  <a:lnTo>
                    <a:pt x="1538" y="1911"/>
                  </a:lnTo>
                  <a:lnTo>
                    <a:pt x="1539" y="1697"/>
                  </a:lnTo>
                  <a:lnTo>
                    <a:pt x="1540" y="1964"/>
                  </a:lnTo>
                  <a:lnTo>
                    <a:pt x="1541" y="1778"/>
                  </a:lnTo>
                  <a:lnTo>
                    <a:pt x="1541" y="1823"/>
                  </a:lnTo>
                  <a:lnTo>
                    <a:pt x="1543" y="1688"/>
                  </a:lnTo>
                  <a:lnTo>
                    <a:pt x="1544" y="1980"/>
                  </a:lnTo>
                  <a:lnTo>
                    <a:pt x="1546" y="1537"/>
                  </a:lnTo>
                  <a:lnTo>
                    <a:pt x="1547" y="1895"/>
                  </a:lnTo>
                  <a:lnTo>
                    <a:pt x="1547" y="1809"/>
                  </a:lnTo>
                  <a:lnTo>
                    <a:pt x="1548" y="1842"/>
                  </a:lnTo>
                  <a:lnTo>
                    <a:pt x="1548" y="1784"/>
                  </a:lnTo>
                  <a:lnTo>
                    <a:pt x="1549" y="1805"/>
                  </a:lnTo>
                  <a:lnTo>
                    <a:pt x="1549" y="1742"/>
                  </a:lnTo>
                  <a:lnTo>
                    <a:pt x="1550" y="1756"/>
                  </a:lnTo>
                  <a:lnTo>
                    <a:pt x="1550" y="1711"/>
                  </a:lnTo>
                  <a:lnTo>
                    <a:pt x="1551" y="1816"/>
                  </a:lnTo>
                  <a:lnTo>
                    <a:pt x="1552" y="1609"/>
                  </a:lnTo>
                  <a:lnTo>
                    <a:pt x="1552" y="1769"/>
                  </a:lnTo>
                  <a:lnTo>
                    <a:pt x="1553" y="1667"/>
                  </a:lnTo>
                  <a:lnTo>
                    <a:pt x="1554" y="1859"/>
                  </a:lnTo>
                  <a:lnTo>
                    <a:pt x="1555" y="1575"/>
                  </a:lnTo>
                  <a:lnTo>
                    <a:pt x="1557" y="1740"/>
                  </a:lnTo>
                  <a:lnTo>
                    <a:pt x="1558" y="1539"/>
                  </a:lnTo>
                  <a:lnTo>
                    <a:pt x="1559" y="1906"/>
                  </a:lnTo>
                  <a:lnTo>
                    <a:pt x="1559" y="1651"/>
                  </a:lnTo>
                  <a:lnTo>
                    <a:pt x="1560" y="1793"/>
                  </a:lnTo>
                  <a:lnTo>
                    <a:pt x="1562" y="1586"/>
                  </a:lnTo>
                  <a:lnTo>
                    <a:pt x="1563" y="1829"/>
                  </a:lnTo>
                  <a:lnTo>
                    <a:pt x="1563" y="1725"/>
                  </a:lnTo>
                  <a:lnTo>
                    <a:pt x="1564" y="1841"/>
                  </a:lnTo>
                  <a:lnTo>
                    <a:pt x="1565" y="1620"/>
                  </a:lnTo>
                  <a:lnTo>
                    <a:pt x="1566" y="1829"/>
                  </a:lnTo>
                  <a:lnTo>
                    <a:pt x="1567" y="1600"/>
                  </a:lnTo>
                  <a:lnTo>
                    <a:pt x="1568" y="1728"/>
                  </a:lnTo>
                  <a:lnTo>
                    <a:pt x="1568" y="1609"/>
                  </a:lnTo>
                  <a:lnTo>
                    <a:pt x="1569" y="1659"/>
                  </a:lnTo>
                  <a:lnTo>
                    <a:pt x="1570" y="1547"/>
                  </a:lnTo>
                  <a:lnTo>
                    <a:pt x="1570" y="1782"/>
                  </a:lnTo>
                  <a:lnTo>
                    <a:pt x="1571" y="1678"/>
                  </a:lnTo>
                  <a:lnTo>
                    <a:pt x="1572" y="1843"/>
                  </a:lnTo>
                  <a:lnTo>
                    <a:pt x="1572" y="1650"/>
                  </a:lnTo>
                  <a:lnTo>
                    <a:pt x="1573" y="1864"/>
                  </a:lnTo>
                  <a:lnTo>
                    <a:pt x="1574" y="1683"/>
                  </a:lnTo>
                  <a:lnTo>
                    <a:pt x="1574" y="1783"/>
                  </a:lnTo>
                  <a:lnTo>
                    <a:pt x="1575" y="1641"/>
                  </a:lnTo>
                  <a:lnTo>
                    <a:pt x="1576" y="1819"/>
                  </a:lnTo>
                  <a:lnTo>
                    <a:pt x="1576" y="1685"/>
                  </a:lnTo>
                  <a:lnTo>
                    <a:pt x="1577" y="1826"/>
                  </a:lnTo>
                  <a:lnTo>
                    <a:pt x="1578" y="1771"/>
                  </a:lnTo>
                  <a:lnTo>
                    <a:pt x="1578" y="1937"/>
                  </a:lnTo>
                  <a:lnTo>
                    <a:pt x="1579" y="1793"/>
                  </a:lnTo>
                  <a:lnTo>
                    <a:pt x="1580" y="1635"/>
                  </a:lnTo>
                  <a:lnTo>
                    <a:pt x="1581" y="1755"/>
                  </a:lnTo>
                  <a:lnTo>
                    <a:pt x="1581" y="1535"/>
                  </a:lnTo>
                  <a:lnTo>
                    <a:pt x="1582" y="1779"/>
                  </a:lnTo>
                  <a:lnTo>
                    <a:pt x="1583" y="1546"/>
                  </a:lnTo>
                  <a:lnTo>
                    <a:pt x="1585" y="1965"/>
                  </a:lnTo>
                  <a:lnTo>
                    <a:pt x="1586" y="1796"/>
                  </a:lnTo>
                  <a:lnTo>
                    <a:pt x="1587" y="1867"/>
                  </a:lnTo>
                  <a:lnTo>
                    <a:pt x="1587" y="1683"/>
                  </a:lnTo>
                  <a:lnTo>
                    <a:pt x="1588" y="1868"/>
                  </a:lnTo>
                  <a:lnTo>
                    <a:pt x="1589" y="1628"/>
                  </a:lnTo>
                  <a:lnTo>
                    <a:pt x="1590" y="1730"/>
                  </a:lnTo>
                  <a:lnTo>
                    <a:pt x="1591" y="1705"/>
                  </a:lnTo>
                  <a:lnTo>
                    <a:pt x="1591" y="1860"/>
                  </a:lnTo>
                  <a:lnTo>
                    <a:pt x="1593" y="1580"/>
                  </a:lnTo>
                  <a:lnTo>
                    <a:pt x="1593" y="1864"/>
                  </a:lnTo>
                  <a:lnTo>
                    <a:pt x="1594" y="1698"/>
                  </a:lnTo>
                  <a:lnTo>
                    <a:pt x="1595" y="1787"/>
                  </a:lnTo>
                  <a:lnTo>
                    <a:pt x="1595" y="1671"/>
                  </a:lnTo>
                  <a:lnTo>
                    <a:pt x="1596" y="1711"/>
                  </a:lnTo>
                  <a:lnTo>
                    <a:pt x="1597" y="1540"/>
                  </a:lnTo>
                  <a:lnTo>
                    <a:pt x="1597" y="1570"/>
                  </a:lnTo>
                  <a:lnTo>
                    <a:pt x="1598" y="1563"/>
                  </a:lnTo>
                  <a:lnTo>
                    <a:pt x="1598" y="1907"/>
                  </a:lnTo>
                  <a:lnTo>
                    <a:pt x="1600" y="1522"/>
                  </a:lnTo>
                  <a:lnTo>
                    <a:pt x="1600" y="1646"/>
                  </a:lnTo>
                  <a:lnTo>
                    <a:pt x="1602" y="1558"/>
                  </a:lnTo>
                  <a:lnTo>
                    <a:pt x="1603" y="1821"/>
                  </a:lnTo>
                  <a:lnTo>
                    <a:pt x="1603" y="1679"/>
                  </a:lnTo>
                  <a:lnTo>
                    <a:pt x="1604" y="2057"/>
                  </a:lnTo>
                  <a:lnTo>
                    <a:pt x="1605" y="1629"/>
                  </a:lnTo>
                  <a:lnTo>
                    <a:pt x="1606" y="1912"/>
                  </a:lnTo>
                  <a:lnTo>
                    <a:pt x="1606" y="1861"/>
                  </a:lnTo>
                  <a:lnTo>
                    <a:pt x="1607" y="1928"/>
                  </a:lnTo>
                  <a:lnTo>
                    <a:pt x="1608" y="1697"/>
                  </a:lnTo>
                  <a:lnTo>
                    <a:pt x="1608" y="1850"/>
                  </a:lnTo>
                  <a:lnTo>
                    <a:pt x="1610" y="1513"/>
                  </a:lnTo>
                  <a:lnTo>
                    <a:pt x="1611" y="1845"/>
                  </a:lnTo>
                  <a:lnTo>
                    <a:pt x="1612" y="1622"/>
                  </a:lnTo>
                  <a:lnTo>
                    <a:pt x="1613" y="1946"/>
                  </a:lnTo>
                  <a:lnTo>
                    <a:pt x="1614" y="1568"/>
                  </a:lnTo>
                  <a:lnTo>
                    <a:pt x="1616" y="1723"/>
                  </a:lnTo>
                  <a:lnTo>
                    <a:pt x="1616" y="1656"/>
                  </a:lnTo>
                  <a:lnTo>
                    <a:pt x="1618" y="1847"/>
                  </a:lnTo>
                  <a:lnTo>
                    <a:pt x="1619" y="1644"/>
                  </a:lnTo>
                  <a:lnTo>
                    <a:pt x="1620" y="2039"/>
                  </a:lnTo>
                  <a:lnTo>
                    <a:pt x="1622" y="1703"/>
                  </a:lnTo>
                  <a:lnTo>
                    <a:pt x="1623" y="1835"/>
                  </a:lnTo>
                  <a:lnTo>
                    <a:pt x="1623" y="1563"/>
                  </a:lnTo>
                  <a:lnTo>
                    <a:pt x="1624" y="1840"/>
                  </a:lnTo>
                  <a:lnTo>
                    <a:pt x="1625" y="1470"/>
                  </a:lnTo>
                  <a:lnTo>
                    <a:pt x="1627" y="1678"/>
                  </a:lnTo>
                  <a:lnTo>
                    <a:pt x="1627" y="1574"/>
                  </a:lnTo>
                  <a:lnTo>
                    <a:pt x="1628" y="1674"/>
                  </a:lnTo>
                  <a:lnTo>
                    <a:pt x="1629" y="1662"/>
                  </a:lnTo>
                  <a:lnTo>
                    <a:pt x="1629" y="1984"/>
                  </a:lnTo>
                  <a:lnTo>
                    <a:pt x="1631" y="1605"/>
                  </a:lnTo>
                  <a:lnTo>
                    <a:pt x="1632" y="1907"/>
                  </a:lnTo>
                  <a:lnTo>
                    <a:pt x="1633" y="1631"/>
                  </a:lnTo>
                  <a:lnTo>
                    <a:pt x="1635" y="1722"/>
                  </a:lnTo>
                  <a:lnTo>
                    <a:pt x="1636" y="1516"/>
                  </a:lnTo>
                  <a:lnTo>
                    <a:pt x="1637" y="1665"/>
                  </a:lnTo>
                  <a:lnTo>
                    <a:pt x="1637" y="1581"/>
                  </a:lnTo>
                  <a:lnTo>
                    <a:pt x="1639" y="1876"/>
                  </a:lnTo>
                  <a:lnTo>
                    <a:pt x="1640" y="1524"/>
                  </a:lnTo>
                  <a:lnTo>
                    <a:pt x="1641" y="1872"/>
                  </a:lnTo>
                  <a:lnTo>
                    <a:pt x="1642" y="1755"/>
                  </a:lnTo>
                  <a:lnTo>
                    <a:pt x="1643" y="2037"/>
                  </a:lnTo>
                  <a:lnTo>
                    <a:pt x="1644" y="1487"/>
                  </a:lnTo>
                  <a:lnTo>
                    <a:pt x="1645" y="1773"/>
                  </a:lnTo>
                  <a:lnTo>
                    <a:pt x="1646" y="1709"/>
                  </a:lnTo>
                  <a:lnTo>
                    <a:pt x="1646" y="1912"/>
                  </a:lnTo>
                  <a:lnTo>
                    <a:pt x="1647" y="1429"/>
                  </a:lnTo>
                  <a:lnTo>
                    <a:pt x="1648" y="1829"/>
                  </a:lnTo>
                  <a:lnTo>
                    <a:pt x="1649" y="1709"/>
                  </a:lnTo>
                  <a:lnTo>
                    <a:pt x="1649" y="1782"/>
                  </a:lnTo>
                  <a:lnTo>
                    <a:pt x="1650" y="1544"/>
                  </a:lnTo>
                  <a:lnTo>
                    <a:pt x="1651" y="1634"/>
                  </a:lnTo>
                  <a:lnTo>
                    <a:pt x="1651" y="1498"/>
                  </a:lnTo>
                  <a:lnTo>
                    <a:pt x="1653" y="1792"/>
                  </a:lnTo>
                  <a:lnTo>
                    <a:pt x="1653" y="1673"/>
                  </a:lnTo>
                  <a:lnTo>
                    <a:pt x="1654" y="1825"/>
                  </a:lnTo>
                  <a:lnTo>
                    <a:pt x="1655" y="1693"/>
                  </a:lnTo>
                  <a:lnTo>
                    <a:pt x="1657" y="1813"/>
                  </a:lnTo>
                  <a:lnTo>
                    <a:pt x="1658" y="1481"/>
                  </a:lnTo>
                  <a:lnTo>
                    <a:pt x="1659" y="1692"/>
                  </a:lnTo>
                  <a:lnTo>
                    <a:pt x="1659" y="1590"/>
                  </a:lnTo>
                  <a:lnTo>
                    <a:pt x="1661" y="1924"/>
                  </a:lnTo>
                  <a:lnTo>
                    <a:pt x="1662" y="1682"/>
                  </a:lnTo>
                  <a:lnTo>
                    <a:pt x="1663" y="1921"/>
                  </a:lnTo>
                  <a:lnTo>
                    <a:pt x="1664" y="1560"/>
                  </a:lnTo>
                  <a:lnTo>
                    <a:pt x="1665" y="1903"/>
                  </a:lnTo>
                  <a:lnTo>
                    <a:pt x="1666" y="1608"/>
                  </a:lnTo>
                  <a:lnTo>
                    <a:pt x="1667" y="1913"/>
                  </a:lnTo>
                  <a:lnTo>
                    <a:pt x="1668" y="1578"/>
                  </a:lnTo>
                  <a:lnTo>
                    <a:pt x="1669" y="1815"/>
                  </a:lnTo>
                  <a:lnTo>
                    <a:pt x="1670" y="1385"/>
                  </a:lnTo>
                  <a:lnTo>
                    <a:pt x="1671" y="1780"/>
                  </a:lnTo>
                  <a:lnTo>
                    <a:pt x="1672" y="1673"/>
                  </a:lnTo>
                  <a:lnTo>
                    <a:pt x="1673" y="1836"/>
                  </a:lnTo>
                  <a:lnTo>
                    <a:pt x="1673" y="1760"/>
                  </a:lnTo>
                  <a:lnTo>
                    <a:pt x="1674" y="1786"/>
                  </a:lnTo>
                  <a:lnTo>
                    <a:pt x="1674" y="1635"/>
                  </a:lnTo>
                  <a:lnTo>
                    <a:pt x="1675" y="1750"/>
                  </a:lnTo>
                  <a:lnTo>
                    <a:pt x="1676" y="1661"/>
                  </a:lnTo>
                  <a:lnTo>
                    <a:pt x="1677" y="1875"/>
                  </a:lnTo>
                  <a:lnTo>
                    <a:pt x="1678" y="1676"/>
                  </a:lnTo>
                  <a:lnTo>
                    <a:pt x="1679" y="1899"/>
                  </a:lnTo>
                  <a:lnTo>
                    <a:pt x="1680" y="1466"/>
                  </a:lnTo>
                  <a:lnTo>
                    <a:pt x="1681" y="1990"/>
                  </a:lnTo>
                  <a:lnTo>
                    <a:pt x="1682" y="1460"/>
                  </a:lnTo>
                  <a:lnTo>
                    <a:pt x="1684" y="1686"/>
                  </a:lnTo>
                  <a:lnTo>
                    <a:pt x="1685" y="1586"/>
                  </a:lnTo>
                  <a:lnTo>
                    <a:pt x="1685" y="1852"/>
                  </a:lnTo>
                  <a:lnTo>
                    <a:pt x="1686" y="1650"/>
                  </a:lnTo>
                  <a:lnTo>
                    <a:pt x="1687" y="1927"/>
                  </a:lnTo>
                  <a:lnTo>
                    <a:pt x="1688" y="1664"/>
                  </a:lnTo>
                  <a:lnTo>
                    <a:pt x="1689" y="1798"/>
                  </a:lnTo>
                  <a:lnTo>
                    <a:pt x="1691" y="1525"/>
                  </a:lnTo>
                  <a:lnTo>
                    <a:pt x="1692" y="1846"/>
                  </a:lnTo>
                  <a:lnTo>
                    <a:pt x="1693" y="1691"/>
                  </a:lnTo>
                  <a:lnTo>
                    <a:pt x="1694" y="1946"/>
                  </a:lnTo>
                  <a:lnTo>
                    <a:pt x="1694" y="1655"/>
                  </a:lnTo>
                  <a:lnTo>
                    <a:pt x="1695" y="1734"/>
                  </a:lnTo>
                  <a:lnTo>
                    <a:pt x="1696" y="1730"/>
                  </a:lnTo>
                  <a:lnTo>
                    <a:pt x="1696" y="1820"/>
                  </a:lnTo>
                  <a:lnTo>
                    <a:pt x="1697" y="1756"/>
                  </a:lnTo>
                  <a:lnTo>
                    <a:pt x="1698" y="1855"/>
                  </a:lnTo>
                  <a:lnTo>
                    <a:pt x="1699" y="1553"/>
                  </a:lnTo>
                  <a:lnTo>
                    <a:pt x="1699" y="1843"/>
                  </a:lnTo>
                  <a:lnTo>
                    <a:pt x="1700" y="1595"/>
                  </a:lnTo>
                  <a:lnTo>
                    <a:pt x="1701" y="1686"/>
                  </a:lnTo>
                  <a:lnTo>
                    <a:pt x="1701" y="1568"/>
                  </a:lnTo>
                  <a:lnTo>
                    <a:pt x="1702" y="1627"/>
                  </a:lnTo>
                  <a:lnTo>
                    <a:pt x="1703" y="1440"/>
                  </a:lnTo>
                  <a:lnTo>
                    <a:pt x="1704" y="1871"/>
                  </a:lnTo>
                  <a:lnTo>
                    <a:pt x="1705" y="1630"/>
                  </a:lnTo>
                  <a:lnTo>
                    <a:pt x="1706" y="1769"/>
                  </a:lnTo>
                  <a:lnTo>
                    <a:pt x="1707" y="1444"/>
                  </a:lnTo>
                  <a:lnTo>
                    <a:pt x="1707" y="1797"/>
                  </a:lnTo>
                  <a:lnTo>
                    <a:pt x="1708" y="1599"/>
                  </a:lnTo>
                  <a:lnTo>
                    <a:pt x="1709" y="1756"/>
                  </a:lnTo>
                  <a:lnTo>
                    <a:pt x="1709" y="1501"/>
                  </a:lnTo>
                  <a:lnTo>
                    <a:pt x="1710" y="1826"/>
                  </a:lnTo>
                  <a:lnTo>
                    <a:pt x="1711" y="1554"/>
                  </a:lnTo>
                  <a:lnTo>
                    <a:pt x="1712" y="1780"/>
                  </a:lnTo>
                  <a:lnTo>
                    <a:pt x="1712" y="1436"/>
                  </a:lnTo>
                  <a:lnTo>
                    <a:pt x="1713" y="1755"/>
                  </a:lnTo>
                  <a:lnTo>
                    <a:pt x="1715" y="1646"/>
                  </a:lnTo>
                  <a:lnTo>
                    <a:pt x="1715" y="1771"/>
                  </a:lnTo>
                  <a:lnTo>
                    <a:pt x="1716" y="1631"/>
                  </a:lnTo>
                  <a:lnTo>
                    <a:pt x="1717" y="1740"/>
                  </a:lnTo>
                  <a:lnTo>
                    <a:pt x="1718" y="1423"/>
                  </a:lnTo>
                  <a:lnTo>
                    <a:pt x="1718" y="1759"/>
                  </a:lnTo>
                  <a:lnTo>
                    <a:pt x="1719" y="1675"/>
                  </a:lnTo>
                  <a:lnTo>
                    <a:pt x="1719" y="1752"/>
                  </a:lnTo>
                  <a:lnTo>
                    <a:pt x="1720" y="1673"/>
                  </a:lnTo>
                  <a:lnTo>
                    <a:pt x="1721" y="1816"/>
                  </a:lnTo>
                  <a:lnTo>
                    <a:pt x="1721" y="1652"/>
                  </a:lnTo>
                  <a:lnTo>
                    <a:pt x="1722" y="1684"/>
                  </a:lnTo>
                  <a:lnTo>
                    <a:pt x="1723" y="1538"/>
                  </a:lnTo>
                  <a:lnTo>
                    <a:pt x="1724" y="1899"/>
                  </a:lnTo>
                  <a:lnTo>
                    <a:pt x="1725" y="1474"/>
                  </a:lnTo>
                  <a:lnTo>
                    <a:pt x="1726" y="1631"/>
                  </a:lnTo>
                  <a:lnTo>
                    <a:pt x="1727" y="1470"/>
                  </a:lnTo>
                  <a:lnTo>
                    <a:pt x="1728" y="1838"/>
                  </a:lnTo>
                  <a:lnTo>
                    <a:pt x="1729" y="1669"/>
                  </a:lnTo>
                  <a:lnTo>
                    <a:pt x="1729" y="1798"/>
                  </a:lnTo>
                  <a:lnTo>
                    <a:pt x="1730" y="1475"/>
                  </a:lnTo>
                  <a:lnTo>
                    <a:pt x="1731" y="1698"/>
                  </a:lnTo>
                  <a:lnTo>
                    <a:pt x="1731" y="1625"/>
                  </a:lnTo>
                  <a:lnTo>
                    <a:pt x="1733" y="1901"/>
                  </a:lnTo>
                  <a:lnTo>
                    <a:pt x="1733" y="1849"/>
                  </a:lnTo>
                  <a:lnTo>
                    <a:pt x="1735" y="1393"/>
                  </a:lnTo>
                  <a:lnTo>
                    <a:pt x="1736" y="1661"/>
                  </a:lnTo>
                  <a:lnTo>
                    <a:pt x="1737" y="1527"/>
                  </a:lnTo>
                  <a:lnTo>
                    <a:pt x="1737" y="1613"/>
                  </a:lnTo>
                  <a:lnTo>
                    <a:pt x="1738" y="1608"/>
                  </a:lnTo>
                  <a:lnTo>
                    <a:pt x="1738" y="1679"/>
                  </a:lnTo>
                  <a:lnTo>
                    <a:pt x="1739" y="1670"/>
                  </a:lnTo>
                  <a:lnTo>
                    <a:pt x="1739" y="1730"/>
                  </a:lnTo>
                  <a:lnTo>
                    <a:pt x="1740" y="1715"/>
                  </a:lnTo>
                  <a:lnTo>
                    <a:pt x="1740" y="1806"/>
                  </a:lnTo>
                  <a:lnTo>
                    <a:pt x="1741" y="1670"/>
                  </a:lnTo>
                  <a:lnTo>
                    <a:pt x="1742" y="1833"/>
                  </a:lnTo>
                  <a:lnTo>
                    <a:pt x="1743" y="1606"/>
                  </a:lnTo>
                  <a:lnTo>
                    <a:pt x="1744" y="1855"/>
                  </a:lnTo>
                  <a:lnTo>
                    <a:pt x="1746" y="1469"/>
                  </a:lnTo>
                  <a:lnTo>
                    <a:pt x="1746" y="1595"/>
                  </a:lnTo>
                  <a:lnTo>
                    <a:pt x="1747" y="1506"/>
                  </a:lnTo>
                  <a:lnTo>
                    <a:pt x="1749" y="1809"/>
                  </a:lnTo>
                  <a:lnTo>
                    <a:pt x="1750" y="1545"/>
                  </a:lnTo>
                  <a:lnTo>
                    <a:pt x="1751" y="1736"/>
                  </a:lnTo>
                  <a:lnTo>
                    <a:pt x="1752" y="1359"/>
                  </a:lnTo>
                  <a:lnTo>
                    <a:pt x="1753" y="1734"/>
                  </a:lnTo>
                  <a:lnTo>
                    <a:pt x="1753" y="1575"/>
                  </a:lnTo>
                  <a:lnTo>
                    <a:pt x="1754" y="2028"/>
                  </a:lnTo>
                  <a:lnTo>
                    <a:pt x="1755" y="1554"/>
                  </a:lnTo>
                  <a:lnTo>
                    <a:pt x="1756" y="1851"/>
                  </a:lnTo>
                  <a:lnTo>
                    <a:pt x="1758" y="1666"/>
                  </a:lnTo>
                  <a:lnTo>
                    <a:pt x="1758" y="1717"/>
                  </a:lnTo>
                  <a:lnTo>
                    <a:pt x="1759" y="1711"/>
                  </a:lnTo>
                  <a:lnTo>
                    <a:pt x="1759" y="1958"/>
                  </a:lnTo>
                  <a:lnTo>
                    <a:pt x="1760" y="1653"/>
                  </a:lnTo>
                  <a:lnTo>
                    <a:pt x="1761" y="1697"/>
                  </a:lnTo>
                  <a:lnTo>
                    <a:pt x="1762" y="1555"/>
                  </a:lnTo>
                  <a:lnTo>
                    <a:pt x="1763" y="1680"/>
                  </a:lnTo>
                  <a:lnTo>
                    <a:pt x="1764" y="1538"/>
                  </a:lnTo>
                  <a:lnTo>
                    <a:pt x="1765" y="1840"/>
                  </a:lnTo>
                  <a:lnTo>
                    <a:pt x="1765" y="1659"/>
                  </a:lnTo>
                  <a:lnTo>
                    <a:pt x="1766" y="1523"/>
                  </a:lnTo>
                  <a:lnTo>
                    <a:pt x="1768" y="1831"/>
                  </a:lnTo>
                  <a:lnTo>
                    <a:pt x="1769" y="1665"/>
                  </a:lnTo>
                  <a:lnTo>
                    <a:pt x="1769" y="1706"/>
                  </a:lnTo>
                  <a:lnTo>
                    <a:pt x="1770" y="1565"/>
                  </a:lnTo>
                  <a:lnTo>
                    <a:pt x="1771" y="1880"/>
                  </a:lnTo>
                  <a:lnTo>
                    <a:pt x="1772" y="1471"/>
                  </a:lnTo>
                  <a:lnTo>
                    <a:pt x="1772" y="1917"/>
                  </a:lnTo>
                  <a:lnTo>
                    <a:pt x="1773" y="1573"/>
                  </a:lnTo>
                  <a:lnTo>
                    <a:pt x="1774" y="2036"/>
                  </a:lnTo>
                  <a:lnTo>
                    <a:pt x="1775" y="1645"/>
                  </a:lnTo>
                  <a:lnTo>
                    <a:pt x="1776" y="1894"/>
                  </a:lnTo>
                  <a:lnTo>
                    <a:pt x="1778" y="1481"/>
                  </a:lnTo>
                  <a:lnTo>
                    <a:pt x="1779" y="1857"/>
                  </a:lnTo>
                  <a:lnTo>
                    <a:pt x="1779" y="1539"/>
                  </a:lnTo>
                  <a:lnTo>
                    <a:pt x="1780" y="1893"/>
                  </a:lnTo>
                  <a:lnTo>
                    <a:pt x="1782" y="1638"/>
                  </a:lnTo>
                  <a:lnTo>
                    <a:pt x="1783" y="1759"/>
                  </a:lnTo>
                  <a:lnTo>
                    <a:pt x="1783" y="1510"/>
                  </a:lnTo>
                  <a:lnTo>
                    <a:pt x="1785" y="1856"/>
                  </a:lnTo>
                  <a:lnTo>
                    <a:pt x="1786" y="1629"/>
                  </a:lnTo>
                  <a:lnTo>
                    <a:pt x="1787" y="1804"/>
                  </a:lnTo>
                  <a:lnTo>
                    <a:pt x="1788" y="1605"/>
                  </a:lnTo>
                  <a:lnTo>
                    <a:pt x="1789" y="1806"/>
                  </a:lnTo>
                  <a:lnTo>
                    <a:pt x="1790" y="1593"/>
                  </a:lnTo>
                  <a:lnTo>
                    <a:pt x="1791" y="1995"/>
                  </a:lnTo>
                  <a:lnTo>
                    <a:pt x="1792" y="1531"/>
                  </a:lnTo>
                  <a:lnTo>
                    <a:pt x="1793" y="1814"/>
                  </a:lnTo>
                  <a:lnTo>
                    <a:pt x="1794" y="1621"/>
                  </a:lnTo>
                  <a:lnTo>
                    <a:pt x="1795" y="1713"/>
                  </a:lnTo>
                  <a:lnTo>
                    <a:pt x="1796" y="1373"/>
                  </a:lnTo>
                  <a:lnTo>
                    <a:pt x="1797" y="1650"/>
                  </a:lnTo>
                  <a:lnTo>
                    <a:pt x="1798" y="1502"/>
                  </a:lnTo>
                  <a:lnTo>
                    <a:pt x="1799" y="1794"/>
                  </a:lnTo>
                  <a:lnTo>
                    <a:pt x="1800" y="1410"/>
                  </a:lnTo>
                  <a:lnTo>
                    <a:pt x="1801" y="1638"/>
                  </a:lnTo>
                  <a:lnTo>
                    <a:pt x="1802" y="1538"/>
                  </a:lnTo>
                  <a:lnTo>
                    <a:pt x="1802" y="1843"/>
                  </a:lnTo>
                  <a:lnTo>
                    <a:pt x="1804" y="1560"/>
                  </a:lnTo>
                  <a:lnTo>
                    <a:pt x="1805" y="1934"/>
                  </a:lnTo>
                  <a:lnTo>
                    <a:pt x="1806" y="1821"/>
                  </a:lnTo>
                  <a:lnTo>
                    <a:pt x="1807" y="1887"/>
                  </a:lnTo>
                  <a:lnTo>
                    <a:pt x="1807" y="1737"/>
                  </a:lnTo>
                  <a:lnTo>
                    <a:pt x="1809" y="1870"/>
                  </a:lnTo>
                  <a:lnTo>
                    <a:pt x="1810" y="1700"/>
                  </a:lnTo>
                  <a:lnTo>
                    <a:pt x="1810" y="1790"/>
                  </a:lnTo>
                  <a:lnTo>
                    <a:pt x="1812" y="1353"/>
                  </a:lnTo>
                  <a:lnTo>
                    <a:pt x="1814" y="1679"/>
                  </a:lnTo>
                  <a:lnTo>
                    <a:pt x="1815" y="1500"/>
                  </a:lnTo>
                  <a:lnTo>
                    <a:pt x="1816" y="1747"/>
                  </a:lnTo>
                  <a:lnTo>
                    <a:pt x="1816" y="1667"/>
                  </a:lnTo>
                  <a:lnTo>
                    <a:pt x="1817" y="1762"/>
                  </a:lnTo>
                  <a:lnTo>
                    <a:pt x="1818" y="1459"/>
                  </a:lnTo>
                  <a:lnTo>
                    <a:pt x="1820" y="1873"/>
                  </a:lnTo>
                  <a:lnTo>
                    <a:pt x="1821" y="1550"/>
                  </a:lnTo>
                  <a:lnTo>
                    <a:pt x="1821" y="1883"/>
                  </a:lnTo>
                  <a:lnTo>
                    <a:pt x="1822" y="1495"/>
                  </a:lnTo>
                  <a:lnTo>
                    <a:pt x="1824" y="1891"/>
                  </a:lnTo>
                  <a:lnTo>
                    <a:pt x="1825" y="1592"/>
                  </a:lnTo>
                  <a:lnTo>
                    <a:pt x="1825" y="1733"/>
                  </a:lnTo>
                  <a:lnTo>
                    <a:pt x="1827" y="1369"/>
                  </a:lnTo>
                  <a:lnTo>
                    <a:pt x="1828" y="1773"/>
                  </a:lnTo>
                  <a:lnTo>
                    <a:pt x="1828" y="1597"/>
                  </a:lnTo>
                  <a:lnTo>
                    <a:pt x="1829" y="1870"/>
                  </a:lnTo>
                  <a:lnTo>
                    <a:pt x="1830" y="1740"/>
                  </a:lnTo>
                  <a:lnTo>
                    <a:pt x="1831" y="2068"/>
                  </a:lnTo>
                  <a:lnTo>
                    <a:pt x="1831" y="1721"/>
                  </a:lnTo>
                  <a:lnTo>
                    <a:pt x="1832" y="1749"/>
                  </a:lnTo>
                  <a:lnTo>
                    <a:pt x="1833" y="1651"/>
                  </a:lnTo>
                  <a:lnTo>
                    <a:pt x="1833" y="1813"/>
                  </a:lnTo>
                  <a:lnTo>
                    <a:pt x="1834" y="1582"/>
                  </a:lnTo>
                  <a:lnTo>
                    <a:pt x="1836" y="1951"/>
                  </a:lnTo>
                  <a:lnTo>
                    <a:pt x="1837" y="1558"/>
                  </a:lnTo>
                  <a:lnTo>
                    <a:pt x="1838" y="1943"/>
                  </a:lnTo>
                  <a:lnTo>
                    <a:pt x="1840" y="1504"/>
                  </a:lnTo>
                  <a:lnTo>
                    <a:pt x="1841" y="1738"/>
                  </a:lnTo>
                  <a:lnTo>
                    <a:pt x="1842" y="1719"/>
                  </a:lnTo>
                  <a:lnTo>
                    <a:pt x="1842" y="1768"/>
                  </a:lnTo>
                  <a:lnTo>
                    <a:pt x="1843" y="1718"/>
                  </a:lnTo>
                  <a:lnTo>
                    <a:pt x="1843" y="1801"/>
                  </a:lnTo>
                  <a:lnTo>
                    <a:pt x="1844" y="1384"/>
                  </a:lnTo>
                  <a:lnTo>
                    <a:pt x="1845" y="1683"/>
                  </a:lnTo>
                  <a:lnTo>
                    <a:pt x="1846" y="1612"/>
                  </a:lnTo>
                  <a:lnTo>
                    <a:pt x="1847" y="1744"/>
                  </a:lnTo>
                  <a:lnTo>
                    <a:pt x="1847" y="1644"/>
                  </a:lnTo>
                  <a:lnTo>
                    <a:pt x="1848" y="1691"/>
                  </a:lnTo>
                  <a:lnTo>
                    <a:pt x="1849" y="1669"/>
                  </a:lnTo>
                  <a:lnTo>
                    <a:pt x="1849" y="1855"/>
                  </a:lnTo>
                  <a:lnTo>
                    <a:pt x="1850" y="1445"/>
                  </a:lnTo>
                  <a:lnTo>
                    <a:pt x="1851" y="1810"/>
                  </a:lnTo>
                  <a:lnTo>
                    <a:pt x="1853" y="1519"/>
                  </a:lnTo>
                  <a:lnTo>
                    <a:pt x="1854" y="1637"/>
                  </a:lnTo>
                  <a:lnTo>
                    <a:pt x="1855" y="1584"/>
                  </a:lnTo>
                  <a:lnTo>
                    <a:pt x="1855" y="1677"/>
                  </a:lnTo>
                  <a:lnTo>
                    <a:pt x="1856" y="1633"/>
                  </a:lnTo>
                  <a:lnTo>
                    <a:pt x="1856" y="1721"/>
                  </a:lnTo>
                  <a:lnTo>
                    <a:pt x="1857" y="1526"/>
                  </a:lnTo>
                  <a:lnTo>
                    <a:pt x="1858" y="1896"/>
                  </a:lnTo>
                  <a:lnTo>
                    <a:pt x="1859" y="1642"/>
                  </a:lnTo>
                  <a:lnTo>
                    <a:pt x="1860" y="1758"/>
                  </a:lnTo>
                  <a:lnTo>
                    <a:pt x="1861" y="1565"/>
                  </a:lnTo>
                  <a:lnTo>
                    <a:pt x="1862" y="1858"/>
                  </a:lnTo>
                  <a:lnTo>
                    <a:pt x="1863" y="1599"/>
                  </a:lnTo>
                  <a:lnTo>
                    <a:pt x="1864" y="1701"/>
                  </a:lnTo>
                  <a:lnTo>
                    <a:pt x="1864" y="1623"/>
                  </a:lnTo>
                  <a:lnTo>
                    <a:pt x="1865" y="1776"/>
                  </a:lnTo>
                  <a:lnTo>
                    <a:pt x="1866" y="1629"/>
                  </a:lnTo>
                  <a:lnTo>
                    <a:pt x="1866" y="1675"/>
                  </a:lnTo>
                  <a:lnTo>
                    <a:pt x="1868" y="1789"/>
                  </a:lnTo>
                  <a:lnTo>
                    <a:pt x="1869" y="1460"/>
                  </a:lnTo>
                  <a:lnTo>
                    <a:pt x="1870" y="1933"/>
                  </a:lnTo>
                  <a:lnTo>
                    <a:pt x="1870" y="1743"/>
                  </a:lnTo>
                  <a:lnTo>
                    <a:pt x="1872" y="1575"/>
                  </a:lnTo>
                  <a:lnTo>
                    <a:pt x="1872" y="1687"/>
                  </a:lnTo>
                  <a:lnTo>
                    <a:pt x="1873" y="1555"/>
                  </a:lnTo>
                  <a:lnTo>
                    <a:pt x="1873" y="1731"/>
                  </a:lnTo>
                  <a:lnTo>
                    <a:pt x="1874" y="1617"/>
                  </a:lnTo>
                  <a:lnTo>
                    <a:pt x="1875" y="1839"/>
                  </a:lnTo>
                  <a:lnTo>
                    <a:pt x="1876" y="1657"/>
                  </a:lnTo>
                  <a:lnTo>
                    <a:pt x="1877" y="1700"/>
                  </a:lnTo>
                  <a:lnTo>
                    <a:pt x="1878" y="1490"/>
                  </a:lnTo>
                  <a:lnTo>
                    <a:pt x="1879" y="1698"/>
                  </a:lnTo>
                  <a:lnTo>
                    <a:pt x="1880" y="1526"/>
                  </a:lnTo>
                  <a:lnTo>
                    <a:pt x="1881" y="1810"/>
                  </a:lnTo>
                  <a:lnTo>
                    <a:pt x="1883" y="1586"/>
                  </a:lnTo>
                  <a:lnTo>
                    <a:pt x="1884" y="1851"/>
                  </a:lnTo>
                  <a:lnTo>
                    <a:pt x="1886" y="1675"/>
                  </a:lnTo>
                  <a:lnTo>
                    <a:pt x="1887" y="1788"/>
                  </a:lnTo>
                  <a:lnTo>
                    <a:pt x="1887" y="1607"/>
                  </a:lnTo>
                  <a:lnTo>
                    <a:pt x="1889" y="1814"/>
                  </a:lnTo>
                  <a:lnTo>
                    <a:pt x="1889" y="1717"/>
                  </a:lnTo>
                  <a:lnTo>
                    <a:pt x="1890" y="1765"/>
                  </a:lnTo>
                  <a:lnTo>
                    <a:pt x="1891" y="1551"/>
                  </a:lnTo>
                  <a:lnTo>
                    <a:pt x="1892" y="1733"/>
                  </a:lnTo>
                  <a:lnTo>
                    <a:pt x="1893" y="1674"/>
                  </a:lnTo>
                  <a:lnTo>
                    <a:pt x="1893" y="1750"/>
                  </a:lnTo>
                  <a:lnTo>
                    <a:pt x="1894" y="1734"/>
                  </a:lnTo>
                  <a:lnTo>
                    <a:pt x="1895" y="1783"/>
                  </a:lnTo>
                  <a:lnTo>
                    <a:pt x="1896" y="1452"/>
                  </a:lnTo>
                  <a:lnTo>
                    <a:pt x="1897" y="1824"/>
                  </a:lnTo>
                  <a:lnTo>
                    <a:pt x="1897" y="1715"/>
                  </a:lnTo>
                  <a:lnTo>
                    <a:pt x="1898" y="1767"/>
                  </a:lnTo>
                  <a:lnTo>
                    <a:pt x="1899" y="1617"/>
                  </a:lnTo>
                  <a:lnTo>
                    <a:pt x="1899" y="1743"/>
                  </a:lnTo>
                  <a:lnTo>
                    <a:pt x="1900" y="1528"/>
                  </a:lnTo>
                  <a:lnTo>
                    <a:pt x="1901" y="1870"/>
                  </a:lnTo>
                  <a:lnTo>
                    <a:pt x="1902" y="1729"/>
                  </a:lnTo>
                  <a:lnTo>
                    <a:pt x="1903" y="1849"/>
                  </a:lnTo>
                  <a:lnTo>
                    <a:pt x="1904" y="1669"/>
                  </a:lnTo>
                  <a:lnTo>
                    <a:pt x="1905" y="1846"/>
                  </a:lnTo>
                  <a:lnTo>
                    <a:pt x="1906" y="1561"/>
                  </a:lnTo>
                  <a:lnTo>
                    <a:pt x="1906" y="1726"/>
                  </a:lnTo>
                  <a:lnTo>
                    <a:pt x="1907" y="1533"/>
                  </a:lnTo>
                  <a:lnTo>
                    <a:pt x="1908" y="1706"/>
                  </a:lnTo>
                  <a:lnTo>
                    <a:pt x="1909" y="1403"/>
                  </a:lnTo>
                  <a:lnTo>
                    <a:pt x="1911" y="1725"/>
                  </a:lnTo>
                  <a:lnTo>
                    <a:pt x="1912" y="1678"/>
                  </a:lnTo>
                  <a:lnTo>
                    <a:pt x="1913" y="1853"/>
                  </a:lnTo>
                  <a:lnTo>
                    <a:pt x="1914" y="1694"/>
                  </a:lnTo>
                  <a:lnTo>
                    <a:pt x="1914" y="1815"/>
                  </a:lnTo>
                  <a:lnTo>
                    <a:pt x="1915" y="1775"/>
                  </a:lnTo>
                  <a:lnTo>
                    <a:pt x="1915" y="1796"/>
                  </a:lnTo>
                  <a:lnTo>
                    <a:pt x="1916" y="1709"/>
                  </a:lnTo>
                  <a:lnTo>
                    <a:pt x="1917" y="1881"/>
                  </a:lnTo>
                  <a:lnTo>
                    <a:pt x="1918" y="1796"/>
                  </a:lnTo>
                  <a:lnTo>
                    <a:pt x="1918" y="1852"/>
                  </a:lnTo>
                  <a:lnTo>
                    <a:pt x="1919" y="1656"/>
                  </a:lnTo>
                  <a:lnTo>
                    <a:pt x="1920" y="1893"/>
                  </a:lnTo>
                  <a:lnTo>
                    <a:pt x="1921" y="1575"/>
                  </a:lnTo>
                  <a:lnTo>
                    <a:pt x="1923" y="1898"/>
                  </a:lnTo>
                  <a:lnTo>
                    <a:pt x="1924" y="1541"/>
                  </a:lnTo>
                  <a:lnTo>
                    <a:pt x="1925" y="1694"/>
                  </a:lnTo>
                  <a:lnTo>
                    <a:pt x="1926" y="1593"/>
                  </a:lnTo>
                  <a:lnTo>
                    <a:pt x="1927" y="1952"/>
                  </a:lnTo>
                  <a:lnTo>
                    <a:pt x="1928" y="1656"/>
                  </a:lnTo>
                  <a:lnTo>
                    <a:pt x="1929" y="1801"/>
                  </a:lnTo>
                  <a:lnTo>
                    <a:pt x="1930" y="1385"/>
                  </a:lnTo>
                  <a:lnTo>
                    <a:pt x="1931" y="1646"/>
                  </a:lnTo>
                  <a:lnTo>
                    <a:pt x="1932" y="1498"/>
                  </a:lnTo>
                  <a:lnTo>
                    <a:pt x="1933" y="1837"/>
                  </a:lnTo>
                  <a:lnTo>
                    <a:pt x="1934" y="1313"/>
                  </a:lnTo>
                  <a:lnTo>
                    <a:pt x="1935" y="1698"/>
                  </a:lnTo>
                  <a:lnTo>
                    <a:pt x="1936" y="1656"/>
                  </a:lnTo>
                  <a:lnTo>
                    <a:pt x="1937" y="1851"/>
                  </a:lnTo>
                  <a:lnTo>
                    <a:pt x="1938" y="1732"/>
                  </a:lnTo>
                  <a:lnTo>
                    <a:pt x="1939" y="1855"/>
                  </a:lnTo>
                  <a:lnTo>
                    <a:pt x="1940" y="1624"/>
                  </a:lnTo>
                  <a:lnTo>
                    <a:pt x="1942" y="1821"/>
                  </a:lnTo>
                  <a:lnTo>
                    <a:pt x="1943" y="1670"/>
                  </a:lnTo>
                  <a:lnTo>
                    <a:pt x="1944" y="1836"/>
                  </a:lnTo>
                  <a:lnTo>
                    <a:pt x="1944" y="1744"/>
                  </a:lnTo>
                  <a:lnTo>
                    <a:pt x="1945" y="1928"/>
                  </a:lnTo>
                  <a:lnTo>
                    <a:pt x="1946" y="1483"/>
                  </a:lnTo>
                  <a:lnTo>
                    <a:pt x="1947" y="2007"/>
                  </a:lnTo>
                  <a:lnTo>
                    <a:pt x="1949" y="1542"/>
                  </a:lnTo>
                  <a:lnTo>
                    <a:pt x="1950" y="1898"/>
                  </a:lnTo>
                  <a:lnTo>
                    <a:pt x="1951" y="1843"/>
                  </a:lnTo>
                  <a:lnTo>
                    <a:pt x="1951" y="1937"/>
                  </a:lnTo>
                  <a:lnTo>
                    <a:pt x="1952" y="1695"/>
                  </a:lnTo>
                  <a:lnTo>
                    <a:pt x="1953" y="1919"/>
                  </a:lnTo>
                  <a:lnTo>
                    <a:pt x="1954" y="1542"/>
                  </a:lnTo>
                  <a:lnTo>
                    <a:pt x="1954" y="1617"/>
                  </a:lnTo>
                  <a:lnTo>
                    <a:pt x="1955" y="1614"/>
                  </a:lnTo>
                  <a:lnTo>
                    <a:pt x="1955" y="1848"/>
                  </a:lnTo>
                  <a:lnTo>
                    <a:pt x="1956" y="1510"/>
                  </a:lnTo>
                  <a:lnTo>
                    <a:pt x="1957" y="1735"/>
                  </a:lnTo>
                  <a:lnTo>
                    <a:pt x="1959" y="1302"/>
                  </a:lnTo>
                  <a:lnTo>
                    <a:pt x="1960" y="1857"/>
                  </a:lnTo>
                  <a:lnTo>
                    <a:pt x="1960" y="1667"/>
                  </a:lnTo>
                  <a:lnTo>
                    <a:pt x="1961" y="1769"/>
                  </a:lnTo>
                  <a:lnTo>
                    <a:pt x="1962" y="1552"/>
                  </a:lnTo>
                  <a:lnTo>
                    <a:pt x="1963" y="1787"/>
                  </a:lnTo>
                  <a:lnTo>
                    <a:pt x="1964" y="1588"/>
                  </a:lnTo>
                  <a:lnTo>
                    <a:pt x="1964" y="1696"/>
                  </a:lnTo>
                  <a:lnTo>
                    <a:pt x="1965" y="1659"/>
                  </a:lnTo>
                  <a:lnTo>
                    <a:pt x="1965" y="1925"/>
                  </a:lnTo>
                  <a:lnTo>
                    <a:pt x="1967" y="1684"/>
                  </a:lnTo>
                  <a:lnTo>
                    <a:pt x="1968" y="2012"/>
                  </a:lnTo>
                  <a:lnTo>
                    <a:pt x="1969" y="1353"/>
                  </a:lnTo>
                  <a:lnTo>
                    <a:pt x="1970" y="1706"/>
                  </a:lnTo>
                  <a:lnTo>
                    <a:pt x="1971" y="1409"/>
                  </a:lnTo>
                  <a:lnTo>
                    <a:pt x="1972" y="1927"/>
                  </a:lnTo>
                  <a:lnTo>
                    <a:pt x="1973" y="1643"/>
                  </a:lnTo>
                  <a:lnTo>
                    <a:pt x="1973" y="1853"/>
                  </a:lnTo>
                  <a:lnTo>
                    <a:pt x="1974" y="1604"/>
                  </a:lnTo>
                  <a:lnTo>
                    <a:pt x="1975" y="1679"/>
                  </a:lnTo>
                  <a:lnTo>
                    <a:pt x="1976" y="1587"/>
                  </a:lnTo>
                  <a:lnTo>
                    <a:pt x="1976" y="1744"/>
                  </a:lnTo>
                  <a:lnTo>
                    <a:pt x="1977" y="1470"/>
                  </a:lnTo>
                  <a:lnTo>
                    <a:pt x="1978" y="1696"/>
                  </a:lnTo>
                  <a:lnTo>
                    <a:pt x="1979" y="1596"/>
                  </a:lnTo>
                  <a:lnTo>
                    <a:pt x="1980" y="1620"/>
                  </a:lnTo>
                  <a:lnTo>
                    <a:pt x="1980" y="1527"/>
                  </a:lnTo>
                  <a:lnTo>
                    <a:pt x="1982" y="1939"/>
                  </a:lnTo>
                  <a:lnTo>
                    <a:pt x="1983" y="1738"/>
                  </a:lnTo>
                  <a:lnTo>
                    <a:pt x="1984" y="1760"/>
                  </a:lnTo>
                  <a:lnTo>
                    <a:pt x="1985" y="1577"/>
                  </a:lnTo>
                  <a:lnTo>
                    <a:pt x="1986" y="1710"/>
                  </a:lnTo>
                  <a:lnTo>
                    <a:pt x="1987" y="1414"/>
                  </a:lnTo>
                  <a:lnTo>
                    <a:pt x="1988" y="1929"/>
                  </a:lnTo>
                  <a:lnTo>
                    <a:pt x="1989" y="1648"/>
                  </a:lnTo>
                  <a:lnTo>
                    <a:pt x="1991" y="1846"/>
                  </a:lnTo>
                  <a:lnTo>
                    <a:pt x="1991" y="1733"/>
                  </a:lnTo>
                  <a:lnTo>
                    <a:pt x="1992" y="1763"/>
                  </a:lnTo>
                  <a:lnTo>
                    <a:pt x="1992" y="1689"/>
                  </a:lnTo>
                  <a:lnTo>
                    <a:pt x="1994" y="1831"/>
                  </a:lnTo>
                  <a:lnTo>
                    <a:pt x="1994" y="1718"/>
                  </a:lnTo>
                  <a:lnTo>
                    <a:pt x="1995" y="1740"/>
                  </a:lnTo>
                  <a:lnTo>
                    <a:pt x="1995" y="1570"/>
                  </a:lnTo>
                  <a:lnTo>
                    <a:pt x="1996" y="1614"/>
                  </a:lnTo>
                  <a:lnTo>
                    <a:pt x="1997" y="1390"/>
                  </a:lnTo>
                  <a:lnTo>
                    <a:pt x="1998" y="1826"/>
                  </a:lnTo>
                  <a:lnTo>
                    <a:pt x="2000" y="1617"/>
                  </a:lnTo>
                  <a:lnTo>
                    <a:pt x="2000" y="1695"/>
                  </a:lnTo>
                  <a:lnTo>
                    <a:pt x="2001" y="1647"/>
                  </a:lnTo>
                  <a:lnTo>
                    <a:pt x="2001" y="1853"/>
                  </a:lnTo>
                  <a:lnTo>
                    <a:pt x="2003" y="1467"/>
                  </a:lnTo>
                  <a:lnTo>
                    <a:pt x="2004" y="1934"/>
                  </a:lnTo>
                  <a:lnTo>
                    <a:pt x="2005" y="1545"/>
                  </a:lnTo>
                  <a:lnTo>
                    <a:pt x="2007" y="2014"/>
                  </a:lnTo>
                  <a:lnTo>
                    <a:pt x="2008" y="1606"/>
                  </a:lnTo>
                  <a:lnTo>
                    <a:pt x="2009" y="1930"/>
                  </a:lnTo>
                  <a:lnTo>
                    <a:pt x="2010" y="1603"/>
                  </a:lnTo>
                  <a:lnTo>
                    <a:pt x="2011" y="1990"/>
                  </a:lnTo>
                  <a:lnTo>
                    <a:pt x="2012" y="1583"/>
                  </a:lnTo>
                  <a:lnTo>
                    <a:pt x="2013" y="1736"/>
                  </a:lnTo>
                  <a:lnTo>
                    <a:pt x="2014" y="1540"/>
                  </a:lnTo>
                  <a:lnTo>
                    <a:pt x="2015" y="1841"/>
                  </a:lnTo>
                  <a:lnTo>
                    <a:pt x="2016" y="1503"/>
                  </a:lnTo>
                  <a:lnTo>
                    <a:pt x="2018" y="1754"/>
                  </a:lnTo>
                  <a:lnTo>
                    <a:pt x="2018" y="1589"/>
                  </a:lnTo>
                  <a:lnTo>
                    <a:pt x="2019" y="1816"/>
                  </a:lnTo>
                  <a:lnTo>
                    <a:pt x="2020" y="1414"/>
                  </a:lnTo>
                  <a:lnTo>
                    <a:pt x="2021" y="1894"/>
                  </a:lnTo>
                  <a:lnTo>
                    <a:pt x="2022" y="1600"/>
                  </a:lnTo>
                  <a:lnTo>
                    <a:pt x="2024" y="1955"/>
                  </a:lnTo>
                  <a:lnTo>
                    <a:pt x="2024" y="1804"/>
                  </a:lnTo>
                  <a:lnTo>
                    <a:pt x="2025" y="1967"/>
                  </a:lnTo>
                  <a:lnTo>
                    <a:pt x="2026" y="1710"/>
                  </a:lnTo>
                  <a:lnTo>
                    <a:pt x="2026" y="1764"/>
                  </a:lnTo>
                  <a:lnTo>
                    <a:pt x="2027" y="1760"/>
                  </a:lnTo>
                  <a:lnTo>
                    <a:pt x="2027" y="1825"/>
                  </a:lnTo>
                  <a:lnTo>
                    <a:pt x="2028" y="1633"/>
                  </a:lnTo>
                  <a:lnTo>
                    <a:pt x="2029" y="2069"/>
                  </a:lnTo>
                  <a:lnTo>
                    <a:pt x="2030" y="1527"/>
                  </a:lnTo>
                  <a:lnTo>
                    <a:pt x="2031" y="1911"/>
                  </a:lnTo>
                  <a:lnTo>
                    <a:pt x="2033" y="1651"/>
                  </a:lnTo>
                  <a:lnTo>
                    <a:pt x="2034" y="1773"/>
                  </a:lnTo>
                  <a:lnTo>
                    <a:pt x="2035" y="1418"/>
                  </a:lnTo>
                  <a:lnTo>
                    <a:pt x="2036" y="1771"/>
                  </a:lnTo>
                  <a:lnTo>
                    <a:pt x="2036" y="1692"/>
                  </a:lnTo>
                  <a:lnTo>
                    <a:pt x="2037" y="1843"/>
                  </a:lnTo>
                  <a:lnTo>
                    <a:pt x="2038" y="1659"/>
                  </a:lnTo>
                  <a:lnTo>
                    <a:pt x="2039" y="1696"/>
                  </a:lnTo>
                  <a:lnTo>
                    <a:pt x="2040" y="1521"/>
                  </a:lnTo>
                  <a:lnTo>
                    <a:pt x="2042" y="2049"/>
                  </a:lnTo>
                  <a:lnTo>
                    <a:pt x="2043" y="1585"/>
                  </a:lnTo>
                  <a:lnTo>
                    <a:pt x="2044" y="1806"/>
                  </a:lnTo>
                  <a:lnTo>
                    <a:pt x="2045" y="1588"/>
                  </a:lnTo>
                  <a:lnTo>
                    <a:pt x="2046" y="1944"/>
                  </a:lnTo>
                  <a:lnTo>
                    <a:pt x="2047" y="1479"/>
                  </a:lnTo>
                  <a:lnTo>
                    <a:pt x="2047" y="1605"/>
                  </a:lnTo>
                  <a:lnTo>
                    <a:pt x="2048" y="1571"/>
                  </a:lnTo>
                  <a:lnTo>
                    <a:pt x="2049" y="1761"/>
                  </a:lnTo>
                  <a:lnTo>
                    <a:pt x="2049" y="1683"/>
                  </a:lnTo>
                  <a:lnTo>
                    <a:pt x="2050" y="1797"/>
                  </a:lnTo>
                  <a:lnTo>
                    <a:pt x="2052" y="1583"/>
                  </a:lnTo>
                  <a:lnTo>
                    <a:pt x="2053" y="1768"/>
                  </a:lnTo>
                  <a:lnTo>
                    <a:pt x="2054" y="1614"/>
                  </a:lnTo>
                  <a:lnTo>
                    <a:pt x="2054" y="1667"/>
                  </a:lnTo>
                  <a:lnTo>
                    <a:pt x="2055" y="1636"/>
                  </a:lnTo>
                  <a:lnTo>
                    <a:pt x="2056" y="1941"/>
                  </a:lnTo>
                  <a:lnTo>
                    <a:pt x="2057" y="1450"/>
                  </a:lnTo>
                  <a:lnTo>
                    <a:pt x="2058" y="1877"/>
                  </a:lnTo>
                  <a:lnTo>
                    <a:pt x="2059" y="1709"/>
                  </a:lnTo>
                  <a:lnTo>
                    <a:pt x="2060" y="1877"/>
                  </a:lnTo>
                  <a:lnTo>
                    <a:pt x="2062" y="1602"/>
                  </a:lnTo>
                  <a:lnTo>
                    <a:pt x="2063" y="1905"/>
                  </a:lnTo>
                  <a:lnTo>
                    <a:pt x="2064" y="1763"/>
                  </a:lnTo>
                  <a:lnTo>
                    <a:pt x="2065" y="1836"/>
                  </a:lnTo>
                  <a:lnTo>
                    <a:pt x="2066" y="1757"/>
                  </a:lnTo>
                  <a:lnTo>
                    <a:pt x="2066" y="1827"/>
                  </a:lnTo>
                  <a:lnTo>
                    <a:pt x="2067" y="1507"/>
                  </a:lnTo>
                  <a:lnTo>
                    <a:pt x="2068" y="1810"/>
                  </a:lnTo>
                  <a:lnTo>
                    <a:pt x="2070" y="1558"/>
                  </a:lnTo>
                  <a:lnTo>
                    <a:pt x="2071" y="1793"/>
                  </a:lnTo>
                  <a:lnTo>
                    <a:pt x="2072" y="1560"/>
                  </a:lnTo>
                  <a:lnTo>
                    <a:pt x="2072" y="1698"/>
                  </a:lnTo>
                  <a:lnTo>
                    <a:pt x="2073" y="1686"/>
                  </a:lnTo>
                  <a:lnTo>
                    <a:pt x="2073" y="1774"/>
                  </a:lnTo>
                  <a:lnTo>
                    <a:pt x="2074" y="1618"/>
                  </a:lnTo>
                  <a:lnTo>
                    <a:pt x="2075" y="1820"/>
                  </a:lnTo>
                  <a:lnTo>
                    <a:pt x="2076" y="1732"/>
                  </a:lnTo>
                  <a:lnTo>
                    <a:pt x="2076" y="1840"/>
                  </a:lnTo>
                  <a:lnTo>
                    <a:pt x="2077" y="1768"/>
                  </a:lnTo>
                  <a:lnTo>
                    <a:pt x="2077" y="1845"/>
                  </a:lnTo>
                  <a:lnTo>
                    <a:pt x="2078" y="1688"/>
                  </a:lnTo>
                  <a:lnTo>
                    <a:pt x="2079" y="1761"/>
                  </a:lnTo>
                  <a:lnTo>
                    <a:pt x="2080" y="1658"/>
                  </a:lnTo>
                  <a:lnTo>
                    <a:pt x="2080" y="1776"/>
                  </a:lnTo>
                  <a:lnTo>
                    <a:pt x="2082" y="1560"/>
                  </a:lnTo>
                  <a:lnTo>
                    <a:pt x="2083" y="1987"/>
                  </a:lnTo>
                  <a:lnTo>
                    <a:pt x="2085" y="1554"/>
                  </a:lnTo>
                  <a:lnTo>
                    <a:pt x="2086" y="1861"/>
                  </a:lnTo>
                  <a:lnTo>
                    <a:pt x="2087" y="1691"/>
                  </a:lnTo>
                  <a:lnTo>
                    <a:pt x="2088" y="1762"/>
                  </a:lnTo>
                  <a:lnTo>
                    <a:pt x="2088" y="1679"/>
                  </a:lnTo>
                  <a:lnTo>
                    <a:pt x="2089" y="2015"/>
                  </a:lnTo>
                  <a:lnTo>
                    <a:pt x="2090" y="1786"/>
                  </a:lnTo>
                  <a:lnTo>
                    <a:pt x="2090" y="1864"/>
                  </a:lnTo>
                  <a:lnTo>
                    <a:pt x="2092" y="1540"/>
                  </a:lnTo>
                  <a:lnTo>
                    <a:pt x="2092" y="1757"/>
                  </a:lnTo>
                  <a:lnTo>
                    <a:pt x="2094" y="1359"/>
                  </a:lnTo>
                  <a:lnTo>
                    <a:pt x="2095" y="1801"/>
                  </a:lnTo>
                  <a:lnTo>
                    <a:pt x="2095" y="1669"/>
                  </a:lnTo>
                  <a:lnTo>
                    <a:pt x="2096" y="1786"/>
                  </a:lnTo>
                  <a:lnTo>
                    <a:pt x="2097" y="1616"/>
                  </a:lnTo>
                  <a:lnTo>
                    <a:pt x="2097" y="1715"/>
                  </a:lnTo>
                  <a:lnTo>
                    <a:pt x="2098" y="1669"/>
                  </a:lnTo>
                  <a:lnTo>
                    <a:pt x="2099" y="1994"/>
                  </a:lnTo>
                  <a:lnTo>
                    <a:pt x="2101" y="1663"/>
                  </a:lnTo>
                  <a:lnTo>
                    <a:pt x="2102" y="1935"/>
                  </a:lnTo>
                  <a:lnTo>
                    <a:pt x="2103" y="1646"/>
                  </a:lnTo>
                  <a:lnTo>
                    <a:pt x="2103" y="1750"/>
                  </a:lnTo>
                  <a:lnTo>
                    <a:pt x="2104" y="1648"/>
                  </a:lnTo>
                  <a:lnTo>
                    <a:pt x="2105" y="1818"/>
                  </a:lnTo>
                  <a:lnTo>
                    <a:pt x="2107" y="1530"/>
                  </a:lnTo>
                  <a:lnTo>
                    <a:pt x="2109" y="1764"/>
                  </a:lnTo>
                  <a:lnTo>
                    <a:pt x="2109" y="1662"/>
                  </a:lnTo>
                  <a:lnTo>
                    <a:pt x="2110" y="1965"/>
                  </a:lnTo>
                  <a:lnTo>
                    <a:pt x="2111" y="1733"/>
                  </a:lnTo>
                  <a:lnTo>
                    <a:pt x="2112" y="1779"/>
                  </a:lnTo>
                  <a:lnTo>
                    <a:pt x="2113" y="1581"/>
                  </a:lnTo>
                  <a:lnTo>
                    <a:pt x="2113" y="1717"/>
                  </a:lnTo>
                  <a:lnTo>
                    <a:pt x="2114" y="1644"/>
                  </a:lnTo>
                  <a:lnTo>
                    <a:pt x="2114" y="1717"/>
                  </a:lnTo>
                  <a:lnTo>
                    <a:pt x="2115" y="1639"/>
                  </a:lnTo>
                  <a:lnTo>
                    <a:pt x="2116" y="1774"/>
                  </a:lnTo>
                  <a:lnTo>
                    <a:pt x="2117" y="1628"/>
                  </a:lnTo>
                  <a:lnTo>
                    <a:pt x="2118" y="2052"/>
                  </a:lnTo>
                  <a:lnTo>
                    <a:pt x="2119" y="1630"/>
                  </a:lnTo>
                  <a:lnTo>
                    <a:pt x="2120" y="1800"/>
                  </a:lnTo>
                  <a:lnTo>
                    <a:pt x="2121" y="1513"/>
                  </a:lnTo>
                  <a:lnTo>
                    <a:pt x="2123" y="1817"/>
                  </a:lnTo>
                  <a:lnTo>
                    <a:pt x="2123" y="1733"/>
                  </a:lnTo>
                  <a:lnTo>
                    <a:pt x="2124" y="1776"/>
                  </a:lnTo>
                  <a:lnTo>
                    <a:pt x="2125" y="1459"/>
                  </a:lnTo>
                  <a:lnTo>
                    <a:pt x="2125" y="1672"/>
                  </a:lnTo>
                  <a:lnTo>
                    <a:pt x="2126" y="1638"/>
                  </a:lnTo>
                  <a:lnTo>
                    <a:pt x="2126" y="1717"/>
                  </a:lnTo>
                  <a:lnTo>
                    <a:pt x="2127" y="1513"/>
                  </a:lnTo>
                  <a:lnTo>
                    <a:pt x="2128" y="1689"/>
                  </a:lnTo>
                  <a:lnTo>
                    <a:pt x="2129" y="1657"/>
                  </a:lnTo>
                  <a:lnTo>
                    <a:pt x="2130" y="1948"/>
                  </a:lnTo>
                  <a:lnTo>
                    <a:pt x="2131" y="1593"/>
                  </a:lnTo>
                  <a:lnTo>
                    <a:pt x="2132" y="1728"/>
                  </a:lnTo>
                  <a:lnTo>
                    <a:pt x="2132" y="1641"/>
                  </a:lnTo>
                  <a:lnTo>
                    <a:pt x="2134" y="1901"/>
                  </a:lnTo>
                  <a:lnTo>
                    <a:pt x="2135" y="1682"/>
                  </a:lnTo>
                  <a:lnTo>
                    <a:pt x="2136" y="1787"/>
                  </a:lnTo>
                  <a:lnTo>
                    <a:pt x="2137" y="1763"/>
                  </a:lnTo>
                  <a:lnTo>
                    <a:pt x="2137" y="1845"/>
                  </a:lnTo>
                  <a:lnTo>
                    <a:pt x="2138" y="1713"/>
                  </a:lnTo>
                  <a:lnTo>
                    <a:pt x="2138" y="1765"/>
                  </a:lnTo>
                  <a:lnTo>
                    <a:pt x="2139" y="1542"/>
                  </a:lnTo>
                  <a:lnTo>
                    <a:pt x="2140" y="1970"/>
                  </a:lnTo>
                  <a:lnTo>
                    <a:pt x="2141" y="1567"/>
                  </a:lnTo>
                  <a:lnTo>
                    <a:pt x="2143" y="1780"/>
                  </a:lnTo>
                  <a:lnTo>
                    <a:pt x="2143" y="1596"/>
                  </a:lnTo>
                  <a:lnTo>
                    <a:pt x="2144" y="1758"/>
                  </a:lnTo>
                  <a:lnTo>
                    <a:pt x="2145" y="1545"/>
                  </a:lnTo>
                  <a:lnTo>
                    <a:pt x="2146" y="1756"/>
                  </a:lnTo>
                  <a:lnTo>
                    <a:pt x="2147" y="1642"/>
                  </a:lnTo>
                  <a:lnTo>
                    <a:pt x="2148" y="1767"/>
                  </a:lnTo>
                  <a:lnTo>
                    <a:pt x="2148" y="1618"/>
                  </a:lnTo>
                  <a:lnTo>
                    <a:pt x="2150" y="1992"/>
                  </a:lnTo>
                  <a:lnTo>
                    <a:pt x="2151" y="1585"/>
                  </a:lnTo>
                  <a:lnTo>
                    <a:pt x="2151" y="1716"/>
                  </a:lnTo>
                  <a:lnTo>
                    <a:pt x="2152" y="1674"/>
                  </a:lnTo>
                  <a:lnTo>
                    <a:pt x="2153" y="1867"/>
                  </a:lnTo>
                  <a:lnTo>
                    <a:pt x="2154" y="1599"/>
                  </a:lnTo>
                  <a:lnTo>
                    <a:pt x="2155" y="1970"/>
                  </a:lnTo>
                  <a:lnTo>
                    <a:pt x="2156" y="1783"/>
                  </a:lnTo>
                  <a:lnTo>
                    <a:pt x="2157" y="1848"/>
                  </a:lnTo>
                  <a:lnTo>
                    <a:pt x="2157" y="1752"/>
                  </a:lnTo>
                  <a:lnTo>
                    <a:pt x="2158" y="1850"/>
                  </a:lnTo>
                  <a:lnTo>
                    <a:pt x="2159" y="1581"/>
                  </a:lnTo>
                  <a:lnTo>
                    <a:pt x="2160" y="1767"/>
                  </a:lnTo>
                  <a:lnTo>
                    <a:pt x="2161" y="1651"/>
                  </a:lnTo>
                  <a:lnTo>
                    <a:pt x="2162" y="1731"/>
                  </a:lnTo>
                  <a:lnTo>
                    <a:pt x="2162" y="1649"/>
                  </a:lnTo>
                  <a:lnTo>
                    <a:pt x="2163" y="1742"/>
                  </a:lnTo>
                  <a:lnTo>
                    <a:pt x="2164" y="1434"/>
                  </a:lnTo>
                  <a:lnTo>
                    <a:pt x="2166" y="1907"/>
                  </a:lnTo>
                  <a:lnTo>
                    <a:pt x="2166" y="1665"/>
                  </a:lnTo>
                  <a:lnTo>
                    <a:pt x="2167" y="1871"/>
                  </a:lnTo>
                  <a:lnTo>
                    <a:pt x="2168" y="1562"/>
                  </a:lnTo>
                  <a:lnTo>
                    <a:pt x="2169" y="1753"/>
                  </a:lnTo>
                  <a:lnTo>
                    <a:pt x="2170" y="1524"/>
                  </a:lnTo>
                  <a:lnTo>
                    <a:pt x="2172" y="1952"/>
                  </a:lnTo>
                  <a:lnTo>
                    <a:pt x="2172" y="1791"/>
                  </a:lnTo>
                  <a:lnTo>
                    <a:pt x="2173" y="1932"/>
                  </a:lnTo>
                  <a:lnTo>
                    <a:pt x="2174" y="1656"/>
                  </a:lnTo>
                  <a:lnTo>
                    <a:pt x="2175" y="1896"/>
                  </a:lnTo>
                  <a:lnTo>
                    <a:pt x="2176" y="1755"/>
                  </a:lnTo>
                  <a:lnTo>
                    <a:pt x="2177" y="1797"/>
                  </a:lnTo>
                  <a:lnTo>
                    <a:pt x="2178" y="1559"/>
                  </a:lnTo>
                  <a:lnTo>
                    <a:pt x="2179" y="1660"/>
                  </a:lnTo>
                  <a:lnTo>
                    <a:pt x="2179" y="1613"/>
                  </a:lnTo>
                  <a:lnTo>
                    <a:pt x="2180" y="1635"/>
                  </a:lnTo>
                  <a:lnTo>
                    <a:pt x="2180" y="1508"/>
                  </a:lnTo>
                  <a:lnTo>
                    <a:pt x="2181" y="1614"/>
                  </a:lnTo>
                  <a:lnTo>
                    <a:pt x="2182" y="1557"/>
                  </a:lnTo>
                  <a:lnTo>
                    <a:pt x="2183" y="1870"/>
                  </a:lnTo>
                  <a:lnTo>
                    <a:pt x="2185" y="1640"/>
                  </a:lnTo>
                  <a:lnTo>
                    <a:pt x="2186" y="1968"/>
                  </a:lnTo>
                  <a:lnTo>
                    <a:pt x="2186" y="1736"/>
                  </a:lnTo>
                  <a:lnTo>
                    <a:pt x="2187" y="2069"/>
                  </a:lnTo>
                  <a:lnTo>
                    <a:pt x="2189" y="1498"/>
                  </a:lnTo>
                  <a:lnTo>
                    <a:pt x="2191" y="1867"/>
                  </a:lnTo>
                  <a:lnTo>
                    <a:pt x="2192" y="1702"/>
                  </a:lnTo>
                  <a:lnTo>
                    <a:pt x="2193" y="1958"/>
                  </a:lnTo>
                  <a:lnTo>
                    <a:pt x="2195" y="1631"/>
                  </a:lnTo>
                  <a:lnTo>
                    <a:pt x="2196" y="1811"/>
                  </a:lnTo>
                  <a:lnTo>
                    <a:pt x="2197" y="1492"/>
                  </a:lnTo>
                  <a:lnTo>
                    <a:pt x="2198" y="1754"/>
                  </a:lnTo>
                  <a:lnTo>
                    <a:pt x="2199" y="1501"/>
                  </a:lnTo>
                  <a:lnTo>
                    <a:pt x="2199" y="1638"/>
                  </a:lnTo>
                  <a:lnTo>
                    <a:pt x="2200" y="1593"/>
                  </a:lnTo>
                  <a:lnTo>
                    <a:pt x="2200" y="1679"/>
                  </a:lnTo>
                  <a:lnTo>
                    <a:pt x="2201" y="1608"/>
                  </a:lnTo>
                  <a:lnTo>
                    <a:pt x="2202" y="1654"/>
                  </a:lnTo>
                  <a:lnTo>
                    <a:pt x="2203" y="1499"/>
                  </a:lnTo>
                  <a:lnTo>
                    <a:pt x="2205" y="1876"/>
                  </a:lnTo>
                  <a:lnTo>
                    <a:pt x="2206" y="1649"/>
                  </a:lnTo>
                  <a:lnTo>
                    <a:pt x="2206" y="1852"/>
                  </a:lnTo>
                  <a:lnTo>
                    <a:pt x="2207" y="1596"/>
                  </a:lnTo>
                  <a:lnTo>
                    <a:pt x="2209" y="1765"/>
                  </a:lnTo>
                  <a:lnTo>
                    <a:pt x="2209" y="1677"/>
                  </a:lnTo>
                  <a:lnTo>
                    <a:pt x="2210" y="1747"/>
                  </a:lnTo>
                  <a:lnTo>
                    <a:pt x="2211" y="1556"/>
                  </a:lnTo>
                  <a:lnTo>
                    <a:pt x="2212" y="1897"/>
                  </a:lnTo>
                  <a:lnTo>
                    <a:pt x="2214" y="1555"/>
                  </a:lnTo>
                  <a:lnTo>
                    <a:pt x="2215" y="1893"/>
                  </a:lnTo>
                  <a:lnTo>
                    <a:pt x="2217" y="1606"/>
                  </a:lnTo>
                  <a:lnTo>
                    <a:pt x="2218" y="1864"/>
                  </a:lnTo>
                  <a:lnTo>
                    <a:pt x="2218" y="1752"/>
                  </a:lnTo>
                  <a:lnTo>
                    <a:pt x="2219" y="1790"/>
                  </a:lnTo>
                  <a:lnTo>
                    <a:pt x="2221" y="1403"/>
                  </a:lnTo>
                  <a:lnTo>
                    <a:pt x="2221" y="1604"/>
                  </a:lnTo>
                  <a:lnTo>
                    <a:pt x="2222" y="1416"/>
                  </a:lnTo>
                  <a:lnTo>
                    <a:pt x="2224" y="1983"/>
                  </a:lnTo>
                  <a:lnTo>
                    <a:pt x="2226" y="1615"/>
                  </a:lnTo>
                  <a:lnTo>
                    <a:pt x="2227" y="1871"/>
                  </a:lnTo>
                  <a:lnTo>
                    <a:pt x="2228" y="1656"/>
                  </a:lnTo>
                  <a:lnTo>
                    <a:pt x="2228" y="1787"/>
                  </a:lnTo>
                  <a:lnTo>
                    <a:pt x="2229" y="1782"/>
                  </a:lnTo>
                  <a:lnTo>
                    <a:pt x="2229" y="1809"/>
                  </a:lnTo>
                  <a:lnTo>
                    <a:pt x="2230" y="1569"/>
                  </a:lnTo>
                  <a:lnTo>
                    <a:pt x="2231" y="1723"/>
                  </a:lnTo>
                  <a:lnTo>
                    <a:pt x="2232" y="1488"/>
                  </a:lnTo>
                  <a:lnTo>
                    <a:pt x="2233" y="1740"/>
                  </a:lnTo>
                  <a:lnTo>
                    <a:pt x="2234" y="1683"/>
                  </a:lnTo>
                  <a:lnTo>
                    <a:pt x="2235" y="1927"/>
                  </a:lnTo>
                  <a:lnTo>
                    <a:pt x="2236" y="1613"/>
                  </a:lnTo>
                  <a:lnTo>
                    <a:pt x="2237" y="1731"/>
                  </a:lnTo>
                  <a:lnTo>
                    <a:pt x="2238" y="1599"/>
                  </a:lnTo>
                  <a:lnTo>
                    <a:pt x="2239" y="1813"/>
                  </a:lnTo>
                  <a:lnTo>
                    <a:pt x="2240" y="1804"/>
                  </a:lnTo>
                  <a:lnTo>
                    <a:pt x="2240" y="1834"/>
                  </a:lnTo>
                  <a:lnTo>
                    <a:pt x="2241" y="1602"/>
                  </a:lnTo>
                  <a:lnTo>
                    <a:pt x="2242" y="1668"/>
                  </a:lnTo>
                  <a:lnTo>
                    <a:pt x="2243" y="1595"/>
                  </a:lnTo>
                  <a:lnTo>
                    <a:pt x="2244" y="1801"/>
                  </a:lnTo>
                  <a:lnTo>
                    <a:pt x="2244" y="1710"/>
                  </a:lnTo>
                  <a:lnTo>
                    <a:pt x="2245" y="1916"/>
                  </a:lnTo>
                  <a:lnTo>
                    <a:pt x="2246" y="1725"/>
                  </a:lnTo>
                  <a:lnTo>
                    <a:pt x="2247" y="1731"/>
                  </a:lnTo>
                  <a:lnTo>
                    <a:pt x="2247" y="1605"/>
                  </a:lnTo>
                  <a:lnTo>
                    <a:pt x="2248" y="1691"/>
                  </a:lnTo>
                  <a:lnTo>
                    <a:pt x="2248" y="1586"/>
                  </a:lnTo>
                  <a:lnTo>
                    <a:pt x="2249" y="1682"/>
                  </a:lnTo>
                  <a:lnTo>
                    <a:pt x="2250" y="1620"/>
                  </a:lnTo>
                  <a:lnTo>
                    <a:pt x="2250" y="1720"/>
                  </a:lnTo>
                  <a:lnTo>
                    <a:pt x="2251" y="1556"/>
                  </a:lnTo>
                  <a:lnTo>
                    <a:pt x="2252" y="1618"/>
                  </a:lnTo>
                  <a:lnTo>
                    <a:pt x="2253" y="1481"/>
                  </a:lnTo>
                  <a:lnTo>
                    <a:pt x="2254" y="1696"/>
                  </a:lnTo>
                  <a:lnTo>
                    <a:pt x="2255" y="1495"/>
                  </a:lnTo>
                  <a:lnTo>
                    <a:pt x="2256" y="1905"/>
                  </a:lnTo>
                  <a:lnTo>
                    <a:pt x="2257" y="1632"/>
                  </a:lnTo>
                  <a:lnTo>
                    <a:pt x="2258" y="1725"/>
                  </a:lnTo>
                  <a:lnTo>
                    <a:pt x="2259" y="1630"/>
                  </a:lnTo>
                  <a:lnTo>
                    <a:pt x="2260" y="1719"/>
                  </a:lnTo>
                  <a:lnTo>
                    <a:pt x="2260" y="1601"/>
                  </a:lnTo>
                  <a:lnTo>
                    <a:pt x="2261" y="1969"/>
                  </a:lnTo>
                  <a:lnTo>
                    <a:pt x="2263" y="1632"/>
                  </a:lnTo>
                  <a:lnTo>
                    <a:pt x="2264" y="1710"/>
                  </a:lnTo>
                  <a:lnTo>
                    <a:pt x="2265" y="1506"/>
                  </a:lnTo>
                  <a:lnTo>
                    <a:pt x="2266" y="1885"/>
                  </a:lnTo>
                  <a:lnTo>
                    <a:pt x="2267" y="1697"/>
                  </a:lnTo>
                  <a:lnTo>
                    <a:pt x="2267" y="1918"/>
                  </a:lnTo>
                  <a:lnTo>
                    <a:pt x="2269" y="1544"/>
                  </a:lnTo>
                  <a:lnTo>
                    <a:pt x="2270" y="1848"/>
                  </a:lnTo>
                  <a:lnTo>
                    <a:pt x="2271" y="1601"/>
                  </a:lnTo>
                  <a:lnTo>
                    <a:pt x="2272" y="1918"/>
                  </a:lnTo>
                  <a:lnTo>
                    <a:pt x="2273" y="1710"/>
                  </a:lnTo>
                  <a:lnTo>
                    <a:pt x="2274" y="1810"/>
                  </a:lnTo>
                  <a:lnTo>
                    <a:pt x="2276" y="1537"/>
                  </a:lnTo>
                  <a:lnTo>
                    <a:pt x="2277" y="1764"/>
                  </a:lnTo>
                  <a:lnTo>
                    <a:pt x="2277" y="1602"/>
                  </a:lnTo>
                  <a:lnTo>
                    <a:pt x="2278" y="1750"/>
                  </a:lnTo>
                  <a:lnTo>
                    <a:pt x="2279" y="1419"/>
                  </a:lnTo>
                  <a:lnTo>
                    <a:pt x="2281" y="1845"/>
                  </a:lnTo>
                  <a:lnTo>
                    <a:pt x="2281" y="1692"/>
                  </a:lnTo>
                  <a:lnTo>
                    <a:pt x="2282" y="1696"/>
                  </a:lnTo>
                  <a:lnTo>
                    <a:pt x="2283" y="1571"/>
                  </a:lnTo>
                  <a:lnTo>
                    <a:pt x="2284" y="1816"/>
                  </a:lnTo>
                  <a:lnTo>
                    <a:pt x="2285" y="1649"/>
                  </a:lnTo>
                  <a:lnTo>
                    <a:pt x="2287" y="1700"/>
                  </a:lnTo>
                  <a:lnTo>
                    <a:pt x="2288" y="1507"/>
                  </a:lnTo>
                  <a:lnTo>
                    <a:pt x="2289" y="1829"/>
                  </a:lnTo>
                  <a:lnTo>
                    <a:pt x="2290" y="1568"/>
                  </a:lnTo>
                  <a:lnTo>
                    <a:pt x="2292" y="1723"/>
                  </a:lnTo>
                  <a:lnTo>
                    <a:pt x="2292" y="1495"/>
                  </a:lnTo>
                  <a:lnTo>
                    <a:pt x="2294" y="1729"/>
                  </a:lnTo>
                  <a:lnTo>
                    <a:pt x="2295" y="1494"/>
                  </a:lnTo>
                  <a:lnTo>
                    <a:pt x="2298" y="1718"/>
                  </a:lnTo>
                  <a:lnTo>
                    <a:pt x="2298" y="1607"/>
                  </a:lnTo>
                  <a:lnTo>
                    <a:pt x="2299" y="1827"/>
                  </a:lnTo>
                  <a:lnTo>
                    <a:pt x="2301" y="1595"/>
                  </a:lnTo>
                  <a:lnTo>
                    <a:pt x="2301" y="1643"/>
                  </a:lnTo>
                  <a:lnTo>
                    <a:pt x="2302" y="1623"/>
                  </a:lnTo>
                  <a:lnTo>
                    <a:pt x="2302" y="1718"/>
                  </a:lnTo>
                  <a:lnTo>
                    <a:pt x="2304" y="1510"/>
                  </a:lnTo>
                  <a:lnTo>
                    <a:pt x="2304" y="1569"/>
                  </a:lnTo>
                  <a:lnTo>
                    <a:pt x="2305" y="1520"/>
                  </a:lnTo>
                  <a:lnTo>
                    <a:pt x="2306" y="1705"/>
                  </a:lnTo>
                  <a:lnTo>
                    <a:pt x="2307" y="1369"/>
                  </a:lnTo>
                  <a:lnTo>
                    <a:pt x="2308" y="1761"/>
                  </a:lnTo>
                  <a:lnTo>
                    <a:pt x="2308" y="1545"/>
                  </a:lnTo>
                  <a:lnTo>
                    <a:pt x="2310" y="2001"/>
                  </a:lnTo>
                  <a:lnTo>
                    <a:pt x="2311" y="1607"/>
                  </a:lnTo>
                  <a:lnTo>
                    <a:pt x="2312" y="1797"/>
                  </a:lnTo>
                  <a:lnTo>
                    <a:pt x="2313" y="1427"/>
                  </a:lnTo>
                  <a:lnTo>
                    <a:pt x="2314" y="1883"/>
                  </a:lnTo>
                  <a:lnTo>
                    <a:pt x="2315" y="1747"/>
                  </a:lnTo>
                  <a:lnTo>
                    <a:pt x="2316" y="1787"/>
                  </a:lnTo>
                  <a:lnTo>
                    <a:pt x="2317" y="1470"/>
                  </a:lnTo>
                  <a:lnTo>
                    <a:pt x="2319" y="1797"/>
                  </a:lnTo>
                  <a:lnTo>
                    <a:pt x="2320" y="1587"/>
                  </a:lnTo>
                  <a:lnTo>
                    <a:pt x="2320" y="1744"/>
                  </a:lnTo>
                  <a:lnTo>
                    <a:pt x="2321" y="1586"/>
                  </a:lnTo>
                  <a:lnTo>
                    <a:pt x="2322" y="1746"/>
                  </a:lnTo>
                  <a:lnTo>
                    <a:pt x="2323" y="1464"/>
                  </a:lnTo>
                  <a:lnTo>
                    <a:pt x="2324" y="1754"/>
                  </a:lnTo>
                  <a:lnTo>
                    <a:pt x="2325" y="1610"/>
                  </a:lnTo>
                  <a:lnTo>
                    <a:pt x="2326" y="1835"/>
                  </a:lnTo>
                  <a:lnTo>
                    <a:pt x="2328" y="1649"/>
                  </a:lnTo>
                  <a:lnTo>
                    <a:pt x="2328" y="1856"/>
                  </a:lnTo>
                  <a:lnTo>
                    <a:pt x="2329" y="1645"/>
                  </a:lnTo>
                  <a:lnTo>
                    <a:pt x="2330" y="1853"/>
                  </a:lnTo>
                  <a:lnTo>
                    <a:pt x="2331" y="1656"/>
                  </a:lnTo>
                  <a:lnTo>
                    <a:pt x="2332" y="1816"/>
                  </a:lnTo>
                  <a:lnTo>
                    <a:pt x="2332" y="1675"/>
                  </a:lnTo>
                  <a:lnTo>
                    <a:pt x="2333" y="1887"/>
                  </a:lnTo>
                  <a:lnTo>
                    <a:pt x="2335" y="1508"/>
                  </a:lnTo>
                  <a:lnTo>
                    <a:pt x="2336" y="1762"/>
                  </a:lnTo>
                  <a:lnTo>
                    <a:pt x="2337" y="1548"/>
                  </a:lnTo>
                  <a:lnTo>
                    <a:pt x="2339" y="1880"/>
                  </a:lnTo>
                  <a:lnTo>
                    <a:pt x="2340" y="1693"/>
                  </a:lnTo>
                  <a:lnTo>
                    <a:pt x="2341" y="1900"/>
                  </a:lnTo>
                  <a:lnTo>
                    <a:pt x="2342" y="1530"/>
                  </a:lnTo>
                  <a:lnTo>
                    <a:pt x="2343" y="1684"/>
                  </a:lnTo>
                  <a:lnTo>
                    <a:pt x="2344" y="1285"/>
                  </a:lnTo>
                  <a:lnTo>
                    <a:pt x="2345" y="1947"/>
                  </a:lnTo>
                  <a:lnTo>
                    <a:pt x="2345" y="1752"/>
                  </a:lnTo>
                  <a:lnTo>
                    <a:pt x="2346" y="1846"/>
                  </a:lnTo>
                  <a:lnTo>
                    <a:pt x="2348" y="1492"/>
                  </a:lnTo>
                  <a:lnTo>
                    <a:pt x="2349" y="1877"/>
                  </a:lnTo>
                  <a:lnTo>
                    <a:pt x="2350" y="1621"/>
                  </a:lnTo>
                  <a:lnTo>
                    <a:pt x="2351" y="1708"/>
                  </a:lnTo>
                  <a:lnTo>
                    <a:pt x="2352" y="1640"/>
                  </a:lnTo>
                  <a:lnTo>
                    <a:pt x="2353" y="1769"/>
                  </a:lnTo>
                  <a:lnTo>
                    <a:pt x="2355" y="1599"/>
                  </a:lnTo>
                  <a:lnTo>
                    <a:pt x="2356" y="1813"/>
                  </a:lnTo>
                  <a:lnTo>
                    <a:pt x="2357" y="1543"/>
                  </a:lnTo>
                  <a:lnTo>
                    <a:pt x="2358" y="1689"/>
                  </a:lnTo>
                  <a:lnTo>
                    <a:pt x="2358" y="1551"/>
                  </a:lnTo>
                  <a:lnTo>
                    <a:pt x="2359" y="1919"/>
                  </a:lnTo>
                  <a:lnTo>
                    <a:pt x="2360" y="1491"/>
                  </a:lnTo>
                  <a:lnTo>
                    <a:pt x="2361" y="1701"/>
                  </a:lnTo>
                  <a:lnTo>
                    <a:pt x="2362" y="1688"/>
                  </a:lnTo>
                  <a:lnTo>
                    <a:pt x="2362" y="1808"/>
                  </a:lnTo>
                  <a:lnTo>
                    <a:pt x="2363" y="1791"/>
                  </a:lnTo>
                  <a:lnTo>
                    <a:pt x="2363" y="1985"/>
                  </a:lnTo>
                  <a:lnTo>
                    <a:pt x="2364" y="1885"/>
                  </a:lnTo>
                  <a:lnTo>
                    <a:pt x="2365" y="1900"/>
                  </a:lnTo>
                  <a:lnTo>
                    <a:pt x="2365" y="1805"/>
                  </a:lnTo>
                  <a:lnTo>
                    <a:pt x="2366" y="1818"/>
                  </a:lnTo>
                  <a:lnTo>
                    <a:pt x="2367" y="1449"/>
                  </a:lnTo>
                  <a:lnTo>
                    <a:pt x="2368" y="1836"/>
                  </a:lnTo>
                  <a:lnTo>
                    <a:pt x="2369" y="1474"/>
                  </a:lnTo>
                  <a:lnTo>
                    <a:pt x="2370" y="1717"/>
                  </a:lnTo>
                  <a:lnTo>
                    <a:pt x="2371" y="1438"/>
                  </a:lnTo>
                  <a:lnTo>
                    <a:pt x="2373" y="1864"/>
                  </a:lnTo>
                  <a:lnTo>
                    <a:pt x="2374" y="1765"/>
                  </a:lnTo>
                  <a:lnTo>
                    <a:pt x="2375" y="1965"/>
                  </a:lnTo>
                  <a:lnTo>
                    <a:pt x="2375" y="1695"/>
                  </a:lnTo>
                  <a:lnTo>
                    <a:pt x="2376" y="1938"/>
                  </a:lnTo>
                  <a:lnTo>
                    <a:pt x="2377" y="1724"/>
                  </a:lnTo>
                  <a:lnTo>
                    <a:pt x="2378" y="1880"/>
                  </a:lnTo>
                  <a:lnTo>
                    <a:pt x="2379" y="1679"/>
                  </a:lnTo>
                  <a:lnTo>
                    <a:pt x="2381" y="1954"/>
                  </a:lnTo>
                  <a:lnTo>
                    <a:pt x="2382" y="1686"/>
                  </a:lnTo>
                  <a:lnTo>
                    <a:pt x="2382" y="1763"/>
                  </a:lnTo>
                  <a:lnTo>
                    <a:pt x="2383" y="1475"/>
                  </a:lnTo>
                  <a:lnTo>
                    <a:pt x="2384" y="1943"/>
                  </a:lnTo>
                  <a:lnTo>
                    <a:pt x="2385" y="1774"/>
                  </a:lnTo>
                  <a:lnTo>
                    <a:pt x="2386" y="1872"/>
                  </a:lnTo>
                  <a:lnTo>
                    <a:pt x="2387" y="1551"/>
                  </a:lnTo>
                  <a:lnTo>
                    <a:pt x="2388" y="1744"/>
                  </a:lnTo>
                  <a:lnTo>
                    <a:pt x="2389" y="1633"/>
                  </a:lnTo>
                  <a:lnTo>
                    <a:pt x="2389" y="1737"/>
                  </a:lnTo>
                  <a:lnTo>
                    <a:pt x="2390" y="1680"/>
                  </a:lnTo>
                  <a:lnTo>
                    <a:pt x="2391" y="1833"/>
                  </a:lnTo>
                  <a:lnTo>
                    <a:pt x="2392" y="1522"/>
                  </a:lnTo>
                  <a:lnTo>
                    <a:pt x="2393" y="2022"/>
                  </a:lnTo>
                  <a:lnTo>
                    <a:pt x="2394" y="1502"/>
                  </a:lnTo>
                  <a:lnTo>
                    <a:pt x="2396" y="1737"/>
                  </a:lnTo>
                  <a:lnTo>
                    <a:pt x="2397" y="1688"/>
                  </a:lnTo>
                  <a:lnTo>
                    <a:pt x="2399" y="1811"/>
                  </a:lnTo>
                  <a:lnTo>
                    <a:pt x="2400" y="1687"/>
                  </a:lnTo>
                  <a:lnTo>
                    <a:pt x="2401" y="1943"/>
                  </a:lnTo>
                  <a:lnTo>
                    <a:pt x="2402" y="1683"/>
                  </a:lnTo>
                  <a:lnTo>
                    <a:pt x="2403" y="1791"/>
                  </a:lnTo>
                  <a:lnTo>
                    <a:pt x="2404" y="1633"/>
                  </a:lnTo>
                  <a:lnTo>
                    <a:pt x="2405" y="1920"/>
                  </a:lnTo>
                  <a:lnTo>
                    <a:pt x="2406" y="1729"/>
                  </a:lnTo>
                  <a:lnTo>
                    <a:pt x="2407" y="1747"/>
                  </a:lnTo>
                  <a:lnTo>
                    <a:pt x="2407" y="1691"/>
                  </a:lnTo>
                  <a:lnTo>
                    <a:pt x="2409" y="1866"/>
                  </a:lnTo>
                  <a:lnTo>
                    <a:pt x="2409" y="1802"/>
                  </a:lnTo>
                  <a:lnTo>
                    <a:pt x="2410" y="1811"/>
                  </a:lnTo>
                  <a:lnTo>
                    <a:pt x="2411" y="1563"/>
                  </a:lnTo>
                  <a:lnTo>
                    <a:pt x="2412" y="1865"/>
                  </a:lnTo>
                  <a:lnTo>
                    <a:pt x="2412" y="1715"/>
                  </a:lnTo>
                  <a:lnTo>
                    <a:pt x="2413" y="1727"/>
                  </a:lnTo>
                  <a:lnTo>
                    <a:pt x="2415" y="1553"/>
                  </a:lnTo>
                  <a:lnTo>
                    <a:pt x="2416" y="1667"/>
                  </a:lnTo>
                  <a:lnTo>
                    <a:pt x="2416" y="1590"/>
                  </a:lnTo>
                  <a:lnTo>
                    <a:pt x="2417" y="1956"/>
                  </a:lnTo>
                  <a:lnTo>
                    <a:pt x="2418" y="1774"/>
                  </a:lnTo>
                  <a:lnTo>
                    <a:pt x="2419" y="1847"/>
                  </a:lnTo>
                  <a:lnTo>
                    <a:pt x="2421" y="1698"/>
                  </a:lnTo>
                  <a:lnTo>
                    <a:pt x="2422" y="1953"/>
                  </a:lnTo>
                  <a:lnTo>
                    <a:pt x="2423" y="1682"/>
                  </a:lnTo>
                  <a:lnTo>
                    <a:pt x="2423" y="1741"/>
                  </a:lnTo>
                  <a:lnTo>
                    <a:pt x="2425" y="1616"/>
                  </a:lnTo>
                  <a:lnTo>
                    <a:pt x="2425" y="1856"/>
                  </a:lnTo>
                  <a:lnTo>
                    <a:pt x="2426" y="1645"/>
                  </a:lnTo>
                  <a:lnTo>
                    <a:pt x="2427" y="1697"/>
                  </a:lnTo>
                  <a:lnTo>
                    <a:pt x="2427" y="1586"/>
                  </a:lnTo>
                  <a:lnTo>
                    <a:pt x="2429" y="1884"/>
                  </a:lnTo>
                  <a:lnTo>
                    <a:pt x="2430" y="1546"/>
                  </a:lnTo>
                  <a:lnTo>
                    <a:pt x="2430" y="1667"/>
                  </a:lnTo>
                  <a:lnTo>
                    <a:pt x="2432" y="1570"/>
                  </a:lnTo>
                  <a:lnTo>
                    <a:pt x="2433" y="1874"/>
                  </a:lnTo>
                  <a:lnTo>
                    <a:pt x="2434" y="1556"/>
                  </a:lnTo>
                  <a:lnTo>
                    <a:pt x="2434" y="1679"/>
                  </a:lnTo>
                  <a:lnTo>
                    <a:pt x="2435" y="1804"/>
                  </a:lnTo>
                  <a:lnTo>
                    <a:pt x="2436" y="1652"/>
                  </a:lnTo>
                  <a:lnTo>
                    <a:pt x="2437" y="1780"/>
                  </a:lnTo>
                  <a:lnTo>
                    <a:pt x="2438" y="1633"/>
                  </a:lnTo>
                  <a:lnTo>
                    <a:pt x="2438" y="1827"/>
                  </a:lnTo>
                  <a:lnTo>
                    <a:pt x="2439" y="1602"/>
                  </a:lnTo>
                  <a:lnTo>
                    <a:pt x="2441" y="1776"/>
                  </a:lnTo>
                  <a:lnTo>
                    <a:pt x="2442" y="1708"/>
                  </a:lnTo>
                  <a:lnTo>
                    <a:pt x="2442" y="1910"/>
                  </a:lnTo>
                  <a:lnTo>
                    <a:pt x="2443" y="1608"/>
                  </a:lnTo>
                  <a:lnTo>
                    <a:pt x="2444" y="1719"/>
                  </a:lnTo>
                  <a:lnTo>
                    <a:pt x="2445" y="1711"/>
                  </a:lnTo>
                  <a:lnTo>
                    <a:pt x="2445" y="1850"/>
                  </a:lnTo>
                  <a:lnTo>
                    <a:pt x="2448" y="1661"/>
                  </a:lnTo>
                  <a:lnTo>
                    <a:pt x="2449" y="1928"/>
                  </a:lnTo>
                  <a:lnTo>
                    <a:pt x="2450" y="1595"/>
                  </a:lnTo>
                  <a:lnTo>
                    <a:pt x="2451" y="1789"/>
                  </a:lnTo>
                  <a:lnTo>
                    <a:pt x="2453" y="1519"/>
                  </a:lnTo>
                  <a:lnTo>
                    <a:pt x="2454" y="1751"/>
                  </a:lnTo>
                  <a:lnTo>
                    <a:pt x="2454" y="1635"/>
                  </a:lnTo>
                  <a:lnTo>
                    <a:pt x="2455" y="1925"/>
                  </a:lnTo>
                  <a:lnTo>
                    <a:pt x="2456" y="1748"/>
                  </a:lnTo>
                  <a:lnTo>
                    <a:pt x="2457" y="1851"/>
                  </a:lnTo>
                  <a:lnTo>
                    <a:pt x="2457" y="1785"/>
                  </a:lnTo>
                  <a:lnTo>
                    <a:pt x="2459" y="2067"/>
                  </a:lnTo>
                  <a:lnTo>
                    <a:pt x="2459" y="1953"/>
                  </a:lnTo>
                  <a:lnTo>
                    <a:pt x="2460" y="2048"/>
                  </a:lnTo>
                  <a:lnTo>
                    <a:pt x="2461" y="1579"/>
                  </a:lnTo>
                  <a:lnTo>
                    <a:pt x="2462" y="1818"/>
                  </a:lnTo>
                  <a:lnTo>
                    <a:pt x="2463" y="1601"/>
                  </a:lnTo>
                  <a:lnTo>
                    <a:pt x="2464" y="1792"/>
                  </a:lnTo>
                  <a:lnTo>
                    <a:pt x="2465" y="1667"/>
                  </a:lnTo>
                  <a:lnTo>
                    <a:pt x="2466" y="1852"/>
                  </a:lnTo>
                  <a:lnTo>
                    <a:pt x="2467" y="1686"/>
                  </a:lnTo>
                  <a:lnTo>
                    <a:pt x="2467" y="1890"/>
                  </a:lnTo>
                  <a:lnTo>
                    <a:pt x="2468" y="1433"/>
                  </a:lnTo>
                  <a:lnTo>
                    <a:pt x="2470" y="1858"/>
                  </a:lnTo>
                  <a:lnTo>
                    <a:pt x="2471" y="1658"/>
                  </a:lnTo>
                  <a:lnTo>
                    <a:pt x="2472" y="1692"/>
                  </a:lnTo>
                  <a:lnTo>
                    <a:pt x="2472" y="1506"/>
                  </a:lnTo>
                  <a:lnTo>
                    <a:pt x="2473" y="1894"/>
                  </a:lnTo>
                  <a:lnTo>
                    <a:pt x="2474" y="1775"/>
                  </a:lnTo>
                  <a:lnTo>
                    <a:pt x="2475" y="1797"/>
                  </a:lnTo>
                  <a:lnTo>
                    <a:pt x="2476" y="1675"/>
                  </a:lnTo>
                  <a:lnTo>
                    <a:pt x="2476" y="1830"/>
                  </a:lnTo>
                  <a:lnTo>
                    <a:pt x="2478" y="1530"/>
                  </a:lnTo>
                  <a:lnTo>
                    <a:pt x="2479" y="1858"/>
                  </a:lnTo>
                  <a:lnTo>
                    <a:pt x="2480" y="1636"/>
                  </a:lnTo>
                  <a:lnTo>
                    <a:pt x="2481" y="1843"/>
                  </a:lnTo>
                  <a:lnTo>
                    <a:pt x="2482" y="1793"/>
                  </a:lnTo>
                  <a:lnTo>
                    <a:pt x="2482" y="1861"/>
                  </a:lnTo>
                  <a:lnTo>
                    <a:pt x="2483" y="1654"/>
                  </a:lnTo>
                  <a:lnTo>
                    <a:pt x="2484" y="1743"/>
                  </a:lnTo>
                  <a:lnTo>
                    <a:pt x="2484" y="1614"/>
                  </a:lnTo>
                  <a:lnTo>
                    <a:pt x="2485" y="1764"/>
                  </a:lnTo>
                  <a:lnTo>
                    <a:pt x="2486" y="1561"/>
                  </a:lnTo>
                  <a:lnTo>
                    <a:pt x="2487" y="2008"/>
                  </a:lnTo>
                  <a:lnTo>
                    <a:pt x="2488" y="1572"/>
                  </a:lnTo>
                  <a:lnTo>
                    <a:pt x="2488" y="1719"/>
                  </a:lnTo>
                  <a:lnTo>
                    <a:pt x="2489" y="1692"/>
                  </a:lnTo>
                  <a:lnTo>
                    <a:pt x="2489" y="1727"/>
                  </a:lnTo>
                  <a:lnTo>
                    <a:pt x="2490" y="1476"/>
                  </a:lnTo>
                  <a:lnTo>
                    <a:pt x="2491" y="1771"/>
                  </a:lnTo>
                  <a:lnTo>
                    <a:pt x="2492" y="1711"/>
                  </a:lnTo>
                  <a:lnTo>
                    <a:pt x="2492" y="1822"/>
                  </a:lnTo>
                  <a:lnTo>
                    <a:pt x="2493" y="1582"/>
                  </a:lnTo>
                  <a:lnTo>
                    <a:pt x="2495" y="1809"/>
                  </a:lnTo>
                  <a:lnTo>
                    <a:pt x="2496" y="1558"/>
                  </a:lnTo>
                  <a:lnTo>
                    <a:pt x="2497" y="1875"/>
                  </a:lnTo>
                  <a:lnTo>
                    <a:pt x="2498" y="1690"/>
                  </a:lnTo>
                  <a:lnTo>
                    <a:pt x="2498" y="1765"/>
                  </a:lnTo>
                  <a:lnTo>
                    <a:pt x="2499" y="1762"/>
                  </a:lnTo>
                  <a:lnTo>
                    <a:pt x="2499" y="1898"/>
                  </a:lnTo>
                  <a:lnTo>
                    <a:pt x="2500" y="1672"/>
                  </a:lnTo>
                  <a:lnTo>
                    <a:pt x="2501" y="1765"/>
                  </a:lnTo>
                  <a:lnTo>
                    <a:pt x="2501" y="1717"/>
                  </a:lnTo>
                  <a:lnTo>
                    <a:pt x="2503" y="1894"/>
                  </a:lnTo>
                  <a:lnTo>
                    <a:pt x="2504" y="1419"/>
                  </a:lnTo>
                  <a:lnTo>
                    <a:pt x="2505" y="1816"/>
                  </a:lnTo>
                  <a:lnTo>
                    <a:pt x="2506" y="1415"/>
                  </a:lnTo>
                  <a:lnTo>
                    <a:pt x="2507" y="1733"/>
                  </a:lnTo>
                  <a:lnTo>
                    <a:pt x="2508" y="1556"/>
                  </a:lnTo>
                  <a:lnTo>
                    <a:pt x="2509" y="1799"/>
                  </a:lnTo>
                  <a:lnTo>
                    <a:pt x="2510" y="1544"/>
                  </a:lnTo>
                  <a:lnTo>
                    <a:pt x="2511" y="1954"/>
                  </a:lnTo>
                  <a:lnTo>
                    <a:pt x="2512" y="1660"/>
                  </a:lnTo>
                  <a:lnTo>
                    <a:pt x="2513" y="1742"/>
                  </a:lnTo>
                  <a:lnTo>
                    <a:pt x="2513" y="1672"/>
                  </a:lnTo>
                  <a:lnTo>
                    <a:pt x="2514" y="1723"/>
                  </a:lnTo>
                  <a:lnTo>
                    <a:pt x="2515" y="1434"/>
                  </a:lnTo>
                  <a:lnTo>
                    <a:pt x="2516" y="1743"/>
                  </a:lnTo>
                  <a:lnTo>
                    <a:pt x="2517" y="1631"/>
                  </a:lnTo>
                  <a:lnTo>
                    <a:pt x="2518" y="1697"/>
                  </a:lnTo>
                  <a:lnTo>
                    <a:pt x="2518" y="1604"/>
                  </a:lnTo>
                  <a:lnTo>
                    <a:pt x="2519" y="1726"/>
                  </a:lnTo>
                  <a:lnTo>
                    <a:pt x="2520" y="1509"/>
                  </a:lnTo>
                  <a:lnTo>
                    <a:pt x="2521" y="1719"/>
                  </a:lnTo>
                  <a:lnTo>
                    <a:pt x="2522" y="1577"/>
                  </a:lnTo>
                  <a:lnTo>
                    <a:pt x="2523" y="1630"/>
                  </a:lnTo>
                  <a:lnTo>
                    <a:pt x="2524" y="1546"/>
                  </a:lnTo>
                  <a:lnTo>
                    <a:pt x="2526" y="1909"/>
                  </a:lnTo>
                  <a:lnTo>
                    <a:pt x="2527" y="1512"/>
                  </a:lnTo>
                  <a:lnTo>
                    <a:pt x="2528" y="1738"/>
                  </a:lnTo>
                  <a:lnTo>
                    <a:pt x="2529" y="1472"/>
                  </a:lnTo>
                  <a:lnTo>
                    <a:pt x="2530" y="1845"/>
                  </a:lnTo>
                  <a:lnTo>
                    <a:pt x="2531" y="1719"/>
                  </a:lnTo>
                  <a:lnTo>
                    <a:pt x="2532" y="1799"/>
                  </a:lnTo>
                  <a:lnTo>
                    <a:pt x="2532" y="1711"/>
                  </a:lnTo>
                  <a:lnTo>
                    <a:pt x="2533" y="1771"/>
                  </a:lnTo>
                  <a:lnTo>
                    <a:pt x="2533" y="1692"/>
                  </a:lnTo>
                  <a:lnTo>
                    <a:pt x="2534" y="1853"/>
                  </a:lnTo>
                  <a:lnTo>
                    <a:pt x="2536" y="1580"/>
                  </a:lnTo>
                  <a:lnTo>
                    <a:pt x="2537" y="1873"/>
                  </a:lnTo>
                  <a:lnTo>
                    <a:pt x="2538" y="1637"/>
                  </a:lnTo>
                  <a:lnTo>
                    <a:pt x="2538" y="1881"/>
                  </a:lnTo>
                  <a:lnTo>
                    <a:pt x="2539" y="1586"/>
                  </a:lnTo>
                  <a:lnTo>
                    <a:pt x="2540" y="1657"/>
                  </a:lnTo>
                  <a:lnTo>
                    <a:pt x="2541" y="1571"/>
                  </a:lnTo>
                  <a:lnTo>
                    <a:pt x="2542" y="1793"/>
                  </a:lnTo>
                  <a:lnTo>
                    <a:pt x="2543" y="1893"/>
                  </a:lnTo>
                  <a:lnTo>
                    <a:pt x="2544" y="1886"/>
                  </a:lnTo>
                  <a:lnTo>
                    <a:pt x="2544" y="1965"/>
                  </a:lnTo>
                  <a:lnTo>
                    <a:pt x="2546" y="1468"/>
                  </a:lnTo>
                  <a:lnTo>
                    <a:pt x="2547" y="1718"/>
                  </a:lnTo>
                  <a:lnTo>
                    <a:pt x="2548" y="1468"/>
                  </a:lnTo>
                  <a:lnTo>
                    <a:pt x="2549" y="1614"/>
                  </a:lnTo>
                  <a:lnTo>
                    <a:pt x="2550" y="1544"/>
                  </a:lnTo>
                  <a:lnTo>
                    <a:pt x="2550" y="1840"/>
                  </a:lnTo>
                  <a:lnTo>
                    <a:pt x="2551" y="1795"/>
                  </a:lnTo>
                  <a:lnTo>
                    <a:pt x="2552" y="1873"/>
                  </a:lnTo>
                  <a:lnTo>
                    <a:pt x="2553" y="1417"/>
                  </a:lnTo>
                  <a:lnTo>
                    <a:pt x="2554" y="1796"/>
                  </a:lnTo>
                  <a:lnTo>
                    <a:pt x="2554" y="1502"/>
                  </a:lnTo>
                  <a:lnTo>
                    <a:pt x="2555" y="1877"/>
                  </a:lnTo>
                  <a:lnTo>
                    <a:pt x="2557" y="1424"/>
                  </a:lnTo>
                  <a:lnTo>
                    <a:pt x="2558" y="1745"/>
                  </a:lnTo>
                  <a:lnTo>
                    <a:pt x="2559" y="1505"/>
                  </a:lnTo>
                  <a:lnTo>
                    <a:pt x="2560" y="1844"/>
                  </a:lnTo>
                  <a:lnTo>
                    <a:pt x="2560" y="1572"/>
                  </a:lnTo>
                  <a:lnTo>
                    <a:pt x="2561" y="1737"/>
                  </a:lnTo>
                  <a:lnTo>
                    <a:pt x="2562" y="1704"/>
                  </a:lnTo>
                  <a:lnTo>
                    <a:pt x="2562" y="1926"/>
                  </a:lnTo>
                  <a:lnTo>
                    <a:pt x="2563" y="1598"/>
                  </a:lnTo>
                  <a:lnTo>
                    <a:pt x="2564" y="1829"/>
                  </a:lnTo>
                  <a:lnTo>
                    <a:pt x="2565" y="1660"/>
                  </a:lnTo>
                  <a:lnTo>
                    <a:pt x="2566" y="1811"/>
                  </a:lnTo>
                  <a:lnTo>
                    <a:pt x="2567" y="1611"/>
                  </a:lnTo>
                  <a:lnTo>
                    <a:pt x="2568" y="1847"/>
                  </a:lnTo>
                  <a:lnTo>
                    <a:pt x="2568" y="1778"/>
                  </a:lnTo>
                  <a:lnTo>
                    <a:pt x="2569" y="1816"/>
                  </a:lnTo>
                  <a:lnTo>
                    <a:pt x="2570" y="1547"/>
                  </a:lnTo>
                  <a:lnTo>
                    <a:pt x="2570" y="1738"/>
                  </a:lnTo>
                  <a:lnTo>
                    <a:pt x="2571" y="1525"/>
                  </a:lnTo>
                  <a:lnTo>
                    <a:pt x="2575" y="2069"/>
                  </a:lnTo>
                  <a:lnTo>
                    <a:pt x="2575" y="1545"/>
                  </a:lnTo>
                  <a:lnTo>
                    <a:pt x="2576" y="1800"/>
                  </a:lnTo>
                  <a:lnTo>
                    <a:pt x="2577" y="1656"/>
                  </a:lnTo>
                  <a:lnTo>
                    <a:pt x="2579" y="1863"/>
                  </a:lnTo>
                  <a:lnTo>
                    <a:pt x="2580" y="1536"/>
                  </a:lnTo>
                  <a:lnTo>
                    <a:pt x="2581" y="1790"/>
                  </a:lnTo>
                  <a:lnTo>
                    <a:pt x="2582" y="1563"/>
                  </a:lnTo>
                  <a:lnTo>
                    <a:pt x="2582" y="1865"/>
                  </a:lnTo>
                  <a:lnTo>
                    <a:pt x="2583" y="1517"/>
                  </a:lnTo>
                  <a:lnTo>
                    <a:pt x="2585" y="1995"/>
                  </a:lnTo>
                  <a:lnTo>
                    <a:pt x="2586" y="1642"/>
                  </a:lnTo>
                  <a:lnTo>
                    <a:pt x="2586" y="1955"/>
                  </a:lnTo>
                  <a:lnTo>
                    <a:pt x="2587" y="1456"/>
                  </a:lnTo>
                  <a:lnTo>
                    <a:pt x="2589" y="1764"/>
                  </a:lnTo>
                  <a:lnTo>
                    <a:pt x="2590" y="1646"/>
                  </a:lnTo>
                  <a:lnTo>
                    <a:pt x="2590" y="1747"/>
                  </a:lnTo>
                  <a:lnTo>
                    <a:pt x="2591" y="1724"/>
                  </a:lnTo>
                  <a:lnTo>
                    <a:pt x="2592" y="2001"/>
                  </a:lnTo>
                  <a:lnTo>
                    <a:pt x="2593" y="1792"/>
                  </a:lnTo>
                  <a:lnTo>
                    <a:pt x="2594" y="2044"/>
                  </a:lnTo>
                  <a:lnTo>
                    <a:pt x="2596" y="1645"/>
                  </a:lnTo>
                  <a:lnTo>
                    <a:pt x="2597" y="1798"/>
                  </a:lnTo>
                  <a:lnTo>
                    <a:pt x="2599" y="1653"/>
                  </a:lnTo>
                  <a:lnTo>
                    <a:pt x="2600" y="1949"/>
                  </a:lnTo>
                  <a:lnTo>
                    <a:pt x="2600" y="1890"/>
                  </a:lnTo>
                  <a:lnTo>
                    <a:pt x="2601" y="1910"/>
                  </a:lnTo>
                  <a:lnTo>
                    <a:pt x="2601" y="1713"/>
                  </a:lnTo>
                  <a:lnTo>
                    <a:pt x="2602" y="1738"/>
                  </a:lnTo>
                  <a:lnTo>
                    <a:pt x="2603" y="1442"/>
                  </a:lnTo>
                  <a:lnTo>
                    <a:pt x="2603" y="1668"/>
                  </a:lnTo>
                  <a:lnTo>
                    <a:pt x="2604" y="1665"/>
                  </a:lnTo>
                  <a:lnTo>
                    <a:pt x="2604" y="1700"/>
                  </a:lnTo>
                  <a:lnTo>
                    <a:pt x="2605" y="1600"/>
                  </a:lnTo>
                  <a:lnTo>
                    <a:pt x="2606" y="1626"/>
                  </a:lnTo>
                  <a:lnTo>
                    <a:pt x="2607" y="1548"/>
                  </a:lnTo>
                  <a:lnTo>
                    <a:pt x="2608" y="1862"/>
                  </a:lnTo>
                  <a:lnTo>
                    <a:pt x="2609" y="1622"/>
                  </a:lnTo>
                  <a:lnTo>
                    <a:pt x="2610" y="2060"/>
                  </a:lnTo>
                  <a:lnTo>
                    <a:pt x="2610" y="1791"/>
                  </a:lnTo>
                  <a:lnTo>
                    <a:pt x="2611" y="1819"/>
                  </a:lnTo>
                  <a:lnTo>
                    <a:pt x="2612" y="1628"/>
                  </a:lnTo>
                  <a:lnTo>
                    <a:pt x="2614" y="1965"/>
                  </a:lnTo>
                  <a:lnTo>
                    <a:pt x="2615" y="1703"/>
                  </a:lnTo>
                  <a:lnTo>
                    <a:pt x="2617" y="1861"/>
                  </a:lnTo>
                  <a:lnTo>
                    <a:pt x="2618" y="1531"/>
                  </a:lnTo>
                  <a:lnTo>
                    <a:pt x="2619" y="1738"/>
                  </a:lnTo>
                  <a:lnTo>
                    <a:pt x="2620" y="1559"/>
                  </a:lnTo>
                  <a:lnTo>
                    <a:pt x="2621" y="1643"/>
                  </a:lnTo>
                  <a:lnTo>
                    <a:pt x="2621" y="1525"/>
                  </a:lnTo>
                  <a:lnTo>
                    <a:pt x="2623" y="1774"/>
                  </a:lnTo>
                  <a:lnTo>
                    <a:pt x="2623" y="1660"/>
                  </a:lnTo>
                  <a:lnTo>
                    <a:pt x="2624" y="1906"/>
                  </a:lnTo>
                  <a:lnTo>
                    <a:pt x="2625" y="1769"/>
                  </a:lnTo>
                  <a:lnTo>
                    <a:pt x="2627" y="2069"/>
                  </a:lnTo>
                  <a:lnTo>
                    <a:pt x="2627" y="1693"/>
                  </a:lnTo>
                  <a:lnTo>
                    <a:pt x="2628" y="2065"/>
                  </a:lnTo>
                  <a:lnTo>
                    <a:pt x="2631" y="1631"/>
                  </a:lnTo>
                  <a:lnTo>
                    <a:pt x="2631" y="1806"/>
                  </a:lnTo>
                  <a:lnTo>
                    <a:pt x="2632" y="1542"/>
                  </a:lnTo>
                  <a:lnTo>
                    <a:pt x="2634" y="1864"/>
                  </a:lnTo>
                  <a:lnTo>
                    <a:pt x="2636" y="1455"/>
                  </a:lnTo>
                  <a:lnTo>
                    <a:pt x="2637" y="1785"/>
                  </a:lnTo>
                  <a:lnTo>
                    <a:pt x="2638" y="1504"/>
                  </a:lnTo>
                  <a:lnTo>
                    <a:pt x="2638" y="1592"/>
                  </a:lnTo>
                  <a:lnTo>
                    <a:pt x="2639" y="1566"/>
                  </a:lnTo>
                  <a:lnTo>
                    <a:pt x="2639" y="1613"/>
                  </a:lnTo>
                  <a:lnTo>
                    <a:pt x="2640" y="1603"/>
                  </a:lnTo>
                  <a:lnTo>
                    <a:pt x="2641" y="1760"/>
                  </a:lnTo>
                  <a:lnTo>
                    <a:pt x="2641" y="1550"/>
                  </a:lnTo>
                  <a:lnTo>
                    <a:pt x="2642" y="1696"/>
                  </a:lnTo>
                  <a:lnTo>
                    <a:pt x="2643" y="1587"/>
                  </a:lnTo>
                  <a:lnTo>
                    <a:pt x="2644" y="1838"/>
                  </a:lnTo>
                  <a:lnTo>
                    <a:pt x="2645" y="1670"/>
                  </a:lnTo>
                  <a:lnTo>
                    <a:pt x="2646" y="1694"/>
                  </a:lnTo>
                  <a:lnTo>
                    <a:pt x="2646" y="1646"/>
                  </a:lnTo>
                  <a:lnTo>
                    <a:pt x="2647" y="1735"/>
                  </a:lnTo>
                  <a:lnTo>
                    <a:pt x="2648" y="1543"/>
                  </a:lnTo>
                  <a:lnTo>
                    <a:pt x="2650" y="2069"/>
                  </a:lnTo>
                  <a:lnTo>
                    <a:pt x="2651" y="1668"/>
                  </a:lnTo>
                  <a:lnTo>
                    <a:pt x="2651" y="1845"/>
                  </a:lnTo>
                  <a:lnTo>
                    <a:pt x="2652" y="1697"/>
                  </a:lnTo>
                  <a:lnTo>
                    <a:pt x="2654" y="1919"/>
                  </a:lnTo>
                  <a:lnTo>
                    <a:pt x="2655" y="1419"/>
                  </a:lnTo>
                  <a:lnTo>
                    <a:pt x="2656" y="1945"/>
                  </a:lnTo>
                  <a:lnTo>
                    <a:pt x="2657" y="1616"/>
                  </a:lnTo>
                  <a:lnTo>
                    <a:pt x="2658" y="1757"/>
                  </a:lnTo>
                  <a:lnTo>
                    <a:pt x="2659" y="1497"/>
                  </a:lnTo>
                  <a:lnTo>
                    <a:pt x="2660" y="1973"/>
                  </a:lnTo>
                  <a:lnTo>
                    <a:pt x="2661" y="1640"/>
                  </a:lnTo>
                  <a:lnTo>
                    <a:pt x="2662" y="1853"/>
                  </a:lnTo>
                  <a:lnTo>
                    <a:pt x="2663" y="1744"/>
                  </a:lnTo>
                  <a:lnTo>
                    <a:pt x="2664" y="1772"/>
                  </a:lnTo>
                  <a:lnTo>
                    <a:pt x="2664" y="1589"/>
                  </a:lnTo>
                  <a:lnTo>
                    <a:pt x="2665" y="1698"/>
                  </a:lnTo>
                  <a:lnTo>
                    <a:pt x="2666" y="1693"/>
                  </a:lnTo>
                  <a:lnTo>
                    <a:pt x="2666" y="1817"/>
                  </a:lnTo>
                  <a:lnTo>
                    <a:pt x="2667" y="1568"/>
                  </a:lnTo>
                  <a:lnTo>
                    <a:pt x="2668" y="1831"/>
                  </a:lnTo>
                  <a:lnTo>
                    <a:pt x="2669" y="1771"/>
                  </a:lnTo>
                  <a:lnTo>
                    <a:pt x="2670" y="2002"/>
                  </a:lnTo>
                  <a:lnTo>
                    <a:pt x="2671" y="1598"/>
                  </a:lnTo>
                  <a:lnTo>
                    <a:pt x="2672" y="1736"/>
                  </a:lnTo>
                  <a:lnTo>
                    <a:pt x="2673" y="1603"/>
                  </a:lnTo>
                  <a:lnTo>
                    <a:pt x="2673" y="1728"/>
                  </a:lnTo>
                  <a:lnTo>
                    <a:pt x="2674" y="1518"/>
                  </a:lnTo>
                  <a:lnTo>
                    <a:pt x="2675" y="1748"/>
                  </a:lnTo>
                  <a:lnTo>
                    <a:pt x="2675" y="1510"/>
                  </a:lnTo>
                  <a:lnTo>
                    <a:pt x="2677" y="1832"/>
                  </a:lnTo>
                  <a:lnTo>
                    <a:pt x="2677" y="1763"/>
                  </a:lnTo>
                  <a:lnTo>
                    <a:pt x="2678" y="1800"/>
                  </a:lnTo>
                  <a:lnTo>
                    <a:pt x="2679" y="1694"/>
                  </a:lnTo>
                  <a:lnTo>
                    <a:pt x="2679" y="1854"/>
                  </a:lnTo>
                  <a:lnTo>
                    <a:pt x="2680" y="1619"/>
                  </a:lnTo>
                  <a:lnTo>
                    <a:pt x="2681" y="1728"/>
                  </a:lnTo>
                  <a:lnTo>
                    <a:pt x="2682" y="1613"/>
                  </a:lnTo>
                  <a:lnTo>
                    <a:pt x="2682" y="1743"/>
                  </a:lnTo>
                  <a:lnTo>
                    <a:pt x="2683" y="1700"/>
                  </a:lnTo>
                  <a:lnTo>
                    <a:pt x="2684" y="1789"/>
                  </a:lnTo>
                  <a:lnTo>
                    <a:pt x="2685" y="1595"/>
                  </a:lnTo>
                  <a:lnTo>
                    <a:pt x="2685" y="1775"/>
                  </a:lnTo>
                  <a:lnTo>
                    <a:pt x="2686" y="1414"/>
                  </a:lnTo>
                  <a:lnTo>
                    <a:pt x="2688" y="1788"/>
                  </a:lnTo>
                  <a:lnTo>
                    <a:pt x="2688" y="1549"/>
                  </a:lnTo>
                  <a:lnTo>
                    <a:pt x="2690" y="1760"/>
                  </a:lnTo>
                  <a:lnTo>
                    <a:pt x="2691" y="1504"/>
                  </a:lnTo>
                  <a:lnTo>
                    <a:pt x="2692" y="1961"/>
                  </a:lnTo>
                  <a:lnTo>
                    <a:pt x="2693" y="1790"/>
                  </a:lnTo>
                  <a:lnTo>
                    <a:pt x="2693" y="1930"/>
                  </a:lnTo>
                  <a:lnTo>
                    <a:pt x="2695" y="1633"/>
                  </a:lnTo>
                  <a:lnTo>
                    <a:pt x="2696" y="1858"/>
                  </a:lnTo>
                  <a:lnTo>
                    <a:pt x="2697" y="1619"/>
                  </a:lnTo>
                  <a:lnTo>
                    <a:pt x="2698" y="1739"/>
                  </a:lnTo>
                  <a:lnTo>
                    <a:pt x="2698" y="1566"/>
                  </a:lnTo>
                  <a:lnTo>
                    <a:pt x="2699" y="1772"/>
                  </a:lnTo>
                  <a:lnTo>
                    <a:pt x="2701" y="1562"/>
                  </a:lnTo>
                  <a:lnTo>
                    <a:pt x="2702" y="1762"/>
                  </a:lnTo>
                  <a:lnTo>
                    <a:pt x="2703" y="1634"/>
                  </a:lnTo>
                  <a:lnTo>
                    <a:pt x="2704" y="1929"/>
                  </a:lnTo>
                  <a:lnTo>
                    <a:pt x="2706" y="1541"/>
                  </a:lnTo>
                  <a:lnTo>
                    <a:pt x="2706" y="1740"/>
                  </a:lnTo>
                  <a:lnTo>
                    <a:pt x="2707" y="1485"/>
                  </a:lnTo>
                  <a:lnTo>
                    <a:pt x="2710" y="1851"/>
                  </a:lnTo>
                  <a:lnTo>
                    <a:pt x="2712" y="1595"/>
                  </a:lnTo>
                  <a:lnTo>
                    <a:pt x="2713" y="1671"/>
                  </a:lnTo>
                  <a:lnTo>
                    <a:pt x="2714" y="1561"/>
                  </a:lnTo>
                  <a:lnTo>
                    <a:pt x="2714" y="1653"/>
                  </a:lnTo>
                  <a:lnTo>
                    <a:pt x="2716" y="1508"/>
                  </a:lnTo>
                  <a:lnTo>
                    <a:pt x="2717" y="1900"/>
                  </a:lnTo>
                  <a:lnTo>
                    <a:pt x="2718" y="1577"/>
                  </a:lnTo>
                  <a:lnTo>
                    <a:pt x="2719" y="1872"/>
                  </a:lnTo>
                  <a:lnTo>
                    <a:pt x="2720" y="1567"/>
                  </a:lnTo>
                  <a:lnTo>
                    <a:pt x="2721" y="1699"/>
                  </a:lnTo>
                  <a:lnTo>
                    <a:pt x="2722" y="1553"/>
                  </a:lnTo>
                  <a:lnTo>
                    <a:pt x="2723" y="1777"/>
                  </a:lnTo>
                  <a:lnTo>
                    <a:pt x="2724" y="1683"/>
                  </a:lnTo>
                  <a:lnTo>
                    <a:pt x="2726" y="1887"/>
                  </a:lnTo>
                  <a:lnTo>
                    <a:pt x="2726" y="1742"/>
                  </a:lnTo>
                  <a:lnTo>
                    <a:pt x="2727" y="1993"/>
                  </a:lnTo>
                  <a:lnTo>
                    <a:pt x="2729" y="1601"/>
                  </a:lnTo>
                  <a:lnTo>
                    <a:pt x="2729" y="1661"/>
                  </a:lnTo>
                  <a:lnTo>
                    <a:pt x="2730" y="1597"/>
                  </a:lnTo>
                  <a:lnTo>
                    <a:pt x="2731" y="1753"/>
                  </a:lnTo>
                  <a:lnTo>
                    <a:pt x="2731" y="1515"/>
                  </a:lnTo>
                  <a:lnTo>
                    <a:pt x="2734" y="1768"/>
                  </a:lnTo>
                  <a:lnTo>
                    <a:pt x="2735" y="1492"/>
                  </a:lnTo>
                  <a:lnTo>
                    <a:pt x="2736" y="1883"/>
                  </a:lnTo>
                  <a:lnTo>
                    <a:pt x="2737" y="1721"/>
                  </a:lnTo>
                  <a:lnTo>
                    <a:pt x="2738" y="1983"/>
                  </a:lnTo>
                  <a:lnTo>
                    <a:pt x="2739" y="1585"/>
                  </a:lnTo>
                  <a:lnTo>
                    <a:pt x="2740" y="1737"/>
                  </a:lnTo>
                  <a:lnTo>
                    <a:pt x="2742" y="1562"/>
                  </a:lnTo>
                  <a:lnTo>
                    <a:pt x="2743" y="1732"/>
                  </a:lnTo>
                  <a:lnTo>
                    <a:pt x="2744" y="1580"/>
                  </a:lnTo>
                  <a:lnTo>
                    <a:pt x="2745" y="1889"/>
                  </a:lnTo>
                  <a:lnTo>
                    <a:pt x="2746" y="1629"/>
                  </a:lnTo>
                  <a:lnTo>
                    <a:pt x="2747" y="1830"/>
                  </a:lnTo>
                  <a:lnTo>
                    <a:pt x="2748" y="1653"/>
                  </a:lnTo>
                  <a:lnTo>
                    <a:pt x="2748" y="1945"/>
                  </a:lnTo>
                  <a:lnTo>
                    <a:pt x="2750" y="1614"/>
                  </a:lnTo>
                  <a:lnTo>
                    <a:pt x="2751" y="1812"/>
                  </a:lnTo>
                  <a:lnTo>
                    <a:pt x="2752" y="1642"/>
                  </a:lnTo>
                  <a:lnTo>
                    <a:pt x="2752" y="1702"/>
                  </a:lnTo>
                  <a:lnTo>
                    <a:pt x="2753" y="1461"/>
                  </a:lnTo>
                  <a:lnTo>
                    <a:pt x="2754" y="1731"/>
                  </a:lnTo>
                  <a:lnTo>
                    <a:pt x="2755" y="1661"/>
                  </a:lnTo>
                  <a:lnTo>
                    <a:pt x="2755" y="1779"/>
                  </a:lnTo>
                  <a:lnTo>
                    <a:pt x="2756" y="1599"/>
                  </a:lnTo>
                  <a:lnTo>
                    <a:pt x="2757" y="1969"/>
                  </a:lnTo>
                  <a:lnTo>
                    <a:pt x="2758" y="1692"/>
                  </a:lnTo>
                  <a:lnTo>
                    <a:pt x="2759" y="1997"/>
                  </a:lnTo>
                  <a:lnTo>
                    <a:pt x="2760" y="1583"/>
                  </a:lnTo>
                  <a:lnTo>
                    <a:pt x="2761" y="1732"/>
                  </a:lnTo>
                  <a:lnTo>
                    <a:pt x="2762" y="1649"/>
                  </a:lnTo>
                  <a:lnTo>
                    <a:pt x="2763" y="1885"/>
                  </a:lnTo>
                  <a:lnTo>
                    <a:pt x="2764" y="1670"/>
                  </a:lnTo>
                  <a:lnTo>
                    <a:pt x="2765" y="1914"/>
                  </a:lnTo>
                  <a:lnTo>
                    <a:pt x="2766" y="1755"/>
                  </a:lnTo>
                  <a:lnTo>
                    <a:pt x="2767" y="1792"/>
                  </a:lnTo>
                  <a:lnTo>
                    <a:pt x="2768" y="1507"/>
                  </a:lnTo>
                  <a:lnTo>
                    <a:pt x="2769" y="1822"/>
                  </a:lnTo>
                  <a:lnTo>
                    <a:pt x="2770" y="1669"/>
                  </a:lnTo>
                  <a:lnTo>
                    <a:pt x="2771" y="1760"/>
                  </a:lnTo>
                  <a:lnTo>
                    <a:pt x="2773" y="1516"/>
                  </a:lnTo>
                  <a:lnTo>
                    <a:pt x="2774" y="1902"/>
                  </a:lnTo>
                  <a:lnTo>
                    <a:pt x="2775" y="1429"/>
                  </a:lnTo>
                  <a:lnTo>
                    <a:pt x="2776" y="1805"/>
                  </a:lnTo>
                  <a:lnTo>
                    <a:pt x="2777" y="1484"/>
                  </a:lnTo>
                  <a:lnTo>
                    <a:pt x="2778" y="1771"/>
                  </a:lnTo>
                  <a:lnTo>
                    <a:pt x="2779" y="1637"/>
                  </a:lnTo>
                  <a:lnTo>
                    <a:pt x="2780" y="1865"/>
                  </a:lnTo>
                  <a:lnTo>
                    <a:pt x="2781" y="1736"/>
                  </a:lnTo>
                  <a:lnTo>
                    <a:pt x="2781" y="1765"/>
                  </a:lnTo>
                  <a:lnTo>
                    <a:pt x="2782" y="1713"/>
                  </a:lnTo>
                  <a:lnTo>
                    <a:pt x="2782" y="1800"/>
                  </a:lnTo>
                  <a:lnTo>
                    <a:pt x="2783" y="1649"/>
                  </a:lnTo>
                  <a:lnTo>
                    <a:pt x="2784" y="1854"/>
                  </a:lnTo>
                  <a:lnTo>
                    <a:pt x="2786" y="1732"/>
                  </a:lnTo>
                  <a:lnTo>
                    <a:pt x="2787" y="1944"/>
                  </a:lnTo>
                  <a:lnTo>
                    <a:pt x="2788" y="1580"/>
                  </a:lnTo>
                  <a:lnTo>
                    <a:pt x="2788" y="1777"/>
                  </a:lnTo>
                  <a:lnTo>
                    <a:pt x="2790" y="1562"/>
                  </a:lnTo>
                  <a:lnTo>
                    <a:pt x="2791" y="1922"/>
                  </a:lnTo>
                  <a:lnTo>
                    <a:pt x="2793" y="1493"/>
                  </a:lnTo>
                  <a:lnTo>
                    <a:pt x="2793" y="1815"/>
                  </a:lnTo>
                  <a:lnTo>
                    <a:pt x="2794" y="1637"/>
                  </a:lnTo>
                  <a:lnTo>
                    <a:pt x="2795" y="1962"/>
                  </a:lnTo>
                  <a:lnTo>
                    <a:pt x="2796" y="1597"/>
                  </a:lnTo>
                  <a:lnTo>
                    <a:pt x="2797" y="1883"/>
                  </a:lnTo>
                  <a:lnTo>
                    <a:pt x="2798" y="1579"/>
                  </a:lnTo>
                  <a:lnTo>
                    <a:pt x="2799" y="1941"/>
                  </a:lnTo>
                  <a:lnTo>
                    <a:pt x="2801" y="1737"/>
                  </a:lnTo>
                  <a:lnTo>
                    <a:pt x="2801" y="1849"/>
                  </a:lnTo>
                  <a:lnTo>
                    <a:pt x="2802" y="1591"/>
                  </a:lnTo>
                  <a:lnTo>
                    <a:pt x="2804" y="1973"/>
                  </a:lnTo>
                  <a:lnTo>
                    <a:pt x="2805" y="1683"/>
                  </a:lnTo>
                  <a:lnTo>
                    <a:pt x="2805" y="1776"/>
                  </a:lnTo>
                  <a:lnTo>
                    <a:pt x="2806" y="1737"/>
                  </a:lnTo>
                  <a:lnTo>
                    <a:pt x="2806" y="1772"/>
                  </a:lnTo>
                  <a:lnTo>
                    <a:pt x="2807" y="1718"/>
                  </a:lnTo>
                  <a:lnTo>
                    <a:pt x="2807" y="1791"/>
                  </a:lnTo>
                  <a:lnTo>
                    <a:pt x="2809" y="1586"/>
                  </a:lnTo>
                  <a:lnTo>
                    <a:pt x="2811" y="1792"/>
                  </a:lnTo>
                  <a:lnTo>
                    <a:pt x="2812" y="1437"/>
                  </a:lnTo>
                  <a:lnTo>
                    <a:pt x="2814" y="1846"/>
                  </a:lnTo>
                  <a:lnTo>
                    <a:pt x="2814" y="1763"/>
                  </a:lnTo>
                  <a:lnTo>
                    <a:pt x="2815" y="1772"/>
                  </a:lnTo>
                  <a:lnTo>
                    <a:pt x="2815" y="1712"/>
                  </a:lnTo>
                  <a:lnTo>
                    <a:pt x="2817" y="2023"/>
                  </a:lnTo>
                  <a:lnTo>
                    <a:pt x="2819" y="1430"/>
                  </a:lnTo>
                  <a:lnTo>
                    <a:pt x="2820" y="1827"/>
                  </a:lnTo>
                  <a:lnTo>
                    <a:pt x="2821" y="1573"/>
                  </a:lnTo>
                  <a:lnTo>
                    <a:pt x="2823" y="1959"/>
                  </a:lnTo>
                  <a:lnTo>
                    <a:pt x="2823" y="1724"/>
                  </a:lnTo>
                  <a:lnTo>
                    <a:pt x="2824" y="1913"/>
                  </a:lnTo>
                  <a:lnTo>
                    <a:pt x="2825" y="1618"/>
                  </a:lnTo>
                  <a:lnTo>
                    <a:pt x="2827" y="1838"/>
                  </a:lnTo>
                  <a:lnTo>
                    <a:pt x="2828" y="1550"/>
                  </a:lnTo>
                  <a:lnTo>
                    <a:pt x="2829" y="1844"/>
                  </a:lnTo>
                  <a:lnTo>
                    <a:pt x="2830" y="1389"/>
                  </a:lnTo>
                  <a:lnTo>
                    <a:pt x="2832" y="1851"/>
                  </a:lnTo>
                  <a:lnTo>
                    <a:pt x="2833" y="1610"/>
                  </a:lnTo>
                  <a:lnTo>
                    <a:pt x="2834" y="1856"/>
                  </a:lnTo>
                  <a:lnTo>
                    <a:pt x="2835" y="1529"/>
                  </a:lnTo>
                  <a:lnTo>
                    <a:pt x="2836" y="1600"/>
                  </a:lnTo>
                  <a:lnTo>
                    <a:pt x="2837" y="1566"/>
                  </a:lnTo>
                  <a:lnTo>
                    <a:pt x="2838" y="1769"/>
                  </a:lnTo>
                  <a:lnTo>
                    <a:pt x="2838" y="1722"/>
                  </a:lnTo>
                  <a:lnTo>
                    <a:pt x="2839" y="1914"/>
                  </a:lnTo>
                  <a:lnTo>
                    <a:pt x="2840" y="1597"/>
                  </a:lnTo>
                  <a:lnTo>
                    <a:pt x="2841" y="1642"/>
                  </a:lnTo>
                  <a:lnTo>
                    <a:pt x="2841" y="1547"/>
                  </a:lnTo>
                  <a:lnTo>
                    <a:pt x="2842" y="1641"/>
                  </a:lnTo>
                  <a:lnTo>
                    <a:pt x="2843" y="1623"/>
                  </a:lnTo>
                  <a:lnTo>
                    <a:pt x="2844" y="1955"/>
                  </a:lnTo>
                  <a:lnTo>
                    <a:pt x="2845" y="1610"/>
                  </a:lnTo>
                  <a:lnTo>
                    <a:pt x="2846" y="1967"/>
                  </a:lnTo>
                  <a:lnTo>
                    <a:pt x="2848" y="1569"/>
                  </a:lnTo>
                  <a:lnTo>
                    <a:pt x="2849" y="1770"/>
                  </a:lnTo>
                  <a:lnTo>
                    <a:pt x="2851" y="1627"/>
                  </a:lnTo>
                  <a:lnTo>
                    <a:pt x="2852" y="2042"/>
                  </a:lnTo>
                  <a:lnTo>
                    <a:pt x="2853" y="1716"/>
                  </a:lnTo>
                  <a:lnTo>
                    <a:pt x="2854" y="1766"/>
                  </a:lnTo>
                  <a:lnTo>
                    <a:pt x="2855" y="1632"/>
                  </a:lnTo>
                  <a:lnTo>
                    <a:pt x="2857" y="1904"/>
                  </a:lnTo>
                  <a:lnTo>
                    <a:pt x="2857" y="1648"/>
                  </a:lnTo>
                  <a:lnTo>
                    <a:pt x="2859" y="1870"/>
                  </a:lnTo>
                  <a:lnTo>
                    <a:pt x="2859" y="1790"/>
                  </a:lnTo>
                  <a:lnTo>
                    <a:pt x="2860" y="1841"/>
                  </a:lnTo>
                  <a:lnTo>
                    <a:pt x="2860" y="1581"/>
                  </a:lnTo>
                  <a:lnTo>
                    <a:pt x="2861" y="1661"/>
                  </a:lnTo>
                  <a:lnTo>
                    <a:pt x="2862" y="1589"/>
                  </a:lnTo>
                  <a:lnTo>
                    <a:pt x="2863" y="1765"/>
                  </a:lnTo>
                  <a:lnTo>
                    <a:pt x="2863" y="1737"/>
                  </a:lnTo>
                  <a:lnTo>
                    <a:pt x="2864" y="1819"/>
                  </a:lnTo>
                  <a:lnTo>
                    <a:pt x="2867" y="1511"/>
                  </a:lnTo>
                  <a:lnTo>
                    <a:pt x="2868" y="1849"/>
                  </a:lnTo>
                  <a:lnTo>
                    <a:pt x="2869" y="1552"/>
                  </a:lnTo>
                  <a:lnTo>
                    <a:pt x="2869" y="1725"/>
                  </a:lnTo>
                  <a:lnTo>
                    <a:pt x="2870" y="1694"/>
                  </a:lnTo>
                  <a:lnTo>
                    <a:pt x="2871" y="1858"/>
                  </a:lnTo>
                  <a:lnTo>
                    <a:pt x="2873" y="1791"/>
                  </a:lnTo>
                  <a:lnTo>
                    <a:pt x="2873" y="1798"/>
                  </a:lnTo>
                  <a:lnTo>
                    <a:pt x="2875" y="1451"/>
                  </a:lnTo>
                  <a:lnTo>
                    <a:pt x="2876" y="1687"/>
                  </a:lnTo>
                  <a:lnTo>
                    <a:pt x="2876" y="1661"/>
                  </a:lnTo>
                  <a:lnTo>
                    <a:pt x="2878" y="1827"/>
                  </a:lnTo>
                  <a:lnTo>
                    <a:pt x="2879" y="1569"/>
                  </a:lnTo>
                  <a:lnTo>
                    <a:pt x="2880" y="1605"/>
                  </a:lnTo>
                  <a:lnTo>
                    <a:pt x="2881" y="1557"/>
                  </a:lnTo>
                  <a:lnTo>
                    <a:pt x="2881" y="1970"/>
                  </a:lnTo>
                  <a:lnTo>
                    <a:pt x="2882" y="1526"/>
                  </a:lnTo>
                  <a:lnTo>
                    <a:pt x="2883" y="1553"/>
                  </a:lnTo>
                  <a:lnTo>
                    <a:pt x="2883" y="1469"/>
                  </a:lnTo>
                  <a:lnTo>
                    <a:pt x="2885" y="1813"/>
                  </a:lnTo>
                  <a:lnTo>
                    <a:pt x="2886" y="1521"/>
                  </a:lnTo>
                  <a:lnTo>
                    <a:pt x="2888" y="1919"/>
                  </a:lnTo>
                  <a:lnTo>
                    <a:pt x="2889" y="1450"/>
                  </a:lnTo>
                  <a:lnTo>
                    <a:pt x="2891" y="1627"/>
                  </a:lnTo>
                  <a:lnTo>
                    <a:pt x="2891" y="1571"/>
                  </a:lnTo>
                  <a:lnTo>
                    <a:pt x="2893" y="1708"/>
                  </a:lnTo>
                  <a:lnTo>
                    <a:pt x="2894" y="1482"/>
                  </a:lnTo>
                  <a:lnTo>
                    <a:pt x="2895" y="1769"/>
                  </a:lnTo>
                  <a:lnTo>
                    <a:pt x="2896" y="1515"/>
                  </a:lnTo>
                  <a:lnTo>
                    <a:pt x="2897" y="1929"/>
                  </a:lnTo>
                  <a:lnTo>
                    <a:pt x="2898" y="1748"/>
                  </a:lnTo>
                  <a:lnTo>
                    <a:pt x="2899" y="1841"/>
                  </a:lnTo>
                  <a:lnTo>
                    <a:pt x="2899" y="1531"/>
                  </a:lnTo>
                  <a:lnTo>
                    <a:pt x="2900" y="1671"/>
                  </a:lnTo>
                  <a:lnTo>
                    <a:pt x="2901" y="1646"/>
                  </a:lnTo>
                  <a:lnTo>
                    <a:pt x="2901" y="1676"/>
                  </a:lnTo>
                  <a:lnTo>
                    <a:pt x="2902" y="1490"/>
                  </a:lnTo>
                  <a:lnTo>
                    <a:pt x="2903" y="1938"/>
                  </a:lnTo>
                  <a:lnTo>
                    <a:pt x="2904" y="1547"/>
                  </a:lnTo>
                  <a:lnTo>
                    <a:pt x="2905" y="1730"/>
                  </a:lnTo>
                  <a:lnTo>
                    <a:pt x="2906" y="1603"/>
                  </a:lnTo>
                  <a:lnTo>
                    <a:pt x="2906" y="1788"/>
                  </a:lnTo>
                  <a:lnTo>
                    <a:pt x="2907" y="1752"/>
                  </a:lnTo>
                  <a:lnTo>
                    <a:pt x="2908" y="1878"/>
                  </a:lnTo>
                  <a:lnTo>
                    <a:pt x="2908" y="1690"/>
                  </a:lnTo>
                  <a:lnTo>
                    <a:pt x="2909" y="1822"/>
                  </a:lnTo>
                  <a:lnTo>
                    <a:pt x="2910" y="1677"/>
                  </a:lnTo>
                  <a:lnTo>
                    <a:pt x="2911" y="1829"/>
                  </a:lnTo>
                  <a:lnTo>
                    <a:pt x="2913" y="1609"/>
                  </a:lnTo>
                  <a:lnTo>
                    <a:pt x="2913" y="1717"/>
                  </a:lnTo>
                  <a:lnTo>
                    <a:pt x="2914" y="1658"/>
                  </a:lnTo>
                  <a:lnTo>
                    <a:pt x="2915" y="1769"/>
                  </a:lnTo>
                  <a:lnTo>
                    <a:pt x="2917" y="1531"/>
                  </a:lnTo>
                  <a:lnTo>
                    <a:pt x="2918" y="1731"/>
                  </a:lnTo>
                  <a:lnTo>
                    <a:pt x="2918" y="1723"/>
                  </a:lnTo>
                  <a:lnTo>
                    <a:pt x="2919" y="1904"/>
                  </a:lnTo>
                  <a:lnTo>
                    <a:pt x="2920" y="1701"/>
                  </a:lnTo>
                  <a:lnTo>
                    <a:pt x="2921" y="1735"/>
                  </a:lnTo>
                  <a:lnTo>
                    <a:pt x="2922" y="1508"/>
                  </a:lnTo>
                  <a:lnTo>
                    <a:pt x="2923" y="1962"/>
                  </a:lnTo>
                  <a:lnTo>
                    <a:pt x="2925" y="1345"/>
                  </a:lnTo>
                  <a:lnTo>
                    <a:pt x="2926" y="1848"/>
                  </a:lnTo>
                  <a:lnTo>
                    <a:pt x="2927" y="1546"/>
                  </a:lnTo>
                  <a:lnTo>
                    <a:pt x="2928" y="1870"/>
                  </a:lnTo>
                  <a:lnTo>
                    <a:pt x="2930" y="1595"/>
                  </a:lnTo>
                  <a:lnTo>
                    <a:pt x="2930" y="1830"/>
                  </a:lnTo>
                  <a:lnTo>
                    <a:pt x="2931" y="1666"/>
                  </a:lnTo>
                  <a:lnTo>
                    <a:pt x="2932" y="1769"/>
                  </a:lnTo>
                  <a:lnTo>
                    <a:pt x="2932" y="1706"/>
                  </a:lnTo>
                  <a:lnTo>
                    <a:pt x="2933" y="1710"/>
                  </a:lnTo>
                  <a:lnTo>
                    <a:pt x="2933" y="1587"/>
                  </a:lnTo>
                  <a:lnTo>
                    <a:pt x="2935" y="1979"/>
                  </a:lnTo>
                  <a:lnTo>
                    <a:pt x="2936" y="1687"/>
                  </a:lnTo>
                  <a:lnTo>
                    <a:pt x="2937" y="1851"/>
                  </a:lnTo>
                  <a:lnTo>
                    <a:pt x="2938" y="1759"/>
                  </a:lnTo>
                  <a:lnTo>
                    <a:pt x="2939" y="1794"/>
                  </a:lnTo>
                  <a:lnTo>
                    <a:pt x="2940" y="1469"/>
                  </a:lnTo>
                  <a:lnTo>
                    <a:pt x="2941" y="1806"/>
                  </a:lnTo>
                  <a:lnTo>
                    <a:pt x="2942" y="1634"/>
                  </a:lnTo>
                  <a:lnTo>
                    <a:pt x="2943" y="1827"/>
                  </a:lnTo>
                  <a:lnTo>
                    <a:pt x="2944" y="1644"/>
                  </a:lnTo>
                  <a:lnTo>
                    <a:pt x="2945" y="1840"/>
                  </a:lnTo>
                  <a:lnTo>
                    <a:pt x="2947" y="1645"/>
                  </a:lnTo>
                  <a:lnTo>
                    <a:pt x="2947" y="1720"/>
                  </a:lnTo>
                  <a:lnTo>
                    <a:pt x="2949" y="1551"/>
                  </a:lnTo>
                  <a:lnTo>
                    <a:pt x="2950" y="1949"/>
                  </a:lnTo>
                  <a:lnTo>
                    <a:pt x="2951" y="1671"/>
                  </a:lnTo>
                  <a:lnTo>
                    <a:pt x="2951" y="1744"/>
                  </a:lnTo>
                  <a:lnTo>
                    <a:pt x="2953" y="1537"/>
                  </a:lnTo>
                  <a:lnTo>
                    <a:pt x="2954" y="1862"/>
                  </a:lnTo>
                  <a:lnTo>
                    <a:pt x="2956" y="1363"/>
                  </a:lnTo>
                  <a:lnTo>
                    <a:pt x="2958" y="1705"/>
                  </a:lnTo>
                  <a:lnTo>
                    <a:pt x="2958" y="1572"/>
                  </a:lnTo>
                  <a:lnTo>
                    <a:pt x="2959" y="1773"/>
                  </a:lnTo>
                  <a:lnTo>
                    <a:pt x="2960" y="1618"/>
                  </a:lnTo>
                  <a:lnTo>
                    <a:pt x="2960" y="1844"/>
                  </a:lnTo>
                  <a:lnTo>
                    <a:pt x="2962" y="1642"/>
                  </a:lnTo>
                  <a:lnTo>
                    <a:pt x="2963" y="1802"/>
                  </a:lnTo>
                  <a:lnTo>
                    <a:pt x="2963" y="1719"/>
                  </a:lnTo>
                  <a:lnTo>
                    <a:pt x="2964" y="1771"/>
                  </a:lnTo>
                  <a:lnTo>
                    <a:pt x="2965" y="1571"/>
                  </a:lnTo>
                  <a:lnTo>
                    <a:pt x="2967" y="2069"/>
                  </a:lnTo>
                  <a:lnTo>
                    <a:pt x="2967" y="1749"/>
                  </a:lnTo>
                  <a:lnTo>
                    <a:pt x="2969" y="1952"/>
                  </a:lnTo>
                  <a:lnTo>
                    <a:pt x="2970" y="1612"/>
                  </a:lnTo>
                  <a:lnTo>
                    <a:pt x="2971" y="2031"/>
                  </a:lnTo>
                  <a:lnTo>
                    <a:pt x="2972" y="1567"/>
                  </a:lnTo>
                  <a:lnTo>
                    <a:pt x="2973" y="1902"/>
                  </a:lnTo>
                  <a:lnTo>
                    <a:pt x="2974" y="1510"/>
                  </a:lnTo>
                  <a:lnTo>
                    <a:pt x="2976" y="1724"/>
                  </a:lnTo>
                  <a:lnTo>
                    <a:pt x="2977" y="1630"/>
                  </a:lnTo>
                  <a:lnTo>
                    <a:pt x="2977" y="1752"/>
                  </a:lnTo>
                  <a:lnTo>
                    <a:pt x="2978" y="1515"/>
                  </a:lnTo>
                  <a:lnTo>
                    <a:pt x="2980" y="1713"/>
                  </a:lnTo>
                  <a:lnTo>
                    <a:pt x="2981" y="1493"/>
                  </a:lnTo>
                  <a:lnTo>
                    <a:pt x="2981" y="1755"/>
                  </a:lnTo>
                  <a:lnTo>
                    <a:pt x="2982" y="1592"/>
                  </a:lnTo>
                  <a:lnTo>
                    <a:pt x="2983" y="1758"/>
                  </a:lnTo>
                  <a:lnTo>
                    <a:pt x="2984" y="1750"/>
                  </a:lnTo>
                  <a:lnTo>
                    <a:pt x="2985" y="1821"/>
                  </a:lnTo>
                  <a:lnTo>
                    <a:pt x="2985" y="1779"/>
                  </a:lnTo>
                  <a:lnTo>
                    <a:pt x="2987" y="1635"/>
                  </a:lnTo>
                  <a:lnTo>
                    <a:pt x="2988" y="1821"/>
                  </a:lnTo>
                  <a:lnTo>
                    <a:pt x="2989" y="1590"/>
                  </a:lnTo>
                  <a:lnTo>
                    <a:pt x="2990" y="1756"/>
                  </a:lnTo>
                  <a:lnTo>
                    <a:pt x="2990" y="1701"/>
                  </a:lnTo>
                  <a:lnTo>
                    <a:pt x="2991" y="1760"/>
                  </a:lnTo>
                  <a:lnTo>
                    <a:pt x="2992" y="1509"/>
                  </a:lnTo>
                  <a:lnTo>
                    <a:pt x="2993" y="1752"/>
                  </a:lnTo>
                  <a:lnTo>
                    <a:pt x="2993" y="1526"/>
                  </a:lnTo>
                  <a:lnTo>
                    <a:pt x="2994" y="2008"/>
                  </a:lnTo>
                  <a:lnTo>
                    <a:pt x="2995" y="1571"/>
                  </a:lnTo>
                  <a:lnTo>
                    <a:pt x="2996" y="1770"/>
                  </a:lnTo>
                  <a:lnTo>
                    <a:pt x="2998" y="1497"/>
                  </a:lnTo>
                  <a:lnTo>
                    <a:pt x="2999" y="1595"/>
                  </a:lnTo>
                  <a:lnTo>
                    <a:pt x="3000" y="1451"/>
                  </a:lnTo>
                  <a:lnTo>
                    <a:pt x="3001" y="1602"/>
                  </a:lnTo>
                  <a:lnTo>
                    <a:pt x="3002" y="1340"/>
                  </a:lnTo>
                  <a:lnTo>
                    <a:pt x="3003" y="1946"/>
                  </a:lnTo>
                  <a:lnTo>
                    <a:pt x="3003" y="1586"/>
                  </a:lnTo>
                  <a:lnTo>
                    <a:pt x="3004" y="1611"/>
                  </a:lnTo>
                  <a:lnTo>
                    <a:pt x="3004" y="1532"/>
                  </a:lnTo>
                  <a:lnTo>
                    <a:pt x="3005" y="1670"/>
                  </a:lnTo>
                  <a:lnTo>
                    <a:pt x="3006" y="1516"/>
                  </a:lnTo>
                  <a:lnTo>
                    <a:pt x="3007" y="1714"/>
                  </a:lnTo>
                  <a:lnTo>
                    <a:pt x="3008" y="1533"/>
                  </a:lnTo>
                  <a:lnTo>
                    <a:pt x="3009" y="1904"/>
                  </a:lnTo>
                  <a:lnTo>
                    <a:pt x="3010" y="1573"/>
                  </a:lnTo>
                  <a:lnTo>
                    <a:pt x="3011" y="2034"/>
                  </a:lnTo>
                  <a:lnTo>
                    <a:pt x="3013" y="1730"/>
                  </a:lnTo>
                  <a:lnTo>
                    <a:pt x="3013" y="1856"/>
                  </a:lnTo>
                  <a:lnTo>
                    <a:pt x="3014" y="1531"/>
                  </a:lnTo>
                  <a:lnTo>
                    <a:pt x="3015" y="1751"/>
                  </a:lnTo>
                  <a:lnTo>
                    <a:pt x="3016" y="1401"/>
                  </a:lnTo>
                  <a:lnTo>
                    <a:pt x="3017" y="1719"/>
                  </a:lnTo>
                  <a:lnTo>
                    <a:pt x="3018" y="1436"/>
                  </a:lnTo>
                  <a:lnTo>
                    <a:pt x="3020" y="1718"/>
                  </a:lnTo>
                  <a:lnTo>
                    <a:pt x="3020" y="1645"/>
                  </a:lnTo>
                  <a:lnTo>
                    <a:pt x="3022" y="1899"/>
                  </a:lnTo>
                  <a:lnTo>
                    <a:pt x="3022" y="1822"/>
                  </a:lnTo>
                  <a:lnTo>
                    <a:pt x="3023" y="1850"/>
                  </a:lnTo>
                  <a:lnTo>
                    <a:pt x="3025" y="1579"/>
                  </a:lnTo>
                  <a:lnTo>
                    <a:pt x="3026" y="1777"/>
                  </a:lnTo>
                  <a:lnTo>
                    <a:pt x="3027" y="1723"/>
                  </a:lnTo>
                  <a:lnTo>
                    <a:pt x="3028" y="1798"/>
                  </a:lnTo>
                  <a:lnTo>
                    <a:pt x="3028" y="1761"/>
                  </a:lnTo>
                  <a:lnTo>
                    <a:pt x="3029" y="1773"/>
                  </a:lnTo>
                  <a:lnTo>
                    <a:pt x="3030" y="1538"/>
                  </a:lnTo>
                  <a:lnTo>
                    <a:pt x="3031" y="2064"/>
                  </a:lnTo>
                  <a:lnTo>
                    <a:pt x="3032" y="1646"/>
                  </a:lnTo>
                  <a:lnTo>
                    <a:pt x="3033" y="1732"/>
                  </a:lnTo>
                  <a:lnTo>
                    <a:pt x="3033" y="1653"/>
                  </a:lnTo>
                  <a:lnTo>
                    <a:pt x="3034" y="1875"/>
                  </a:lnTo>
                  <a:lnTo>
                    <a:pt x="3036" y="1613"/>
                  </a:lnTo>
                  <a:lnTo>
                    <a:pt x="3038" y="1846"/>
                  </a:lnTo>
                  <a:lnTo>
                    <a:pt x="3040" y="1477"/>
                  </a:lnTo>
                  <a:lnTo>
                    <a:pt x="3041" y="1724"/>
                  </a:lnTo>
                  <a:lnTo>
                    <a:pt x="3042" y="1704"/>
                  </a:lnTo>
                  <a:lnTo>
                    <a:pt x="3043" y="1925"/>
                  </a:lnTo>
                  <a:lnTo>
                    <a:pt x="3044" y="1796"/>
                  </a:lnTo>
                  <a:lnTo>
                    <a:pt x="3045" y="1894"/>
                  </a:lnTo>
                  <a:lnTo>
                    <a:pt x="3046" y="1642"/>
                  </a:lnTo>
                  <a:lnTo>
                    <a:pt x="3048" y="1873"/>
                  </a:lnTo>
                  <a:lnTo>
                    <a:pt x="3048" y="1669"/>
                  </a:lnTo>
                  <a:lnTo>
                    <a:pt x="3049" y="1703"/>
                  </a:lnTo>
                  <a:lnTo>
                    <a:pt x="3050" y="1439"/>
                  </a:lnTo>
                  <a:lnTo>
                    <a:pt x="3051" y="1611"/>
                  </a:lnTo>
                  <a:lnTo>
                    <a:pt x="3052" y="1564"/>
                  </a:lnTo>
                  <a:lnTo>
                    <a:pt x="3054" y="1890"/>
                  </a:lnTo>
                  <a:lnTo>
                    <a:pt x="3055" y="1584"/>
                  </a:lnTo>
                  <a:lnTo>
                    <a:pt x="3056" y="1845"/>
                  </a:lnTo>
                  <a:lnTo>
                    <a:pt x="3056" y="1662"/>
                  </a:lnTo>
                  <a:lnTo>
                    <a:pt x="3057" y="1665"/>
                  </a:lnTo>
                  <a:lnTo>
                    <a:pt x="3058" y="1294"/>
                  </a:lnTo>
                  <a:lnTo>
                    <a:pt x="3059" y="1769"/>
                  </a:lnTo>
                  <a:lnTo>
                    <a:pt x="3059" y="1535"/>
                  </a:lnTo>
                  <a:lnTo>
                    <a:pt x="3061" y="1660"/>
                  </a:lnTo>
                  <a:lnTo>
                    <a:pt x="3061" y="1557"/>
                  </a:lnTo>
                  <a:lnTo>
                    <a:pt x="3062" y="1583"/>
                  </a:lnTo>
                  <a:lnTo>
                    <a:pt x="3062" y="1445"/>
                  </a:lnTo>
                  <a:lnTo>
                    <a:pt x="3063" y="1868"/>
                  </a:lnTo>
                  <a:lnTo>
                    <a:pt x="3064" y="1674"/>
                  </a:lnTo>
                  <a:lnTo>
                    <a:pt x="3065" y="1936"/>
                  </a:lnTo>
                  <a:lnTo>
                    <a:pt x="3066" y="1765"/>
                  </a:lnTo>
                  <a:lnTo>
                    <a:pt x="3067" y="1846"/>
                  </a:lnTo>
                  <a:lnTo>
                    <a:pt x="3068" y="1563"/>
                  </a:lnTo>
                  <a:lnTo>
                    <a:pt x="3069" y="1859"/>
                  </a:lnTo>
                  <a:lnTo>
                    <a:pt x="3070" y="1531"/>
                  </a:lnTo>
                  <a:lnTo>
                    <a:pt x="3071" y="1691"/>
                  </a:lnTo>
                  <a:lnTo>
                    <a:pt x="3072" y="1569"/>
                  </a:lnTo>
                  <a:lnTo>
                    <a:pt x="3073" y="1763"/>
                  </a:lnTo>
                  <a:lnTo>
                    <a:pt x="3073" y="1713"/>
                  </a:lnTo>
                  <a:lnTo>
                    <a:pt x="3074" y="1781"/>
                  </a:lnTo>
                  <a:lnTo>
                    <a:pt x="3075" y="1659"/>
                  </a:lnTo>
                  <a:lnTo>
                    <a:pt x="3076" y="1720"/>
                  </a:lnTo>
                  <a:lnTo>
                    <a:pt x="3077" y="1532"/>
                  </a:lnTo>
                  <a:lnTo>
                    <a:pt x="3078" y="1768"/>
                  </a:lnTo>
                  <a:lnTo>
                    <a:pt x="3079" y="1699"/>
                  </a:lnTo>
                  <a:lnTo>
                    <a:pt x="3079" y="1766"/>
                  </a:lnTo>
                  <a:lnTo>
                    <a:pt x="3080" y="1602"/>
                  </a:lnTo>
                  <a:lnTo>
                    <a:pt x="3082" y="1790"/>
                  </a:lnTo>
                  <a:lnTo>
                    <a:pt x="3083" y="1622"/>
                  </a:lnTo>
                  <a:lnTo>
                    <a:pt x="3084" y="2069"/>
                  </a:lnTo>
                  <a:lnTo>
                    <a:pt x="3086" y="1673"/>
                  </a:lnTo>
                  <a:lnTo>
                    <a:pt x="3086" y="1832"/>
                  </a:lnTo>
                  <a:lnTo>
                    <a:pt x="3088" y="1557"/>
                  </a:lnTo>
                  <a:lnTo>
                    <a:pt x="3089" y="1710"/>
                  </a:lnTo>
                  <a:lnTo>
                    <a:pt x="3089" y="1572"/>
                  </a:lnTo>
                  <a:lnTo>
                    <a:pt x="3091" y="1817"/>
                  </a:lnTo>
                  <a:lnTo>
                    <a:pt x="3091" y="1634"/>
                  </a:lnTo>
                  <a:lnTo>
                    <a:pt x="3092" y="1838"/>
                  </a:lnTo>
                  <a:lnTo>
                    <a:pt x="3094" y="1406"/>
                  </a:lnTo>
                  <a:lnTo>
                    <a:pt x="3095" y="1769"/>
                  </a:lnTo>
                  <a:lnTo>
                    <a:pt x="3096" y="1504"/>
                  </a:lnTo>
                  <a:lnTo>
                    <a:pt x="3097" y="1696"/>
                  </a:lnTo>
                  <a:lnTo>
                    <a:pt x="3098" y="1612"/>
                  </a:lnTo>
                  <a:lnTo>
                    <a:pt x="3098" y="1773"/>
                  </a:lnTo>
                  <a:lnTo>
                    <a:pt x="3100" y="1587"/>
                  </a:lnTo>
                  <a:lnTo>
                    <a:pt x="3101" y="2069"/>
                  </a:lnTo>
                  <a:lnTo>
                    <a:pt x="3102" y="1623"/>
                  </a:lnTo>
                  <a:lnTo>
                    <a:pt x="3102" y="1742"/>
                  </a:lnTo>
                  <a:lnTo>
                    <a:pt x="3103" y="1422"/>
                  </a:lnTo>
                  <a:lnTo>
                    <a:pt x="3105" y="1713"/>
                  </a:lnTo>
                  <a:lnTo>
                    <a:pt x="3106" y="1548"/>
                  </a:lnTo>
                  <a:lnTo>
                    <a:pt x="3108" y="1842"/>
                  </a:lnTo>
                  <a:lnTo>
                    <a:pt x="3109" y="1451"/>
                  </a:lnTo>
                  <a:lnTo>
                    <a:pt x="3110" y="1842"/>
                  </a:lnTo>
                  <a:lnTo>
                    <a:pt x="3110" y="1614"/>
                  </a:lnTo>
                  <a:lnTo>
                    <a:pt x="3111" y="1631"/>
                  </a:lnTo>
                  <a:lnTo>
                    <a:pt x="3112" y="1536"/>
                  </a:lnTo>
                  <a:lnTo>
                    <a:pt x="3114" y="1704"/>
                  </a:lnTo>
                  <a:lnTo>
                    <a:pt x="3115" y="1576"/>
                  </a:lnTo>
                  <a:lnTo>
                    <a:pt x="3116" y="1859"/>
                  </a:lnTo>
                  <a:lnTo>
                    <a:pt x="3117" y="1426"/>
                  </a:lnTo>
                  <a:lnTo>
                    <a:pt x="3118" y="1703"/>
                  </a:lnTo>
                  <a:lnTo>
                    <a:pt x="3119" y="1541"/>
                  </a:lnTo>
                  <a:lnTo>
                    <a:pt x="3119" y="1599"/>
                  </a:lnTo>
                  <a:lnTo>
                    <a:pt x="3120" y="1446"/>
                  </a:lnTo>
                  <a:lnTo>
                    <a:pt x="3122" y="1913"/>
                  </a:lnTo>
                  <a:lnTo>
                    <a:pt x="3123" y="1487"/>
                  </a:lnTo>
                  <a:lnTo>
                    <a:pt x="3124" y="1694"/>
                  </a:lnTo>
                  <a:lnTo>
                    <a:pt x="3124" y="1664"/>
                  </a:lnTo>
                  <a:lnTo>
                    <a:pt x="3126" y="1847"/>
                  </a:lnTo>
                  <a:lnTo>
                    <a:pt x="3127" y="1652"/>
                  </a:lnTo>
                  <a:lnTo>
                    <a:pt x="3129" y="1871"/>
                  </a:lnTo>
                  <a:lnTo>
                    <a:pt x="3130" y="1528"/>
                  </a:lnTo>
                  <a:lnTo>
                    <a:pt x="3131" y="1864"/>
                  </a:lnTo>
                  <a:lnTo>
                    <a:pt x="3132" y="1703"/>
                  </a:lnTo>
                  <a:lnTo>
                    <a:pt x="3133" y="1758"/>
                  </a:lnTo>
                  <a:lnTo>
                    <a:pt x="3134" y="1390"/>
                  </a:lnTo>
                  <a:lnTo>
                    <a:pt x="3135" y="1833"/>
                  </a:lnTo>
                  <a:lnTo>
                    <a:pt x="3136" y="1682"/>
                  </a:lnTo>
                  <a:lnTo>
                    <a:pt x="3136" y="1716"/>
                  </a:lnTo>
                  <a:lnTo>
                    <a:pt x="3137" y="1539"/>
                  </a:lnTo>
                  <a:lnTo>
                    <a:pt x="3138" y="1746"/>
                  </a:lnTo>
                  <a:lnTo>
                    <a:pt x="3139" y="1518"/>
                  </a:lnTo>
                  <a:lnTo>
                    <a:pt x="3141" y="1790"/>
                  </a:lnTo>
                  <a:lnTo>
                    <a:pt x="3141" y="1669"/>
                  </a:lnTo>
                  <a:lnTo>
                    <a:pt x="3143" y="1519"/>
                  </a:lnTo>
                  <a:lnTo>
                    <a:pt x="3144" y="1804"/>
                  </a:lnTo>
                  <a:lnTo>
                    <a:pt x="3144" y="1653"/>
                  </a:lnTo>
                  <a:lnTo>
                    <a:pt x="3146" y="1901"/>
                  </a:lnTo>
                  <a:lnTo>
                    <a:pt x="3148" y="1574"/>
                  </a:lnTo>
                  <a:lnTo>
                    <a:pt x="3148" y="1710"/>
                  </a:lnTo>
                  <a:lnTo>
                    <a:pt x="3149" y="1536"/>
                  </a:lnTo>
                  <a:lnTo>
                    <a:pt x="3150" y="1757"/>
                  </a:lnTo>
                  <a:lnTo>
                    <a:pt x="3151" y="1631"/>
                  </a:lnTo>
                  <a:lnTo>
                    <a:pt x="3153" y="1819"/>
                  </a:lnTo>
                  <a:lnTo>
                    <a:pt x="3154" y="1637"/>
                  </a:lnTo>
                  <a:lnTo>
                    <a:pt x="3155" y="1922"/>
                  </a:lnTo>
                  <a:lnTo>
                    <a:pt x="3156" y="1438"/>
                  </a:lnTo>
                  <a:lnTo>
                    <a:pt x="3158" y="1769"/>
                  </a:lnTo>
                  <a:lnTo>
                    <a:pt x="3159" y="1339"/>
                  </a:lnTo>
                  <a:lnTo>
                    <a:pt x="3162" y="1736"/>
                  </a:lnTo>
                  <a:lnTo>
                    <a:pt x="3164" y="1223"/>
                  </a:lnTo>
                  <a:lnTo>
                    <a:pt x="3165" y="1556"/>
                  </a:lnTo>
                  <a:lnTo>
                    <a:pt x="3166" y="1427"/>
                  </a:lnTo>
                  <a:lnTo>
                    <a:pt x="3166" y="1487"/>
                  </a:lnTo>
                  <a:lnTo>
                    <a:pt x="3167" y="1103"/>
                  </a:lnTo>
                  <a:lnTo>
                    <a:pt x="3168" y="1444"/>
                  </a:lnTo>
                  <a:lnTo>
                    <a:pt x="3169" y="1416"/>
                  </a:lnTo>
                  <a:lnTo>
                    <a:pt x="3169" y="1644"/>
                  </a:lnTo>
                  <a:lnTo>
                    <a:pt x="3171" y="1419"/>
                  </a:lnTo>
                  <a:lnTo>
                    <a:pt x="3172" y="1607"/>
                  </a:lnTo>
                  <a:lnTo>
                    <a:pt x="3172" y="1407"/>
                  </a:lnTo>
                  <a:lnTo>
                    <a:pt x="3174" y="1797"/>
                  </a:lnTo>
                  <a:lnTo>
                    <a:pt x="3176" y="1502"/>
                  </a:lnTo>
                  <a:lnTo>
                    <a:pt x="3178" y="1894"/>
                  </a:lnTo>
                  <a:lnTo>
                    <a:pt x="3179" y="1510"/>
                  </a:lnTo>
                  <a:lnTo>
                    <a:pt x="3180" y="1824"/>
                  </a:lnTo>
                  <a:lnTo>
                    <a:pt x="3181" y="1471"/>
                  </a:lnTo>
                  <a:lnTo>
                    <a:pt x="3182" y="1757"/>
                  </a:lnTo>
                  <a:lnTo>
                    <a:pt x="3184" y="1418"/>
                  </a:lnTo>
                  <a:lnTo>
                    <a:pt x="3185" y="1793"/>
                  </a:lnTo>
                  <a:lnTo>
                    <a:pt x="3186" y="1488"/>
                  </a:lnTo>
                  <a:lnTo>
                    <a:pt x="3186" y="1748"/>
                  </a:lnTo>
                  <a:lnTo>
                    <a:pt x="3187" y="1585"/>
                  </a:lnTo>
                  <a:lnTo>
                    <a:pt x="3188" y="1777"/>
                  </a:lnTo>
                  <a:lnTo>
                    <a:pt x="3189" y="1449"/>
                  </a:lnTo>
                  <a:lnTo>
                    <a:pt x="3190" y="1716"/>
                  </a:lnTo>
                  <a:lnTo>
                    <a:pt x="3192" y="1453"/>
                  </a:lnTo>
                  <a:lnTo>
                    <a:pt x="3193" y="1749"/>
                  </a:lnTo>
                  <a:lnTo>
                    <a:pt x="3193" y="1499"/>
                  </a:lnTo>
                  <a:lnTo>
                    <a:pt x="3195" y="1790"/>
                  </a:lnTo>
                  <a:lnTo>
                    <a:pt x="3196" y="1411"/>
                  </a:lnTo>
                  <a:lnTo>
                    <a:pt x="3197" y="1745"/>
                  </a:lnTo>
                  <a:lnTo>
                    <a:pt x="3198" y="1650"/>
                  </a:lnTo>
                  <a:lnTo>
                    <a:pt x="3198" y="1750"/>
                  </a:lnTo>
                  <a:lnTo>
                    <a:pt x="3199" y="1739"/>
                  </a:lnTo>
                  <a:lnTo>
                    <a:pt x="3199" y="1823"/>
                  </a:lnTo>
                  <a:lnTo>
                    <a:pt x="3200" y="1440"/>
                  </a:lnTo>
                  <a:lnTo>
                    <a:pt x="3202" y="1722"/>
                  </a:lnTo>
                  <a:lnTo>
                    <a:pt x="3203" y="1481"/>
                  </a:lnTo>
                  <a:lnTo>
                    <a:pt x="3204" y="1916"/>
                  </a:lnTo>
                  <a:lnTo>
                    <a:pt x="3205" y="1458"/>
                  </a:lnTo>
                  <a:lnTo>
                    <a:pt x="3206" y="1817"/>
                  </a:lnTo>
                  <a:lnTo>
                    <a:pt x="3207" y="1713"/>
                  </a:lnTo>
                  <a:lnTo>
                    <a:pt x="3207" y="1765"/>
                  </a:lnTo>
                  <a:lnTo>
                    <a:pt x="3209" y="1444"/>
                  </a:lnTo>
                  <a:lnTo>
                    <a:pt x="3210" y="1820"/>
                  </a:lnTo>
                  <a:lnTo>
                    <a:pt x="3211" y="1501"/>
                  </a:lnTo>
                  <a:lnTo>
                    <a:pt x="3212" y="1830"/>
                  </a:lnTo>
                  <a:lnTo>
                    <a:pt x="3213" y="1589"/>
                  </a:lnTo>
                  <a:lnTo>
                    <a:pt x="3215" y="1928"/>
                  </a:lnTo>
                  <a:lnTo>
                    <a:pt x="3216" y="1643"/>
                  </a:lnTo>
                  <a:lnTo>
                    <a:pt x="3217" y="1896"/>
                  </a:lnTo>
                  <a:lnTo>
                    <a:pt x="3218" y="1603"/>
                  </a:lnTo>
                  <a:lnTo>
                    <a:pt x="3219" y="1813"/>
                  </a:lnTo>
                  <a:lnTo>
                    <a:pt x="3220" y="1705"/>
                  </a:lnTo>
                  <a:lnTo>
                    <a:pt x="3221" y="1884"/>
                  </a:lnTo>
                  <a:lnTo>
                    <a:pt x="3223" y="1500"/>
                  </a:lnTo>
                  <a:lnTo>
                    <a:pt x="3224" y="1812"/>
                  </a:lnTo>
                  <a:lnTo>
                    <a:pt x="3225" y="1517"/>
                  </a:lnTo>
                  <a:lnTo>
                    <a:pt x="3226" y="1692"/>
                  </a:lnTo>
                  <a:lnTo>
                    <a:pt x="3226" y="1546"/>
                  </a:lnTo>
                  <a:lnTo>
                    <a:pt x="3227" y="1618"/>
                  </a:lnTo>
                  <a:lnTo>
                    <a:pt x="3228" y="1555"/>
                  </a:lnTo>
                  <a:lnTo>
                    <a:pt x="3229" y="1832"/>
                  </a:lnTo>
                  <a:lnTo>
                    <a:pt x="3230" y="1537"/>
                  </a:lnTo>
                  <a:lnTo>
                    <a:pt x="3230" y="1622"/>
                  </a:lnTo>
                  <a:lnTo>
                    <a:pt x="3231" y="1600"/>
                  </a:lnTo>
                  <a:lnTo>
                    <a:pt x="3231" y="1647"/>
                  </a:lnTo>
                  <a:lnTo>
                    <a:pt x="3233" y="1491"/>
                  </a:lnTo>
                  <a:lnTo>
                    <a:pt x="3234" y="1838"/>
                  </a:lnTo>
                  <a:lnTo>
                    <a:pt x="3234" y="1634"/>
                  </a:lnTo>
                  <a:lnTo>
                    <a:pt x="3235" y="1708"/>
                  </a:lnTo>
                  <a:lnTo>
                    <a:pt x="3236" y="1599"/>
                  </a:lnTo>
                  <a:lnTo>
                    <a:pt x="3237" y="2039"/>
                  </a:lnTo>
                  <a:lnTo>
                    <a:pt x="3237" y="1680"/>
                  </a:lnTo>
                  <a:lnTo>
                    <a:pt x="3238" y="1788"/>
                  </a:lnTo>
                  <a:lnTo>
                    <a:pt x="3239" y="1648"/>
                  </a:lnTo>
                  <a:lnTo>
                    <a:pt x="3240" y="1804"/>
                  </a:lnTo>
                  <a:lnTo>
                    <a:pt x="3242" y="1611"/>
                  </a:lnTo>
                  <a:lnTo>
                    <a:pt x="3242" y="1783"/>
                  </a:lnTo>
                  <a:lnTo>
                    <a:pt x="3243" y="1552"/>
                  </a:lnTo>
                  <a:lnTo>
                    <a:pt x="3244" y="1808"/>
                  </a:lnTo>
                  <a:lnTo>
                    <a:pt x="3246" y="1440"/>
                  </a:lnTo>
                  <a:lnTo>
                    <a:pt x="3247" y="1980"/>
                  </a:lnTo>
                  <a:lnTo>
                    <a:pt x="3248" y="1608"/>
                  </a:lnTo>
                  <a:lnTo>
                    <a:pt x="3249" y="1778"/>
                  </a:lnTo>
                  <a:lnTo>
                    <a:pt x="3249" y="1591"/>
                  </a:lnTo>
                  <a:lnTo>
                    <a:pt x="3251" y="1791"/>
                  </a:lnTo>
                  <a:lnTo>
                    <a:pt x="3252" y="1676"/>
                  </a:lnTo>
                  <a:lnTo>
                    <a:pt x="3252" y="1794"/>
                  </a:lnTo>
                  <a:lnTo>
                    <a:pt x="3253" y="1736"/>
                  </a:lnTo>
                  <a:lnTo>
                    <a:pt x="3253" y="1809"/>
                  </a:lnTo>
                  <a:lnTo>
                    <a:pt x="3254" y="1493"/>
                  </a:lnTo>
                  <a:lnTo>
                    <a:pt x="3255" y="1823"/>
                  </a:lnTo>
                  <a:lnTo>
                    <a:pt x="3256" y="1425"/>
                  </a:lnTo>
                  <a:lnTo>
                    <a:pt x="3258" y="1735"/>
                  </a:lnTo>
                  <a:lnTo>
                    <a:pt x="3258" y="1581"/>
                  </a:lnTo>
                  <a:lnTo>
                    <a:pt x="3259" y="2032"/>
                  </a:lnTo>
                  <a:lnTo>
                    <a:pt x="3260" y="1757"/>
                  </a:lnTo>
                  <a:lnTo>
                    <a:pt x="3261" y="1883"/>
                  </a:lnTo>
                  <a:lnTo>
                    <a:pt x="3261" y="1822"/>
                  </a:lnTo>
                  <a:lnTo>
                    <a:pt x="3262" y="1992"/>
                  </a:lnTo>
                  <a:lnTo>
                    <a:pt x="3263" y="1487"/>
                  </a:lnTo>
                  <a:lnTo>
                    <a:pt x="3264" y="1694"/>
                  </a:lnTo>
                  <a:lnTo>
                    <a:pt x="3266" y="1559"/>
                  </a:lnTo>
                  <a:lnTo>
                    <a:pt x="3267" y="1731"/>
                  </a:lnTo>
                  <a:lnTo>
                    <a:pt x="3267" y="1539"/>
                  </a:lnTo>
                  <a:lnTo>
                    <a:pt x="3268" y="1705"/>
                  </a:lnTo>
                  <a:lnTo>
                    <a:pt x="3269" y="1672"/>
                  </a:lnTo>
                  <a:lnTo>
                    <a:pt x="3270" y="1786"/>
                  </a:lnTo>
                  <a:lnTo>
                    <a:pt x="3271" y="1439"/>
                  </a:lnTo>
                  <a:lnTo>
                    <a:pt x="3272" y="1900"/>
                  </a:lnTo>
                  <a:lnTo>
                    <a:pt x="3273" y="1751"/>
                  </a:lnTo>
                  <a:lnTo>
                    <a:pt x="3274" y="1944"/>
                  </a:lnTo>
                  <a:lnTo>
                    <a:pt x="3274" y="1744"/>
                  </a:lnTo>
                  <a:lnTo>
                    <a:pt x="3275" y="1762"/>
                  </a:lnTo>
                  <a:lnTo>
                    <a:pt x="3276" y="1453"/>
                  </a:lnTo>
                  <a:lnTo>
                    <a:pt x="3277" y="1688"/>
                  </a:lnTo>
                  <a:lnTo>
                    <a:pt x="3277" y="1608"/>
                  </a:lnTo>
                  <a:lnTo>
                    <a:pt x="3278" y="1726"/>
                  </a:lnTo>
                  <a:lnTo>
                    <a:pt x="3279" y="1559"/>
                  </a:lnTo>
                  <a:lnTo>
                    <a:pt x="3281" y="1916"/>
                  </a:lnTo>
                  <a:lnTo>
                    <a:pt x="3283" y="1736"/>
                  </a:lnTo>
                  <a:lnTo>
                    <a:pt x="3283" y="1771"/>
                  </a:lnTo>
                  <a:lnTo>
                    <a:pt x="3284" y="1616"/>
                  </a:lnTo>
                  <a:lnTo>
                    <a:pt x="3286" y="1846"/>
                  </a:lnTo>
                  <a:lnTo>
                    <a:pt x="3287" y="1571"/>
                  </a:lnTo>
                  <a:lnTo>
                    <a:pt x="3288" y="1823"/>
                  </a:lnTo>
                  <a:lnTo>
                    <a:pt x="3288" y="1720"/>
                  </a:lnTo>
                  <a:lnTo>
                    <a:pt x="3290" y="1887"/>
                  </a:lnTo>
                  <a:lnTo>
                    <a:pt x="3291" y="1366"/>
                  </a:lnTo>
                  <a:lnTo>
                    <a:pt x="3292" y="1892"/>
                  </a:lnTo>
                  <a:lnTo>
                    <a:pt x="3293" y="1777"/>
                  </a:lnTo>
                  <a:lnTo>
                    <a:pt x="3294" y="1900"/>
                  </a:lnTo>
                  <a:lnTo>
                    <a:pt x="3295" y="1641"/>
                  </a:lnTo>
                  <a:lnTo>
                    <a:pt x="3296" y="2000"/>
                  </a:lnTo>
                  <a:lnTo>
                    <a:pt x="3297" y="1696"/>
                  </a:lnTo>
                  <a:lnTo>
                    <a:pt x="3298" y="1895"/>
                  </a:lnTo>
                  <a:lnTo>
                    <a:pt x="3300" y="1458"/>
                  </a:lnTo>
                  <a:lnTo>
                    <a:pt x="3301" y="1716"/>
                  </a:lnTo>
                  <a:lnTo>
                    <a:pt x="3302" y="1577"/>
                  </a:lnTo>
                  <a:lnTo>
                    <a:pt x="3302" y="1759"/>
                  </a:lnTo>
                  <a:lnTo>
                    <a:pt x="3303" y="1476"/>
                  </a:lnTo>
                  <a:lnTo>
                    <a:pt x="3304" y="1772"/>
                  </a:lnTo>
                  <a:lnTo>
                    <a:pt x="3305" y="1708"/>
                  </a:lnTo>
                  <a:lnTo>
                    <a:pt x="3306" y="1808"/>
                  </a:lnTo>
                  <a:lnTo>
                    <a:pt x="3306" y="1716"/>
                  </a:lnTo>
                  <a:lnTo>
                    <a:pt x="3307" y="1720"/>
                  </a:lnTo>
                  <a:lnTo>
                    <a:pt x="3307" y="1445"/>
                  </a:lnTo>
                  <a:lnTo>
                    <a:pt x="3308" y="1847"/>
                  </a:lnTo>
                  <a:lnTo>
                    <a:pt x="3309" y="1634"/>
                  </a:lnTo>
                  <a:lnTo>
                    <a:pt x="3310" y="1704"/>
                  </a:lnTo>
                  <a:lnTo>
                    <a:pt x="3310" y="1642"/>
                  </a:lnTo>
                  <a:lnTo>
                    <a:pt x="3312" y="1825"/>
                  </a:lnTo>
                  <a:lnTo>
                    <a:pt x="3313" y="1787"/>
                  </a:lnTo>
                  <a:lnTo>
                    <a:pt x="3313" y="1855"/>
                  </a:lnTo>
                  <a:lnTo>
                    <a:pt x="3315" y="1510"/>
                  </a:lnTo>
                  <a:lnTo>
                    <a:pt x="3315" y="1669"/>
                  </a:lnTo>
                  <a:lnTo>
                    <a:pt x="3316" y="1421"/>
                  </a:lnTo>
                  <a:lnTo>
                    <a:pt x="3318" y="1716"/>
                  </a:lnTo>
                  <a:lnTo>
                    <a:pt x="3318" y="1672"/>
                  </a:lnTo>
                  <a:lnTo>
                    <a:pt x="3319" y="1818"/>
                  </a:lnTo>
                  <a:lnTo>
                    <a:pt x="3320" y="1518"/>
                  </a:lnTo>
                  <a:lnTo>
                    <a:pt x="3321" y="1718"/>
                  </a:lnTo>
                  <a:lnTo>
                    <a:pt x="3322" y="1646"/>
                  </a:lnTo>
                  <a:lnTo>
                    <a:pt x="3323" y="1974"/>
                  </a:lnTo>
                  <a:lnTo>
                    <a:pt x="3324" y="1536"/>
                  </a:lnTo>
                  <a:lnTo>
                    <a:pt x="3325" y="1873"/>
                  </a:lnTo>
                  <a:lnTo>
                    <a:pt x="3326" y="1532"/>
                  </a:lnTo>
                  <a:lnTo>
                    <a:pt x="3327" y="1742"/>
                  </a:lnTo>
                  <a:lnTo>
                    <a:pt x="3328" y="1550"/>
                  </a:lnTo>
                  <a:lnTo>
                    <a:pt x="3329" y="1762"/>
                  </a:lnTo>
                  <a:lnTo>
                    <a:pt x="3330" y="1556"/>
                  </a:lnTo>
                  <a:lnTo>
                    <a:pt x="3330" y="1901"/>
                  </a:lnTo>
                  <a:lnTo>
                    <a:pt x="3332" y="1480"/>
                  </a:lnTo>
                  <a:lnTo>
                    <a:pt x="3333" y="2017"/>
                  </a:lnTo>
                  <a:lnTo>
                    <a:pt x="3334" y="1498"/>
                  </a:lnTo>
                  <a:lnTo>
                    <a:pt x="3334" y="1757"/>
                  </a:lnTo>
                  <a:lnTo>
                    <a:pt x="3336" y="1631"/>
                  </a:lnTo>
                  <a:lnTo>
                    <a:pt x="3337" y="1774"/>
                  </a:lnTo>
                  <a:lnTo>
                    <a:pt x="3337" y="1736"/>
                  </a:lnTo>
                  <a:lnTo>
                    <a:pt x="3338" y="1809"/>
                  </a:lnTo>
                  <a:lnTo>
                    <a:pt x="3339" y="1599"/>
                  </a:lnTo>
                  <a:lnTo>
                    <a:pt x="3339" y="1807"/>
                  </a:lnTo>
                  <a:lnTo>
                    <a:pt x="3340" y="1657"/>
                  </a:lnTo>
                  <a:lnTo>
                    <a:pt x="3341" y="1979"/>
                  </a:lnTo>
                  <a:lnTo>
                    <a:pt x="3342" y="1759"/>
                  </a:lnTo>
                  <a:lnTo>
                    <a:pt x="3343" y="1786"/>
                  </a:lnTo>
                  <a:lnTo>
                    <a:pt x="3344" y="1629"/>
                  </a:lnTo>
                  <a:lnTo>
                    <a:pt x="3344" y="1735"/>
                  </a:lnTo>
                  <a:lnTo>
                    <a:pt x="3345" y="1698"/>
                  </a:lnTo>
                  <a:lnTo>
                    <a:pt x="3345" y="1828"/>
                  </a:lnTo>
                  <a:lnTo>
                    <a:pt x="3347" y="1564"/>
                  </a:lnTo>
                  <a:lnTo>
                    <a:pt x="3347" y="1706"/>
                  </a:lnTo>
                  <a:lnTo>
                    <a:pt x="3348" y="1611"/>
                  </a:lnTo>
                  <a:lnTo>
                    <a:pt x="3349" y="1714"/>
                  </a:lnTo>
                  <a:lnTo>
                    <a:pt x="3350" y="1491"/>
                  </a:lnTo>
                  <a:lnTo>
                    <a:pt x="3352" y="1775"/>
                  </a:lnTo>
                  <a:lnTo>
                    <a:pt x="3353" y="1554"/>
                  </a:lnTo>
                  <a:lnTo>
                    <a:pt x="3354" y="1920"/>
                  </a:lnTo>
                  <a:lnTo>
                    <a:pt x="3355" y="1572"/>
                  </a:lnTo>
                  <a:lnTo>
                    <a:pt x="3356" y="1751"/>
                  </a:lnTo>
                  <a:lnTo>
                    <a:pt x="3356" y="1627"/>
                  </a:lnTo>
                  <a:lnTo>
                    <a:pt x="3357" y="1646"/>
                  </a:lnTo>
                  <a:lnTo>
                    <a:pt x="3358" y="1489"/>
                  </a:lnTo>
                  <a:lnTo>
                    <a:pt x="3358" y="1766"/>
                  </a:lnTo>
                  <a:lnTo>
                    <a:pt x="3359" y="1487"/>
                  </a:lnTo>
                  <a:lnTo>
                    <a:pt x="3360" y="1740"/>
                  </a:lnTo>
                  <a:lnTo>
                    <a:pt x="3361" y="1700"/>
                  </a:lnTo>
                  <a:lnTo>
                    <a:pt x="3361" y="1770"/>
                  </a:lnTo>
                  <a:lnTo>
                    <a:pt x="3362" y="1747"/>
                  </a:lnTo>
                  <a:lnTo>
                    <a:pt x="3363" y="2069"/>
                  </a:lnTo>
                  <a:lnTo>
                    <a:pt x="3364" y="1760"/>
                  </a:lnTo>
                  <a:lnTo>
                    <a:pt x="3365" y="1929"/>
                  </a:lnTo>
                  <a:lnTo>
                    <a:pt x="3367" y="1547"/>
                  </a:lnTo>
                  <a:lnTo>
                    <a:pt x="3367" y="1732"/>
                  </a:lnTo>
                  <a:lnTo>
                    <a:pt x="3368" y="1463"/>
                  </a:lnTo>
                  <a:lnTo>
                    <a:pt x="3369" y="1694"/>
                  </a:lnTo>
                  <a:lnTo>
                    <a:pt x="3370" y="1679"/>
                  </a:lnTo>
                  <a:lnTo>
                    <a:pt x="3370" y="1798"/>
                  </a:lnTo>
                  <a:lnTo>
                    <a:pt x="3371" y="1668"/>
                  </a:lnTo>
                  <a:lnTo>
                    <a:pt x="3372" y="1814"/>
                  </a:lnTo>
                  <a:lnTo>
                    <a:pt x="3373" y="1615"/>
                  </a:lnTo>
                  <a:lnTo>
                    <a:pt x="3375" y="1842"/>
                  </a:lnTo>
                  <a:lnTo>
                    <a:pt x="3376" y="1877"/>
                  </a:lnTo>
                  <a:lnTo>
                    <a:pt x="3377" y="1645"/>
                  </a:lnTo>
                  <a:lnTo>
                    <a:pt x="3378" y="1752"/>
                  </a:lnTo>
                  <a:lnTo>
                    <a:pt x="3379" y="1516"/>
                  </a:lnTo>
                  <a:lnTo>
                    <a:pt x="3381" y="1794"/>
                  </a:lnTo>
                  <a:lnTo>
                    <a:pt x="3381" y="1614"/>
                  </a:lnTo>
                  <a:lnTo>
                    <a:pt x="3382" y="1744"/>
                  </a:lnTo>
                  <a:lnTo>
                    <a:pt x="3383" y="1631"/>
                  </a:lnTo>
                  <a:lnTo>
                    <a:pt x="3384" y="1841"/>
                  </a:lnTo>
                  <a:lnTo>
                    <a:pt x="3385" y="1425"/>
                  </a:lnTo>
                  <a:lnTo>
                    <a:pt x="3386" y="1691"/>
                  </a:lnTo>
                  <a:lnTo>
                    <a:pt x="3388" y="1454"/>
                  </a:lnTo>
                  <a:lnTo>
                    <a:pt x="3388" y="1808"/>
                  </a:lnTo>
                  <a:lnTo>
                    <a:pt x="3389" y="1394"/>
                  </a:lnTo>
                  <a:lnTo>
                    <a:pt x="3390" y="1603"/>
                  </a:lnTo>
                  <a:lnTo>
                    <a:pt x="3391" y="1419"/>
                  </a:lnTo>
                  <a:lnTo>
                    <a:pt x="3393" y="1718"/>
                  </a:lnTo>
                  <a:lnTo>
                    <a:pt x="3394" y="1665"/>
                  </a:lnTo>
                  <a:lnTo>
                    <a:pt x="3394" y="1815"/>
                  </a:lnTo>
                  <a:lnTo>
                    <a:pt x="3396" y="1283"/>
                  </a:lnTo>
                  <a:lnTo>
                    <a:pt x="3398" y="1639"/>
                  </a:lnTo>
                  <a:lnTo>
                    <a:pt x="3398" y="1505"/>
                  </a:lnTo>
                  <a:lnTo>
                    <a:pt x="3399" y="1787"/>
                  </a:lnTo>
                  <a:lnTo>
                    <a:pt x="3400" y="1760"/>
                  </a:lnTo>
                  <a:lnTo>
                    <a:pt x="3400" y="2069"/>
                  </a:lnTo>
                  <a:lnTo>
                    <a:pt x="3401" y="1696"/>
                  </a:lnTo>
                  <a:lnTo>
                    <a:pt x="3402" y="1798"/>
                  </a:lnTo>
                  <a:lnTo>
                    <a:pt x="3402" y="1708"/>
                  </a:lnTo>
                  <a:lnTo>
                    <a:pt x="3404" y="1925"/>
                  </a:lnTo>
                  <a:lnTo>
                    <a:pt x="3405" y="1526"/>
                  </a:lnTo>
                  <a:lnTo>
                    <a:pt x="3406" y="2049"/>
                  </a:lnTo>
                  <a:lnTo>
                    <a:pt x="3408" y="1598"/>
                  </a:lnTo>
                  <a:lnTo>
                    <a:pt x="3408" y="1706"/>
                  </a:lnTo>
                  <a:lnTo>
                    <a:pt x="3410" y="1485"/>
                  </a:lnTo>
                  <a:lnTo>
                    <a:pt x="3411" y="1894"/>
                  </a:lnTo>
                  <a:lnTo>
                    <a:pt x="3412" y="1594"/>
                  </a:lnTo>
                  <a:lnTo>
                    <a:pt x="3413" y="1782"/>
                  </a:lnTo>
                  <a:lnTo>
                    <a:pt x="3414" y="1561"/>
                  </a:lnTo>
                  <a:lnTo>
                    <a:pt x="3415" y="1714"/>
                  </a:lnTo>
                  <a:lnTo>
                    <a:pt x="3416" y="1612"/>
                  </a:lnTo>
                  <a:lnTo>
                    <a:pt x="3417" y="1718"/>
                  </a:lnTo>
                  <a:lnTo>
                    <a:pt x="3417" y="1664"/>
                  </a:lnTo>
                  <a:lnTo>
                    <a:pt x="3419" y="1716"/>
                  </a:lnTo>
                  <a:lnTo>
                    <a:pt x="3419" y="1625"/>
                  </a:lnTo>
                  <a:lnTo>
                    <a:pt x="3420" y="1912"/>
                  </a:lnTo>
                  <a:lnTo>
                    <a:pt x="3421" y="1565"/>
                  </a:lnTo>
                  <a:lnTo>
                    <a:pt x="3423" y="1804"/>
                  </a:lnTo>
                  <a:lnTo>
                    <a:pt x="3424" y="1548"/>
                  </a:lnTo>
                  <a:lnTo>
                    <a:pt x="3425" y="1724"/>
                  </a:lnTo>
                  <a:lnTo>
                    <a:pt x="3426" y="1593"/>
                  </a:lnTo>
                  <a:lnTo>
                    <a:pt x="3426" y="1672"/>
                  </a:lnTo>
                  <a:lnTo>
                    <a:pt x="3427" y="1592"/>
                  </a:lnTo>
                  <a:lnTo>
                    <a:pt x="3427" y="1735"/>
                  </a:lnTo>
                  <a:lnTo>
                    <a:pt x="3428" y="1468"/>
                  </a:lnTo>
                  <a:lnTo>
                    <a:pt x="3430" y="1878"/>
                  </a:lnTo>
                  <a:lnTo>
                    <a:pt x="3431" y="1742"/>
                  </a:lnTo>
                  <a:lnTo>
                    <a:pt x="3432" y="1619"/>
                  </a:lnTo>
                  <a:lnTo>
                    <a:pt x="3433" y="1736"/>
                  </a:lnTo>
                  <a:lnTo>
                    <a:pt x="3434" y="1713"/>
                  </a:lnTo>
                  <a:lnTo>
                    <a:pt x="3435" y="1852"/>
                  </a:lnTo>
                  <a:lnTo>
                    <a:pt x="3437" y="1589"/>
                  </a:lnTo>
                  <a:lnTo>
                    <a:pt x="3439" y="1948"/>
                  </a:lnTo>
                  <a:lnTo>
                    <a:pt x="3440" y="1493"/>
                  </a:lnTo>
                  <a:lnTo>
                    <a:pt x="3441" y="1722"/>
                  </a:lnTo>
                  <a:lnTo>
                    <a:pt x="3442" y="1569"/>
                  </a:lnTo>
                  <a:lnTo>
                    <a:pt x="3443" y="1723"/>
                  </a:lnTo>
                  <a:lnTo>
                    <a:pt x="3444" y="1559"/>
                  </a:lnTo>
                  <a:lnTo>
                    <a:pt x="3445" y="1621"/>
                  </a:lnTo>
                  <a:lnTo>
                    <a:pt x="3446" y="1444"/>
                  </a:lnTo>
                  <a:lnTo>
                    <a:pt x="3447" y="1564"/>
                  </a:lnTo>
                  <a:lnTo>
                    <a:pt x="3448" y="1546"/>
                  </a:lnTo>
                  <a:lnTo>
                    <a:pt x="3449" y="1793"/>
                  </a:lnTo>
                  <a:lnTo>
                    <a:pt x="3450" y="1549"/>
                  </a:lnTo>
                  <a:lnTo>
                    <a:pt x="3451" y="1748"/>
                  </a:lnTo>
                  <a:lnTo>
                    <a:pt x="3451" y="1624"/>
                  </a:lnTo>
                  <a:lnTo>
                    <a:pt x="3452" y="1650"/>
                  </a:lnTo>
                  <a:lnTo>
                    <a:pt x="3452" y="1521"/>
                  </a:lnTo>
                  <a:lnTo>
                    <a:pt x="3453" y="1658"/>
                  </a:lnTo>
                  <a:lnTo>
                    <a:pt x="3454" y="1510"/>
                  </a:lnTo>
                  <a:lnTo>
                    <a:pt x="3454" y="1701"/>
                  </a:lnTo>
                  <a:lnTo>
                    <a:pt x="3455" y="1531"/>
                  </a:lnTo>
                  <a:lnTo>
                    <a:pt x="3456" y="1575"/>
                  </a:lnTo>
                  <a:lnTo>
                    <a:pt x="3456" y="1412"/>
                  </a:lnTo>
                  <a:lnTo>
                    <a:pt x="3458" y="1644"/>
                  </a:lnTo>
                  <a:lnTo>
                    <a:pt x="3458" y="1544"/>
                  </a:lnTo>
                  <a:lnTo>
                    <a:pt x="3459" y="1649"/>
                  </a:lnTo>
                  <a:lnTo>
                    <a:pt x="3460" y="1642"/>
                  </a:lnTo>
                  <a:lnTo>
                    <a:pt x="3460" y="1722"/>
                  </a:lnTo>
                  <a:lnTo>
                    <a:pt x="3461" y="1586"/>
                  </a:lnTo>
                  <a:lnTo>
                    <a:pt x="3462" y="1729"/>
                  </a:lnTo>
                  <a:lnTo>
                    <a:pt x="3463" y="1550"/>
                  </a:lnTo>
                  <a:lnTo>
                    <a:pt x="3465" y="1947"/>
                  </a:lnTo>
                  <a:lnTo>
                    <a:pt x="3466" y="1483"/>
                  </a:lnTo>
                  <a:lnTo>
                    <a:pt x="3467" y="1893"/>
                  </a:lnTo>
                  <a:lnTo>
                    <a:pt x="3468" y="1472"/>
                  </a:lnTo>
                  <a:lnTo>
                    <a:pt x="3469" y="1834"/>
                  </a:lnTo>
                  <a:lnTo>
                    <a:pt x="3470" y="1492"/>
                  </a:lnTo>
                  <a:lnTo>
                    <a:pt x="3471" y="1849"/>
                  </a:lnTo>
                  <a:lnTo>
                    <a:pt x="3473" y="1608"/>
                  </a:lnTo>
                  <a:lnTo>
                    <a:pt x="3473" y="1758"/>
                  </a:lnTo>
                  <a:lnTo>
                    <a:pt x="3474" y="1576"/>
                  </a:lnTo>
                  <a:lnTo>
                    <a:pt x="3475" y="1696"/>
                  </a:lnTo>
                  <a:lnTo>
                    <a:pt x="3475" y="1586"/>
                  </a:lnTo>
                  <a:lnTo>
                    <a:pt x="3476" y="1642"/>
                  </a:lnTo>
                  <a:lnTo>
                    <a:pt x="3477" y="1508"/>
                  </a:lnTo>
                  <a:lnTo>
                    <a:pt x="3478" y="1782"/>
                  </a:lnTo>
                  <a:lnTo>
                    <a:pt x="3478" y="1640"/>
                  </a:lnTo>
                  <a:lnTo>
                    <a:pt x="3479" y="1754"/>
                  </a:lnTo>
                  <a:lnTo>
                    <a:pt x="3481" y="1613"/>
                  </a:lnTo>
                  <a:lnTo>
                    <a:pt x="3482" y="1622"/>
                  </a:lnTo>
                  <a:lnTo>
                    <a:pt x="3482" y="1455"/>
                  </a:lnTo>
                  <a:lnTo>
                    <a:pt x="3484" y="1722"/>
                  </a:lnTo>
                  <a:lnTo>
                    <a:pt x="3485" y="1567"/>
                  </a:lnTo>
                  <a:lnTo>
                    <a:pt x="3486" y="1779"/>
                  </a:lnTo>
                  <a:lnTo>
                    <a:pt x="3487" y="1677"/>
                  </a:lnTo>
                  <a:lnTo>
                    <a:pt x="3488" y="1824"/>
                  </a:lnTo>
                  <a:lnTo>
                    <a:pt x="3489" y="1497"/>
                  </a:lnTo>
                  <a:lnTo>
                    <a:pt x="3490" y="1638"/>
                  </a:lnTo>
                  <a:lnTo>
                    <a:pt x="3490" y="1589"/>
                  </a:lnTo>
                  <a:lnTo>
                    <a:pt x="3491" y="1696"/>
                  </a:lnTo>
                  <a:lnTo>
                    <a:pt x="3491" y="1612"/>
                  </a:lnTo>
                  <a:lnTo>
                    <a:pt x="3492" y="1892"/>
                  </a:lnTo>
                  <a:lnTo>
                    <a:pt x="3493" y="1415"/>
                  </a:lnTo>
                  <a:lnTo>
                    <a:pt x="3494" y="1927"/>
                  </a:lnTo>
                  <a:lnTo>
                    <a:pt x="3496" y="1577"/>
                  </a:lnTo>
                  <a:lnTo>
                    <a:pt x="3497" y="1943"/>
                  </a:lnTo>
                  <a:lnTo>
                    <a:pt x="3498" y="1739"/>
                  </a:lnTo>
                  <a:lnTo>
                    <a:pt x="3500" y="1839"/>
                  </a:lnTo>
                  <a:lnTo>
                    <a:pt x="3500" y="1739"/>
                  </a:lnTo>
                  <a:lnTo>
                    <a:pt x="3501" y="1828"/>
                  </a:lnTo>
                  <a:lnTo>
                    <a:pt x="3502" y="1606"/>
                  </a:lnTo>
                  <a:lnTo>
                    <a:pt x="3504" y="1909"/>
                  </a:lnTo>
                  <a:lnTo>
                    <a:pt x="3505" y="1571"/>
                  </a:lnTo>
                  <a:lnTo>
                    <a:pt x="3506" y="1837"/>
                  </a:lnTo>
                  <a:lnTo>
                    <a:pt x="3506" y="1722"/>
                  </a:lnTo>
                  <a:lnTo>
                    <a:pt x="3507" y="1661"/>
                  </a:lnTo>
                  <a:lnTo>
                    <a:pt x="3508" y="1719"/>
                  </a:lnTo>
                  <a:lnTo>
                    <a:pt x="3509" y="1555"/>
                  </a:lnTo>
                  <a:lnTo>
                    <a:pt x="3510" y="1804"/>
                  </a:lnTo>
                  <a:lnTo>
                    <a:pt x="3510" y="1672"/>
                  </a:lnTo>
                  <a:lnTo>
                    <a:pt x="3512" y="1758"/>
                  </a:lnTo>
                  <a:lnTo>
                    <a:pt x="3513" y="1569"/>
                  </a:lnTo>
                  <a:lnTo>
                    <a:pt x="3514" y="2068"/>
                  </a:lnTo>
                  <a:lnTo>
                    <a:pt x="3515" y="1660"/>
                  </a:lnTo>
                  <a:lnTo>
                    <a:pt x="3517" y="1762"/>
                  </a:lnTo>
                  <a:lnTo>
                    <a:pt x="3518" y="1546"/>
                  </a:lnTo>
                  <a:lnTo>
                    <a:pt x="3519" y="1702"/>
                  </a:lnTo>
                  <a:lnTo>
                    <a:pt x="3519" y="1421"/>
                  </a:lnTo>
                  <a:lnTo>
                    <a:pt x="3521" y="1882"/>
                  </a:lnTo>
                  <a:lnTo>
                    <a:pt x="3522" y="1802"/>
                  </a:lnTo>
                  <a:lnTo>
                    <a:pt x="3523" y="1613"/>
                  </a:lnTo>
                  <a:lnTo>
                    <a:pt x="3524" y="1767"/>
                  </a:lnTo>
                  <a:lnTo>
                    <a:pt x="3525" y="1695"/>
                  </a:lnTo>
                  <a:lnTo>
                    <a:pt x="3526" y="1738"/>
                  </a:lnTo>
                  <a:lnTo>
                    <a:pt x="3527" y="1497"/>
                  </a:lnTo>
                  <a:lnTo>
                    <a:pt x="3528" y="1698"/>
                  </a:lnTo>
                  <a:lnTo>
                    <a:pt x="3529" y="1610"/>
                  </a:lnTo>
                  <a:lnTo>
                    <a:pt x="3530" y="1809"/>
                  </a:lnTo>
                  <a:lnTo>
                    <a:pt x="3530" y="1705"/>
                  </a:lnTo>
                  <a:lnTo>
                    <a:pt x="3531" y="1737"/>
                  </a:lnTo>
                  <a:lnTo>
                    <a:pt x="3532" y="1495"/>
                  </a:lnTo>
                  <a:lnTo>
                    <a:pt x="3533" y="1720"/>
                  </a:lnTo>
                  <a:lnTo>
                    <a:pt x="3534" y="1700"/>
                  </a:lnTo>
                  <a:lnTo>
                    <a:pt x="3534" y="1840"/>
                  </a:lnTo>
                  <a:lnTo>
                    <a:pt x="3535" y="1593"/>
                  </a:lnTo>
                  <a:lnTo>
                    <a:pt x="3536" y="1902"/>
                  </a:lnTo>
                  <a:lnTo>
                    <a:pt x="3538" y="1441"/>
                  </a:lnTo>
                  <a:lnTo>
                    <a:pt x="3538" y="1731"/>
                  </a:lnTo>
                  <a:lnTo>
                    <a:pt x="3539" y="1410"/>
                  </a:lnTo>
                  <a:lnTo>
                    <a:pt x="3540" y="1827"/>
                  </a:lnTo>
                  <a:lnTo>
                    <a:pt x="3541" y="1717"/>
                  </a:lnTo>
                  <a:lnTo>
                    <a:pt x="3542" y="1797"/>
                  </a:lnTo>
                  <a:lnTo>
                    <a:pt x="3542" y="1545"/>
                  </a:lnTo>
                  <a:lnTo>
                    <a:pt x="3544" y="1721"/>
                  </a:lnTo>
                  <a:lnTo>
                    <a:pt x="3546" y="1504"/>
                  </a:lnTo>
                  <a:lnTo>
                    <a:pt x="3547" y="1735"/>
                  </a:lnTo>
                  <a:lnTo>
                    <a:pt x="3548" y="1591"/>
                  </a:lnTo>
                  <a:lnTo>
                    <a:pt x="3548" y="1857"/>
                  </a:lnTo>
                  <a:lnTo>
                    <a:pt x="3550" y="1501"/>
                  </a:lnTo>
                  <a:lnTo>
                    <a:pt x="3551" y="1628"/>
                  </a:lnTo>
                  <a:lnTo>
                    <a:pt x="3552" y="1595"/>
                  </a:lnTo>
                  <a:lnTo>
                    <a:pt x="3553" y="1800"/>
                  </a:lnTo>
                  <a:lnTo>
                    <a:pt x="3554" y="1584"/>
                  </a:lnTo>
                  <a:lnTo>
                    <a:pt x="3554" y="1733"/>
                  </a:lnTo>
                  <a:lnTo>
                    <a:pt x="3555" y="1682"/>
                  </a:lnTo>
                  <a:lnTo>
                    <a:pt x="3556" y="1826"/>
                  </a:lnTo>
                  <a:lnTo>
                    <a:pt x="3557" y="1537"/>
                  </a:lnTo>
                  <a:lnTo>
                    <a:pt x="3558" y="1831"/>
                  </a:lnTo>
                  <a:lnTo>
                    <a:pt x="3559" y="1548"/>
                  </a:lnTo>
                  <a:lnTo>
                    <a:pt x="3560" y="1866"/>
                  </a:lnTo>
                  <a:lnTo>
                    <a:pt x="3561" y="1442"/>
                  </a:lnTo>
                  <a:lnTo>
                    <a:pt x="3563" y="1842"/>
                  </a:lnTo>
                  <a:lnTo>
                    <a:pt x="3563" y="1709"/>
                  </a:lnTo>
                  <a:lnTo>
                    <a:pt x="3564" y="1738"/>
                  </a:lnTo>
                  <a:lnTo>
                    <a:pt x="3566" y="1470"/>
                  </a:lnTo>
                  <a:lnTo>
                    <a:pt x="3567" y="1961"/>
                  </a:lnTo>
                  <a:lnTo>
                    <a:pt x="3568" y="1358"/>
                  </a:lnTo>
                  <a:lnTo>
                    <a:pt x="3569" y="1795"/>
                  </a:lnTo>
                  <a:lnTo>
                    <a:pt x="3570" y="1421"/>
                  </a:lnTo>
                  <a:lnTo>
                    <a:pt x="3571" y="1746"/>
                  </a:lnTo>
                  <a:lnTo>
                    <a:pt x="3571" y="1721"/>
                  </a:lnTo>
                  <a:lnTo>
                    <a:pt x="3572" y="1927"/>
                  </a:lnTo>
                  <a:lnTo>
                    <a:pt x="3573" y="1772"/>
                  </a:lnTo>
                  <a:lnTo>
                    <a:pt x="3574" y="1776"/>
                  </a:lnTo>
                  <a:lnTo>
                    <a:pt x="3574" y="1714"/>
                  </a:lnTo>
                  <a:lnTo>
                    <a:pt x="3575" y="1826"/>
                  </a:lnTo>
                  <a:lnTo>
                    <a:pt x="3576" y="1503"/>
                  </a:lnTo>
                  <a:lnTo>
                    <a:pt x="3578" y="1883"/>
                  </a:lnTo>
                  <a:lnTo>
                    <a:pt x="3579" y="1484"/>
                  </a:lnTo>
                  <a:lnTo>
                    <a:pt x="3582" y="1891"/>
                  </a:lnTo>
                  <a:lnTo>
                    <a:pt x="3583" y="1518"/>
                  </a:lnTo>
                  <a:lnTo>
                    <a:pt x="3584" y="1812"/>
                  </a:lnTo>
                  <a:lnTo>
                    <a:pt x="3585" y="1570"/>
                  </a:lnTo>
                  <a:lnTo>
                    <a:pt x="3585" y="1661"/>
                  </a:lnTo>
                  <a:lnTo>
                    <a:pt x="3587" y="1458"/>
                  </a:lnTo>
                  <a:lnTo>
                    <a:pt x="3588" y="1937"/>
                  </a:lnTo>
                  <a:lnTo>
                    <a:pt x="3589" y="1644"/>
                  </a:lnTo>
                  <a:lnTo>
                    <a:pt x="3590" y="1775"/>
                  </a:lnTo>
                  <a:lnTo>
                    <a:pt x="3590" y="1649"/>
                  </a:lnTo>
                  <a:lnTo>
                    <a:pt x="3591" y="1743"/>
                  </a:lnTo>
                  <a:lnTo>
                    <a:pt x="3592" y="1146"/>
                  </a:lnTo>
                  <a:lnTo>
                    <a:pt x="3594" y="1532"/>
                  </a:lnTo>
                  <a:lnTo>
                    <a:pt x="3596" y="545"/>
                  </a:lnTo>
                  <a:lnTo>
                    <a:pt x="3598" y="1312"/>
                  </a:lnTo>
                  <a:lnTo>
                    <a:pt x="3600" y="291"/>
                  </a:lnTo>
                  <a:lnTo>
                    <a:pt x="3603" y="1308"/>
                  </a:lnTo>
                  <a:lnTo>
                    <a:pt x="3604" y="597"/>
                  </a:lnTo>
                  <a:lnTo>
                    <a:pt x="3606" y="1306"/>
                  </a:lnTo>
                  <a:lnTo>
                    <a:pt x="3606" y="1279"/>
                  </a:lnTo>
                  <a:lnTo>
                    <a:pt x="3607" y="1360"/>
                  </a:lnTo>
                  <a:lnTo>
                    <a:pt x="3608" y="833"/>
                  </a:lnTo>
                  <a:lnTo>
                    <a:pt x="3610" y="1531"/>
                  </a:lnTo>
                  <a:lnTo>
                    <a:pt x="3611" y="1234"/>
                  </a:lnTo>
                  <a:lnTo>
                    <a:pt x="3612" y="1302"/>
                  </a:lnTo>
                  <a:lnTo>
                    <a:pt x="3613" y="1179"/>
                  </a:lnTo>
                  <a:lnTo>
                    <a:pt x="3613" y="1290"/>
                  </a:lnTo>
                  <a:lnTo>
                    <a:pt x="3614" y="1280"/>
                  </a:lnTo>
                  <a:lnTo>
                    <a:pt x="3615" y="1593"/>
                  </a:lnTo>
                  <a:lnTo>
                    <a:pt x="3615" y="1311"/>
                  </a:lnTo>
                  <a:lnTo>
                    <a:pt x="3616" y="1586"/>
                  </a:lnTo>
                  <a:lnTo>
                    <a:pt x="3617" y="1571"/>
                  </a:lnTo>
                  <a:lnTo>
                    <a:pt x="3618" y="1721"/>
                  </a:lnTo>
                  <a:lnTo>
                    <a:pt x="3619" y="1331"/>
                  </a:lnTo>
                  <a:lnTo>
                    <a:pt x="3621" y="1648"/>
                  </a:lnTo>
                  <a:lnTo>
                    <a:pt x="3621" y="1614"/>
                  </a:lnTo>
                  <a:lnTo>
                    <a:pt x="3622" y="1634"/>
                  </a:lnTo>
                  <a:lnTo>
                    <a:pt x="3623" y="1407"/>
                  </a:lnTo>
                  <a:lnTo>
                    <a:pt x="3624" y="1629"/>
                  </a:lnTo>
                  <a:lnTo>
                    <a:pt x="3624" y="1561"/>
                  </a:lnTo>
                  <a:lnTo>
                    <a:pt x="3626" y="1699"/>
                  </a:lnTo>
                  <a:lnTo>
                    <a:pt x="3627" y="1500"/>
                  </a:lnTo>
                  <a:lnTo>
                    <a:pt x="3627" y="1611"/>
                  </a:lnTo>
                  <a:lnTo>
                    <a:pt x="3628" y="1428"/>
                  </a:lnTo>
                  <a:lnTo>
                    <a:pt x="3630" y="1783"/>
                  </a:lnTo>
                  <a:lnTo>
                    <a:pt x="3630" y="1688"/>
                  </a:lnTo>
                  <a:lnTo>
                    <a:pt x="3631" y="1768"/>
                  </a:lnTo>
                  <a:lnTo>
                    <a:pt x="3632" y="1604"/>
                  </a:lnTo>
                  <a:lnTo>
                    <a:pt x="3633" y="1610"/>
                  </a:lnTo>
                  <a:lnTo>
                    <a:pt x="3634" y="1558"/>
                  </a:lnTo>
                  <a:lnTo>
                    <a:pt x="3634" y="1727"/>
                  </a:lnTo>
                  <a:lnTo>
                    <a:pt x="3635" y="1651"/>
                  </a:lnTo>
                  <a:lnTo>
                    <a:pt x="3636" y="1872"/>
                  </a:lnTo>
                  <a:lnTo>
                    <a:pt x="3637" y="1586"/>
                  </a:lnTo>
                  <a:lnTo>
                    <a:pt x="3638" y="1835"/>
                  </a:lnTo>
                  <a:lnTo>
                    <a:pt x="3639" y="1551"/>
                  </a:lnTo>
                  <a:lnTo>
                    <a:pt x="3641" y="1814"/>
                  </a:lnTo>
                  <a:lnTo>
                    <a:pt x="3642" y="1808"/>
                  </a:lnTo>
                  <a:lnTo>
                    <a:pt x="3642" y="1980"/>
                  </a:lnTo>
                  <a:lnTo>
                    <a:pt x="3644" y="1543"/>
                  </a:lnTo>
                  <a:lnTo>
                    <a:pt x="3645" y="1771"/>
                  </a:lnTo>
                  <a:lnTo>
                    <a:pt x="3645" y="1531"/>
                  </a:lnTo>
                  <a:lnTo>
                    <a:pt x="3647" y="1829"/>
                  </a:lnTo>
                  <a:lnTo>
                    <a:pt x="3648" y="1456"/>
                  </a:lnTo>
                  <a:lnTo>
                    <a:pt x="3649" y="1884"/>
                  </a:lnTo>
                  <a:lnTo>
                    <a:pt x="3650" y="1439"/>
                  </a:lnTo>
                  <a:lnTo>
                    <a:pt x="3652" y="1815"/>
                  </a:lnTo>
                  <a:lnTo>
                    <a:pt x="3653" y="1553"/>
                  </a:lnTo>
                  <a:lnTo>
                    <a:pt x="3653" y="1716"/>
                  </a:lnTo>
                  <a:lnTo>
                    <a:pt x="3654" y="1425"/>
                  </a:lnTo>
                  <a:lnTo>
                    <a:pt x="3656" y="1760"/>
                  </a:lnTo>
                  <a:lnTo>
                    <a:pt x="3657" y="1418"/>
                  </a:lnTo>
                  <a:lnTo>
                    <a:pt x="3658" y="1808"/>
                  </a:lnTo>
                  <a:lnTo>
                    <a:pt x="3659" y="1624"/>
                  </a:lnTo>
                  <a:lnTo>
                    <a:pt x="3660" y="1729"/>
                  </a:lnTo>
                  <a:lnTo>
                    <a:pt x="3661" y="1717"/>
                  </a:lnTo>
                  <a:lnTo>
                    <a:pt x="3662" y="1909"/>
                  </a:lnTo>
                  <a:lnTo>
                    <a:pt x="3663" y="1704"/>
                  </a:lnTo>
                  <a:lnTo>
                    <a:pt x="3663" y="1746"/>
                  </a:lnTo>
                  <a:lnTo>
                    <a:pt x="3665" y="1504"/>
                  </a:lnTo>
                  <a:lnTo>
                    <a:pt x="3667" y="1717"/>
                  </a:lnTo>
                  <a:lnTo>
                    <a:pt x="3667" y="1562"/>
                  </a:lnTo>
                  <a:lnTo>
                    <a:pt x="3668" y="1892"/>
                  </a:lnTo>
                  <a:lnTo>
                    <a:pt x="3670" y="1563"/>
                  </a:lnTo>
                  <a:lnTo>
                    <a:pt x="3671" y="1712"/>
                  </a:lnTo>
                  <a:lnTo>
                    <a:pt x="3672" y="1695"/>
                  </a:lnTo>
                  <a:lnTo>
                    <a:pt x="3672" y="1794"/>
                  </a:lnTo>
                  <a:lnTo>
                    <a:pt x="3674" y="1718"/>
                  </a:lnTo>
                  <a:lnTo>
                    <a:pt x="3675" y="1855"/>
                  </a:lnTo>
                  <a:lnTo>
                    <a:pt x="3675" y="1660"/>
                  </a:lnTo>
                  <a:lnTo>
                    <a:pt x="3676" y="1706"/>
                  </a:lnTo>
                  <a:lnTo>
                    <a:pt x="3677" y="1475"/>
                  </a:lnTo>
                  <a:lnTo>
                    <a:pt x="3678" y="1688"/>
                  </a:lnTo>
                  <a:lnTo>
                    <a:pt x="3679" y="1580"/>
                  </a:lnTo>
                  <a:lnTo>
                    <a:pt x="3680" y="1751"/>
                  </a:lnTo>
                  <a:lnTo>
                    <a:pt x="3681" y="1362"/>
                  </a:lnTo>
                  <a:lnTo>
                    <a:pt x="3682" y="1727"/>
                  </a:lnTo>
                  <a:lnTo>
                    <a:pt x="3683" y="1608"/>
                  </a:lnTo>
                  <a:lnTo>
                    <a:pt x="3684" y="1705"/>
                  </a:lnTo>
                  <a:lnTo>
                    <a:pt x="3685" y="1461"/>
                  </a:lnTo>
                  <a:lnTo>
                    <a:pt x="3687" y="1775"/>
                  </a:lnTo>
                  <a:lnTo>
                    <a:pt x="3687" y="1552"/>
                  </a:lnTo>
                  <a:lnTo>
                    <a:pt x="3688" y="1673"/>
                  </a:lnTo>
                  <a:lnTo>
                    <a:pt x="3690" y="1486"/>
                  </a:lnTo>
                  <a:lnTo>
                    <a:pt x="3691" y="1922"/>
                  </a:lnTo>
                  <a:lnTo>
                    <a:pt x="3692" y="1608"/>
                  </a:lnTo>
                  <a:lnTo>
                    <a:pt x="3693" y="1861"/>
                  </a:lnTo>
                  <a:lnTo>
                    <a:pt x="3694" y="1477"/>
                  </a:lnTo>
                  <a:lnTo>
                    <a:pt x="3695" y="1938"/>
                  </a:lnTo>
                  <a:lnTo>
                    <a:pt x="3697" y="1638"/>
                  </a:lnTo>
                  <a:lnTo>
                    <a:pt x="3698" y="1979"/>
                  </a:lnTo>
                  <a:lnTo>
                    <a:pt x="3700" y="1566"/>
                  </a:lnTo>
                  <a:lnTo>
                    <a:pt x="3701" y="1779"/>
                  </a:lnTo>
                  <a:lnTo>
                    <a:pt x="3702" y="1726"/>
                  </a:lnTo>
                  <a:lnTo>
                    <a:pt x="3703" y="1860"/>
                  </a:lnTo>
                  <a:lnTo>
                    <a:pt x="3705" y="1464"/>
                  </a:lnTo>
                  <a:lnTo>
                    <a:pt x="3706" y="1914"/>
                  </a:lnTo>
                  <a:lnTo>
                    <a:pt x="3706" y="1578"/>
                  </a:lnTo>
                  <a:lnTo>
                    <a:pt x="3708" y="1852"/>
                  </a:lnTo>
                  <a:lnTo>
                    <a:pt x="3708" y="1771"/>
                  </a:lnTo>
                  <a:lnTo>
                    <a:pt x="3709" y="1608"/>
                  </a:lnTo>
                  <a:lnTo>
                    <a:pt x="3710" y="1683"/>
                  </a:lnTo>
                  <a:lnTo>
                    <a:pt x="3711" y="1481"/>
                  </a:lnTo>
                  <a:lnTo>
                    <a:pt x="3712" y="1733"/>
                  </a:lnTo>
                  <a:lnTo>
                    <a:pt x="3712" y="1592"/>
                  </a:lnTo>
                  <a:lnTo>
                    <a:pt x="3713" y="1612"/>
                  </a:lnTo>
                  <a:lnTo>
                    <a:pt x="3713" y="1572"/>
                  </a:lnTo>
                  <a:lnTo>
                    <a:pt x="3714" y="1714"/>
                  </a:lnTo>
                  <a:lnTo>
                    <a:pt x="3716" y="1503"/>
                  </a:lnTo>
                  <a:lnTo>
                    <a:pt x="3718" y="1812"/>
                  </a:lnTo>
                  <a:lnTo>
                    <a:pt x="3720" y="1383"/>
                  </a:lnTo>
                  <a:lnTo>
                    <a:pt x="3721" y="1839"/>
                  </a:lnTo>
                  <a:lnTo>
                    <a:pt x="3722" y="1690"/>
                  </a:lnTo>
                  <a:lnTo>
                    <a:pt x="3723" y="1847"/>
                  </a:lnTo>
                  <a:lnTo>
                    <a:pt x="3725" y="1519"/>
                  </a:lnTo>
                  <a:lnTo>
                    <a:pt x="3727" y="1856"/>
                  </a:lnTo>
                  <a:lnTo>
                    <a:pt x="3728" y="1461"/>
                  </a:lnTo>
                  <a:lnTo>
                    <a:pt x="3730" y="1667"/>
                  </a:lnTo>
                  <a:lnTo>
                    <a:pt x="3731" y="1427"/>
                  </a:lnTo>
                  <a:lnTo>
                    <a:pt x="3732" y="1782"/>
                  </a:lnTo>
                  <a:lnTo>
                    <a:pt x="3735" y="1514"/>
                  </a:lnTo>
                  <a:lnTo>
                    <a:pt x="3736" y="1722"/>
                  </a:lnTo>
                  <a:lnTo>
                    <a:pt x="3737" y="1573"/>
                  </a:lnTo>
                  <a:lnTo>
                    <a:pt x="3738" y="1775"/>
                  </a:lnTo>
                  <a:lnTo>
                    <a:pt x="3738" y="1675"/>
                  </a:lnTo>
                  <a:lnTo>
                    <a:pt x="3739" y="1774"/>
                  </a:lnTo>
                  <a:lnTo>
                    <a:pt x="3739" y="1736"/>
                  </a:lnTo>
                  <a:lnTo>
                    <a:pt x="3740" y="1810"/>
                  </a:lnTo>
                  <a:lnTo>
                    <a:pt x="3741" y="1585"/>
                  </a:lnTo>
                  <a:lnTo>
                    <a:pt x="3742" y="1702"/>
                  </a:lnTo>
                  <a:lnTo>
                    <a:pt x="3743" y="1544"/>
                  </a:lnTo>
                  <a:lnTo>
                    <a:pt x="3744" y="1698"/>
                  </a:lnTo>
                  <a:lnTo>
                    <a:pt x="3745" y="1583"/>
                  </a:lnTo>
                  <a:lnTo>
                    <a:pt x="3745" y="1687"/>
                  </a:lnTo>
                  <a:lnTo>
                    <a:pt x="3747" y="1568"/>
                  </a:lnTo>
                  <a:lnTo>
                    <a:pt x="3749" y="1970"/>
                  </a:lnTo>
                  <a:lnTo>
                    <a:pt x="3751" y="1563"/>
                  </a:lnTo>
                  <a:lnTo>
                    <a:pt x="3752" y="1741"/>
                  </a:lnTo>
                  <a:lnTo>
                    <a:pt x="3753" y="1623"/>
                  </a:lnTo>
                  <a:lnTo>
                    <a:pt x="3754" y="1963"/>
                  </a:lnTo>
                  <a:lnTo>
                    <a:pt x="3755" y="1616"/>
                  </a:lnTo>
                  <a:lnTo>
                    <a:pt x="3755" y="1713"/>
                  </a:lnTo>
                  <a:lnTo>
                    <a:pt x="3756" y="1618"/>
                  </a:lnTo>
                  <a:lnTo>
                    <a:pt x="3757" y="1892"/>
                  </a:lnTo>
                  <a:lnTo>
                    <a:pt x="3759" y="1560"/>
                  </a:lnTo>
                  <a:lnTo>
                    <a:pt x="3760" y="1862"/>
                  </a:lnTo>
                  <a:lnTo>
                    <a:pt x="3761" y="1474"/>
                  </a:lnTo>
                  <a:lnTo>
                    <a:pt x="3764" y="2069"/>
                  </a:lnTo>
                  <a:lnTo>
                    <a:pt x="3766" y="1413"/>
                  </a:lnTo>
                  <a:lnTo>
                    <a:pt x="3767" y="1682"/>
                  </a:lnTo>
                  <a:lnTo>
                    <a:pt x="3768" y="1356"/>
                  </a:lnTo>
                  <a:lnTo>
                    <a:pt x="3769" y="1748"/>
                  </a:lnTo>
                  <a:lnTo>
                    <a:pt x="3770" y="1382"/>
                  </a:lnTo>
                  <a:lnTo>
                    <a:pt x="3771" y="1874"/>
                  </a:lnTo>
                  <a:lnTo>
                    <a:pt x="3772" y="1564"/>
                  </a:lnTo>
                  <a:lnTo>
                    <a:pt x="3773" y="1871"/>
                  </a:lnTo>
                  <a:lnTo>
                    <a:pt x="3774" y="1560"/>
                  </a:lnTo>
                  <a:lnTo>
                    <a:pt x="3777" y="1869"/>
                  </a:lnTo>
                  <a:lnTo>
                    <a:pt x="3777" y="1662"/>
                  </a:lnTo>
                  <a:lnTo>
                    <a:pt x="3778" y="1730"/>
                  </a:lnTo>
                  <a:lnTo>
                    <a:pt x="3779" y="1352"/>
                  </a:lnTo>
                  <a:lnTo>
                    <a:pt x="3780" y="1691"/>
                  </a:lnTo>
                  <a:lnTo>
                    <a:pt x="3781" y="1456"/>
                  </a:lnTo>
                  <a:lnTo>
                    <a:pt x="3783" y="1910"/>
                  </a:lnTo>
                  <a:lnTo>
                    <a:pt x="3784" y="1548"/>
                  </a:lnTo>
                  <a:lnTo>
                    <a:pt x="3785" y="1878"/>
                  </a:lnTo>
                  <a:lnTo>
                    <a:pt x="3786" y="1619"/>
                  </a:lnTo>
                  <a:lnTo>
                    <a:pt x="3787" y="1712"/>
                  </a:lnTo>
                  <a:lnTo>
                    <a:pt x="3787" y="1630"/>
                  </a:lnTo>
                  <a:lnTo>
                    <a:pt x="3789" y="1759"/>
                  </a:lnTo>
                  <a:lnTo>
                    <a:pt x="3790" y="1591"/>
                  </a:lnTo>
                  <a:lnTo>
                    <a:pt x="3791" y="1928"/>
                  </a:lnTo>
                  <a:lnTo>
                    <a:pt x="3792" y="1614"/>
                  </a:lnTo>
                  <a:lnTo>
                    <a:pt x="3793" y="1996"/>
                  </a:lnTo>
                  <a:lnTo>
                    <a:pt x="3794" y="1737"/>
                  </a:lnTo>
                  <a:lnTo>
                    <a:pt x="3795" y="1750"/>
                  </a:lnTo>
                  <a:lnTo>
                    <a:pt x="3796" y="1669"/>
                  </a:lnTo>
                  <a:lnTo>
                    <a:pt x="3796" y="1788"/>
                  </a:lnTo>
                  <a:lnTo>
                    <a:pt x="3797" y="1695"/>
                  </a:lnTo>
                  <a:lnTo>
                    <a:pt x="3799" y="1832"/>
                  </a:lnTo>
                  <a:lnTo>
                    <a:pt x="3800" y="1611"/>
                  </a:lnTo>
                  <a:lnTo>
                    <a:pt x="3801" y="1992"/>
                  </a:lnTo>
                  <a:lnTo>
                    <a:pt x="3804" y="1620"/>
                  </a:lnTo>
                  <a:lnTo>
                    <a:pt x="3805" y="1808"/>
                  </a:lnTo>
                  <a:lnTo>
                    <a:pt x="3806" y="1611"/>
                  </a:lnTo>
                  <a:lnTo>
                    <a:pt x="3806" y="1771"/>
                  </a:lnTo>
                  <a:lnTo>
                    <a:pt x="3807" y="1589"/>
                  </a:lnTo>
                  <a:lnTo>
                    <a:pt x="3809" y="1874"/>
                  </a:lnTo>
                  <a:lnTo>
                    <a:pt x="3810" y="1658"/>
                  </a:lnTo>
                  <a:lnTo>
                    <a:pt x="3810" y="1794"/>
                  </a:lnTo>
                  <a:lnTo>
                    <a:pt x="3812" y="1518"/>
                  </a:lnTo>
                  <a:lnTo>
                    <a:pt x="3813" y="1980"/>
                  </a:lnTo>
                  <a:lnTo>
                    <a:pt x="3814" y="1661"/>
                  </a:lnTo>
                  <a:lnTo>
                    <a:pt x="3815" y="1699"/>
                  </a:lnTo>
                  <a:lnTo>
                    <a:pt x="3816" y="1693"/>
                  </a:lnTo>
                  <a:lnTo>
                    <a:pt x="3816" y="1979"/>
                  </a:lnTo>
                  <a:lnTo>
                    <a:pt x="3817" y="1441"/>
                  </a:lnTo>
                  <a:lnTo>
                    <a:pt x="3819" y="1985"/>
                  </a:lnTo>
                  <a:lnTo>
                    <a:pt x="3822" y="1570"/>
                  </a:lnTo>
                  <a:lnTo>
                    <a:pt x="3823" y="1785"/>
                  </a:lnTo>
                  <a:lnTo>
                    <a:pt x="3824" y="1525"/>
                  </a:lnTo>
                  <a:lnTo>
                    <a:pt x="3826" y="2028"/>
                  </a:lnTo>
                  <a:lnTo>
                    <a:pt x="3828" y="1682"/>
                  </a:lnTo>
                  <a:lnTo>
                    <a:pt x="3829" y="1820"/>
                  </a:lnTo>
                  <a:lnTo>
                    <a:pt x="3830" y="1694"/>
                  </a:lnTo>
                  <a:lnTo>
                    <a:pt x="3831" y="1821"/>
                  </a:lnTo>
                  <a:lnTo>
                    <a:pt x="3832" y="1503"/>
                  </a:lnTo>
                  <a:lnTo>
                    <a:pt x="3833" y="1791"/>
                  </a:lnTo>
                  <a:lnTo>
                    <a:pt x="3834" y="1543"/>
                  </a:lnTo>
                  <a:lnTo>
                    <a:pt x="3835" y="1894"/>
                  </a:lnTo>
                  <a:lnTo>
                    <a:pt x="3837" y="1694"/>
                  </a:lnTo>
                  <a:lnTo>
                    <a:pt x="3838" y="1778"/>
                  </a:lnTo>
                  <a:lnTo>
                    <a:pt x="3839" y="1635"/>
                  </a:lnTo>
                  <a:lnTo>
                    <a:pt x="3839" y="1792"/>
                  </a:lnTo>
                  <a:lnTo>
                    <a:pt x="3840" y="1563"/>
                  </a:lnTo>
                  <a:lnTo>
                    <a:pt x="3841" y="1798"/>
                  </a:lnTo>
                  <a:lnTo>
                    <a:pt x="3842" y="1640"/>
                  </a:lnTo>
                  <a:lnTo>
                    <a:pt x="3844" y="1799"/>
                  </a:lnTo>
                  <a:lnTo>
                    <a:pt x="3845" y="1570"/>
                  </a:lnTo>
                  <a:lnTo>
                    <a:pt x="3846" y="1760"/>
                  </a:lnTo>
                  <a:lnTo>
                    <a:pt x="3847" y="1505"/>
                  </a:lnTo>
                  <a:lnTo>
                    <a:pt x="3847" y="1571"/>
                  </a:lnTo>
                  <a:lnTo>
                    <a:pt x="3848" y="1560"/>
                  </a:lnTo>
                  <a:lnTo>
                    <a:pt x="3848" y="1662"/>
                  </a:lnTo>
                  <a:lnTo>
                    <a:pt x="3849" y="1606"/>
                  </a:lnTo>
                  <a:lnTo>
                    <a:pt x="3850" y="1627"/>
                  </a:lnTo>
                  <a:lnTo>
                    <a:pt x="3850" y="1418"/>
                  </a:lnTo>
                  <a:lnTo>
                    <a:pt x="3854" y="1907"/>
                  </a:lnTo>
                  <a:lnTo>
                    <a:pt x="3856" y="1458"/>
                  </a:lnTo>
                  <a:lnTo>
                    <a:pt x="3857" y="1820"/>
                  </a:lnTo>
                  <a:lnTo>
                    <a:pt x="3858" y="1625"/>
                  </a:lnTo>
                  <a:lnTo>
                    <a:pt x="3859" y="1783"/>
                  </a:lnTo>
                  <a:lnTo>
                    <a:pt x="3861" y="1499"/>
                  </a:lnTo>
                  <a:lnTo>
                    <a:pt x="3861" y="1819"/>
                  </a:lnTo>
                  <a:lnTo>
                    <a:pt x="3862" y="1616"/>
                  </a:lnTo>
                  <a:lnTo>
                    <a:pt x="3863" y="1711"/>
                  </a:lnTo>
                  <a:lnTo>
                    <a:pt x="3864" y="1513"/>
                  </a:lnTo>
                  <a:lnTo>
                    <a:pt x="3865" y="1669"/>
                  </a:lnTo>
                  <a:lnTo>
                    <a:pt x="3866" y="1336"/>
                  </a:lnTo>
                  <a:lnTo>
                    <a:pt x="3868" y="1781"/>
                  </a:lnTo>
                  <a:lnTo>
                    <a:pt x="3868" y="1658"/>
                  </a:lnTo>
                  <a:lnTo>
                    <a:pt x="3869" y="1680"/>
                  </a:lnTo>
                  <a:lnTo>
                    <a:pt x="3870" y="1519"/>
                  </a:lnTo>
                  <a:lnTo>
                    <a:pt x="3870" y="1750"/>
                  </a:lnTo>
                  <a:lnTo>
                    <a:pt x="3871" y="1629"/>
                  </a:lnTo>
                  <a:lnTo>
                    <a:pt x="3871" y="1678"/>
                  </a:lnTo>
                  <a:lnTo>
                    <a:pt x="3872" y="1562"/>
                  </a:lnTo>
                  <a:lnTo>
                    <a:pt x="3872" y="1716"/>
                  </a:lnTo>
                  <a:lnTo>
                    <a:pt x="3873" y="1675"/>
                  </a:lnTo>
                  <a:lnTo>
                    <a:pt x="3873" y="1803"/>
                  </a:lnTo>
                  <a:lnTo>
                    <a:pt x="3875" y="1529"/>
                  </a:lnTo>
                  <a:lnTo>
                    <a:pt x="3876" y="1771"/>
                  </a:lnTo>
                  <a:lnTo>
                    <a:pt x="3877" y="1611"/>
                  </a:lnTo>
                  <a:lnTo>
                    <a:pt x="3877" y="1676"/>
                  </a:lnTo>
                  <a:lnTo>
                    <a:pt x="3878" y="1631"/>
                  </a:lnTo>
                  <a:lnTo>
                    <a:pt x="3878" y="1679"/>
                  </a:lnTo>
                  <a:lnTo>
                    <a:pt x="3879" y="1662"/>
                  </a:lnTo>
                  <a:lnTo>
                    <a:pt x="3880" y="1760"/>
                  </a:lnTo>
                  <a:lnTo>
                    <a:pt x="3880" y="1650"/>
                  </a:lnTo>
                  <a:lnTo>
                    <a:pt x="3881" y="1738"/>
                  </a:lnTo>
                  <a:lnTo>
                    <a:pt x="3882" y="1620"/>
                  </a:lnTo>
                  <a:lnTo>
                    <a:pt x="3882" y="1663"/>
                  </a:lnTo>
                  <a:lnTo>
                    <a:pt x="3883" y="1653"/>
                  </a:lnTo>
                  <a:lnTo>
                    <a:pt x="3883" y="1908"/>
                  </a:lnTo>
                  <a:lnTo>
                    <a:pt x="3884" y="1617"/>
                  </a:lnTo>
                  <a:lnTo>
                    <a:pt x="3885" y="1784"/>
                  </a:lnTo>
                  <a:lnTo>
                    <a:pt x="3886" y="1571"/>
                  </a:lnTo>
                  <a:lnTo>
                    <a:pt x="3887" y="1740"/>
                  </a:lnTo>
                  <a:lnTo>
                    <a:pt x="3888" y="1627"/>
                  </a:lnTo>
                  <a:lnTo>
                    <a:pt x="3890" y="1815"/>
                  </a:lnTo>
                  <a:lnTo>
                    <a:pt x="3891" y="1439"/>
                  </a:lnTo>
                  <a:lnTo>
                    <a:pt x="3892" y="2040"/>
                  </a:lnTo>
                  <a:lnTo>
                    <a:pt x="3893" y="1580"/>
                  </a:lnTo>
                  <a:lnTo>
                    <a:pt x="3894" y="1725"/>
                  </a:lnTo>
                  <a:lnTo>
                    <a:pt x="3895" y="1439"/>
                  </a:lnTo>
                  <a:lnTo>
                    <a:pt x="3896" y="1604"/>
                  </a:lnTo>
                  <a:lnTo>
                    <a:pt x="3897" y="1494"/>
                  </a:lnTo>
                  <a:lnTo>
                    <a:pt x="3899" y="1904"/>
                  </a:lnTo>
                  <a:lnTo>
                    <a:pt x="3900" y="1574"/>
                  </a:lnTo>
                  <a:lnTo>
                    <a:pt x="3901" y="1797"/>
                  </a:lnTo>
                  <a:lnTo>
                    <a:pt x="3902" y="1722"/>
                  </a:lnTo>
                  <a:lnTo>
                    <a:pt x="3902" y="1800"/>
                  </a:lnTo>
                  <a:lnTo>
                    <a:pt x="3904" y="1423"/>
                  </a:lnTo>
                  <a:lnTo>
                    <a:pt x="3905" y="1840"/>
                  </a:lnTo>
                  <a:lnTo>
                    <a:pt x="3906" y="1540"/>
                  </a:lnTo>
                  <a:lnTo>
                    <a:pt x="3908" y="1719"/>
                  </a:lnTo>
                  <a:lnTo>
                    <a:pt x="3909" y="1454"/>
                  </a:lnTo>
                  <a:lnTo>
                    <a:pt x="3910" y="1683"/>
                  </a:lnTo>
                  <a:lnTo>
                    <a:pt x="3911" y="1581"/>
                  </a:lnTo>
                  <a:lnTo>
                    <a:pt x="3911" y="1759"/>
                  </a:lnTo>
                  <a:lnTo>
                    <a:pt x="3912" y="1362"/>
                  </a:lnTo>
                  <a:lnTo>
                    <a:pt x="3914" y="1926"/>
                  </a:lnTo>
                  <a:lnTo>
                    <a:pt x="3915" y="1523"/>
                  </a:lnTo>
                  <a:lnTo>
                    <a:pt x="3916" y="1868"/>
                  </a:lnTo>
                  <a:lnTo>
                    <a:pt x="3917" y="1704"/>
                  </a:lnTo>
                  <a:lnTo>
                    <a:pt x="3918" y="1866"/>
                  </a:lnTo>
                  <a:lnTo>
                    <a:pt x="3919" y="1635"/>
                  </a:lnTo>
                  <a:lnTo>
                    <a:pt x="3920" y="1885"/>
                  </a:lnTo>
                  <a:lnTo>
                    <a:pt x="3921" y="1602"/>
                  </a:lnTo>
                  <a:lnTo>
                    <a:pt x="3922" y="1714"/>
                  </a:lnTo>
                  <a:lnTo>
                    <a:pt x="3923" y="1478"/>
                  </a:lnTo>
                  <a:lnTo>
                    <a:pt x="3925" y="1777"/>
                  </a:lnTo>
                  <a:lnTo>
                    <a:pt x="3927" y="1489"/>
                  </a:lnTo>
                  <a:lnTo>
                    <a:pt x="3927" y="1544"/>
                  </a:lnTo>
                  <a:lnTo>
                    <a:pt x="3928" y="1541"/>
                  </a:lnTo>
                  <a:lnTo>
                    <a:pt x="3929" y="1660"/>
                  </a:lnTo>
                  <a:lnTo>
                    <a:pt x="3930" y="1627"/>
                  </a:lnTo>
                  <a:lnTo>
                    <a:pt x="3930" y="1781"/>
                  </a:lnTo>
                  <a:lnTo>
                    <a:pt x="3933" y="1696"/>
                  </a:lnTo>
                  <a:lnTo>
                    <a:pt x="3933" y="1885"/>
                  </a:lnTo>
                  <a:lnTo>
                    <a:pt x="3935" y="1593"/>
                  </a:lnTo>
                  <a:lnTo>
                    <a:pt x="3935" y="1650"/>
                  </a:lnTo>
                  <a:lnTo>
                    <a:pt x="3937" y="1593"/>
                  </a:lnTo>
                  <a:lnTo>
                    <a:pt x="3937" y="1680"/>
                  </a:lnTo>
                  <a:lnTo>
                    <a:pt x="3938" y="1577"/>
                  </a:lnTo>
                  <a:lnTo>
                    <a:pt x="3938" y="1641"/>
                  </a:lnTo>
                  <a:lnTo>
                    <a:pt x="3939" y="1635"/>
                  </a:lnTo>
                  <a:lnTo>
                    <a:pt x="3940" y="1885"/>
                  </a:lnTo>
                  <a:lnTo>
                    <a:pt x="3941" y="1478"/>
                  </a:lnTo>
                  <a:lnTo>
                    <a:pt x="3943" y="1887"/>
                  </a:lnTo>
                  <a:lnTo>
                    <a:pt x="3944" y="1628"/>
                  </a:lnTo>
                  <a:lnTo>
                    <a:pt x="3945" y="1828"/>
                  </a:lnTo>
                  <a:lnTo>
                    <a:pt x="3946" y="1602"/>
                  </a:lnTo>
                  <a:lnTo>
                    <a:pt x="3947" y="1825"/>
                  </a:lnTo>
                  <a:lnTo>
                    <a:pt x="3948" y="1719"/>
                  </a:lnTo>
                  <a:lnTo>
                    <a:pt x="3948" y="1801"/>
                  </a:lnTo>
                  <a:lnTo>
                    <a:pt x="3949" y="1585"/>
                  </a:lnTo>
                  <a:lnTo>
                    <a:pt x="3950" y="1800"/>
                  </a:lnTo>
                  <a:lnTo>
                    <a:pt x="3951" y="1704"/>
                  </a:lnTo>
                  <a:lnTo>
                    <a:pt x="3952" y="1773"/>
                  </a:lnTo>
                  <a:lnTo>
                    <a:pt x="3953" y="1580"/>
                  </a:lnTo>
                  <a:lnTo>
                    <a:pt x="3954" y="1707"/>
                  </a:lnTo>
                  <a:lnTo>
                    <a:pt x="3954" y="1611"/>
                  </a:lnTo>
                  <a:lnTo>
                    <a:pt x="3956" y="1845"/>
                  </a:lnTo>
                  <a:lnTo>
                    <a:pt x="3958" y="1521"/>
                  </a:lnTo>
                  <a:lnTo>
                    <a:pt x="3959" y="1860"/>
                  </a:lnTo>
                  <a:lnTo>
                    <a:pt x="3959" y="1759"/>
                  </a:lnTo>
                  <a:lnTo>
                    <a:pt x="3960" y="1803"/>
                  </a:lnTo>
                  <a:lnTo>
                    <a:pt x="3960" y="1647"/>
                  </a:lnTo>
                  <a:lnTo>
                    <a:pt x="3961" y="1745"/>
                  </a:lnTo>
                  <a:lnTo>
                    <a:pt x="3962" y="1651"/>
                  </a:lnTo>
                  <a:lnTo>
                    <a:pt x="3963" y="1816"/>
                  </a:lnTo>
                  <a:lnTo>
                    <a:pt x="3963" y="1799"/>
                  </a:lnTo>
                  <a:lnTo>
                    <a:pt x="3964" y="1840"/>
                  </a:lnTo>
                  <a:lnTo>
                    <a:pt x="3965" y="1561"/>
                  </a:lnTo>
                  <a:lnTo>
                    <a:pt x="3967" y="1985"/>
                  </a:lnTo>
                  <a:lnTo>
                    <a:pt x="3969" y="1663"/>
                  </a:lnTo>
                  <a:lnTo>
                    <a:pt x="3970" y="1785"/>
                  </a:lnTo>
                  <a:lnTo>
                    <a:pt x="3971" y="1621"/>
                  </a:lnTo>
                  <a:lnTo>
                    <a:pt x="3972" y="1737"/>
                  </a:lnTo>
                  <a:lnTo>
                    <a:pt x="3972" y="1707"/>
                  </a:lnTo>
                  <a:lnTo>
                    <a:pt x="3973" y="1850"/>
                  </a:lnTo>
                  <a:lnTo>
                    <a:pt x="3975" y="1508"/>
                  </a:lnTo>
                  <a:lnTo>
                    <a:pt x="3976" y="1721"/>
                  </a:lnTo>
                  <a:lnTo>
                    <a:pt x="3977" y="1647"/>
                  </a:lnTo>
                  <a:lnTo>
                    <a:pt x="3977" y="1779"/>
                  </a:lnTo>
                  <a:lnTo>
                    <a:pt x="3978" y="1582"/>
                  </a:lnTo>
                  <a:lnTo>
                    <a:pt x="3980" y="1884"/>
                  </a:lnTo>
                  <a:lnTo>
                    <a:pt x="3981" y="1855"/>
                  </a:lnTo>
                  <a:lnTo>
                    <a:pt x="3982" y="1958"/>
                  </a:lnTo>
                  <a:lnTo>
                    <a:pt x="3983" y="1709"/>
                  </a:lnTo>
                  <a:lnTo>
                    <a:pt x="3983" y="1856"/>
                  </a:lnTo>
                  <a:lnTo>
                    <a:pt x="3984" y="1661"/>
                  </a:lnTo>
                  <a:lnTo>
                    <a:pt x="3985" y="1719"/>
                  </a:lnTo>
                  <a:lnTo>
                    <a:pt x="3986" y="1539"/>
                  </a:lnTo>
                  <a:lnTo>
                    <a:pt x="3986" y="1946"/>
                  </a:lnTo>
                  <a:lnTo>
                    <a:pt x="3987" y="1446"/>
                  </a:lnTo>
                  <a:lnTo>
                    <a:pt x="3988" y="1833"/>
                  </a:lnTo>
                  <a:lnTo>
                    <a:pt x="3989" y="1610"/>
                  </a:lnTo>
                  <a:lnTo>
                    <a:pt x="3990" y="1921"/>
                  </a:lnTo>
                  <a:lnTo>
                    <a:pt x="3991" y="1563"/>
                  </a:lnTo>
                  <a:lnTo>
                    <a:pt x="3992" y="1771"/>
                  </a:lnTo>
                  <a:lnTo>
                    <a:pt x="3993" y="1696"/>
                  </a:lnTo>
                  <a:lnTo>
                    <a:pt x="3994" y="1798"/>
                  </a:lnTo>
                  <a:lnTo>
                    <a:pt x="3994" y="1662"/>
                  </a:lnTo>
                  <a:lnTo>
                    <a:pt x="3995" y="2012"/>
                  </a:lnTo>
                  <a:lnTo>
                    <a:pt x="3997" y="1660"/>
                  </a:lnTo>
                  <a:lnTo>
                    <a:pt x="3998" y="2050"/>
                  </a:lnTo>
                  <a:lnTo>
                    <a:pt x="3999" y="1744"/>
                  </a:lnTo>
                  <a:lnTo>
                    <a:pt x="4000" y="1922"/>
                  </a:lnTo>
                  <a:lnTo>
                    <a:pt x="4001" y="1660"/>
                  </a:lnTo>
                  <a:lnTo>
                    <a:pt x="4002" y="1830"/>
                  </a:lnTo>
                  <a:lnTo>
                    <a:pt x="4003" y="1605"/>
                  </a:lnTo>
                  <a:lnTo>
                    <a:pt x="4004" y="1817"/>
                  </a:lnTo>
                  <a:lnTo>
                    <a:pt x="4005" y="1494"/>
                  </a:lnTo>
                  <a:lnTo>
                    <a:pt x="4006" y="1643"/>
                  </a:lnTo>
                  <a:lnTo>
                    <a:pt x="4007" y="1438"/>
                  </a:lnTo>
                  <a:lnTo>
                    <a:pt x="4008" y="1697"/>
                  </a:lnTo>
                  <a:lnTo>
                    <a:pt x="4009" y="1674"/>
                  </a:lnTo>
                  <a:lnTo>
                    <a:pt x="4009" y="1701"/>
                  </a:lnTo>
                  <a:lnTo>
                    <a:pt x="4010" y="1451"/>
                  </a:lnTo>
                  <a:lnTo>
                    <a:pt x="4011" y="1746"/>
                  </a:lnTo>
                  <a:lnTo>
                    <a:pt x="4012" y="1446"/>
                  </a:lnTo>
                  <a:lnTo>
                    <a:pt x="4013" y="1813"/>
                  </a:lnTo>
                  <a:lnTo>
                    <a:pt x="4014" y="1591"/>
                  </a:lnTo>
                  <a:lnTo>
                    <a:pt x="4015" y="1851"/>
                  </a:lnTo>
                  <a:lnTo>
                    <a:pt x="4016" y="1549"/>
                  </a:lnTo>
                  <a:lnTo>
                    <a:pt x="4018" y="1985"/>
                  </a:lnTo>
                  <a:lnTo>
                    <a:pt x="4019" y="1582"/>
                  </a:lnTo>
                  <a:lnTo>
                    <a:pt x="4019" y="1760"/>
                  </a:lnTo>
                  <a:lnTo>
                    <a:pt x="4020" y="1703"/>
                  </a:lnTo>
                  <a:lnTo>
                    <a:pt x="4020" y="1743"/>
                  </a:lnTo>
                  <a:lnTo>
                    <a:pt x="4021" y="1640"/>
                  </a:lnTo>
                  <a:lnTo>
                    <a:pt x="4022" y="1672"/>
                  </a:lnTo>
                  <a:lnTo>
                    <a:pt x="4024" y="1490"/>
                  </a:lnTo>
                  <a:lnTo>
                    <a:pt x="4024" y="1544"/>
                  </a:lnTo>
                  <a:lnTo>
                    <a:pt x="4025" y="1528"/>
                  </a:lnTo>
                  <a:lnTo>
                    <a:pt x="4026" y="1794"/>
                  </a:lnTo>
                  <a:lnTo>
                    <a:pt x="4027" y="1597"/>
                  </a:lnTo>
                  <a:lnTo>
                    <a:pt x="4029" y="1921"/>
                  </a:lnTo>
                  <a:lnTo>
                    <a:pt x="4030" y="1618"/>
                  </a:lnTo>
                  <a:lnTo>
                    <a:pt x="4030" y="1767"/>
                  </a:lnTo>
                  <a:lnTo>
                    <a:pt x="4031" y="1756"/>
                  </a:lnTo>
                  <a:lnTo>
                    <a:pt x="4032" y="1918"/>
                  </a:lnTo>
                  <a:lnTo>
                    <a:pt x="4034" y="1586"/>
                  </a:lnTo>
                  <a:lnTo>
                    <a:pt x="4035" y="1958"/>
                  </a:lnTo>
                  <a:lnTo>
                    <a:pt x="4037" y="1673"/>
                  </a:lnTo>
                  <a:lnTo>
                    <a:pt x="4038" y="1736"/>
                  </a:lnTo>
                  <a:lnTo>
                    <a:pt x="4038" y="1665"/>
                  </a:lnTo>
                  <a:lnTo>
                    <a:pt x="4040" y="1876"/>
                  </a:lnTo>
                  <a:lnTo>
                    <a:pt x="4041" y="1701"/>
                  </a:lnTo>
                  <a:lnTo>
                    <a:pt x="4041" y="1796"/>
                  </a:lnTo>
                  <a:lnTo>
                    <a:pt x="4042" y="1696"/>
                  </a:lnTo>
                  <a:lnTo>
                    <a:pt x="4044" y="1822"/>
                  </a:lnTo>
                  <a:lnTo>
                    <a:pt x="4045" y="1343"/>
                  </a:lnTo>
                  <a:lnTo>
                    <a:pt x="4045" y="1524"/>
                  </a:lnTo>
                  <a:lnTo>
                    <a:pt x="4047" y="1704"/>
                  </a:lnTo>
                  <a:lnTo>
                    <a:pt x="4047" y="1612"/>
                  </a:lnTo>
                  <a:lnTo>
                    <a:pt x="4048" y="1855"/>
                  </a:lnTo>
                  <a:lnTo>
                    <a:pt x="4050" y="1503"/>
                  </a:lnTo>
                  <a:lnTo>
                    <a:pt x="4050" y="1815"/>
                  </a:lnTo>
                  <a:lnTo>
                    <a:pt x="4051" y="1710"/>
                  </a:lnTo>
                  <a:lnTo>
                    <a:pt x="4052" y="1978"/>
                  </a:lnTo>
                  <a:lnTo>
                    <a:pt x="4054" y="1572"/>
                  </a:lnTo>
                  <a:lnTo>
                    <a:pt x="4055" y="1818"/>
                  </a:lnTo>
                  <a:lnTo>
                    <a:pt x="4056" y="1388"/>
                  </a:lnTo>
                  <a:lnTo>
                    <a:pt x="4057" y="1880"/>
                  </a:lnTo>
                  <a:lnTo>
                    <a:pt x="4058" y="1719"/>
                  </a:lnTo>
                  <a:lnTo>
                    <a:pt x="4060" y="1913"/>
                  </a:lnTo>
                  <a:lnTo>
                    <a:pt x="4061" y="1394"/>
                  </a:lnTo>
                  <a:lnTo>
                    <a:pt x="4063" y="1879"/>
                  </a:lnTo>
                  <a:lnTo>
                    <a:pt x="4064" y="1678"/>
                  </a:lnTo>
                  <a:lnTo>
                    <a:pt x="4064" y="1719"/>
                  </a:lnTo>
                  <a:lnTo>
                    <a:pt x="4065" y="1661"/>
                  </a:lnTo>
                  <a:lnTo>
                    <a:pt x="4066" y="1976"/>
                  </a:lnTo>
                  <a:lnTo>
                    <a:pt x="4067" y="1675"/>
                  </a:lnTo>
                  <a:lnTo>
                    <a:pt x="4068" y="1833"/>
                  </a:lnTo>
                  <a:lnTo>
                    <a:pt x="4069" y="1556"/>
                  </a:lnTo>
                  <a:lnTo>
                    <a:pt x="4070" y="1982"/>
                  </a:lnTo>
                  <a:lnTo>
                    <a:pt x="4071" y="1606"/>
                  </a:lnTo>
                  <a:lnTo>
                    <a:pt x="4072" y="1883"/>
                  </a:lnTo>
                  <a:lnTo>
                    <a:pt x="4073" y="1634"/>
                  </a:lnTo>
                  <a:lnTo>
                    <a:pt x="4073" y="1707"/>
                  </a:lnTo>
                  <a:lnTo>
                    <a:pt x="4074" y="1584"/>
                  </a:lnTo>
                  <a:lnTo>
                    <a:pt x="4075" y="1926"/>
                  </a:lnTo>
                  <a:lnTo>
                    <a:pt x="4076" y="1708"/>
                  </a:lnTo>
                  <a:lnTo>
                    <a:pt x="4077" y="1854"/>
                  </a:lnTo>
                  <a:lnTo>
                    <a:pt x="4078" y="1552"/>
                  </a:lnTo>
                  <a:lnTo>
                    <a:pt x="4079" y="1995"/>
                  </a:lnTo>
                  <a:lnTo>
                    <a:pt x="4080" y="1595"/>
                  </a:lnTo>
                  <a:lnTo>
                    <a:pt x="4082" y="1858"/>
                  </a:lnTo>
                  <a:lnTo>
                    <a:pt x="4082" y="1801"/>
                  </a:lnTo>
                  <a:lnTo>
                    <a:pt x="4083" y="1847"/>
                  </a:lnTo>
                  <a:lnTo>
                    <a:pt x="4084" y="1684"/>
                  </a:lnTo>
                  <a:lnTo>
                    <a:pt x="4084" y="1737"/>
                  </a:lnTo>
                  <a:lnTo>
                    <a:pt x="4085" y="1659"/>
                  </a:lnTo>
                  <a:lnTo>
                    <a:pt x="4086" y="1998"/>
                  </a:lnTo>
                  <a:lnTo>
                    <a:pt x="4087" y="1603"/>
                  </a:lnTo>
                  <a:lnTo>
                    <a:pt x="4088" y="1920"/>
                  </a:lnTo>
                  <a:lnTo>
                    <a:pt x="4089" y="1554"/>
                  </a:lnTo>
                  <a:lnTo>
                    <a:pt x="4090" y="1666"/>
                  </a:lnTo>
                  <a:lnTo>
                    <a:pt x="4090" y="1624"/>
                  </a:lnTo>
                  <a:lnTo>
                    <a:pt x="4091" y="1859"/>
                  </a:lnTo>
                  <a:lnTo>
                    <a:pt x="4094" y="1597"/>
                  </a:lnTo>
                  <a:lnTo>
                    <a:pt x="4095" y="2009"/>
                  </a:lnTo>
                  <a:lnTo>
                    <a:pt x="4096" y="1683"/>
                  </a:lnTo>
                  <a:lnTo>
                    <a:pt x="4097" y="1691"/>
                  </a:lnTo>
                  <a:lnTo>
                    <a:pt x="4097" y="1595"/>
                  </a:lnTo>
                  <a:lnTo>
                    <a:pt x="4098" y="1735"/>
                  </a:lnTo>
                  <a:lnTo>
                    <a:pt x="4099" y="1725"/>
                  </a:lnTo>
                  <a:lnTo>
                    <a:pt x="4099" y="2025"/>
                  </a:lnTo>
                  <a:lnTo>
                    <a:pt x="4100" y="1627"/>
                  </a:lnTo>
                  <a:lnTo>
                    <a:pt x="4101" y="1915"/>
                  </a:lnTo>
                  <a:lnTo>
                    <a:pt x="4102" y="1760"/>
                  </a:lnTo>
                  <a:lnTo>
                    <a:pt x="4103" y="1904"/>
                  </a:lnTo>
                  <a:lnTo>
                    <a:pt x="4103" y="1774"/>
                  </a:lnTo>
                  <a:lnTo>
                    <a:pt x="4104" y="1835"/>
                  </a:lnTo>
                  <a:lnTo>
                    <a:pt x="4105" y="1640"/>
                  </a:lnTo>
                  <a:lnTo>
                    <a:pt x="4106" y="1877"/>
                  </a:lnTo>
                  <a:lnTo>
                    <a:pt x="4108" y="1724"/>
                  </a:lnTo>
                  <a:lnTo>
                    <a:pt x="4108" y="1783"/>
                  </a:lnTo>
                  <a:lnTo>
                    <a:pt x="4110" y="1563"/>
                  </a:lnTo>
                  <a:lnTo>
                    <a:pt x="4110" y="1739"/>
                  </a:lnTo>
                  <a:lnTo>
                    <a:pt x="4111" y="1556"/>
                  </a:lnTo>
                  <a:lnTo>
                    <a:pt x="4113" y="1868"/>
                  </a:lnTo>
                  <a:lnTo>
                    <a:pt x="4114" y="1536"/>
                  </a:lnTo>
                  <a:lnTo>
                    <a:pt x="4116" y="1827"/>
                  </a:lnTo>
                  <a:lnTo>
                    <a:pt x="4118" y="1502"/>
                  </a:lnTo>
                  <a:lnTo>
                    <a:pt x="4119" y="1754"/>
                  </a:lnTo>
                  <a:lnTo>
                    <a:pt x="4120" y="1738"/>
                  </a:lnTo>
                  <a:lnTo>
                    <a:pt x="4120" y="1770"/>
                  </a:lnTo>
                  <a:lnTo>
                    <a:pt x="4121" y="1737"/>
                  </a:lnTo>
                  <a:lnTo>
                    <a:pt x="4121" y="1787"/>
                  </a:lnTo>
                  <a:lnTo>
                    <a:pt x="4123" y="1588"/>
                  </a:lnTo>
                  <a:lnTo>
                    <a:pt x="4125" y="1775"/>
                  </a:lnTo>
                  <a:lnTo>
                    <a:pt x="4125" y="1736"/>
                  </a:lnTo>
                  <a:lnTo>
                    <a:pt x="4126" y="1944"/>
                  </a:lnTo>
                  <a:lnTo>
                    <a:pt x="4127" y="1537"/>
                  </a:lnTo>
                  <a:lnTo>
                    <a:pt x="4129" y="1807"/>
                  </a:lnTo>
                  <a:lnTo>
                    <a:pt x="4130" y="1689"/>
                  </a:lnTo>
                  <a:lnTo>
                    <a:pt x="4130" y="1916"/>
                  </a:lnTo>
                  <a:lnTo>
                    <a:pt x="4131" y="1738"/>
                  </a:lnTo>
                  <a:lnTo>
                    <a:pt x="4132" y="2011"/>
                  </a:lnTo>
                  <a:lnTo>
                    <a:pt x="4133" y="1671"/>
                  </a:lnTo>
                  <a:lnTo>
                    <a:pt x="4134" y="1828"/>
                  </a:lnTo>
                  <a:lnTo>
                    <a:pt x="4135" y="1755"/>
                  </a:lnTo>
                  <a:lnTo>
                    <a:pt x="4135" y="1787"/>
                  </a:lnTo>
                  <a:lnTo>
                    <a:pt x="4136" y="1559"/>
                  </a:lnTo>
                  <a:lnTo>
                    <a:pt x="4137" y="1871"/>
                  </a:lnTo>
                  <a:lnTo>
                    <a:pt x="4140" y="1516"/>
                  </a:lnTo>
                  <a:lnTo>
                    <a:pt x="4141" y="1847"/>
                  </a:lnTo>
                  <a:lnTo>
                    <a:pt x="4143" y="1555"/>
                  </a:lnTo>
                  <a:lnTo>
                    <a:pt x="4143" y="1666"/>
                  </a:lnTo>
                  <a:lnTo>
                    <a:pt x="4144" y="1603"/>
                  </a:lnTo>
                  <a:lnTo>
                    <a:pt x="4146" y="1965"/>
                  </a:lnTo>
                  <a:lnTo>
                    <a:pt x="4147" y="1615"/>
                  </a:lnTo>
                  <a:lnTo>
                    <a:pt x="4147" y="1658"/>
                  </a:lnTo>
                  <a:lnTo>
                    <a:pt x="4148" y="1560"/>
                  </a:lnTo>
                  <a:lnTo>
                    <a:pt x="4149" y="1799"/>
                  </a:lnTo>
                  <a:lnTo>
                    <a:pt x="4149" y="1677"/>
                  </a:lnTo>
                  <a:lnTo>
                    <a:pt x="4150" y="1743"/>
                  </a:lnTo>
                  <a:lnTo>
                    <a:pt x="4151" y="1719"/>
                  </a:lnTo>
                  <a:lnTo>
                    <a:pt x="4151" y="1765"/>
                  </a:lnTo>
                  <a:lnTo>
                    <a:pt x="4152" y="1621"/>
                  </a:lnTo>
                  <a:lnTo>
                    <a:pt x="4153" y="1881"/>
                  </a:lnTo>
                  <a:lnTo>
                    <a:pt x="4154" y="1708"/>
                  </a:lnTo>
                  <a:lnTo>
                    <a:pt x="4155" y="1908"/>
                  </a:lnTo>
                  <a:lnTo>
                    <a:pt x="4156" y="1487"/>
                  </a:lnTo>
                  <a:lnTo>
                    <a:pt x="4157" y="1903"/>
                  </a:lnTo>
                  <a:lnTo>
                    <a:pt x="4158" y="1831"/>
                  </a:lnTo>
                  <a:lnTo>
                    <a:pt x="4159" y="1896"/>
                  </a:lnTo>
                  <a:lnTo>
                    <a:pt x="4160" y="1577"/>
                  </a:lnTo>
                  <a:lnTo>
                    <a:pt x="4162" y="1958"/>
                  </a:lnTo>
                  <a:lnTo>
                    <a:pt x="4164" y="1620"/>
                  </a:lnTo>
                  <a:lnTo>
                    <a:pt x="4165" y="1882"/>
                  </a:lnTo>
                  <a:lnTo>
                    <a:pt x="4167" y="1718"/>
                  </a:lnTo>
                  <a:lnTo>
                    <a:pt x="4168" y="1811"/>
                  </a:lnTo>
                  <a:lnTo>
                    <a:pt x="4169" y="1558"/>
                  </a:lnTo>
                  <a:lnTo>
                    <a:pt x="4170" y="1962"/>
                  </a:lnTo>
                  <a:lnTo>
                    <a:pt x="4171" y="1694"/>
                  </a:lnTo>
                  <a:lnTo>
                    <a:pt x="4172" y="1846"/>
                  </a:lnTo>
                  <a:lnTo>
                    <a:pt x="4173" y="1658"/>
                  </a:lnTo>
                  <a:lnTo>
                    <a:pt x="4175" y="2051"/>
                  </a:lnTo>
                  <a:lnTo>
                    <a:pt x="4176" y="1622"/>
                  </a:lnTo>
                  <a:lnTo>
                    <a:pt x="4177" y="1838"/>
                  </a:lnTo>
                  <a:lnTo>
                    <a:pt x="4177" y="1608"/>
                  </a:lnTo>
                  <a:lnTo>
                    <a:pt x="4178" y="1730"/>
                  </a:lnTo>
                  <a:lnTo>
                    <a:pt x="4179" y="1585"/>
                  </a:lnTo>
                  <a:lnTo>
                    <a:pt x="4180" y="1641"/>
                  </a:lnTo>
                  <a:lnTo>
                    <a:pt x="4180" y="1586"/>
                  </a:lnTo>
                  <a:lnTo>
                    <a:pt x="4181" y="1683"/>
                  </a:lnTo>
                  <a:lnTo>
                    <a:pt x="4182" y="1495"/>
                  </a:lnTo>
                  <a:lnTo>
                    <a:pt x="4183" y="1832"/>
                  </a:lnTo>
                  <a:lnTo>
                    <a:pt x="4184" y="1598"/>
                  </a:lnTo>
                  <a:lnTo>
                    <a:pt x="4185" y="1885"/>
                  </a:lnTo>
                  <a:lnTo>
                    <a:pt x="4186" y="1604"/>
                  </a:lnTo>
                  <a:lnTo>
                    <a:pt x="4188" y="2061"/>
                  </a:lnTo>
                  <a:lnTo>
                    <a:pt x="4189" y="1535"/>
                  </a:lnTo>
                  <a:lnTo>
                    <a:pt x="4190" y="1968"/>
                  </a:lnTo>
                  <a:lnTo>
                    <a:pt x="4191" y="1556"/>
                  </a:lnTo>
                  <a:lnTo>
                    <a:pt x="4191" y="1723"/>
                  </a:lnTo>
                  <a:lnTo>
                    <a:pt x="4193" y="1489"/>
                  </a:lnTo>
                  <a:lnTo>
                    <a:pt x="4195" y="1761"/>
                  </a:lnTo>
                  <a:lnTo>
                    <a:pt x="4195" y="1618"/>
                  </a:lnTo>
                  <a:lnTo>
                    <a:pt x="4196" y="1928"/>
                  </a:lnTo>
                  <a:lnTo>
                    <a:pt x="4198" y="1603"/>
                  </a:lnTo>
                  <a:lnTo>
                    <a:pt x="4200" y="1920"/>
                  </a:lnTo>
                  <a:lnTo>
                    <a:pt x="4201" y="1680"/>
                  </a:lnTo>
                  <a:lnTo>
                    <a:pt x="4202" y="1813"/>
                  </a:lnTo>
                  <a:lnTo>
                    <a:pt x="4203" y="1807"/>
                  </a:lnTo>
                  <a:lnTo>
                    <a:pt x="4203" y="1843"/>
                  </a:lnTo>
                  <a:lnTo>
                    <a:pt x="4204" y="1654"/>
                  </a:lnTo>
                  <a:lnTo>
                    <a:pt x="4205" y="1705"/>
                  </a:lnTo>
                  <a:lnTo>
                    <a:pt x="4205" y="1638"/>
                  </a:lnTo>
                  <a:lnTo>
                    <a:pt x="4206" y="1728"/>
                  </a:lnTo>
                  <a:lnTo>
                    <a:pt x="4207" y="1597"/>
                  </a:lnTo>
                  <a:lnTo>
                    <a:pt x="4210" y="1771"/>
                  </a:lnTo>
                  <a:lnTo>
                    <a:pt x="4211" y="1619"/>
                  </a:lnTo>
                  <a:lnTo>
                    <a:pt x="4212" y="1914"/>
                  </a:lnTo>
                  <a:lnTo>
                    <a:pt x="4213" y="1611"/>
                  </a:lnTo>
                  <a:lnTo>
                    <a:pt x="4213" y="1831"/>
                  </a:lnTo>
                  <a:lnTo>
                    <a:pt x="4214" y="1583"/>
                  </a:lnTo>
                  <a:lnTo>
                    <a:pt x="4215" y="1745"/>
                  </a:lnTo>
                  <a:lnTo>
                    <a:pt x="4216" y="1480"/>
                  </a:lnTo>
                  <a:lnTo>
                    <a:pt x="4217" y="1893"/>
                  </a:lnTo>
                  <a:lnTo>
                    <a:pt x="4218" y="1846"/>
                  </a:lnTo>
                  <a:lnTo>
                    <a:pt x="4219" y="1924"/>
                  </a:lnTo>
                  <a:lnTo>
                    <a:pt x="4220" y="1437"/>
                  </a:lnTo>
                  <a:lnTo>
                    <a:pt x="4221" y="1829"/>
                  </a:lnTo>
                  <a:lnTo>
                    <a:pt x="4222" y="1686"/>
                  </a:lnTo>
                  <a:lnTo>
                    <a:pt x="4222" y="1770"/>
                  </a:lnTo>
                  <a:lnTo>
                    <a:pt x="4223" y="1707"/>
                  </a:lnTo>
                  <a:lnTo>
                    <a:pt x="4224" y="1962"/>
                  </a:lnTo>
                  <a:lnTo>
                    <a:pt x="4224" y="1814"/>
                  </a:lnTo>
                  <a:lnTo>
                    <a:pt x="4225" y="1845"/>
                  </a:lnTo>
                  <a:lnTo>
                    <a:pt x="4225" y="1773"/>
                  </a:lnTo>
                  <a:lnTo>
                    <a:pt x="4226" y="1886"/>
                  </a:lnTo>
                  <a:lnTo>
                    <a:pt x="4227" y="1653"/>
                  </a:lnTo>
                  <a:lnTo>
                    <a:pt x="4228" y="1794"/>
                  </a:lnTo>
                  <a:lnTo>
                    <a:pt x="4229" y="1768"/>
                  </a:lnTo>
                  <a:lnTo>
                    <a:pt x="4230" y="1896"/>
                  </a:lnTo>
                  <a:lnTo>
                    <a:pt x="4232" y="1463"/>
                  </a:lnTo>
                  <a:lnTo>
                    <a:pt x="4235" y="1815"/>
                  </a:lnTo>
                  <a:lnTo>
                    <a:pt x="4235" y="1691"/>
                  </a:lnTo>
                  <a:lnTo>
                    <a:pt x="4237" y="1823"/>
                  </a:lnTo>
                  <a:lnTo>
                    <a:pt x="4238" y="1716"/>
                  </a:lnTo>
                  <a:lnTo>
                    <a:pt x="4238" y="1883"/>
                  </a:lnTo>
                  <a:lnTo>
                    <a:pt x="4240" y="1569"/>
                  </a:lnTo>
                  <a:lnTo>
                    <a:pt x="4241" y="1889"/>
                  </a:lnTo>
                  <a:lnTo>
                    <a:pt x="4243" y="1380"/>
                  </a:lnTo>
                  <a:lnTo>
                    <a:pt x="4244" y="1806"/>
                  </a:lnTo>
                  <a:lnTo>
                    <a:pt x="4245" y="1610"/>
                  </a:lnTo>
                  <a:lnTo>
                    <a:pt x="4246" y="1870"/>
                  </a:lnTo>
                  <a:lnTo>
                    <a:pt x="4247" y="1602"/>
                  </a:lnTo>
                  <a:lnTo>
                    <a:pt x="4249" y="1923"/>
                  </a:lnTo>
                  <a:lnTo>
                    <a:pt x="4250" y="1597"/>
                  </a:lnTo>
                  <a:lnTo>
                    <a:pt x="4251" y="1827"/>
                  </a:lnTo>
                  <a:lnTo>
                    <a:pt x="4252" y="1540"/>
                  </a:lnTo>
                  <a:lnTo>
                    <a:pt x="4253" y="1932"/>
                  </a:lnTo>
                  <a:lnTo>
                    <a:pt x="4254" y="1603"/>
                  </a:lnTo>
                  <a:lnTo>
                    <a:pt x="4255" y="1880"/>
                  </a:lnTo>
                  <a:lnTo>
                    <a:pt x="4256" y="1747"/>
                  </a:lnTo>
                  <a:lnTo>
                    <a:pt x="4257" y="1793"/>
                  </a:lnTo>
                  <a:lnTo>
                    <a:pt x="4257" y="1675"/>
                  </a:lnTo>
                  <a:lnTo>
                    <a:pt x="4258" y="1722"/>
                  </a:lnTo>
                  <a:lnTo>
                    <a:pt x="4258" y="1678"/>
                  </a:lnTo>
                  <a:lnTo>
                    <a:pt x="4259" y="1849"/>
                  </a:lnTo>
                  <a:lnTo>
                    <a:pt x="4260" y="1717"/>
                  </a:lnTo>
                  <a:lnTo>
                    <a:pt x="4261" y="1931"/>
                  </a:lnTo>
                  <a:lnTo>
                    <a:pt x="4262" y="1877"/>
                  </a:lnTo>
                  <a:lnTo>
                    <a:pt x="4262" y="1977"/>
                  </a:lnTo>
                  <a:lnTo>
                    <a:pt x="4264" y="1794"/>
                  </a:lnTo>
                  <a:lnTo>
                    <a:pt x="4264" y="1913"/>
                  </a:lnTo>
                  <a:lnTo>
                    <a:pt x="4265" y="1751"/>
                  </a:lnTo>
                  <a:lnTo>
                    <a:pt x="4266" y="1829"/>
                  </a:lnTo>
                  <a:lnTo>
                    <a:pt x="4268" y="1451"/>
                  </a:lnTo>
                  <a:lnTo>
                    <a:pt x="4268" y="1677"/>
                  </a:lnTo>
                  <a:lnTo>
                    <a:pt x="4269" y="1560"/>
                  </a:lnTo>
                  <a:lnTo>
                    <a:pt x="4270" y="1684"/>
                  </a:lnTo>
                  <a:lnTo>
                    <a:pt x="4271" y="1679"/>
                  </a:lnTo>
                  <a:lnTo>
                    <a:pt x="4272" y="1917"/>
                  </a:lnTo>
                  <a:lnTo>
                    <a:pt x="4274" y="1614"/>
                  </a:lnTo>
                  <a:lnTo>
                    <a:pt x="4275" y="1860"/>
                  </a:lnTo>
                  <a:lnTo>
                    <a:pt x="4275" y="1683"/>
                  </a:lnTo>
                  <a:lnTo>
                    <a:pt x="4276" y="1896"/>
                  </a:lnTo>
                  <a:lnTo>
                    <a:pt x="4277" y="1648"/>
                  </a:lnTo>
                  <a:lnTo>
                    <a:pt x="4278" y="1886"/>
                  </a:lnTo>
                  <a:lnTo>
                    <a:pt x="4279" y="1805"/>
                  </a:lnTo>
                  <a:lnTo>
                    <a:pt x="4280" y="1980"/>
                  </a:lnTo>
                  <a:lnTo>
                    <a:pt x="4281" y="1736"/>
                  </a:lnTo>
                  <a:lnTo>
                    <a:pt x="4282" y="1940"/>
                  </a:lnTo>
                  <a:lnTo>
                    <a:pt x="4283" y="1599"/>
                  </a:lnTo>
                  <a:lnTo>
                    <a:pt x="4283" y="1661"/>
                  </a:lnTo>
                  <a:lnTo>
                    <a:pt x="4284" y="1513"/>
                  </a:lnTo>
                  <a:lnTo>
                    <a:pt x="4285" y="1594"/>
                  </a:lnTo>
                  <a:lnTo>
                    <a:pt x="4286" y="1530"/>
                  </a:lnTo>
                  <a:lnTo>
                    <a:pt x="4286" y="1636"/>
                  </a:lnTo>
                  <a:lnTo>
                    <a:pt x="4287" y="1540"/>
                  </a:lnTo>
                  <a:lnTo>
                    <a:pt x="4289" y="1874"/>
                  </a:lnTo>
                  <a:lnTo>
                    <a:pt x="4290" y="1651"/>
                  </a:lnTo>
                  <a:lnTo>
                    <a:pt x="4290" y="1855"/>
                  </a:lnTo>
                  <a:lnTo>
                    <a:pt x="4291" y="1661"/>
                  </a:lnTo>
                  <a:lnTo>
                    <a:pt x="4292" y="1847"/>
                  </a:lnTo>
                  <a:lnTo>
                    <a:pt x="4293" y="1642"/>
                  </a:lnTo>
                  <a:lnTo>
                    <a:pt x="4293" y="1751"/>
                  </a:lnTo>
                  <a:lnTo>
                    <a:pt x="4294" y="1725"/>
                  </a:lnTo>
                  <a:lnTo>
                    <a:pt x="4294" y="1747"/>
                  </a:lnTo>
                  <a:lnTo>
                    <a:pt x="4295" y="1742"/>
                  </a:lnTo>
                  <a:lnTo>
                    <a:pt x="4295" y="1912"/>
                  </a:lnTo>
                  <a:lnTo>
                    <a:pt x="4296" y="1684"/>
                  </a:lnTo>
                  <a:lnTo>
                    <a:pt x="4297" y="1751"/>
                  </a:lnTo>
                  <a:lnTo>
                    <a:pt x="4298" y="1808"/>
                  </a:lnTo>
                  <a:lnTo>
                    <a:pt x="4299" y="1805"/>
                  </a:lnTo>
                  <a:lnTo>
                    <a:pt x="4299" y="1947"/>
                  </a:lnTo>
                  <a:lnTo>
                    <a:pt x="4300" y="1510"/>
                  </a:lnTo>
                  <a:lnTo>
                    <a:pt x="4302" y="1733"/>
                  </a:lnTo>
                  <a:lnTo>
                    <a:pt x="4303" y="1492"/>
                  </a:lnTo>
                  <a:lnTo>
                    <a:pt x="4304" y="1875"/>
                  </a:lnTo>
                  <a:lnTo>
                    <a:pt x="4305" y="1642"/>
                  </a:lnTo>
                  <a:lnTo>
                    <a:pt x="4306" y="1899"/>
                  </a:lnTo>
                  <a:lnTo>
                    <a:pt x="4307" y="1384"/>
                  </a:lnTo>
                  <a:lnTo>
                    <a:pt x="4309" y="1744"/>
                  </a:lnTo>
                  <a:lnTo>
                    <a:pt x="4310" y="1731"/>
                  </a:lnTo>
                  <a:lnTo>
                    <a:pt x="4310" y="1903"/>
                  </a:lnTo>
                  <a:lnTo>
                    <a:pt x="4311" y="1429"/>
                  </a:lnTo>
                  <a:lnTo>
                    <a:pt x="4313" y="1774"/>
                  </a:lnTo>
                  <a:lnTo>
                    <a:pt x="4313" y="1628"/>
                  </a:lnTo>
                  <a:lnTo>
                    <a:pt x="4315" y="1926"/>
                  </a:lnTo>
                  <a:lnTo>
                    <a:pt x="4316" y="1677"/>
                  </a:lnTo>
                  <a:lnTo>
                    <a:pt x="4316" y="1734"/>
                  </a:lnTo>
                  <a:lnTo>
                    <a:pt x="4317" y="1558"/>
                  </a:lnTo>
                  <a:lnTo>
                    <a:pt x="4318" y="1782"/>
                  </a:lnTo>
                  <a:lnTo>
                    <a:pt x="4319" y="1695"/>
                  </a:lnTo>
                  <a:lnTo>
                    <a:pt x="4320" y="1775"/>
                  </a:lnTo>
                  <a:lnTo>
                    <a:pt x="4320" y="1629"/>
                  </a:lnTo>
                  <a:lnTo>
                    <a:pt x="4322" y="1957"/>
                  </a:lnTo>
                  <a:lnTo>
                    <a:pt x="4323" y="1356"/>
                  </a:lnTo>
                  <a:lnTo>
                    <a:pt x="4324" y="1969"/>
                  </a:lnTo>
                  <a:lnTo>
                    <a:pt x="4325" y="1572"/>
                  </a:lnTo>
                  <a:lnTo>
                    <a:pt x="4326" y="1841"/>
                  </a:lnTo>
                  <a:lnTo>
                    <a:pt x="4328" y="1571"/>
                  </a:lnTo>
                  <a:lnTo>
                    <a:pt x="4329" y="1640"/>
                  </a:lnTo>
                  <a:lnTo>
                    <a:pt x="4330" y="1469"/>
                  </a:lnTo>
                  <a:lnTo>
                    <a:pt x="4331" y="1883"/>
                  </a:lnTo>
                  <a:lnTo>
                    <a:pt x="4332" y="1550"/>
                  </a:lnTo>
                  <a:lnTo>
                    <a:pt x="4333" y="1861"/>
                  </a:lnTo>
                  <a:lnTo>
                    <a:pt x="4334" y="1492"/>
                  </a:lnTo>
                  <a:lnTo>
                    <a:pt x="4335" y="1837"/>
                  </a:lnTo>
                  <a:lnTo>
                    <a:pt x="4337" y="1676"/>
                  </a:lnTo>
                  <a:lnTo>
                    <a:pt x="4337" y="1705"/>
                  </a:lnTo>
                  <a:lnTo>
                    <a:pt x="4338" y="1615"/>
                  </a:lnTo>
                  <a:lnTo>
                    <a:pt x="4339" y="1932"/>
                  </a:lnTo>
                  <a:lnTo>
                    <a:pt x="4341" y="1573"/>
                  </a:lnTo>
                  <a:lnTo>
                    <a:pt x="4342" y="1742"/>
                  </a:lnTo>
                  <a:lnTo>
                    <a:pt x="4343" y="1547"/>
                  </a:lnTo>
                  <a:lnTo>
                    <a:pt x="4344" y="1854"/>
                  </a:lnTo>
                  <a:lnTo>
                    <a:pt x="4345" y="1666"/>
                  </a:lnTo>
                  <a:lnTo>
                    <a:pt x="4346" y="1772"/>
                  </a:lnTo>
                  <a:lnTo>
                    <a:pt x="4347" y="1639"/>
                  </a:lnTo>
                  <a:lnTo>
                    <a:pt x="4348" y="1837"/>
                  </a:lnTo>
                  <a:lnTo>
                    <a:pt x="4348" y="1737"/>
                  </a:lnTo>
                  <a:lnTo>
                    <a:pt x="4349" y="1803"/>
                  </a:lnTo>
                  <a:lnTo>
                    <a:pt x="4349" y="1646"/>
                  </a:lnTo>
                  <a:lnTo>
                    <a:pt x="4351" y="1852"/>
                  </a:lnTo>
                  <a:lnTo>
                    <a:pt x="4352" y="1720"/>
                  </a:lnTo>
                  <a:lnTo>
                    <a:pt x="4353" y="1855"/>
                  </a:lnTo>
                  <a:lnTo>
                    <a:pt x="4355" y="1707"/>
                  </a:lnTo>
                  <a:lnTo>
                    <a:pt x="4355" y="1870"/>
                  </a:lnTo>
                  <a:lnTo>
                    <a:pt x="4357" y="1565"/>
                  </a:lnTo>
                  <a:lnTo>
                    <a:pt x="4358" y="1881"/>
                  </a:lnTo>
                  <a:lnTo>
                    <a:pt x="4359" y="1576"/>
                  </a:lnTo>
                  <a:lnTo>
                    <a:pt x="4362" y="1959"/>
                  </a:lnTo>
                  <a:lnTo>
                    <a:pt x="4363" y="1770"/>
                  </a:lnTo>
                  <a:lnTo>
                    <a:pt x="4364" y="1925"/>
                  </a:lnTo>
                  <a:lnTo>
                    <a:pt x="4365" y="1631"/>
                  </a:lnTo>
                  <a:lnTo>
                    <a:pt x="4366" y="1804"/>
                  </a:lnTo>
                  <a:lnTo>
                    <a:pt x="4366" y="1669"/>
                  </a:lnTo>
                  <a:lnTo>
                    <a:pt x="4368" y="1879"/>
                  </a:lnTo>
                  <a:lnTo>
                    <a:pt x="4369" y="1588"/>
                  </a:lnTo>
                  <a:lnTo>
                    <a:pt x="4370" y="1810"/>
                  </a:lnTo>
                  <a:lnTo>
                    <a:pt x="4370" y="1703"/>
                  </a:lnTo>
                  <a:lnTo>
                    <a:pt x="4371" y="1792"/>
                  </a:lnTo>
                  <a:lnTo>
                    <a:pt x="4372" y="1560"/>
                  </a:lnTo>
                  <a:lnTo>
                    <a:pt x="4373" y="1942"/>
                  </a:lnTo>
                  <a:lnTo>
                    <a:pt x="4375" y="1668"/>
                  </a:lnTo>
                  <a:lnTo>
                    <a:pt x="4376" y="1879"/>
                  </a:lnTo>
                  <a:lnTo>
                    <a:pt x="4376" y="1657"/>
                  </a:lnTo>
                  <a:lnTo>
                    <a:pt x="4377" y="1827"/>
                  </a:lnTo>
                  <a:lnTo>
                    <a:pt x="4379" y="1566"/>
                  </a:lnTo>
                  <a:lnTo>
                    <a:pt x="4381" y="1942"/>
                  </a:lnTo>
                  <a:lnTo>
                    <a:pt x="4381" y="1874"/>
                  </a:lnTo>
                  <a:lnTo>
                    <a:pt x="4382" y="1986"/>
                  </a:lnTo>
                  <a:lnTo>
                    <a:pt x="4383" y="1844"/>
                  </a:lnTo>
                  <a:lnTo>
                    <a:pt x="4384" y="1897"/>
                  </a:lnTo>
                  <a:lnTo>
                    <a:pt x="4385" y="1541"/>
                  </a:lnTo>
                  <a:lnTo>
                    <a:pt x="4387" y="1860"/>
                  </a:lnTo>
                  <a:lnTo>
                    <a:pt x="4390" y="1671"/>
                  </a:lnTo>
                  <a:lnTo>
                    <a:pt x="4390" y="1789"/>
                  </a:lnTo>
                  <a:lnTo>
                    <a:pt x="4391" y="1679"/>
                  </a:lnTo>
                  <a:lnTo>
                    <a:pt x="4393" y="1843"/>
                  </a:lnTo>
                  <a:lnTo>
                    <a:pt x="4394" y="1499"/>
                  </a:lnTo>
                  <a:lnTo>
                    <a:pt x="4395" y="2021"/>
                  </a:lnTo>
                  <a:lnTo>
                    <a:pt x="4396" y="1672"/>
                  </a:lnTo>
                  <a:lnTo>
                    <a:pt x="4397" y="1930"/>
                  </a:lnTo>
                  <a:lnTo>
                    <a:pt x="4398" y="1599"/>
                  </a:lnTo>
                  <a:lnTo>
                    <a:pt x="4399" y="1894"/>
                  </a:lnTo>
                  <a:lnTo>
                    <a:pt x="4400" y="1513"/>
                  </a:lnTo>
                  <a:lnTo>
                    <a:pt x="4402" y="1903"/>
                  </a:lnTo>
                  <a:lnTo>
                    <a:pt x="4403" y="1526"/>
                  </a:lnTo>
                  <a:lnTo>
                    <a:pt x="4406" y="1877"/>
                  </a:lnTo>
                  <a:lnTo>
                    <a:pt x="4407" y="1809"/>
                  </a:lnTo>
                  <a:lnTo>
                    <a:pt x="4407" y="1879"/>
                  </a:lnTo>
                  <a:lnTo>
                    <a:pt x="4408" y="1700"/>
                  </a:lnTo>
                  <a:lnTo>
                    <a:pt x="4409" y="1987"/>
                  </a:lnTo>
                  <a:lnTo>
                    <a:pt x="4410" y="1829"/>
                  </a:lnTo>
                  <a:lnTo>
                    <a:pt x="4411" y="1910"/>
                  </a:lnTo>
                  <a:lnTo>
                    <a:pt x="4412" y="1655"/>
                  </a:lnTo>
                  <a:lnTo>
                    <a:pt x="4413" y="1770"/>
                  </a:lnTo>
                  <a:lnTo>
                    <a:pt x="4414" y="1383"/>
                  </a:lnTo>
                  <a:lnTo>
                    <a:pt x="4416" y="1779"/>
                  </a:lnTo>
                  <a:lnTo>
                    <a:pt x="4417" y="1615"/>
                  </a:lnTo>
                  <a:lnTo>
                    <a:pt x="4417" y="1712"/>
                  </a:lnTo>
                  <a:lnTo>
                    <a:pt x="4418" y="1643"/>
                  </a:lnTo>
                  <a:lnTo>
                    <a:pt x="4420" y="1885"/>
                  </a:lnTo>
                  <a:lnTo>
                    <a:pt x="4421" y="1632"/>
                  </a:lnTo>
                  <a:lnTo>
                    <a:pt x="4422" y="1813"/>
                  </a:lnTo>
                  <a:lnTo>
                    <a:pt x="4423" y="1772"/>
                  </a:lnTo>
                  <a:lnTo>
                    <a:pt x="4424" y="1845"/>
                  </a:lnTo>
                  <a:lnTo>
                    <a:pt x="4424" y="1769"/>
                  </a:lnTo>
                  <a:lnTo>
                    <a:pt x="4425" y="1864"/>
                  </a:lnTo>
                  <a:lnTo>
                    <a:pt x="4426" y="1702"/>
                  </a:lnTo>
                  <a:lnTo>
                    <a:pt x="4427" y="1964"/>
                  </a:lnTo>
                  <a:lnTo>
                    <a:pt x="4428" y="1513"/>
                  </a:lnTo>
                  <a:lnTo>
                    <a:pt x="4429" y="1711"/>
                  </a:lnTo>
                  <a:lnTo>
                    <a:pt x="4430" y="1477"/>
                  </a:lnTo>
                  <a:lnTo>
                    <a:pt x="4431" y="1780"/>
                  </a:lnTo>
                  <a:lnTo>
                    <a:pt x="4432" y="1605"/>
                  </a:lnTo>
                  <a:lnTo>
                    <a:pt x="4432" y="1732"/>
                  </a:lnTo>
                  <a:lnTo>
                    <a:pt x="4435" y="1517"/>
                  </a:lnTo>
                  <a:lnTo>
                    <a:pt x="4435" y="1790"/>
                  </a:lnTo>
                  <a:lnTo>
                    <a:pt x="4437" y="1494"/>
                  </a:lnTo>
                  <a:lnTo>
                    <a:pt x="4438" y="1891"/>
                  </a:lnTo>
                  <a:lnTo>
                    <a:pt x="4439" y="1489"/>
                  </a:lnTo>
                  <a:lnTo>
                    <a:pt x="4440" y="1866"/>
                  </a:lnTo>
                  <a:lnTo>
                    <a:pt x="4441" y="1668"/>
                  </a:lnTo>
                  <a:lnTo>
                    <a:pt x="4443" y="2069"/>
                  </a:lnTo>
                  <a:lnTo>
                    <a:pt x="4444" y="1736"/>
                  </a:lnTo>
                  <a:lnTo>
                    <a:pt x="4444" y="1998"/>
                  </a:lnTo>
                  <a:lnTo>
                    <a:pt x="4446" y="1652"/>
                  </a:lnTo>
                  <a:lnTo>
                    <a:pt x="4447" y="1898"/>
                  </a:lnTo>
                  <a:lnTo>
                    <a:pt x="4449" y="1695"/>
                  </a:lnTo>
                  <a:lnTo>
                    <a:pt x="4449" y="1733"/>
                  </a:lnTo>
                  <a:lnTo>
                    <a:pt x="4450" y="1690"/>
                  </a:lnTo>
                  <a:lnTo>
                    <a:pt x="4451" y="1708"/>
                  </a:lnTo>
                  <a:lnTo>
                    <a:pt x="4452" y="1592"/>
                  </a:lnTo>
                  <a:lnTo>
                    <a:pt x="4453" y="2030"/>
                  </a:lnTo>
                  <a:lnTo>
                    <a:pt x="4455" y="1674"/>
                  </a:lnTo>
                  <a:lnTo>
                    <a:pt x="4456" y="1841"/>
                  </a:lnTo>
                  <a:lnTo>
                    <a:pt x="4456" y="1544"/>
                  </a:lnTo>
                  <a:lnTo>
                    <a:pt x="4458" y="1938"/>
                  </a:lnTo>
                  <a:lnTo>
                    <a:pt x="4459" y="1591"/>
                  </a:lnTo>
                  <a:lnTo>
                    <a:pt x="4459" y="1632"/>
                  </a:lnTo>
                  <a:lnTo>
                    <a:pt x="4460" y="1561"/>
                  </a:lnTo>
                  <a:lnTo>
                    <a:pt x="4461" y="1650"/>
                  </a:lnTo>
                  <a:lnTo>
                    <a:pt x="4462" y="1458"/>
                  </a:lnTo>
                  <a:lnTo>
                    <a:pt x="4463" y="1754"/>
                  </a:lnTo>
                  <a:lnTo>
                    <a:pt x="4464" y="1717"/>
                  </a:lnTo>
                  <a:lnTo>
                    <a:pt x="4465" y="1820"/>
                  </a:lnTo>
                  <a:lnTo>
                    <a:pt x="4466" y="1614"/>
                  </a:lnTo>
                  <a:lnTo>
                    <a:pt x="4467" y="1838"/>
                  </a:lnTo>
                  <a:lnTo>
                    <a:pt x="4467" y="1585"/>
                  </a:lnTo>
                  <a:lnTo>
                    <a:pt x="4469" y="1895"/>
                  </a:lnTo>
                  <a:lnTo>
                    <a:pt x="4470" y="1577"/>
                  </a:lnTo>
                  <a:lnTo>
                    <a:pt x="4471" y="1834"/>
                  </a:lnTo>
                  <a:lnTo>
                    <a:pt x="4472" y="1629"/>
                  </a:lnTo>
                  <a:lnTo>
                    <a:pt x="4473" y="1781"/>
                  </a:lnTo>
                  <a:lnTo>
                    <a:pt x="4473" y="1671"/>
                  </a:lnTo>
                  <a:lnTo>
                    <a:pt x="4474" y="1680"/>
                  </a:lnTo>
                  <a:lnTo>
                    <a:pt x="4475" y="1490"/>
                  </a:lnTo>
                  <a:lnTo>
                    <a:pt x="4476" y="1773"/>
                  </a:lnTo>
                  <a:lnTo>
                    <a:pt x="4477" y="1640"/>
                  </a:lnTo>
                  <a:lnTo>
                    <a:pt x="4478" y="1896"/>
                  </a:lnTo>
                  <a:lnTo>
                    <a:pt x="4479" y="1637"/>
                  </a:lnTo>
                  <a:lnTo>
                    <a:pt x="4480" y="1698"/>
                  </a:lnTo>
                  <a:lnTo>
                    <a:pt x="4480" y="1637"/>
                  </a:lnTo>
                  <a:lnTo>
                    <a:pt x="4482" y="1895"/>
                  </a:lnTo>
                  <a:lnTo>
                    <a:pt x="4483" y="1740"/>
                  </a:lnTo>
                  <a:lnTo>
                    <a:pt x="4484" y="1757"/>
                  </a:lnTo>
                  <a:lnTo>
                    <a:pt x="4484" y="1590"/>
                  </a:lnTo>
                  <a:lnTo>
                    <a:pt x="4485" y="1735"/>
                  </a:lnTo>
                  <a:lnTo>
                    <a:pt x="4486" y="1555"/>
                  </a:lnTo>
                  <a:lnTo>
                    <a:pt x="4487" y="1958"/>
                  </a:lnTo>
                  <a:lnTo>
                    <a:pt x="4489" y="1509"/>
                  </a:lnTo>
                  <a:lnTo>
                    <a:pt x="4489" y="1573"/>
                  </a:lnTo>
                  <a:lnTo>
                    <a:pt x="4490" y="1557"/>
                  </a:lnTo>
                  <a:lnTo>
                    <a:pt x="4490" y="1613"/>
                  </a:lnTo>
                  <a:lnTo>
                    <a:pt x="4491" y="1597"/>
                  </a:lnTo>
                  <a:lnTo>
                    <a:pt x="4492" y="1975"/>
                  </a:lnTo>
                  <a:lnTo>
                    <a:pt x="4494" y="1718"/>
                  </a:lnTo>
                  <a:lnTo>
                    <a:pt x="4495" y="1812"/>
                  </a:lnTo>
                  <a:lnTo>
                    <a:pt x="4495" y="1742"/>
                  </a:lnTo>
                  <a:lnTo>
                    <a:pt x="4496" y="1803"/>
                  </a:lnTo>
                  <a:lnTo>
                    <a:pt x="4497" y="1603"/>
                  </a:lnTo>
                  <a:lnTo>
                    <a:pt x="4498" y="1649"/>
                  </a:lnTo>
                  <a:lnTo>
                    <a:pt x="4498" y="1481"/>
                  </a:lnTo>
                  <a:lnTo>
                    <a:pt x="4499" y="1486"/>
                  </a:lnTo>
                  <a:lnTo>
                    <a:pt x="4499" y="1435"/>
                  </a:lnTo>
                  <a:lnTo>
                    <a:pt x="4501" y="1799"/>
                  </a:lnTo>
                  <a:lnTo>
                    <a:pt x="4502" y="1685"/>
                  </a:lnTo>
                  <a:lnTo>
                    <a:pt x="4503" y="1845"/>
                  </a:lnTo>
                  <a:lnTo>
                    <a:pt x="4505" y="1573"/>
                  </a:lnTo>
                  <a:lnTo>
                    <a:pt x="4505" y="1860"/>
                  </a:lnTo>
                  <a:lnTo>
                    <a:pt x="4506" y="1632"/>
                  </a:lnTo>
                  <a:lnTo>
                    <a:pt x="4507" y="1906"/>
                  </a:lnTo>
                  <a:lnTo>
                    <a:pt x="4509" y="1568"/>
                  </a:lnTo>
                  <a:lnTo>
                    <a:pt x="4510" y="1897"/>
                  </a:lnTo>
                  <a:lnTo>
                    <a:pt x="4511" y="1700"/>
                  </a:lnTo>
                  <a:lnTo>
                    <a:pt x="4512" y="1954"/>
                  </a:lnTo>
                  <a:lnTo>
                    <a:pt x="4513" y="1461"/>
                  </a:lnTo>
                  <a:lnTo>
                    <a:pt x="4515" y="2069"/>
                  </a:lnTo>
                  <a:lnTo>
                    <a:pt x="4515" y="1754"/>
                  </a:lnTo>
                  <a:lnTo>
                    <a:pt x="4516" y="1849"/>
                  </a:lnTo>
                  <a:lnTo>
                    <a:pt x="4517" y="1645"/>
                  </a:lnTo>
                  <a:lnTo>
                    <a:pt x="4518" y="1683"/>
                  </a:lnTo>
                  <a:lnTo>
                    <a:pt x="4519" y="1601"/>
                  </a:lnTo>
                  <a:lnTo>
                    <a:pt x="4519" y="1638"/>
                  </a:lnTo>
                  <a:lnTo>
                    <a:pt x="4520" y="1615"/>
                  </a:lnTo>
                  <a:lnTo>
                    <a:pt x="4521" y="1829"/>
                  </a:lnTo>
                  <a:lnTo>
                    <a:pt x="4521" y="1735"/>
                  </a:lnTo>
                  <a:lnTo>
                    <a:pt x="4522" y="1958"/>
                  </a:lnTo>
                  <a:lnTo>
                    <a:pt x="4524" y="1658"/>
                  </a:lnTo>
                  <a:lnTo>
                    <a:pt x="4525" y="1774"/>
                  </a:lnTo>
                  <a:lnTo>
                    <a:pt x="4526" y="1624"/>
                  </a:lnTo>
                  <a:lnTo>
                    <a:pt x="4527" y="1906"/>
                  </a:lnTo>
                  <a:lnTo>
                    <a:pt x="4528" y="1545"/>
                  </a:lnTo>
                  <a:lnTo>
                    <a:pt x="4529" y="1632"/>
                  </a:lnTo>
                  <a:lnTo>
                    <a:pt x="4531" y="1792"/>
                  </a:lnTo>
                  <a:lnTo>
                    <a:pt x="4533" y="1535"/>
                  </a:lnTo>
                  <a:lnTo>
                    <a:pt x="4535" y="1683"/>
                  </a:lnTo>
                  <a:lnTo>
                    <a:pt x="4535" y="1540"/>
                  </a:lnTo>
                  <a:lnTo>
                    <a:pt x="4537" y="1850"/>
                  </a:lnTo>
                  <a:lnTo>
                    <a:pt x="4538" y="1669"/>
                  </a:lnTo>
                  <a:lnTo>
                    <a:pt x="4539" y="1838"/>
                  </a:lnTo>
                  <a:lnTo>
                    <a:pt x="4539" y="1797"/>
                  </a:lnTo>
                  <a:lnTo>
                    <a:pt x="4540" y="1904"/>
                  </a:lnTo>
                  <a:lnTo>
                    <a:pt x="4541" y="1550"/>
                  </a:lnTo>
                  <a:lnTo>
                    <a:pt x="4543" y="1823"/>
                  </a:lnTo>
                  <a:lnTo>
                    <a:pt x="4544" y="1588"/>
                  </a:lnTo>
                  <a:lnTo>
                    <a:pt x="4544" y="1749"/>
                  </a:lnTo>
                  <a:lnTo>
                    <a:pt x="4545" y="1694"/>
                  </a:lnTo>
                  <a:lnTo>
                    <a:pt x="4545" y="1759"/>
                  </a:lnTo>
                  <a:lnTo>
                    <a:pt x="4546" y="1601"/>
                  </a:lnTo>
                  <a:lnTo>
                    <a:pt x="4547" y="1854"/>
                  </a:lnTo>
                  <a:lnTo>
                    <a:pt x="4548" y="1596"/>
                  </a:lnTo>
                  <a:lnTo>
                    <a:pt x="4549" y="1821"/>
                  </a:lnTo>
                  <a:lnTo>
                    <a:pt x="4550" y="1709"/>
                  </a:lnTo>
                  <a:lnTo>
                    <a:pt x="4550" y="1867"/>
                  </a:lnTo>
                  <a:lnTo>
                    <a:pt x="4551" y="1730"/>
                  </a:lnTo>
                  <a:lnTo>
                    <a:pt x="4552" y="2028"/>
                  </a:lnTo>
                  <a:lnTo>
                    <a:pt x="4553" y="1795"/>
                  </a:lnTo>
                  <a:lnTo>
                    <a:pt x="4554" y="1956"/>
                  </a:lnTo>
                  <a:lnTo>
                    <a:pt x="4556" y="1644"/>
                  </a:lnTo>
                  <a:lnTo>
                    <a:pt x="4557" y="1739"/>
                  </a:lnTo>
                  <a:lnTo>
                    <a:pt x="4557" y="1680"/>
                  </a:lnTo>
                  <a:lnTo>
                    <a:pt x="4558" y="1799"/>
                  </a:lnTo>
                  <a:lnTo>
                    <a:pt x="4558" y="1720"/>
                  </a:lnTo>
                  <a:lnTo>
                    <a:pt x="4559" y="1731"/>
                  </a:lnTo>
                  <a:lnTo>
                    <a:pt x="4559" y="1632"/>
                  </a:lnTo>
                  <a:lnTo>
                    <a:pt x="4560" y="1786"/>
                  </a:lnTo>
                  <a:lnTo>
                    <a:pt x="4561" y="1707"/>
                  </a:lnTo>
                  <a:lnTo>
                    <a:pt x="4562" y="1838"/>
                  </a:lnTo>
                  <a:lnTo>
                    <a:pt x="4562" y="1786"/>
                  </a:lnTo>
                  <a:lnTo>
                    <a:pt x="4563" y="1835"/>
                  </a:lnTo>
                  <a:lnTo>
                    <a:pt x="4564" y="1760"/>
                  </a:lnTo>
                  <a:lnTo>
                    <a:pt x="4565" y="1953"/>
                  </a:lnTo>
                  <a:lnTo>
                    <a:pt x="4566" y="1632"/>
                  </a:lnTo>
                  <a:lnTo>
                    <a:pt x="4568" y="1970"/>
                  </a:lnTo>
                  <a:lnTo>
                    <a:pt x="4569" y="1530"/>
                  </a:lnTo>
                  <a:lnTo>
                    <a:pt x="4570" y="1922"/>
                  </a:lnTo>
                  <a:lnTo>
                    <a:pt x="4572" y="1581"/>
                  </a:lnTo>
                  <a:lnTo>
                    <a:pt x="4573" y="2038"/>
                  </a:lnTo>
                  <a:lnTo>
                    <a:pt x="4575" y="1629"/>
                  </a:lnTo>
                  <a:lnTo>
                    <a:pt x="4576" y="1855"/>
                  </a:lnTo>
                  <a:lnTo>
                    <a:pt x="4576" y="1624"/>
                  </a:lnTo>
                  <a:lnTo>
                    <a:pt x="4577" y="1675"/>
                  </a:lnTo>
                  <a:lnTo>
                    <a:pt x="4578" y="1461"/>
                  </a:lnTo>
                  <a:lnTo>
                    <a:pt x="4579" y="1780"/>
                  </a:lnTo>
                  <a:lnTo>
                    <a:pt x="4580" y="1369"/>
                  </a:lnTo>
                  <a:lnTo>
                    <a:pt x="4582" y="1982"/>
                  </a:lnTo>
                  <a:lnTo>
                    <a:pt x="4583" y="1652"/>
                  </a:lnTo>
                  <a:lnTo>
                    <a:pt x="4584" y="1844"/>
                  </a:lnTo>
                  <a:lnTo>
                    <a:pt x="4585" y="1634"/>
                  </a:lnTo>
                  <a:lnTo>
                    <a:pt x="4586" y="1723"/>
                  </a:lnTo>
                  <a:lnTo>
                    <a:pt x="4587" y="1544"/>
                  </a:lnTo>
                  <a:lnTo>
                    <a:pt x="4588" y="1858"/>
                  </a:lnTo>
                  <a:lnTo>
                    <a:pt x="4589" y="1701"/>
                  </a:lnTo>
                  <a:lnTo>
                    <a:pt x="4591" y="1870"/>
                  </a:lnTo>
                  <a:lnTo>
                    <a:pt x="4592" y="1626"/>
                  </a:lnTo>
                  <a:lnTo>
                    <a:pt x="4593" y="1808"/>
                  </a:lnTo>
                  <a:lnTo>
                    <a:pt x="4593" y="1645"/>
                  </a:lnTo>
                  <a:lnTo>
                    <a:pt x="4594" y="1767"/>
                  </a:lnTo>
                  <a:lnTo>
                    <a:pt x="4595" y="1597"/>
                  </a:lnTo>
                  <a:lnTo>
                    <a:pt x="4596" y="1901"/>
                  </a:lnTo>
                  <a:lnTo>
                    <a:pt x="4597" y="1828"/>
                  </a:lnTo>
                  <a:lnTo>
                    <a:pt x="4597" y="1923"/>
                  </a:lnTo>
                  <a:lnTo>
                    <a:pt x="4598" y="1537"/>
                  </a:lnTo>
                  <a:lnTo>
                    <a:pt x="4600" y="1869"/>
                  </a:lnTo>
                  <a:lnTo>
                    <a:pt x="4601" y="1682"/>
                  </a:lnTo>
                  <a:lnTo>
                    <a:pt x="4601" y="1771"/>
                  </a:lnTo>
                  <a:lnTo>
                    <a:pt x="4602" y="1694"/>
                  </a:lnTo>
                  <a:lnTo>
                    <a:pt x="4603" y="1852"/>
                  </a:lnTo>
                  <a:lnTo>
                    <a:pt x="4604" y="1521"/>
                  </a:lnTo>
                  <a:lnTo>
                    <a:pt x="4605" y="1799"/>
                  </a:lnTo>
                  <a:lnTo>
                    <a:pt x="4606" y="1525"/>
                  </a:lnTo>
                  <a:lnTo>
                    <a:pt x="4606" y="1647"/>
                  </a:lnTo>
                  <a:lnTo>
                    <a:pt x="4607" y="1554"/>
                  </a:lnTo>
                  <a:lnTo>
                    <a:pt x="4609" y="1963"/>
                  </a:lnTo>
                  <a:lnTo>
                    <a:pt x="4610" y="1499"/>
                  </a:lnTo>
                  <a:lnTo>
                    <a:pt x="4611" y="1993"/>
                  </a:lnTo>
                  <a:lnTo>
                    <a:pt x="4612" y="1706"/>
                  </a:lnTo>
                  <a:lnTo>
                    <a:pt x="4613" y="1886"/>
                  </a:lnTo>
                  <a:lnTo>
                    <a:pt x="4613" y="1718"/>
                  </a:lnTo>
                  <a:lnTo>
                    <a:pt x="4614" y="1774"/>
                  </a:lnTo>
                  <a:lnTo>
                    <a:pt x="4614" y="1610"/>
                  </a:lnTo>
                  <a:lnTo>
                    <a:pt x="4615" y="1752"/>
                  </a:lnTo>
                  <a:lnTo>
                    <a:pt x="4616" y="1675"/>
                  </a:lnTo>
                  <a:lnTo>
                    <a:pt x="4616" y="1763"/>
                  </a:lnTo>
                  <a:lnTo>
                    <a:pt x="4617" y="1711"/>
                  </a:lnTo>
                  <a:lnTo>
                    <a:pt x="4618" y="1817"/>
                  </a:lnTo>
                  <a:lnTo>
                    <a:pt x="4618" y="1767"/>
                  </a:lnTo>
                  <a:lnTo>
                    <a:pt x="4619" y="1807"/>
                  </a:lnTo>
                  <a:lnTo>
                    <a:pt x="4620" y="1599"/>
                  </a:lnTo>
                  <a:lnTo>
                    <a:pt x="4621" y="1769"/>
                  </a:lnTo>
                  <a:lnTo>
                    <a:pt x="4622" y="1704"/>
                  </a:lnTo>
                  <a:lnTo>
                    <a:pt x="4622" y="1733"/>
                  </a:lnTo>
                  <a:lnTo>
                    <a:pt x="4623" y="1564"/>
                  </a:lnTo>
                  <a:lnTo>
                    <a:pt x="4624" y="1857"/>
                  </a:lnTo>
                  <a:lnTo>
                    <a:pt x="4625" y="1411"/>
                  </a:lnTo>
                  <a:lnTo>
                    <a:pt x="4628" y="1867"/>
                  </a:lnTo>
                  <a:lnTo>
                    <a:pt x="4629" y="1548"/>
                  </a:lnTo>
                  <a:lnTo>
                    <a:pt x="4631" y="1875"/>
                  </a:lnTo>
                  <a:lnTo>
                    <a:pt x="4633" y="1399"/>
                  </a:lnTo>
                  <a:lnTo>
                    <a:pt x="4634" y="1667"/>
                  </a:lnTo>
                  <a:lnTo>
                    <a:pt x="4634" y="1585"/>
                  </a:lnTo>
                  <a:lnTo>
                    <a:pt x="4636" y="1889"/>
                  </a:lnTo>
                  <a:lnTo>
                    <a:pt x="4637" y="1695"/>
                  </a:lnTo>
                  <a:lnTo>
                    <a:pt x="4638" y="1936"/>
                  </a:lnTo>
                  <a:lnTo>
                    <a:pt x="4638" y="1526"/>
                  </a:lnTo>
                  <a:lnTo>
                    <a:pt x="4639" y="1790"/>
                  </a:lnTo>
                  <a:lnTo>
                    <a:pt x="4640" y="1775"/>
                  </a:lnTo>
                  <a:lnTo>
                    <a:pt x="4641" y="1905"/>
                  </a:lnTo>
                  <a:lnTo>
                    <a:pt x="4641" y="1674"/>
                  </a:lnTo>
                  <a:lnTo>
                    <a:pt x="4642" y="1806"/>
                  </a:lnTo>
                  <a:lnTo>
                    <a:pt x="4644" y="1542"/>
                  </a:lnTo>
                  <a:lnTo>
                    <a:pt x="4644" y="1658"/>
                  </a:lnTo>
                  <a:lnTo>
                    <a:pt x="4645" y="1578"/>
                  </a:lnTo>
                  <a:lnTo>
                    <a:pt x="4646" y="1697"/>
                  </a:lnTo>
                  <a:lnTo>
                    <a:pt x="4646" y="1651"/>
                  </a:lnTo>
                  <a:lnTo>
                    <a:pt x="4647" y="1853"/>
                  </a:lnTo>
                  <a:lnTo>
                    <a:pt x="4648" y="1624"/>
                  </a:lnTo>
                  <a:lnTo>
                    <a:pt x="4649" y="1954"/>
                  </a:lnTo>
                  <a:lnTo>
                    <a:pt x="4650" y="1690"/>
                  </a:lnTo>
                  <a:lnTo>
                    <a:pt x="4652" y="1940"/>
                  </a:lnTo>
                  <a:lnTo>
                    <a:pt x="4653" y="1532"/>
                  </a:lnTo>
                  <a:lnTo>
                    <a:pt x="4655" y="1880"/>
                  </a:lnTo>
                  <a:lnTo>
                    <a:pt x="4657" y="1624"/>
                  </a:lnTo>
                  <a:lnTo>
                    <a:pt x="4658" y="1919"/>
                  </a:lnTo>
                  <a:lnTo>
                    <a:pt x="4659" y="1432"/>
                  </a:lnTo>
                  <a:lnTo>
                    <a:pt x="4660" y="1682"/>
                  </a:lnTo>
                  <a:lnTo>
                    <a:pt x="4662" y="1493"/>
                  </a:lnTo>
                  <a:lnTo>
                    <a:pt x="4663" y="1795"/>
                  </a:lnTo>
                  <a:lnTo>
                    <a:pt x="4664" y="1728"/>
                  </a:lnTo>
                  <a:lnTo>
                    <a:pt x="4664" y="1853"/>
                  </a:lnTo>
                  <a:lnTo>
                    <a:pt x="4666" y="1585"/>
                  </a:lnTo>
                  <a:lnTo>
                    <a:pt x="4667" y="1774"/>
                  </a:lnTo>
                  <a:lnTo>
                    <a:pt x="4668" y="1397"/>
                  </a:lnTo>
                  <a:lnTo>
                    <a:pt x="4669" y="1846"/>
                  </a:lnTo>
                  <a:lnTo>
                    <a:pt x="4671" y="1481"/>
                  </a:lnTo>
                  <a:lnTo>
                    <a:pt x="4672" y="1941"/>
                  </a:lnTo>
                  <a:lnTo>
                    <a:pt x="4673" y="1591"/>
                  </a:lnTo>
                  <a:lnTo>
                    <a:pt x="4673" y="1909"/>
                  </a:lnTo>
                  <a:lnTo>
                    <a:pt x="4675" y="1590"/>
                  </a:lnTo>
                  <a:lnTo>
                    <a:pt x="4677" y="1922"/>
                  </a:lnTo>
                  <a:lnTo>
                    <a:pt x="4678" y="1568"/>
                  </a:lnTo>
                  <a:lnTo>
                    <a:pt x="4679" y="1756"/>
                  </a:lnTo>
                  <a:lnTo>
                    <a:pt x="4679" y="1646"/>
                  </a:lnTo>
                  <a:lnTo>
                    <a:pt x="4681" y="1787"/>
                  </a:lnTo>
                  <a:lnTo>
                    <a:pt x="4681" y="1680"/>
                  </a:lnTo>
                  <a:lnTo>
                    <a:pt x="4683" y="1780"/>
                  </a:lnTo>
                  <a:lnTo>
                    <a:pt x="4684" y="1451"/>
                  </a:lnTo>
                  <a:lnTo>
                    <a:pt x="4685" y="1792"/>
                  </a:lnTo>
                  <a:lnTo>
                    <a:pt x="4686" y="1739"/>
                  </a:lnTo>
                  <a:lnTo>
                    <a:pt x="4687" y="2016"/>
                  </a:lnTo>
                  <a:lnTo>
                    <a:pt x="4688" y="1604"/>
                  </a:lnTo>
                  <a:lnTo>
                    <a:pt x="4689" y="1829"/>
                  </a:lnTo>
                  <a:lnTo>
                    <a:pt x="4690" y="1544"/>
                  </a:lnTo>
                  <a:lnTo>
                    <a:pt x="4691" y="1714"/>
                  </a:lnTo>
                  <a:lnTo>
                    <a:pt x="4692" y="1705"/>
                  </a:lnTo>
                  <a:lnTo>
                    <a:pt x="4692" y="1806"/>
                  </a:lnTo>
                  <a:lnTo>
                    <a:pt x="4693" y="1721"/>
                  </a:lnTo>
                  <a:lnTo>
                    <a:pt x="4694" y="1816"/>
                  </a:lnTo>
                  <a:lnTo>
                    <a:pt x="4695" y="1591"/>
                  </a:lnTo>
                  <a:lnTo>
                    <a:pt x="4695" y="1750"/>
                  </a:lnTo>
                  <a:lnTo>
                    <a:pt x="4696" y="1710"/>
                  </a:lnTo>
                  <a:lnTo>
                    <a:pt x="4697" y="1992"/>
                  </a:lnTo>
                  <a:lnTo>
                    <a:pt x="4697" y="1958"/>
                  </a:lnTo>
                  <a:lnTo>
                    <a:pt x="4698" y="1988"/>
                  </a:lnTo>
                  <a:lnTo>
                    <a:pt x="4699" y="1741"/>
                  </a:lnTo>
                  <a:lnTo>
                    <a:pt x="4699" y="1912"/>
                  </a:lnTo>
                  <a:lnTo>
                    <a:pt x="4701" y="1742"/>
                  </a:lnTo>
                  <a:lnTo>
                    <a:pt x="4702" y="1876"/>
                  </a:lnTo>
                  <a:lnTo>
                    <a:pt x="4703" y="1757"/>
                  </a:lnTo>
                  <a:lnTo>
                    <a:pt x="4704" y="2069"/>
                  </a:lnTo>
                  <a:lnTo>
                    <a:pt x="4706" y="1552"/>
                  </a:lnTo>
                  <a:lnTo>
                    <a:pt x="4707" y="1816"/>
                  </a:lnTo>
                  <a:lnTo>
                    <a:pt x="4708" y="1429"/>
                  </a:lnTo>
                  <a:lnTo>
                    <a:pt x="4710" y="1864"/>
                  </a:lnTo>
                  <a:lnTo>
                    <a:pt x="4711" y="1697"/>
                  </a:lnTo>
                  <a:lnTo>
                    <a:pt x="4712" y="1746"/>
                  </a:lnTo>
                  <a:lnTo>
                    <a:pt x="4713" y="1674"/>
                  </a:lnTo>
                  <a:lnTo>
                    <a:pt x="4714" y="1925"/>
                  </a:lnTo>
                  <a:lnTo>
                    <a:pt x="4715" y="1726"/>
                  </a:lnTo>
                  <a:lnTo>
                    <a:pt x="4717" y="1880"/>
                  </a:lnTo>
                  <a:lnTo>
                    <a:pt x="4717" y="1803"/>
                  </a:lnTo>
                  <a:lnTo>
                    <a:pt x="4718" y="1896"/>
                  </a:lnTo>
                  <a:lnTo>
                    <a:pt x="4718" y="1801"/>
                  </a:lnTo>
                  <a:lnTo>
                    <a:pt x="4719" y="1857"/>
                  </a:lnTo>
                  <a:lnTo>
                    <a:pt x="4720" y="1667"/>
                  </a:lnTo>
                  <a:lnTo>
                    <a:pt x="4721" y="1864"/>
                  </a:lnTo>
                  <a:lnTo>
                    <a:pt x="4723" y="1530"/>
                  </a:lnTo>
                  <a:lnTo>
                    <a:pt x="4724" y="1755"/>
                  </a:lnTo>
                  <a:lnTo>
                    <a:pt x="4724" y="1715"/>
                  </a:lnTo>
                  <a:lnTo>
                    <a:pt x="4725" y="1774"/>
                  </a:lnTo>
                  <a:lnTo>
                    <a:pt x="4725" y="1722"/>
                  </a:lnTo>
                  <a:lnTo>
                    <a:pt x="4726" y="1756"/>
                  </a:lnTo>
                  <a:lnTo>
                    <a:pt x="4726" y="1541"/>
                  </a:lnTo>
                  <a:lnTo>
                    <a:pt x="4728" y="1861"/>
                  </a:lnTo>
                  <a:lnTo>
                    <a:pt x="4729" y="1610"/>
                  </a:lnTo>
                  <a:lnTo>
                    <a:pt x="4730" y="1815"/>
                  </a:lnTo>
                  <a:lnTo>
                    <a:pt x="4731" y="1595"/>
                  </a:lnTo>
                  <a:lnTo>
                    <a:pt x="4732" y="1953"/>
                  </a:lnTo>
                  <a:lnTo>
                    <a:pt x="4736" y="1517"/>
                  </a:lnTo>
                  <a:lnTo>
                    <a:pt x="4736" y="1611"/>
                  </a:lnTo>
                  <a:lnTo>
                    <a:pt x="4737" y="1568"/>
                  </a:lnTo>
                  <a:lnTo>
                    <a:pt x="4738" y="1674"/>
                  </a:lnTo>
                  <a:lnTo>
                    <a:pt x="4739" y="1628"/>
                  </a:lnTo>
                  <a:lnTo>
                    <a:pt x="4740" y="1848"/>
                  </a:lnTo>
                  <a:lnTo>
                    <a:pt x="4740" y="1606"/>
                  </a:lnTo>
                  <a:lnTo>
                    <a:pt x="4741" y="1631"/>
                  </a:lnTo>
                  <a:lnTo>
                    <a:pt x="4742" y="1520"/>
                  </a:lnTo>
                  <a:lnTo>
                    <a:pt x="4743" y="1731"/>
                  </a:lnTo>
                  <a:lnTo>
                    <a:pt x="4744" y="1539"/>
                  </a:lnTo>
                  <a:lnTo>
                    <a:pt x="4747" y="1879"/>
                  </a:lnTo>
                  <a:lnTo>
                    <a:pt x="4750" y="1451"/>
                  </a:lnTo>
                  <a:lnTo>
                    <a:pt x="4751" y="1769"/>
                  </a:lnTo>
                  <a:lnTo>
                    <a:pt x="4752" y="1593"/>
                  </a:lnTo>
                  <a:lnTo>
                    <a:pt x="4753" y="1859"/>
                  </a:lnTo>
                  <a:lnTo>
                    <a:pt x="4754" y="1565"/>
                  </a:lnTo>
                  <a:lnTo>
                    <a:pt x="4755" y="1954"/>
                  </a:lnTo>
                  <a:lnTo>
                    <a:pt x="4756" y="1666"/>
                  </a:lnTo>
                  <a:lnTo>
                    <a:pt x="4757" y="1679"/>
                  </a:lnTo>
                  <a:lnTo>
                    <a:pt x="4757" y="1595"/>
                  </a:lnTo>
                  <a:lnTo>
                    <a:pt x="4758" y="1605"/>
                  </a:lnTo>
                  <a:lnTo>
                    <a:pt x="4758" y="1486"/>
                  </a:lnTo>
                  <a:lnTo>
                    <a:pt x="4759" y="1693"/>
                  </a:lnTo>
                  <a:lnTo>
                    <a:pt x="4760" y="1581"/>
                  </a:lnTo>
                  <a:lnTo>
                    <a:pt x="4761" y="1854"/>
                  </a:lnTo>
                  <a:lnTo>
                    <a:pt x="4762" y="1618"/>
                  </a:lnTo>
                  <a:lnTo>
                    <a:pt x="4763" y="1749"/>
                  </a:lnTo>
                  <a:lnTo>
                    <a:pt x="4763" y="1637"/>
                  </a:lnTo>
                  <a:lnTo>
                    <a:pt x="4764" y="1854"/>
                  </a:lnTo>
                  <a:lnTo>
                    <a:pt x="4765" y="1646"/>
                  </a:lnTo>
                  <a:lnTo>
                    <a:pt x="4766" y="1831"/>
                  </a:lnTo>
                  <a:lnTo>
                    <a:pt x="4767" y="1640"/>
                  </a:lnTo>
                  <a:lnTo>
                    <a:pt x="4768" y="1776"/>
                  </a:lnTo>
                  <a:lnTo>
                    <a:pt x="4769" y="1631"/>
                  </a:lnTo>
                  <a:lnTo>
                    <a:pt x="4769" y="1728"/>
                  </a:lnTo>
                  <a:lnTo>
                    <a:pt x="4770" y="1640"/>
                  </a:lnTo>
                  <a:lnTo>
                    <a:pt x="4771" y="1984"/>
                  </a:lnTo>
                  <a:lnTo>
                    <a:pt x="4772" y="1657"/>
                  </a:lnTo>
                  <a:lnTo>
                    <a:pt x="4773" y="1758"/>
                  </a:lnTo>
                  <a:lnTo>
                    <a:pt x="4774" y="1583"/>
                  </a:lnTo>
                  <a:lnTo>
                    <a:pt x="4775" y="1828"/>
                  </a:lnTo>
                  <a:lnTo>
                    <a:pt x="4775" y="1797"/>
                  </a:lnTo>
                  <a:lnTo>
                    <a:pt x="4776" y="1847"/>
                  </a:lnTo>
                  <a:lnTo>
                    <a:pt x="4777" y="1498"/>
                  </a:lnTo>
                  <a:lnTo>
                    <a:pt x="4779" y="1850"/>
                  </a:lnTo>
                  <a:lnTo>
                    <a:pt x="4779" y="1687"/>
                  </a:lnTo>
                  <a:lnTo>
                    <a:pt x="4780" y="1863"/>
                  </a:lnTo>
                  <a:lnTo>
                    <a:pt x="4781" y="1680"/>
                  </a:lnTo>
                  <a:lnTo>
                    <a:pt x="4782" y="1737"/>
                  </a:lnTo>
                  <a:lnTo>
                    <a:pt x="4783" y="1696"/>
                  </a:lnTo>
                  <a:lnTo>
                    <a:pt x="4785" y="2033"/>
                  </a:lnTo>
                  <a:lnTo>
                    <a:pt x="4786" y="1667"/>
                  </a:lnTo>
                  <a:lnTo>
                    <a:pt x="4787" y="1761"/>
                  </a:lnTo>
                  <a:lnTo>
                    <a:pt x="4787" y="1545"/>
                  </a:lnTo>
                  <a:lnTo>
                    <a:pt x="4788" y="1754"/>
                  </a:lnTo>
                  <a:lnTo>
                    <a:pt x="4789" y="1672"/>
                  </a:lnTo>
                  <a:lnTo>
                    <a:pt x="4790" y="1762"/>
                  </a:lnTo>
                  <a:lnTo>
                    <a:pt x="4790" y="1703"/>
                  </a:lnTo>
                  <a:lnTo>
                    <a:pt x="4791" y="1797"/>
                  </a:lnTo>
                  <a:lnTo>
                    <a:pt x="4792" y="1656"/>
                  </a:lnTo>
                  <a:lnTo>
                    <a:pt x="4793" y="1764"/>
                  </a:lnTo>
                  <a:lnTo>
                    <a:pt x="4794" y="1681"/>
                  </a:lnTo>
                  <a:lnTo>
                    <a:pt x="4796" y="1768"/>
                  </a:lnTo>
                  <a:lnTo>
                    <a:pt x="4796" y="1752"/>
                  </a:lnTo>
                  <a:lnTo>
                    <a:pt x="4797" y="1713"/>
                  </a:lnTo>
                  <a:lnTo>
                    <a:pt x="4799" y="1921"/>
                  </a:lnTo>
                  <a:lnTo>
                    <a:pt x="4800" y="1763"/>
                  </a:lnTo>
                  <a:lnTo>
                    <a:pt x="4801" y="1826"/>
                  </a:lnTo>
                  <a:lnTo>
                    <a:pt x="4802" y="1622"/>
                  </a:lnTo>
                  <a:lnTo>
                    <a:pt x="4803" y="1875"/>
                  </a:lnTo>
                  <a:lnTo>
                    <a:pt x="4804" y="1512"/>
                  </a:lnTo>
                  <a:lnTo>
                    <a:pt x="4806" y="1920"/>
                  </a:lnTo>
                  <a:lnTo>
                    <a:pt x="4807" y="1488"/>
                  </a:lnTo>
                  <a:lnTo>
                    <a:pt x="4808" y="1709"/>
                  </a:lnTo>
                  <a:lnTo>
                    <a:pt x="4808" y="1648"/>
                  </a:lnTo>
                  <a:lnTo>
                    <a:pt x="4810" y="1898"/>
                  </a:lnTo>
                  <a:lnTo>
                    <a:pt x="4811" y="1566"/>
                  </a:lnTo>
                  <a:lnTo>
                    <a:pt x="4813" y="1897"/>
                  </a:lnTo>
                  <a:lnTo>
                    <a:pt x="4814" y="1491"/>
                  </a:lnTo>
                  <a:lnTo>
                    <a:pt x="4816" y="1786"/>
                  </a:lnTo>
                  <a:lnTo>
                    <a:pt x="4816" y="1627"/>
                  </a:lnTo>
                  <a:lnTo>
                    <a:pt x="4817" y="1852"/>
                  </a:lnTo>
                  <a:lnTo>
                    <a:pt x="4819" y="1637"/>
                  </a:lnTo>
                  <a:lnTo>
                    <a:pt x="4820" y="1924"/>
                  </a:lnTo>
                  <a:lnTo>
                    <a:pt x="4822" y="1726"/>
                  </a:lnTo>
                  <a:lnTo>
                    <a:pt x="4823" y="1771"/>
                  </a:lnTo>
                  <a:lnTo>
                    <a:pt x="4824" y="1517"/>
                  </a:lnTo>
                  <a:lnTo>
                    <a:pt x="4824" y="1751"/>
                  </a:lnTo>
                  <a:lnTo>
                    <a:pt x="4825" y="1671"/>
                  </a:lnTo>
                  <a:lnTo>
                    <a:pt x="4826" y="1950"/>
                  </a:lnTo>
                  <a:lnTo>
                    <a:pt x="4827" y="1406"/>
                  </a:lnTo>
                  <a:lnTo>
                    <a:pt x="4829" y="1780"/>
                  </a:lnTo>
                  <a:lnTo>
                    <a:pt x="4830" y="1752"/>
                  </a:lnTo>
                  <a:lnTo>
                    <a:pt x="4830" y="1867"/>
                  </a:lnTo>
                  <a:lnTo>
                    <a:pt x="4831" y="1610"/>
                  </a:lnTo>
                  <a:lnTo>
                    <a:pt x="4833" y="1871"/>
                  </a:lnTo>
                  <a:lnTo>
                    <a:pt x="4834" y="1679"/>
                  </a:lnTo>
                  <a:lnTo>
                    <a:pt x="4835" y="1820"/>
                  </a:lnTo>
                  <a:lnTo>
                    <a:pt x="4836" y="1660"/>
                  </a:lnTo>
                  <a:lnTo>
                    <a:pt x="4837" y="1850"/>
                  </a:lnTo>
                  <a:lnTo>
                    <a:pt x="4838" y="1623"/>
                  </a:lnTo>
                  <a:lnTo>
                    <a:pt x="4839" y="1849"/>
                  </a:lnTo>
                  <a:lnTo>
                    <a:pt x="4840" y="1590"/>
                  </a:lnTo>
                  <a:lnTo>
                    <a:pt x="4841" y="1646"/>
                  </a:lnTo>
                  <a:lnTo>
                    <a:pt x="4842" y="1572"/>
                  </a:lnTo>
                  <a:lnTo>
                    <a:pt x="4843" y="1810"/>
                  </a:lnTo>
                  <a:lnTo>
                    <a:pt x="4844" y="1598"/>
                  </a:lnTo>
                  <a:lnTo>
                    <a:pt x="4845" y="1944"/>
                  </a:lnTo>
                  <a:lnTo>
                    <a:pt x="4847" y="1591"/>
                  </a:lnTo>
                  <a:lnTo>
                    <a:pt x="4848" y="1813"/>
                  </a:lnTo>
                  <a:lnTo>
                    <a:pt x="4849" y="1691"/>
                  </a:lnTo>
                  <a:lnTo>
                    <a:pt x="4850" y="1830"/>
                  </a:lnTo>
                  <a:lnTo>
                    <a:pt x="4851" y="1506"/>
                  </a:lnTo>
                  <a:lnTo>
                    <a:pt x="4853" y="1882"/>
                  </a:lnTo>
                  <a:lnTo>
                    <a:pt x="4854" y="1700"/>
                  </a:lnTo>
                  <a:lnTo>
                    <a:pt x="4855" y="1937"/>
                  </a:lnTo>
                  <a:lnTo>
                    <a:pt x="4856" y="1738"/>
                  </a:lnTo>
                  <a:lnTo>
                    <a:pt x="4856" y="1855"/>
                  </a:lnTo>
                  <a:lnTo>
                    <a:pt x="4857" y="1425"/>
                  </a:lnTo>
                  <a:lnTo>
                    <a:pt x="4859" y="1804"/>
                  </a:lnTo>
                  <a:lnTo>
                    <a:pt x="4860" y="1587"/>
                  </a:lnTo>
                  <a:lnTo>
                    <a:pt x="4861" y="1815"/>
                  </a:lnTo>
                  <a:lnTo>
                    <a:pt x="4862" y="1474"/>
                  </a:lnTo>
                  <a:lnTo>
                    <a:pt x="4863" y="1932"/>
                  </a:lnTo>
                  <a:lnTo>
                    <a:pt x="4865" y="1630"/>
                  </a:lnTo>
                  <a:lnTo>
                    <a:pt x="4865" y="1781"/>
                  </a:lnTo>
                  <a:lnTo>
                    <a:pt x="4866" y="1769"/>
                  </a:lnTo>
                  <a:lnTo>
                    <a:pt x="4867" y="1982"/>
                  </a:lnTo>
                  <a:lnTo>
                    <a:pt x="4868" y="1615"/>
                  </a:lnTo>
                  <a:lnTo>
                    <a:pt x="4869" y="1872"/>
                  </a:lnTo>
                  <a:lnTo>
                    <a:pt x="4870" y="1579"/>
                  </a:lnTo>
                  <a:lnTo>
                    <a:pt x="4871" y="1954"/>
                  </a:lnTo>
                  <a:lnTo>
                    <a:pt x="4872" y="1484"/>
                  </a:lnTo>
                  <a:lnTo>
                    <a:pt x="4873" y="1807"/>
                  </a:lnTo>
                  <a:lnTo>
                    <a:pt x="4874" y="1799"/>
                  </a:lnTo>
                  <a:lnTo>
                    <a:pt x="4874" y="1871"/>
                  </a:lnTo>
                  <a:lnTo>
                    <a:pt x="4875" y="1703"/>
                  </a:lnTo>
                  <a:lnTo>
                    <a:pt x="4876" y="1745"/>
                  </a:lnTo>
                  <a:lnTo>
                    <a:pt x="4877" y="1477"/>
                  </a:lnTo>
                  <a:lnTo>
                    <a:pt x="4878" y="1672"/>
                  </a:lnTo>
                  <a:lnTo>
                    <a:pt x="4879" y="1471"/>
                  </a:lnTo>
                  <a:lnTo>
                    <a:pt x="4880" y="1493"/>
                  </a:lnTo>
                  <a:lnTo>
                    <a:pt x="4881" y="1310"/>
                  </a:lnTo>
                  <a:lnTo>
                    <a:pt x="4883" y="1764"/>
                  </a:lnTo>
                  <a:lnTo>
                    <a:pt x="4884" y="1537"/>
                  </a:lnTo>
                  <a:lnTo>
                    <a:pt x="4885" y="1726"/>
                  </a:lnTo>
                  <a:lnTo>
                    <a:pt x="4886" y="1575"/>
                  </a:lnTo>
                  <a:lnTo>
                    <a:pt x="4887" y="1856"/>
                  </a:lnTo>
                  <a:lnTo>
                    <a:pt x="4888" y="1592"/>
                  </a:lnTo>
                  <a:lnTo>
                    <a:pt x="4889" y="1855"/>
                  </a:lnTo>
                  <a:lnTo>
                    <a:pt x="4890" y="1695"/>
                  </a:lnTo>
                  <a:lnTo>
                    <a:pt x="4891" y="1833"/>
                  </a:lnTo>
                  <a:lnTo>
                    <a:pt x="4892" y="1660"/>
                  </a:lnTo>
                  <a:lnTo>
                    <a:pt x="4892" y="1742"/>
                  </a:lnTo>
                  <a:lnTo>
                    <a:pt x="4893" y="1604"/>
                  </a:lnTo>
                  <a:lnTo>
                    <a:pt x="4894" y="1682"/>
                  </a:lnTo>
                  <a:lnTo>
                    <a:pt x="4894" y="1652"/>
                  </a:lnTo>
                  <a:lnTo>
                    <a:pt x="4895" y="1864"/>
                  </a:lnTo>
                  <a:lnTo>
                    <a:pt x="4897" y="1581"/>
                  </a:lnTo>
                  <a:lnTo>
                    <a:pt x="4897" y="1757"/>
                  </a:lnTo>
                  <a:lnTo>
                    <a:pt x="4898" y="1746"/>
                  </a:lnTo>
                  <a:lnTo>
                    <a:pt x="4898" y="1813"/>
                  </a:lnTo>
                  <a:lnTo>
                    <a:pt x="4899" y="1640"/>
                  </a:lnTo>
                  <a:lnTo>
                    <a:pt x="4901" y="2069"/>
                  </a:lnTo>
                  <a:lnTo>
                    <a:pt x="4902" y="1532"/>
                  </a:lnTo>
                  <a:lnTo>
                    <a:pt x="4903" y="1792"/>
                  </a:lnTo>
                  <a:lnTo>
                    <a:pt x="4903" y="1693"/>
                  </a:lnTo>
                  <a:lnTo>
                    <a:pt x="4904" y="1820"/>
                  </a:lnTo>
                  <a:lnTo>
                    <a:pt x="4905" y="1773"/>
                  </a:lnTo>
                  <a:lnTo>
                    <a:pt x="4906" y="1789"/>
                  </a:lnTo>
                  <a:lnTo>
                    <a:pt x="4906" y="1591"/>
                  </a:lnTo>
                  <a:lnTo>
                    <a:pt x="4908" y="1955"/>
                  </a:lnTo>
                  <a:lnTo>
                    <a:pt x="4908" y="1859"/>
                  </a:lnTo>
                  <a:lnTo>
                    <a:pt x="4909" y="1924"/>
                  </a:lnTo>
                  <a:lnTo>
                    <a:pt x="4909" y="1819"/>
                  </a:lnTo>
                  <a:lnTo>
                    <a:pt x="4910" y="1827"/>
                  </a:lnTo>
                  <a:lnTo>
                    <a:pt x="4910" y="1744"/>
                  </a:lnTo>
                  <a:lnTo>
                    <a:pt x="4911" y="1883"/>
                  </a:lnTo>
                  <a:lnTo>
                    <a:pt x="4912" y="1794"/>
                  </a:lnTo>
                  <a:lnTo>
                    <a:pt x="4912" y="1851"/>
                  </a:lnTo>
                  <a:lnTo>
                    <a:pt x="4913" y="1757"/>
                  </a:lnTo>
                  <a:lnTo>
                    <a:pt x="4914" y="1895"/>
                  </a:lnTo>
                  <a:lnTo>
                    <a:pt x="4915" y="1626"/>
                  </a:lnTo>
                  <a:lnTo>
                    <a:pt x="4916" y="1862"/>
                  </a:lnTo>
                  <a:lnTo>
                    <a:pt x="4917" y="1682"/>
                  </a:lnTo>
                  <a:lnTo>
                    <a:pt x="4918" y="1729"/>
                  </a:lnTo>
                  <a:lnTo>
                    <a:pt x="4918" y="1650"/>
                  </a:lnTo>
                  <a:lnTo>
                    <a:pt x="4919" y="1890"/>
                  </a:lnTo>
                  <a:lnTo>
                    <a:pt x="4920" y="1569"/>
                  </a:lnTo>
                  <a:lnTo>
                    <a:pt x="4922" y="2023"/>
                  </a:lnTo>
                  <a:lnTo>
                    <a:pt x="4922" y="1726"/>
                  </a:lnTo>
                  <a:lnTo>
                    <a:pt x="4923" y="1831"/>
                  </a:lnTo>
                  <a:lnTo>
                    <a:pt x="4924" y="1570"/>
                  </a:lnTo>
                  <a:lnTo>
                    <a:pt x="4926" y="1948"/>
                  </a:lnTo>
                  <a:lnTo>
                    <a:pt x="4927" y="1638"/>
                  </a:lnTo>
                  <a:lnTo>
                    <a:pt x="4928" y="1771"/>
                  </a:lnTo>
                  <a:lnTo>
                    <a:pt x="4929" y="1732"/>
                  </a:lnTo>
                  <a:lnTo>
                    <a:pt x="4930" y="1777"/>
                  </a:lnTo>
                  <a:lnTo>
                    <a:pt x="4931" y="1591"/>
                  </a:lnTo>
                  <a:lnTo>
                    <a:pt x="4932" y="1807"/>
                  </a:lnTo>
                  <a:lnTo>
                    <a:pt x="4935" y="1571"/>
                  </a:lnTo>
                  <a:lnTo>
                    <a:pt x="4936" y="1855"/>
                  </a:lnTo>
                  <a:lnTo>
                    <a:pt x="4938" y="1593"/>
                  </a:lnTo>
                  <a:lnTo>
                    <a:pt x="4940" y="1993"/>
                  </a:lnTo>
                  <a:lnTo>
                    <a:pt x="4941" y="1481"/>
                  </a:lnTo>
                  <a:lnTo>
                    <a:pt x="4942" y="1755"/>
                  </a:lnTo>
                  <a:lnTo>
                    <a:pt x="4943" y="1662"/>
                  </a:lnTo>
                  <a:lnTo>
                    <a:pt x="4945" y="1844"/>
                  </a:lnTo>
                  <a:lnTo>
                    <a:pt x="4945" y="1744"/>
                  </a:lnTo>
                  <a:lnTo>
                    <a:pt x="4946" y="1904"/>
                  </a:lnTo>
                  <a:lnTo>
                    <a:pt x="4947" y="1802"/>
                  </a:lnTo>
                  <a:lnTo>
                    <a:pt x="4948" y="1838"/>
                  </a:lnTo>
                  <a:lnTo>
                    <a:pt x="4948" y="1675"/>
                  </a:lnTo>
                  <a:lnTo>
                    <a:pt x="4949" y="1788"/>
                  </a:lnTo>
                  <a:lnTo>
                    <a:pt x="4950" y="1687"/>
                  </a:lnTo>
                  <a:lnTo>
                    <a:pt x="4951" y="1788"/>
                  </a:lnTo>
                  <a:lnTo>
                    <a:pt x="4951" y="1722"/>
                  </a:lnTo>
                  <a:lnTo>
                    <a:pt x="4953" y="1889"/>
                  </a:lnTo>
                  <a:lnTo>
                    <a:pt x="4953" y="1805"/>
                  </a:lnTo>
                  <a:lnTo>
                    <a:pt x="4954" y="1855"/>
                  </a:lnTo>
                  <a:lnTo>
                    <a:pt x="4955" y="1766"/>
                  </a:lnTo>
                  <a:lnTo>
                    <a:pt x="4955" y="1820"/>
                  </a:lnTo>
                  <a:lnTo>
                    <a:pt x="4956" y="1625"/>
                  </a:lnTo>
                  <a:lnTo>
                    <a:pt x="4957" y="1934"/>
                  </a:lnTo>
                  <a:lnTo>
                    <a:pt x="4958" y="1454"/>
                  </a:lnTo>
                  <a:lnTo>
                    <a:pt x="4959" y="1785"/>
                  </a:lnTo>
                  <a:lnTo>
                    <a:pt x="4960" y="1600"/>
                  </a:lnTo>
                  <a:lnTo>
                    <a:pt x="4961" y="1963"/>
                  </a:lnTo>
                  <a:lnTo>
                    <a:pt x="4963" y="1483"/>
                  </a:lnTo>
                  <a:lnTo>
                    <a:pt x="4965" y="1816"/>
                  </a:lnTo>
                  <a:lnTo>
                    <a:pt x="4966" y="1643"/>
                  </a:lnTo>
                  <a:lnTo>
                    <a:pt x="4966" y="1721"/>
                  </a:lnTo>
                  <a:lnTo>
                    <a:pt x="4967" y="1409"/>
                  </a:lnTo>
                  <a:lnTo>
                    <a:pt x="4969" y="1831"/>
                  </a:lnTo>
                  <a:lnTo>
                    <a:pt x="4970" y="1451"/>
                  </a:lnTo>
                  <a:lnTo>
                    <a:pt x="4971" y="1842"/>
                  </a:lnTo>
                  <a:lnTo>
                    <a:pt x="4972" y="1705"/>
                  </a:lnTo>
                  <a:lnTo>
                    <a:pt x="4973" y="1763"/>
                  </a:lnTo>
                  <a:lnTo>
                    <a:pt x="4973" y="1670"/>
                  </a:lnTo>
                  <a:lnTo>
                    <a:pt x="4975" y="1849"/>
                  </a:lnTo>
                  <a:lnTo>
                    <a:pt x="4975" y="1791"/>
                  </a:lnTo>
                  <a:lnTo>
                    <a:pt x="4976" y="1839"/>
                  </a:lnTo>
                  <a:lnTo>
                    <a:pt x="4977" y="1568"/>
                  </a:lnTo>
                  <a:lnTo>
                    <a:pt x="4979" y="1991"/>
                  </a:lnTo>
                  <a:lnTo>
                    <a:pt x="4980" y="1790"/>
                  </a:lnTo>
                  <a:lnTo>
                    <a:pt x="4980" y="1864"/>
                  </a:lnTo>
                  <a:lnTo>
                    <a:pt x="4981" y="1638"/>
                  </a:lnTo>
                  <a:lnTo>
                    <a:pt x="4982" y="2063"/>
                  </a:lnTo>
                  <a:lnTo>
                    <a:pt x="4983" y="1551"/>
                  </a:lnTo>
                  <a:lnTo>
                    <a:pt x="4985" y="1929"/>
                  </a:lnTo>
                  <a:lnTo>
                    <a:pt x="4986" y="1552"/>
                  </a:lnTo>
                  <a:lnTo>
                    <a:pt x="4987" y="1876"/>
                  </a:lnTo>
                  <a:lnTo>
                    <a:pt x="4988" y="1698"/>
                  </a:lnTo>
                  <a:lnTo>
                    <a:pt x="4989" y="1831"/>
                  </a:lnTo>
                  <a:lnTo>
                    <a:pt x="4990" y="1609"/>
                  </a:lnTo>
                  <a:lnTo>
                    <a:pt x="4992" y="1824"/>
                  </a:lnTo>
                  <a:lnTo>
                    <a:pt x="4993" y="1646"/>
                  </a:lnTo>
                  <a:lnTo>
                    <a:pt x="4993" y="1823"/>
                  </a:lnTo>
                  <a:lnTo>
                    <a:pt x="4994" y="1542"/>
                  </a:lnTo>
                  <a:lnTo>
                    <a:pt x="4996" y="2013"/>
                  </a:lnTo>
                  <a:lnTo>
                    <a:pt x="4997" y="1659"/>
                  </a:lnTo>
                  <a:lnTo>
                    <a:pt x="4998" y="1862"/>
                  </a:lnTo>
                  <a:lnTo>
                    <a:pt x="4999" y="1583"/>
                  </a:lnTo>
                  <a:lnTo>
                    <a:pt x="5000" y="1735"/>
                  </a:lnTo>
                  <a:lnTo>
                    <a:pt x="5001" y="1509"/>
                  </a:lnTo>
                  <a:lnTo>
                    <a:pt x="5002" y="1633"/>
                  </a:lnTo>
                  <a:lnTo>
                    <a:pt x="5003" y="1478"/>
                  </a:lnTo>
                  <a:lnTo>
                    <a:pt x="5004" y="1747"/>
                  </a:lnTo>
                  <a:lnTo>
                    <a:pt x="5004" y="1629"/>
                  </a:lnTo>
                  <a:lnTo>
                    <a:pt x="5005" y="1710"/>
                  </a:lnTo>
                  <a:lnTo>
                    <a:pt x="5007" y="1465"/>
                  </a:lnTo>
                  <a:lnTo>
                    <a:pt x="5008" y="1841"/>
                  </a:lnTo>
                  <a:lnTo>
                    <a:pt x="5009" y="1832"/>
                  </a:lnTo>
                  <a:lnTo>
                    <a:pt x="5010" y="1881"/>
                  </a:lnTo>
                  <a:lnTo>
                    <a:pt x="5011" y="1587"/>
                  </a:lnTo>
                  <a:lnTo>
                    <a:pt x="5012" y="1816"/>
                  </a:lnTo>
                  <a:lnTo>
                    <a:pt x="5013" y="1737"/>
                  </a:lnTo>
                  <a:lnTo>
                    <a:pt x="5015" y="1966"/>
                  </a:lnTo>
                  <a:lnTo>
                    <a:pt x="5016" y="1698"/>
                  </a:lnTo>
                  <a:lnTo>
                    <a:pt x="5016" y="1896"/>
                  </a:lnTo>
                  <a:lnTo>
                    <a:pt x="5017" y="1837"/>
                  </a:lnTo>
                  <a:lnTo>
                    <a:pt x="5017" y="1932"/>
                  </a:lnTo>
                  <a:lnTo>
                    <a:pt x="5019" y="1642"/>
                  </a:lnTo>
                  <a:lnTo>
                    <a:pt x="5019" y="1849"/>
                  </a:lnTo>
                  <a:lnTo>
                    <a:pt x="5020" y="1751"/>
                  </a:lnTo>
                  <a:lnTo>
                    <a:pt x="5021" y="1874"/>
                  </a:lnTo>
                  <a:lnTo>
                    <a:pt x="5022" y="1635"/>
                  </a:lnTo>
                  <a:lnTo>
                    <a:pt x="5023" y="1902"/>
                  </a:lnTo>
                  <a:lnTo>
                    <a:pt x="5025" y="1776"/>
                  </a:lnTo>
                  <a:lnTo>
                    <a:pt x="5025" y="2054"/>
                  </a:lnTo>
                  <a:lnTo>
                    <a:pt x="5027" y="1688"/>
                  </a:lnTo>
                  <a:lnTo>
                    <a:pt x="5028" y="1713"/>
                  </a:lnTo>
                  <a:lnTo>
                    <a:pt x="5029" y="1578"/>
                  </a:lnTo>
                  <a:lnTo>
                    <a:pt x="5029" y="1685"/>
                  </a:lnTo>
                  <a:lnTo>
                    <a:pt x="5030" y="1646"/>
                  </a:lnTo>
                  <a:lnTo>
                    <a:pt x="5031" y="1895"/>
                  </a:lnTo>
                  <a:lnTo>
                    <a:pt x="5031" y="1725"/>
                  </a:lnTo>
                  <a:lnTo>
                    <a:pt x="5032" y="1926"/>
                  </a:lnTo>
                  <a:lnTo>
                    <a:pt x="5034" y="1785"/>
                  </a:lnTo>
                  <a:lnTo>
                    <a:pt x="5034" y="1811"/>
                  </a:lnTo>
                  <a:lnTo>
                    <a:pt x="5035" y="1766"/>
                  </a:lnTo>
                  <a:lnTo>
                    <a:pt x="5035" y="1956"/>
                  </a:lnTo>
                  <a:lnTo>
                    <a:pt x="5036" y="1638"/>
                  </a:lnTo>
                  <a:lnTo>
                    <a:pt x="5037" y="1673"/>
                  </a:lnTo>
                  <a:lnTo>
                    <a:pt x="5038" y="1619"/>
                  </a:lnTo>
                  <a:lnTo>
                    <a:pt x="5038" y="1788"/>
                  </a:lnTo>
                  <a:lnTo>
                    <a:pt x="5039" y="1577"/>
                  </a:lnTo>
                  <a:lnTo>
                    <a:pt x="5040" y="1756"/>
                  </a:lnTo>
                  <a:lnTo>
                    <a:pt x="5041" y="1745"/>
                  </a:lnTo>
                  <a:lnTo>
                    <a:pt x="5041" y="2054"/>
                  </a:lnTo>
                  <a:lnTo>
                    <a:pt x="5043" y="1663"/>
                  </a:lnTo>
                  <a:lnTo>
                    <a:pt x="5044" y="1902"/>
                  </a:lnTo>
                  <a:lnTo>
                    <a:pt x="5045" y="1614"/>
                  </a:lnTo>
                  <a:lnTo>
                    <a:pt x="5046" y="1823"/>
                  </a:lnTo>
                  <a:lnTo>
                    <a:pt x="5047" y="1729"/>
                  </a:lnTo>
                  <a:lnTo>
                    <a:pt x="5048" y="1900"/>
                  </a:lnTo>
                  <a:lnTo>
                    <a:pt x="5048" y="1812"/>
                  </a:lnTo>
                  <a:lnTo>
                    <a:pt x="5049" y="1830"/>
                  </a:lnTo>
                  <a:lnTo>
                    <a:pt x="5050" y="1489"/>
                  </a:lnTo>
                  <a:lnTo>
                    <a:pt x="5051" y="2020"/>
                  </a:lnTo>
                  <a:lnTo>
                    <a:pt x="5052" y="1670"/>
                  </a:lnTo>
                  <a:lnTo>
                    <a:pt x="5054" y="2069"/>
                  </a:lnTo>
                  <a:lnTo>
                    <a:pt x="5056" y="1538"/>
                  </a:lnTo>
                  <a:lnTo>
                    <a:pt x="5058" y="1991"/>
                  </a:lnTo>
                  <a:lnTo>
                    <a:pt x="5059" y="1699"/>
                  </a:lnTo>
                  <a:lnTo>
                    <a:pt x="5060" y="1739"/>
                  </a:lnTo>
                  <a:lnTo>
                    <a:pt x="5060" y="1563"/>
                  </a:lnTo>
                  <a:lnTo>
                    <a:pt x="5062" y="1870"/>
                  </a:lnTo>
                  <a:lnTo>
                    <a:pt x="5064" y="1545"/>
                  </a:lnTo>
                  <a:lnTo>
                    <a:pt x="5065" y="1804"/>
                  </a:lnTo>
                  <a:lnTo>
                    <a:pt x="5065" y="1613"/>
                  </a:lnTo>
                  <a:lnTo>
                    <a:pt x="5066" y="1850"/>
                  </a:lnTo>
                  <a:lnTo>
                    <a:pt x="5067" y="1616"/>
                  </a:lnTo>
                  <a:lnTo>
                    <a:pt x="5068" y="1850"/>
                  </a:lnTo>
                  <a:lnTo>
                    <a:pt x="5069" y="1664"/>
                  </a:lnTo>
                  <a:lnTo>
                    <a:pt x="5069" y="1802"/>
                  </a:lnTo>
                  <a:lnTo>
                    <a:pt x="5071" y="1638"/>
                  </a:lnTo>
                  <a:lnTo>
                    <a:pt x="5072" y="1766"/>
                  </a:lnTo>
                  <a:lnTo>
                    <a:pt x="5073" y="1697"/>
                  </a:lnTo>
                  <a:lnTo>
                    <a:pt x="5073" y="1763"/>
                  </a:lnTo>
                  <a:lnTo>
                    <a:pt x="5074" y="1718"/>
                  </a:lnTo>
                  <a:lnTo>
                    <a:pt x="5074" y="1805"/>
                  </a:lnTo>
                  <a:lnTo>
                    <a:pt x="5075" y="1660"/>
                  </a:lnTo>
                  <a:lnTo>
                    <a:pt x="5077" y="1959"/>
                  </a:lnTo>
                  <a:lnTo>
                    <a:pt x="5078" y="1713"/>
                  </a:lnTo>
                  <a:lnTo>
                    <a:pt x="5079" y="1839"/>
                  </a:lnTo>
                  <a:lnTo>
                    <a:pt x="5080" y="1646"/>
                  </a:lnTo>
                  <a:lnTo>
                    <a:pt x="5081" y="1956"/>
                  </a:lnTo>
                  <a:lnTo>
                    <a:pt x="5082" y="1776"/>
                  </a:lnTo>
                  <a:lnTo>
                    <a:pt x="5083" y="1840"/>
                  </a:lnTo>
                  <a:lnTo>
                    <a:pt x="5083" y="1712"/>
                  </a:lnTo>
                  <a:lnTo>
                    <a:pt x="5084" y="1720"/>
                  </a:lnTo>
                  <a:lnTo>
                    <a:pt x="5084" y="1582"/>
                  </a:lnTo>
                  <a:lnTo>
                    <a:pt x="5085" y="1779"/>
                  </a:lnTo>
                  <a:lnTo>
                    <a:pt x="5086" y="1539"/>
                  </a:lnTo>
                  <a:lnTo>
                    <a:pt x="5087" y="1903"/>
                  </a:lnTo>
                  <a:lnTo>
                    <a:pt x="5088" y="1749"/>
                  </a:lnTo>
                  <a:lnTo>
                    <a:pt x="5089" y="1778"/>
                  </a:lnTo>
                  <a:lnTo>
                    <a:pt x="5090" y="1659"/>
                  </a:lnTo>
                  <a:lnTo>
                    <a:pt x="5091" y="1829"/>
                  </a:lnTo>
                  <a:lnTo>
                    <a:pt x="5091" y="1785"/>
                  </a:lnTo>
                  <a:lnTo>
                    <a:pt x="5092" y="1811"/>
                  </a:lnTo>
                  <a:lnTo>
                    <a:pt x="5092" y="1573"/>
                  </a:lnTo>
                  <a:lnTo>
                    <a:pt x="5093" y="1921"/>
                  </a:lnTo>
                  <a:lnTo>
                    <a:pt x="5094" y="1766"/>
                  </a:lnTo>
                  <a:lnTo>
                    <a:pt x="5095" y="1905"/>
                  </a:lnTo>
                  <a:lnTo>
                    <a:pt x="5097" y="1672"/>
                  </a:lnTo>
                  <a:lnTo>
                    <a:pt x="5098" y="1817"/>
                  </a:lnTo>
                  <a:lnTo>
                    <a:pt x="5099" y="1702"/>
                  </a:lnTo>
                  <a:lnTo>
                    <a:pt x="5099" y="1842"/>
                  </a:lnTo>
                  <a:lnTo>
                    <a:pt x="5100" y="1709"/>
                  </a:lnTo>
                  <a:lnTo>
                    <a:pt x="5101" y="2002"/>
                  </a:lnTo>
                  <a:lnTo>
                    <a:pt x="5102" y="1726"/>
                  </a:lnTo>
                  <a:lnTo>
                    <a:pt x="5103" y="1826"/>
                  </a:lnTo>
                  <a:lnTo>
                    <a:pt x="5105" y="1587"/>
                  </a:lnTo>
                  <a:lnTo>
                    <a:pt x="5106" y="1827"/>
                  </a:lnTo>
                  <a:lnTo>
                    <a:pt x="5106" y="1674"/>
                  </a:lnTo>
                  <a:lnTo>
                    <a:pt x="5107" y="1806"/>
                  </a:lnTo>
                  <a:lnTo>
                    <a:pt x="5108" y="1762"/>
                  </a:lnTo>
                  <a:lnTo>
                    <a:pt x="5108" y="1873"/>
                  </a:lnTo>
                  <a:lnTo>
                    <a:pt x="5110" y="1709"/>
                  </a:lnTo>
                  <a:lnTo>
                    <a:pt x="5110" y="1845"/>
                  </a:lnTo>
                  <a:lnTo>
                    <a:pt x="5112" y="1667"/>
                  </a:lnTo>
                  <a:lnTo>
                    <a:pt x="5113" y="1845"/>
                  </a:lnTo>
                  <a:lnTo>
                    <a:pt x="5114" y="1677"/>
                  </a:lnTo>
                  <a:lnTo>
                    <a:pt x="5114" y="1753"/>
                  </a:lnTo>
                  <a:lnTo>
                    <a:pt x="5115" y="1621"/>
                  </a:lnTo>
                  <a:lnTo>
                    <a:pt x="5117" y="1935"/>
                  </a:lnTo>
                  <a:lnTo>
                    <a:pt x="5118" y="1754"/>
                  </a:lnTo>
                  <a:lnTo>
                    <a:pt x="5119" y="1907"/>
                  </a:lnTo>
                  <a:lnTo>
                    <a:pt x="5120" y="1690"/>
                  </a:lnTo>
                  <a:lnTo>
                    <a:pt x="5120" y="1762"/>
                  </a:lnTo>
                  <a:lnTo>
                    <a:pt x="5121" y="1543"/>
                  </a:lnTo>
                  <a:lnTo>
                    <a:pt x="5122" y="1861"/>
                  </a:lnTo>
                  <a:lnTo>
                    <a:pt x="5124" y="1623"/>
                  </a:lnTo>
                  <a:lnTo>
                    <a:pt x="5125" y="1798"/>
                  </a:lnTo>
                  <a:lnTo>
                    <a:pt x="5125" y="1671"/>
                  </a:lnTo>
                  <a:lnTo>
                    <a:pt x="5127" y="1888"/>
                  </a:lnTo>
                  <a:lnTo>
                    <a:pt x="5127" y="1790"/>
                  </a:lnTo>
                  <a:lnTo>
                    <a:pt x="5128" y="1827"/>
                  </a:lnTo>
                  <a:lnTo>
                    <a:pt x="5130" y="1543"/>
                  </a:lnTo>
                  <a:lnTo>
                    <a:pt x="5131" y="1747"/>
                  </a:lnTo>
                  <a:lnTo>
                    <a:pt x="5131" y="1658"/>
                  </a:lnTo>
                  <a:lnTo>
                    <a:pt x="5132" y="1757"/>
                  </a:lnTo>
                  <a:lnTo>
                    <a:pt x="5133" y="1658"/>
                  </a:lnTo>
                  <a:lnTo>
                    <a:pt x="5133" y="1711"/>
                  </a:lnTo>
                  <a:lnTo>
                    <a:pt x="5134" y="1569"/>
                  </a:lnTo>
                  <a:lnTo>
                    <a:pt x="5135" y="1890"/>
                  </a:lnTo>
                  <a:lnTo>
                    <a:pt x="5137" y="1636"/>
                  </a:lnTo>
                  <a:lnTo>
                    <a:pt x="5137" y="1731"/>
                  </a:lnTo>
                  <a:lnTo>
                    <a:pt x="5138" y="1527"/>
                  </a:lnTo>
                  <a:lnTo>
                    <a:pt x="5140" y="1966"/>
                  </a:lnTo>
                  <a:lnTo>
                    <a:pt x="5140" y="1844"/>
                  </a:lnTo>
                  <a:lnTo>
                    <a:pt x="5141" y="1880"/>
                  </a:lnTo>
                  <a:lnTo>
                    <a:pt x="5141" y="1819"/>
                  </a:lnTo>
                  <a:lnTo>
                    <a:pt x="5142" y="1821"/>
                  </a:lnTo>
                  <a:lnTo>
                    <a:pt x="5142" y="1730"/>
                  </a:lnTo>
                  <a:lnTo>
                    <a:pt x="5143" y="1861"/>
                  </a:lnTo>
                  <a:lnTo>
                    <a:pt x="5143" y="1748"/>
                  </a:lnTo>
                  <a:lnTo>
                    <a:pt x="5145" y="1916"/>
                  </a:lnTo>
                  <a:lnTo>
                    <a:pt x="5146" y="1800"/>
                  </a:lnTo>
                  <a:lnTo>
                    <a:pt x="5147" y="1926"/>
                  </a:lnTo>
                  <a:lnTo>
                    <a:pt x="5147" y="1862"/>
                  </a:lnTo>
                  <a:lnTo>
                    <a:pt x="5148" y="1867"/>
                  </a:lnTo>
                  <a:lnTo>
                    <a:pt x="5149" y="1622"/>
                  </a:lnTo>
                  <a:lnTo>
                    <a:pt x="5150" y="1837"/>
                  </a:lnTo>
                  <a:lnTo>
                    <a:pt x="5151" y="1646"/>
                  </a:lnTo>
                  <a:lnTo>
                    <a:pt x="5151" y="1759"/>
                  </a:lnTo>
                  <a:lnTo>
                    <a:pt x="5152" y="1467"/>
                  </a:lnTo>
                  <a:lnTo>
                    <a:pt x="5153" y="1709"/>
                  </a:lnTo>
                  <a:lnTo>
                    <a:pt x="5154" y="1649"/>
                  </a:lnTo>
                  <a:lnTo>
                    <a:pt x="5154" y="1736"/>
                  </a:lnTo>
                  <a:lnTo>
                    <a:pt x="5155" y="1561"/>
                  </a:lnTo>
                  <a:lnTo>
                    <a:pt x="5156" y="1844"/>
                  </a:lnTo>
                  <a:lnTo>
                    <a:pt x="5157" y="1671"/>
                  </a:lnTo>
                  <a:lnTo>
                    <a:pt x="5157" y="1744"/>
                  </a:lnTo>
                  <a:lnTo>
                    <a:pt x="5158" y="1510"/>
                  </a:lnTo>
                  <a:lnTo>
                    <a:pt x="5159" y="1816"/>
                  </a:lnTo>
                  <a:lnTo>
                    <a:pt x="5160" y="1707"/>
                  </a:lnTo>
                  <a:lnTo>
                    <a:pt x="5161" y="1806"/>
                  </a:lnTo>
                  <a:lnTo>
                    <a:pt x="5161" y="1728"/>
                  </a:lnTo>
                  <a:lnTo>
                    <a:pt x="5163" y="1993"/>
                  </a:lnTo>
                  <a:lnTo>
                    <a:pt x="5164" y="1663"/>
                  </a:lnTo>
                  <a:lnTo>
                    <a:pt x="5164" y="1689"/>
                  </a:lnTo>
                  <a:lnTo>
                    <a:pt x="5165" y="1683"/>
                  </a:lnTo>
                  <a:lnTo>
                    <a:pt x="5165" y="1809"/>
                  </a:lnTo>
                  <a:lnTo>
                    <a:pt x="5166" y="1722"/>
                  </a:lnTo>
                  <a:lnTo>
                    <a:pt x="5167" y="1826"/>
                  </a:lnTo>
                  <a:lnTo>
                    <a:pt x="5169" y="1499"/>
                  </a:lnTo>
                  <a:lnTo>
                    <a:pt x="5170" y="1834"/>
                  </a:lnTo>
                  <a:lnTo>
                    <a:pt x="5171" y="1615"/>
                  </a:lnTo>
                  <a:lnTo>
                    <a:pt x="5171" y="1739"/>
                  </a:lnTo>
                  <a:lnTo>
                    <a:pt x="5172" y="1733"/>
                  </a:lnTo>
                  <a:lnTo>
                    <a:pt x="5172" y="1862"/>
                  </a:lnTo>
                  <a:lnTo>
                    <a:pt x="5174" y="1595"/>
                  </a:lnTo>
                  <a:lnTo>
                    <a:pt x="5175" y="1900"/>
                  </a:lnTo>
                  <a:lnTo>
                    <a:pt x="5176" y="1678"/>
                  </a:lnTo>
                  <a:lnTo>
                    <a:pt x="5176" y="1934"/>
                  </a:lnTo>
                  <a:lnTo>
                    <a:pt x="5178" y="1511"/>
                  </a:lnTo>
                  <a:lnTo>
                    <a:pt x="5179" y="1789"/>
                  </a:lnTo>
                  <a:lnTo>
                    <a:pt x="5180" y="1774"/>
                  </a:lnTo>
                  <a:lnTo>
                    <a:pt x="5181" y="1856"/>
                  </a:lnTo>
                  <a:lnTo>
                    <a:pt x="5181" y="1753"/>
                  </a:lnTo>
                  <a:lnTo>
                    <a:pt x="5182" y="1801"/>
                  </a:lnTo>
                  <a:lnTo>
                    <a:pt x="5182" y="1724"/>
                  </a:lnTo>
                  <a:lnTo>
                    <a:pt x="5183" y="1777"/>
                  </a:lnTo>
                  <a:lnTo>
                    <a:pt x="5184" y="1586"/>
                  </a:lnTo>
                  <a:lnTo>
                    <a:pt x="5185" y="1768"/>
                  </a:lnTo>
                  <a:lnTo>
                    <a:pt x="5186" y="1493"/>
                  </a:lnTo>
                  <a:lnTo>
                    <a:pt x="5187" y="1959"/>
                  </a:lnTo>
                  <a:lnTo>
                    <a:pt x="5189" y="1678"/>
                  </a:lnTo>
                  <a:lnTo>
                    <a:pt x="5189" y="1719"/>
                  </a:lnTo>
                  <a:lnTo>
                    <a:pt x="5190" y="1691"/>
                  </a:lnTo>
                  <a:lnTo>
                    <a:pt x="5190" y="1820"/>
                  </a:lnTo>
                  <a:lnTo>
                    <a:pt x="5192" y="1563"/>
                  </a:lnTo>
                  <a:lnTo>
                    <a:pt x="5193" y="1836"/>
                  </a:lnTo>
                  <a:lnTo>
                    <a:pt x="5194" y="1480"/>
                  </a:lnTo>
                  <a:lnTo>
                    <a:pt x="5195" y="1615"/>
                  </a:lnTo>
                  <a:lnTo>
                    <a:pt x="5196" y="1529"/>
                  </a:lnTo>
                  <a:lnTo>
                    <a:pt x="5197" y="1852"/>
                  </a:lnTo>
                  <a:lnTo>
                    <a:pt x="5198" y="1754"/>
                  </a:lnTo>
                  <a:lnTo>
                    <a:pt x="5198" y="1973"/>
                  </a:lnTo>
                  <a:lnTo>
                    <a:pt x="5199" y="1813"/>
                  </a:lnTo>
                  <a:lnTo>
                    <a:pt x="5200" y="1899"/>
                  </a:lnTo>
                  <a:lnTo>
                    <a:pt x="5201" y="1536"/>
                  </a:lnTo>
                  <a:lnTo>
                    <a:pt x="5202" y="1956"/>
                  </a:lnTo>
                  <a:lnTo>
                    <a:pt x="5203" y="1754"/>
                  </a:lnTo>
                  <a:lnTo>
                    <a:pt x="5203" y="1820"/>
                  </a:lnTo>
                  <a:lnTo>
                    <a:pt x="5204" y="1609"/>
                  </a:lnTo>
                  <a:lnTo>
                    <a:pt x="5205" y="1693"/>
                  </a:lnTo>
                  <a:lnTo>
                    <a:pt x="5206" y="1491"/>
                  </a:lnTo>
                  <a:lnTo>
                    <a:pt x="5207" y="2048"/>
                  </a:lnTo>
                  <a:lnTo>
                    <a:pt x="5208" y="1677"/>
                  </a:lnTo>
                  <a:lnTo>
                    <a:pt x="5209" y="1834"/>
                  </a:lnTo>
                  <a:lnTo>
                    <a:pt x="5209" y="1767"/>
                  </a:lnTo>
                  <a:lnTo>
                    <a:pt x="5211" y="1990"/>
                  </a:lnTo>
                  <a:lnTo>
                    <a:pt x="5212" y="1634"/>
                  </a:lnTo>
                  <a:lnTo>
                    <a:pt x="5213" y="1869"/>
                  </a:lnTo>
                  <a:lnTo>
                    <a:pt x="5215" y="1689"/>
                  </a:lnTo>
                  <a:lnTo>
                    <a:pt x="5216" y="1806"/>
                  </a:lnTo>
                  <a:lnTo>
                    <a:pt x="5217" y="1684"/>
                  </a:lnTo>
                  <a:lnTo>
                    <a:pt x="5218" y="1874"/>
                  </a:lnTo>
                  <a:lnTo>
                    <a:pt x="5219" y="1661"/>
                  </a:lnTo>
                  <a:lnTo>
                    <a:pt x="5220" y="1750"/>
                  </a:lnTo>
                  <a:lnTo>
                    <a:pt x="5220" y="1670"/>
                  </a:lnTo>
                  <a:lnTo>
                    <a:pt x="5221" y="1735"/>
                  </a:lnTo>
                  <a:lnTo>
                    <a:pt x="5221" y="1588"/>
                  </a:lnTo>
                  <a:lnTo>
                    <a:pt x="5223" y="1871"/>
                  </a:lnTo>
                  <a:lnTo>
                    <a:pt x="5226" y="1573"/>
                  </a:lnTo>
                  <a:lnTo>
                    <a:pt x="5226" y="1815"/>
                  </a:lnTo>
                  <a:lnTo>
                    <a:pt x="5227" y="1744"/>
                  </a:lnTo>
                  <a:lnTo>
                    <a:pt x="5228" y="1908"/>
                  </a:lnTo>
                  <a:lnTo>
                    <a:pt x="5229" y="1691"/>
                  </a:lnTo>
                  <a:lnTo>
                    <a:pt x="5230" y="1732"/>
                  </a:lnTo>
                  <a:lnTo>
                    <a:pt x="5230" y="1673"/>
                  </a:lnTo>
                  <a:lnTo>
                    <a:pt x="5231" y="1846"/>
                  </a:lnTo>
                  <a:lnTo>
                    <a:pt x="5231" y="1765"/>
                  </a:lnTo>
                  <a:lnTo>
                    <a:pt x="5232" y="1862"/>
                  </a:lnTo>
                  <a:lnTo>
                    <a:pt x="5233" y="1685"/>
                  </a:lnTo>
                  <a:lnTo>
                    <a:pt x="5234" y="1860"/>
                  </a:lnTo>
                  <a:lnTo>
                    <a:pt x="5235" y="1587"/>
                  </a:lnTo>
                  <a:lnTo>
                    <a:pt x="5237" y="1831"/>
                  </a:lnTo>
                  <a:lnTo>
                    <a:pt x="5238" y="1572"/>
                  </a:lnTo>
                  <a:lnTo>
                    <a:pt x="5238" y="1836"/>
                  </a:lnTo>
                  <a:lnTo>
                    <a:pt x="5239" y="1740"/>
                  </a:lnTo>
                  <a:lnTo>
                    <a:pt x="5240" y="1796"/>
                  </a:lnTo>
                  <a:lnTo>
                    <a:pt x="5240" y="1614"/>
                  </a:lnTo>
                  <a:lnTo>
                    <a:pt x="5241" y="1861"/>
                  </a:lnTo>
                  <a:lnTo>
                    <a:pt x="5242" y="1783"/>
                  </a:lnTo>
                  <a:lnTo>
                    <a:pt x="5243" y="2024"/>
                  </a:lnTo>
                  <a:lnTo>
                    <a:pt x="5244" y="1700"/>
                  </a:lnTo>
                  <a:lnTo>
                    <a:pt x="5245" y="1818"/>
                  </a:lnTo>
                  <a:lnTo>
                    <a:pt x="5245" y="1788"/>
                  </a:lnTo>
                  <a:lnTo>
                    <a:pt x="5246" y="1922"/>
                  </a:lnTo>
                  <a:lnTo>
                    <a:pt x="5247" y="1498"/>
                  </a:lnTo>
                  <a:lnTo>
                    <a:pt x="5248" y="1927"/>
                  </a:lnTo>
                  <a:lnTo>
                    <a:pt x="5249" y="1819"/>
                  </a:lnTo>
                  <a:lnTo>
                    <a:pt x="5250" y="2040"/>
                  </a:lnTo>
                  <a:lnTo>
                    <a:pt x="5251" y="1706"/>
                  </a:lnTo>
                  <a:lnTo>
                    <a:pt x="5252" y="1818"/>
                  </a:lnTo>
                  <a:lnTo>
                    <a:pt x="5253" y="1688"/>
                  </a:lnTo>
                  <a:lnTo>
                    <a:pt x="5254" y="1810"/>
                  </a:lnTo>
                  <a:lnTo>
                    <a:pt x="5256" y="1652"/>
                  </a:lnTo>
                  <a:lnTo>
                    <a:pt x="5257" y="1743"/>
                  </a:lnTo>
                  <a:lnTo>
                    <a:pt x="5258" y="1595"/>
                  </a:lnTo>
                  <a:lnTo>
                    <a:pt x="5259" y="1620"/>
                  </a:lnTo>
                  <a:lnTo>
                    <a:pt x="5259" y="1586"/>
                  </a:lnTo>
                  <a:lnTo>
                    <a:pt x="5260" y="1933"/>
                  </a:lnTo>
                  <a:lnTo>
                    <a:pt x="5261" y="1673"/>
                  </a:lnTo>
                  <a:lnTo>
                    <a:pt x="5262" y="1858"/>
                  </a:lnTo>
                  <a:lnTo>
                    <a:pt x="5263" y="1616"/>
                  </a:lnTo>
                  <a:lnTo>
                    <a:pt x="5264" y="1926"/>
                  </a:lnTo>
                  <a:lnTo>
                    <a:pt x="5265" y="1743"/>
                  </a:lnTo>
                  <a:lnTo>
                    <a:pt x="5267" y="1929"/>
                  </a:lnTo>
                  <a:lnTo>
                    <a:pt x="5268" y="1701"/>
                  </a:lnTo>
                  <a:lnTo>
                    <a:pt x="5269" y="1731"/>
                  </a:lnTo>
                  <a:lnTo>
                    <a:pt x="5269" y="1573"/>
                  </a:lnTo>
                  <a:lnTo>
                    <a:pt x="5270" y="1923"/>
                  </a:lnTo>
                  <a:lnTo>
                    <a:pt x="5272" y="1582"/>
                  </a:lnTo>
                  <a:lnTo>
                    <a:pt x="5273" y="2038"/>
                  </a:lnTo>
                  <a:lnTo>
                    <a:pt x="5274" y="1550"/>
                  </a:lnTo>
                  <a:lnTo>
                    <a:pt x="5275" y="1646"/>
                  </a:lnTo>
                  <a:lnTo>
                    <a:pt x="5276" y="1638"/>
                  </a:lnTo>
                  <a:lnTo>
                    <a:pt x="5276" y="1689"/>
                  </a:lnTo>
                  <a:lnTo>
                    <a:pt x="5277" y="1647"/>
                  </a:lnTo>
                  <a:lnTo>
                    <a:pt x="5278" y="1892"/>
                  </a:lnTo>
                  <a:lnTo>
                    <a:pt x="5279" y="1438"/>
                  </a:lnTo>
                  <a:lnTo>
                    <a:pt x="5280" y="1949"/>
                  </a:lnTo>
                  <a:lnTo>
                    <a:pt x="5282" y="1687"/>
                  </a:lnTo>
                  <a:lnTo>
                    <a:pt x="5283" y="2022"/>
                  </a:lnTo>
                  <a:lnTo>
                    <a:pt x="5284" y="1699"/>
                  </a:lnTo>
                  <a:lnTo>
                    <a:pt x="5285" y="1843"/>
                  </a:lnTo>
                  <a:lnTo>
                    <a:pt x="5285" y="1599"/>
                  </a:lnTo>
                  <a:lnTo>
                    <a:pt x="5286" y="1770"/>
                  </a:lnTo>
                  <a:lnTo>
                    <a:pt x="5287" y="1625"/>
                  </a:lnTo>
                  <a:lnTo>
                    <a:pt x="5288" y="1712"/>
                  </a:lnTo>
                  <a:lnTo>
                    <a:pt x="5288" y="1631"/>
                  </a:lnTo>
                  <a:lnTo>
                    <a:pt x="5290" y="1977"/>
                  </a:lnTo>
                  <a:lnTo>
                    <a:pt x="5291" y="1598"/>
                  </a:lnTo>
                  <a:lnTo>
                    <a:pt x="5293" y="1938"/>
                  </a:lnTo>
                  <a:lnTo>
                    <a:pt x="5293" y="1888"/>
                  </a:lnTo>
                  <a:lnTo>
                    <a:pt x="5294" y="1891"/>
                  </a:lnTo>
                  <a:lnTo>
                    <a:pt x="5294" y="1780"/>
                  </a:lnTo>
                  <a:lnTo>
                    <a:pt x="5295" y="1824"/>
                  </a:lnTo>
                  <a:lnTo>
                    <a:pt x="5296" y="1652"/>
                  </a:lnTo>
                  <a:lnTo>
                    <a:pt x="5299" y="1919"/>
                  </a:lnTo>
                  <a:lnTo>
                    <a:pt x="5299" y="1808"/>
                  </a:lnTo>
                  <a:lnTo>
                    <a:pt x="5301" y="1981"/>
                  </a:lnTo>
                  <a:lnTo>
                    <a:pt x="5302" y="1677"/>
                  </a:lnTo>
                  <a:lnTo>
                    <a:pt x="5303" y="1938"/>
                  </a:lnTo>
                  <a:lnTo>
                    <a:pt x="5304" y="1570"/>
                  </a:lnTo>
                  <a:lnTo>
                    <a:pt x="5306" y="1748"/>
                  </a:lnTo>
                  <a:lnTo>
                    <a:pt x="5306" y="1655"/>
                  </a:lnTo>
                  <a:lnTo>
                    <a:pt x="5307" y="1870"/>
                  </a:lnTo>
                  <a:lnTo>
                    <a:pt x="5308" y="1613"/>
                  </a:lnTo>
                  <a:lnTo>
                    <a:pt x="5309" y="1662"/>
                  </a:lnTo>
                  <a:lnTo>
                    <a:pt x="5310" y="1614"/>
                  </a:lnTo>
                  <a:lnTo>
                    <a:pt x="5310" y="1748"/>
                  </a:lnTo>
                  <a:lnTo>
                    <a:pt x="5311" y="1663"/>
                  </a:lnTo>
                  <a:lnTo>
                    <a:pt x="5312" y="1803"/>
                  </a:lnTo>
                  <a:lnTo>
                    <a:pt x="5314" y="1569"/>
                  </a:lnTo>
                  <a:lnTo>
                    <a:pt x="5315" y="1851"/>
                  </a:lnTo>
                  <a:lnTo>
                    <a:pt x="5316" y="1547"/>
                  </a:lnTo>
                  <a:lnTo>
                    <a:pt x="5317" y="1841"/>
                  </a:lnTo>
                  <a:lnTo>
                    <a:pt x="5319" y="1538"/>
                  </a:lnTo>
                  <a:lnTo>
                    <a:pt x="5319" y="1854"/>
                  </a:lnTo>
                  <a:lnTo>
                    <a:pt x="5320" y="1683"/>
                  </a:lnTo>
                  <a:lnTo>
                    <a:pt x="5321" y="1822"/>
                  </a:lnTo>
                  <a:lnTo>
                    <a:pt x="5322" y="1487"/>
                  </a:lnTo>
                  <a:lnTo>
                    <a:pt x="5323" y="1761"/>
                  </a:lnTo>
                  <a:lnTo>
                    <a:pt x="5324" y="1695"/>
                  </a:lnTo>
                  <a:lnTo>
                    <a:pt x="5325" y="1841"/>
                  </a:lnTo>
                  <a:lnTo>
                    <a:pt x="5326" y="1763"/>
                  </a:lnTo>
                  <a:lnTo>
                    <a:pt x="5326" y="1819"/>
                  </a:lnTo>
                  <a:lnTo>
                    <a:pt x="5328" y="1591"/>
                  </a:lnTo>
                  <a:lnTo>
                    <a:pt x="5328" y="1746"/>
                  </a:lnTo>
                  <a:lnTo>
                    <a:pt x="5330" y="1616"/>
                  </a:lnTo>
                  <a:lnTo>
                    <a:pt x="5331" y="1836"/>
                  </a:lnTo>
                  <a:lnTo>
                    <a:pt x="5332" y="1554"/>
                  </a:lnTo>
                  <a:lnTo>
                    <a:pt x="5334" y="1793"/>
                  </a:lnTo>
                  <a:lnTo>
                    <a:pt x="5334" y="1688"/>
                  </a:lnTo>
                  <a:lnTo>
                    <a:pt x="5337" y="2069"/>
                  </a:lnTo>
                  <a:lnTo>
                    <a:pt x="5338" y="1648"/>
                  </a:lnTo>
                  <a:lnTo>
                    <a:pt x="5339" y="1872"/>
                  </a:lnTo>
                  <a:lnTo>
                    <a:pt x="5341" y="1557"/>
                  </a:lnTo>
                  <a:lnTo>
                    <a:pt x="5342" y="1944"/>
                  </a:lnTo>
                  <a:lnTo>
                    <a:pt x="5343" y="1717"/>
                  </a:lnTo>
                  <a:lnTo>
                    <a:pt x="5344" y="1932"/>
                  </a:lnTo>
                  <a:lnTo>
                    <a:pt x="5345" y="1626"/>
                  </a:lnTo>
                  <a:lnTo>
                    <a:pt x="5347" y="1990"/>
                  </a:lnTo>
                  <a:lnTo>
                    <a:pt x="5349" y="1655"/>
                  </a:lnTo>
                  <a:lnTo>
                    <a:pt x="5349" y="1836"/>
                  </a:lnTo>
                  <a:lnTo>
                    <a:pt x="5351" y="1672"/>
                  </a:lnTo>
                  <a:lnTo>
                    <a:pt x="5352" y="1719"/>
                  </a:lnTo>
                  <a:lnTo>
                    <a:pt x="5353" y="1592"/>
                  </a:lnTo>
                  <a:lnTo>
                    <a:pt x="5353" y="1651"/>
                  </a:lnTo>
                  <a:lnTo>
                    <a:pt x="5354" y="1641"/>
                  </a:lnTo>
                  <a:lnTo>
                    <a:pt x="5355" y="1793"/>
                  </a:lnTo>
                  <a:lnTo>
                    <a:pt x="5355" y="1630"/>
                  </a:lnTo>
                  <a:lnTo>
                    <a:pt x="5356" y="1906"/>
                  </a:lnTo>
                  <a:lnTo>
                    <a:pt x="5357" y="1711"/>
                  </a:lnTo>
                  <a:lnTo>
                    <a:pt x="5358" y="1947"/>
                  </a:lnTo>
                  <a:lnTo>
                    <a:pt x="5359" y="1646"/>
                  </a:lnTo>
                  <a:lnTo>
                    <a:pt x="5361" y="2009"/>
                  </a:lnTo>
                  <a:lnTo>
                    <a:pt x="5362" y="1778"/>
                  </a:lnTo>
                  <a:lnTo>
                    <a:pt x="5363" y="1896"/>
                  </a:lnTo>
                  <a:lnTo>
                    <a:pt x="5364" y="1713"/>
                  </a:lnTo>
                  <a:lnTo>
                    <a:pt x="5365" y="1912"/>
                  </a:lnTo>
                  <a:lnTo>
                    <a:pt x="5367" y="1635"/>
                  </a:lnTo>
                  <a:lnTo>
                    <a:pt x="5368" y="1899"/>
                  </a:lnTo>
                  <a:lnTo>
                    <a:pt x="5369" y="1646"/>
                  </a:lnTo>
                  <a:lnTo>
                    <a:pt x="5370" y="1992"/>
                  </a:lnTo>
                  <a:lnTo>
                    <a:pt x="5371" y="1581"/>
                  </a:lnTo>
                  <a:lnTo>
                    <a:pt x="5372" y="1837"/>
                  </a:lnTo>
                  <a:lnTo>
                    <a:pt x="5373" y="1759"/>
                  </a:lnTo>
                  <a:lnTo>
                    <a:pt x="5373" y="1855"/>
                  </a:lnTo>
                  <a:lnTo>
                    <a:pt x="5374" y="1810"/>
                  </a:lnTo>
                  <a:lnTo>
                    <a:pt x="5374" y="1886"/>
                  </a:lnTo>
                  <a:lnTo>
                    <a:pt x="5375" y="1680"/>
                  </a:lnTo>
                  <a:lnTo>
                    <a:pt x="5375" y="1742"/>
                  </a:lnTo>
                  <a:lnTo>
                    <a:pt x="5376" y="1692"/>
                  </a:lnTo>
                  <a:lnTo>
                    <a:pt x="5377" y="2069"/>
                  </a:lnTo>
                  <a:lnTo>
                    <a:pt x="5377" y="1801"/>
                  </a:lnTo>
                  <a:lnTo>
                    <a:pt x="5378" y="1860"/>
                  </a:lnTo>
                  <a:lnTo>
                    <a:pt x="5379" y="1785"/>
                  </a:lnTo>
                  <a:lnTo>
                    <a:pt x="5381" y="2057"/>
                  </a:lnTo>
                  <a:lnTo>
                    <a:pt x="5381" y="1688"/>
                  </a:lnTo>
                  <a:lnTo>
                    <a:pt x="5383" y="1963"/>
                  </a:lnTo>
                  <a:lnTo>
                    <a:pt x="5384" y="1921"/>
                  </a:lnTo>
                  <a:lnTo>
                    <a:pt x="5384" y="2007"/>
                  </a:lnTo>
                  <a:lnTo>
                    <a:pt x="5385" y="1773"/>
                  </a:lnTo>
                  <a:lnTo>
                    <a:pt x="5386" y="2059"/>
                  </a:lnTo>
                  <a:lnTo>
                    <a:pt x="5387" y="1793"/>
                  </a:lnTo>
                  <a:lnTo>
                    <a:pt x="5388" y="1959"/>
                  </a:lnTo>
                  <a:lnTo>
                    <a:pt x="5390" y="1586"/>
                  </a:lnTo>
                  <a:lnTo>
                    <a:pt x="5391" y="1840"/>
                  </a:lnTo>
                  <a:lnTo>
                    <a:pt x="5392" y="1612"/>
                  </a:lnTo>
                  <a:lnTo>
                    <a:pt x="5393" y="1874"/>
                  </a:lnTo>
                  <a:lnTo>
                    <a:pt x="5394" y="1579"/>
                  </a:lnTo>
                  <a:lnTo>
                    <a:pt x="5396" y="1725"/>
                  </a:lnTo>
                  <a:lnTo>
                    <a:pt x="5397" y="1658"/>
                  </a:lnTo>
                  <a:lnTo>
                    <a:pt x="5397" y="1784"/>
                  </a:lnTo>
                  <a:lnTo>
                    <a:pt x="5398" y="1606"/>
                  </a:lnTo>
                  <a:lnTo>
                    <a:pt x="5400" y="1902"/>
                  </a:lnTo>
                  <a:lnTo>
                    <a:pt x="5400" y="1753"/>
                  </a:lnTo>
                  <a:lnTo>
                    <a:pt x="5401" y="1804"/>
                  </a:lnTo>
                  <a:lnTo>
                    <a:pt x="5402" y="1555"/>
                  </a:lnTo>
                  <a:lnTo>
                    <a:pt x="5403" y="1723"/>
                  </a:lnTo>
                  <a:lnTo>
                    <a:pt x="5404" y="1482"/>
                  </a:lnTo>
                  <a:lnTo>
                    <a:pt x="5405" y="1902"/>
                  </a:lnTo>
                  <a:lnTo>
                    <a:pt x="5407" y="1702"/>
                  </a:lnTo>
                  <a:lnTo>
                    <a:pt x="5408" y="1789"/>
                  </a:lnTo>
                  <a:lnTo>
                    <a:pt x="5408" y="1617"/>
                  </a:lnTo>
                  <a:lnTo>
                    <a:pt x="5409" y="1944"/>
                  </a:lnTo>
                  <a:lnTo>
                    <a:pt x="5410" y="1638"/>
                  </a:lnTo>
                  <a:lnTo>
                    <a:pt x="5411" y="1896"/>
                  </a:lnTo>
                  <a:lnTo>
                    <a:pt x="5412" y="1703"/>
                  </a:lnTo>
                  <a:lnTo>
                    <a:pt x="5414" y="2007"/>
                  </a:lnTo>
                  <a:lnTo>
                    <a:pt x="5415" y="1767"/>
                  </a:lnTo>
                  <a:lnTo>
                    <a:pt x="5415" y="1859"/>
                  </a:lnTo>
                  <a:lnTo>
                    <a:pt x="5417" y="1656"/>
                  </a:lnTo>
                  <a:lnTo>
                    <a:pt x="5419" y="1888"/>
                  </a:lnTo>
                  <a:lnTo>
                    <a:pt x="5420" y="1789"/>
                  </a:lnTo>
                  <a:lnTo>
                    <a:pt x="5420" y="1938"/>
                  </a:lnTo>
                  <a:lnTo>
                    <a:pt x="5422" y="1699"/>
                  </a:lnTo>
                  <a:lnTo>
                    <a:pt x="5422" y="1718"/>
                  </a:lnTo>
                  <a:lnTo>
                    <a:pt x="5423" y="1666"/>
                  </a:lnTo>
                  <a:lnTo>
                    <a:pt x="5424" y="1883"/>
                  </a:lnTo>
                  <a:lnTo>
                    <a:pt x="5425" y="1722"/>
                  </a:lnTo>
                  <a:lnTo>
                    <a:pt x="5426" y="1842"/>
                  </a:lnTo>
                  <a:lnTo>
                    <a:pt x="5426" y="1760"/>
                  </a:lnTo>
                  <a:lnTo>
                    <a:pt x="5427" y="1927"/>
                  </a:lnTo>
                  <a:lnTo>
                    <a:pt x="5428" y="1579"/>
                  </a:lnTo>
                  <a:lnTo>
                    <a:pt x="5429" y="1900"/>
                  </a:lnTo>
                  <a:lnTo>
                    <a:pt x="5430" y="1747"/>
                  </a:lnTo>
                  <a:lnTo>
                    <a:pt x="5431" y="1870"/>
                  </a:lnTo>
                  <a:lnTo>
                    <a:pt x="5432" y="1838"/>
                  </a:lnTo>
                  <a:lnTo>
                    <a:pt x="5432" y="1904"/>
                  </a:lnTo>
                  <a:lnTo>
                    <a:pt x="5433" y="1731"/>
                  </a:lnTo>
                  <a:lnTo>
                    <a:pt x="5435" y="2056"/>
                  </a:lnTo>
                  <a:lnTo>
                    <a:pt x="5435" y="1766"/>
                  </a:lnTo>
                  <a:lnTo>
                    <a:pt x="5436" y="1966"/>
                  </a:lnTo>
                  <a:lnTo>
                    <a:pt x="5438" y="1671"/>
                  </a:lnTo>
                  <a:lnTo>
                    <a:pt x="5439" y="1808"/>
                  </a:lnTo>
                  <a:lnTo>
                    <a:pt x="5439" y="1710"/>
                  </a:lnTo>
                  <a:lnTo>
                    <a:pt x="5440" y="1727"/>
                  </a:lnTo>
                  <a:lnTo>
                    <a:pt x="5440" y="1606"/>
                  </a:lnTo>
                  <a:lnTo>
                    <a:pt x="5441" y="1987"/>
                  </a:lnTo>
                  <a:lnTo>
                    <a:pt x="5443" y="1704"/>
                  </a:lnTo>
                  <a:lnTo>
                    <a:pt x="5444" y="1732"/>
                  </a:lnTo>
                  <a:lnTo>
                    <a:pt x="5444" y="1629"/>
                  </a:lnTo>
                  <a:lnTo>
                    <a:pt x="5445" y="1670"/>
                  </a:lnTo>
                  <a:lnTo>
                    <a:pt x="5446" y="1603"/>
                  </a:lnTo>
                  <a:lnTo>
                    <a:pt x="5446" y="1935"/>
                  </a:lnTo>
                  <a:lnTo>
                    <a:pt x="5448" y="1665"/>
                  </a:lnTo>
                  <a:lnTo>
                    <a:pt x="5448" y="1802"/>
                  </a:lnTo>
                  <a:lnTo>
                    <a:pt x="5449" y="1706"/>
                  </a:lnTo>
                  <a:lnTo>
                    <a:pt x="5450" y="1959"/>
                  </a:lnTo>
                  <a:lnTo>
                    <a:pt x="5452" y="1705"/>
                  </a:lnTo>
                  <a:lnTo>
                    <a:pt x="5453" y="1841"/>
                  </a:lnTo>
                  <a:lnTo>
                    <a:pt x="5454" y="1705"/>
                  </a:lnTo>
                  <a:lnTo>
                    <a:pt x="5456" y="2069"/>
                  </a:lnTo>
                  <a:lnTo>
                    <a:pt x="5457" y="1833"/>
                  </a:lnTo>
                  <a:lnTo>
                    <a:pt x="5458" y="1998"/>
                  </a:lnTo>
                  <a:lnTo>
                    <a:pt x="5459" y="1525"/>
                  </a:lnTo>
                  <a:lnTo>
                    <a:pt x="5460" y="1952"/>
                  </a:lnTo>
                  <a:lnTo>
                    <a:pt x="5462" y="1640"/>
                  </a:lnTo>
                  <a:lnTo>
                    <a:pt x="5463" y="1896"/>
                  </a:lnTo>
                  <a:lnTo>
                    <a:pt x="5464" y="1756"/>
                  </a:lnTo>
                  <a:lnTo>
                    <a:pt x="5465" y="2023"/>
                  </a:lnTo>
                  <a:lnTo>
                    <a:pt x="5466" y="1828"/>
                  </a:lnTo>
                  <a:lnTo>
                    <a:pt x="5467" y="1872"/>
                  </a:lnTo>
                  <a:lnTo>
                    <a:pt x="5467" y="1748"/>
                  </a:lnTo>
                  <a:lnTo>
                    <a:pt x="5468" y="1787"/>
                  </a:lnTo>
                  <a:lnTo>
                    <a:pt x="5468" y="1642"/>
                  </a:lnTo>
                  <a:lnTo>
                    <a:pt x="5469" y="1692"/>
                  </a:lnTo>
                </a:path>
              </a:pathLst>
            </a:custGeom>
            <a:noFill/>
            <a:ln w="0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714" name="Text Box 74"/>
            <p:cNvSpPr txBox="1">
              <a:spLocks noChangeArrowheads="1"/>
            </p:cNvSpPr>
            <p:nvPr/>
          </p:nvSpPr>
          <p:spPr bwMode="auto">
            <a:xfrm>
              <a:off x="1519" y="618"/>
              <a:ext cx="8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000" b="1">
                  <a:solidFill>
                    <a:schemeClr val="accent2"/>
                  </a:solidFill>
                </a:rPr>
                <a:t>PNGase A</a:t>
              </a:r>
            </a:p>
          </p:txBody>
        </p:sp>
      </p:grpSp>
      <p:grpSp>
        <p:nvGrpSpPr>
          <p:cNvPr id="112715" name="Group 75"/>
          <p:cNvGrpSpPr>
            <a:grpSpLocks/>
          </p:cNvGrpSpPr>
          <p:nvPr/>
        </p:nvGrpSpPr>
        <p:grpSpPr bwMode="auto">
          <a:xfrm>
            <a:off x="1763713" y="1844675"/>
            <a:ext cx="6480175" cy="792163"/>
            <a:chOff x="1111" y="1162"/>
            <a:chExt cx="4082" cy="499"/>
          </a:xfrm>
        </p:grpSpPr>
        <p:sp>
          <p:nvSpPr>
            <p:cNvPr id="112716" name="Text Box 76"/>
            <p:cNvSpPr txBox="1">
              <a:spLocks noChangeArrowheads="1"/>
            </p:cNvSpPr>
            <p:nvPr/>
          </p:nvSpPr>
          <p:spPr bwMode="auto">
            <a:xfrm>
              <a:off x="4058" y="1449"/>
              <a:ext cx="11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600" b="1">
                  <a:solidFill>
                    <a:schemeClr val="accent2"/>
                  </a:solidFill>
                </a:rPr>
                <a:t>peptid 3966 zmizel</a:t>
              </a:r>
            </a:p>
          </p:txBody>
        </p:sp>
        <p:sp>
          <p:nvSpPr>
            <p:cNvPr id="112717" name="Text Box 77"/>
            <p:cNvSpPr txBox="1">
              <a:spLocks noChangeArrowheads="1"/>
            </p:cNvSpPr>
            <p:nvPr/>
          </p:nvSpPr>
          <p:spPr bwMode="auto">
            <a:xfrm>
              <a:off x="1111" y="1162"/>
              <a:ext cx="23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600" b="1">
                  <a:solidFill>
                    <a:schemeClr val="accent2"/>
                  </a:solidFill>
                </a:rPr>
                <a:t>objevil se peptid 2797, vedle peptidu 2795</a:t>
              </a:r>
            </a:p>
          </p:txBody>
        </p:sp>
      </p:grpSp>
      <p:sp>
        <p:nvSpPr>
          <p:cNvPr id="112718" name="Text Box 78"/>
          <p:cNvSpPr txBox="1">
            <a:spLocks noChangeArrowheads="1"/>
          </p:cNvSpPr>
          <p:nvPr/>
        </p:nvSpPr>
        <p:spPr bwMode="auto">
          <a:xfrm>
            <a:off x="6084888" y="908050"/>
            <a:ext cx="2168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cs-CZ" altLang="cs-CZ" sz="2000" b="1"/>
              <a:t>  N-glykosylace</a:t>
            </a:r>
          </a:p>
          <a:p>
            <a:pPr>
              <a:buFontTx/>
              <a:buBlip>
                <a:blip r:embed="rId2"/>
              </a:buBlip>
            </a:pPr>
            <a:r>
              <a:rPr lang="cs-CZ" altLang="cs-CZ" sz="2000" b="1"/>
              <a:t>  </a:t>
            </a:r>
            <a:r>
              <a:rPr lang="en-US" altLang="cs-CZ" sz="2000" b="1">
                <a:latin typeface="Symbol" pitchFamily="18" charset="2"/>
              </a:rPr>
              <a:t>D</a:t>
            </a:r>
            <a:r>
              <a:rPr lang="en-US" altLang="cs-CZ" sz="2000" b="1" baseline="-25000"/>
              <a:t>aver</a:t>
            </a:r>
            <a:r>
              <a:rPr lang="en-US" altLang="cs-CZ" sz="2000" b="1">
                <a:latin typeface="Symbol" pitchFamily="18" charset="2"/>
              </a:rPr>
              <a:t> = 1</a:t>
            </a:r>
            <a:r>
              <a:rPr lang="cs-CZ" altLang="cs-CZ" sz="2000" b="1">
                <a:latin typeface="Symbol" pitchFamily="18" charset="2"/>
              </a:rPr>
              <a:t>169</a:t>
            </a:r>
            <a:r>
              <a:rPr lang="en-US" altLang="cs-CZ" sz="2000" b="1">
                <a:latin typeface="Symbol" pitchFamily="18" charset="2"/>
              </a:rPr>
              <a:t> </a:t>
            </a:r>
            <a:r>
              <a:rPr lang="en-US" altLang="cs-CZ" sz="2000" b="1"/>
              <a:t>Da</a:t>
            </a:r>
            <a:r>
              <a:rPr lang="en-US" altLang="cs-CZ" sz="2000" b="1">
                <a:latin typeface="Symbol" pitchFamily="18" charset="2"/>
              </a:rPr>
              <a:t> </a:t>
            </a:r>
            <a:endParaRPr lang="cs-CZ" altLang="cs-CZ" sz="2000" b="1">
              <a:latin typeface="Symbol" pitchFamily="18" charset="2"/>
            </a:endParaRPr>
          </a:p>
        </p:txBody>
      </p:sp>
      <p:sp>
        <p:nvSpPr>
          <p:cNvPr id="112720" name="Text Box 80"/>
          <p:cNvSpPr txBox="1">
            <a:spLocks noChangeArrowheads="1"/>
          </p:cNvSpPr>
          <p:nvPr/>
        </p:nvSpPr>
        <p:spPr bwMode="auto">
          <a:xfrm>
            <a:off x="3924300" y="6021388"/>
            <a:ext cx="43672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i="1"/>
              <a:t>číselné hodnoty </a:t>
            </a:r>
            <a:r>
              <a:rPr lang="en-US" altLang="cs-CZ" sz="1200" i="1"/>
              <a:t> ve spektru </a:t>
            </a:r>
            <a:r>
              <a:rPr lang="cs-CZ" altLang="cs-CZ" sz="1200" i="1"/>
              <a:t>odpovídají </a:t>
            </a:r>
            <a:r>
              <a:rPr lang="en-US" altLang="cs-CZ" sz="1200" i="1"/>
              <a:t>[M+H]</a:t>
            </a:r>
            <a:r>
              <a:rPr lang="en-US" altLang="cs-CZ" sz="1200" i="1" baseline="30000"/>
              <a:t>+ </a:t>
            </a:r>
            <a:r>
              <a:rPr lang="en-US" altLang="cs-CZ" sz="1200" i="1"/>
              <a:t>jed</a:t>
            </a:r>
            <a:r>
              <a:rPr lang="cs-CZ" altLang="cs-CZ" sz="1200" i="1"/>
              <a:t>n</a:t>
            </a:r>
            <a:r>
              <a:rPr lang="en-US" altLang="cs-CZ" sz="1200" i="1"/>
              <a:t>otliv</a:t>
            </a:r>
            <a:r>
              <a:rPr lang="cs-CZ" altLang="cs-CZ" sz="1200" i="1"/>
              <a:t>ý</a:t>
            </a:r>
            <a:r>
              <a:rPr lang="en-US" altLang="cs-CZ" sz="1200" i="1"/>
              <a:t>ch </a:t>
            </a:r>
            <a:r>
              <a:rPr lang="cs-CZ" altLang="cs-CZ" sz="1200" i="1"/>
              <a:t>peptidů</a:t>
            </a:r>
          </a:p>
        </p:txBody>
      </p:sp>
      <p:sp>
        <p:nvSpPr>
          <p:cNvPr id="112722" name="Rectangle 8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2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2"/>
          <p:cNvGrpSpPr>
            <a:grpSpLocks/>
          </p:cNvGrpSpPr>
          <p:nvPr/>
        </p:nvGrpSpPr>
        <p:grpSpPr bwMode="auto">
          <a:xfrm>
            <a:off x="827088" y="692150"/>
            <a:ext cx="7561262" cy="5818188"/>
            <a:chOff x="521" y="436"/>
            <a:chExt cx="4763" cy="3665"/>
          </a:xfrm>
        </p:grpSpPr>
        <p:sp>
          <p:nvSpPr>
            <p:cNvPr id="11366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21" y="436"/>
              <a:ext cx="4763" cy="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68" name="Rectangle 4"/>
            <p:cNvSpPr>
              <a:spLocks noChangeArrowheads="1"/>
            </p:cNvSpPr>
            <p:nvPr/>
          </p:nvSpPr>
          <p:spPr bwMode="auto">
            <a:xfrm>
              <a:off x="521" y="436"/>
              <a:ext cx="4756" cy="3665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3669" name="Freeform 5"/>
            <p:cNvSpPr>
              <a:spLocks/>
            </p:cNvSpPr>
            <p:nvPr/>
          </p:nvSpPr>
          <p:spPr bwMode="auto">
            <a:xfrm>
              <a:off x="854" y="1352"/>
              <a:ext cx="4375" cy="2210"/>
            </a:xfrm>
            <a:custGeom>
              <a:avLst/>
              <a:gdLst>
                <a:gd name="T0" fmla="*/ 85 w 5469"/>
                <a:gd name="T1" fmla="*/ 2408 h 2762"/>
                <a:gd name="T2" fmla="*/ 161 w 5469"/>
                <a:gd name="T3" fmla="*/ 2564 h 2762"/>
                <a:gd name="T4" fmla="*/ 244 w 5469"/>
                <a:gd name="T5" fmla="*/ 2179 h 2762"/>
                <a:gd name="T6" fmla="*/ 327 w 5469"/>
                <a:gd name="T7" fmla="*/ 2533 h 2762"/>
                <a:gd name="T8" fmla="*/ 409 w 5469"/>
                <a:gd name="T9" fmla="*/ 2592 h 2762"/>
                <a:gd name="T10" fmla="*/ 498 w 5469"/>
                <a:gd name="T11" fmla="*/ 2566 h 2762"/>
                <a:gd name="T12" fmla="*/ 593 w 5469"/>
                <a:gd name="T13" fmla="*/ 2455 h 2762"/>
                <a:gd name="T14" fmla="*/ 682 w 5469"/>
                <a:gd name="T15" fmla="*/ 2564 h 2762"/>
                <a:gd name="T16" fmla="*/ 774 w 5469"/>
                <a:gd name="T17" fmla="*/ 2316 h 2762"/>
                <a:gd name="T18" fmla="*/ 860 w 5469"/>
                <a:gd name="T19" fmla="*/ 2550 h 2762"/>
                <a:gd name="T20" fmla="*/ 936 w 5469"/>
                <a:gd name="T21" fmla="*/ 2488 h 2762"/>
                <a:gd name="T22" fmla="*/ 1047 w 5469"/>
                <a:gd name="T23" fmla="*/ 2441 h 2762"/>
                <a:gd name="T24" fmla="*/ 1129 w 5469"/>
                <a:gd name="T25" fmla="*/ 2466 h 2762"/>
                <a:gd name="T26" fmla="*/ 1228 w 5469"/>
                <a:gd name="T27" fmla="*/ 2528 h 2762"/>
                <a:gd name="T28" fmla="*/ 1332 w 5469"/>
                <a:gd name="T29" fmla="*/ 2642 h 2762"/>
                <a:gd name="T30" fmla="*/ 1430 w 5469"/>
                <a:gd name="T31" fmla="*/ 2580 h 2762"/>
                <a:gd name="T32" fmla="*/ 1504 w 5469"/>
                <a:gd name="T33" fmla="*/ 2366 h 2762"/>
                <a:gd name="T34" fmla="*/ 1559 w 5469"/>
                <a:gd name="T35" fmla="*/ 2521 h 2762"/>
                <a:gd name="T36" fmla="*/ 1633 w 5469"/>
                <a:gd name="T37" fmla="*/ 2509 h 2762"/>
                <a:gd name="T38" fmla="*/ 1716 w 5469"/>
                <a:gd name="T39" fmla="*/ 2447 h 2762"/>
                <a:gd name="T40" fmla="*/ 1802 w 5469"/>
                <a:gd name="T41" fmla="*/ 2417 h 2762"/>
                <a:gd name="T42" fmla="*/ 1894 w 5469"/>
                <a:gd name="T43" fmla="*/ 2376 h 2762"/>
                <a:gd name="T44" fmla="*/ 1967 w 5469"/>
                <a:gd name="T45" fmla="*/ 2251 h 2762"/>
                <a:gd name="T46" fmla="*/ 2035 w 5469"/>
                <a:gd name="T47" fmla="*/ 2245 h 2762"/>
                <a:gd name="T48" fmla="*/ 2112 w 5469"/>
                <a:gd name="T49" fmla="*/ 2216 h 2762"/>
                <a:gd name="T50" fmla="*/ 2232 w 5469"/>
                <a:gd name="T51" fmla="*/ 0 h 2762"/>
                <a:gd name="T52" fmla="*/ 2358 w 5469"/>
                <a:gd name="T53" fmla="*/ 1515 h 2762"/>
                <a:gd name="T54" fmla="*/ 2444 w 5469"/>
                <a:gd name="T55" fmla="*/ 1743 h 2762"/>
                <a:gd name="T56" fmla="*/ 2545 w 5469"/>
                <a:gd name="T57" fmla="*/ 2222 h 2762"/>
                <a:gd name="T58" fmla="*/ 2635 w 5469"/>
                <a:gd name="T59" fmla="*/ 2339 h 2762"/>
                <a:gd name="T60" fmla="*/ 2736 w 5469"/>
                <a:gd name="T61" fmla="*/ 2447 h 2762"/>
                <a:gd name="T62" fmla="*/ 2822 w 5469"/>
                <a:gd name="T63" fmla="*/ 2170 h 2762"/>
                <a:gd name="T64" fmla="*/ 2893 w 5469"/>
                <a:gd name="T65" fmla="*/ 2421 h 2762"/>
                <a:gd name="T66" fmla="*/ 2964 w 5469"/>
                <a:gd name="T67" fmla="*/ 2392 h 2762"/>
                <a:gd name="T68" fmla="*/ 3044 w 5469"/>
                <a:gd name="T69" fmla="*/ 2318 h 2762"/>
                <a:gd name="T70" fmla="*/ 3140 w 5469"/>
                <a:gd name="T71" fmla="*/ 1580 h 2762"/>
                <a:gd name="T72" fmla="*/ 3263 w 5469"/>
                <a:gd name="T73" fmla="*/ 1918 h 2762"/>
                <a:gd name="T74" fmla="*/ 3368 w 5469"/>
                <a:gd name="T75" fmla="*/ 2447 h 2762"/>
                <a:gd name="T76" fmla="*/ 3466 w 5469"/>
                <a:gd name="T77" fmla="*/ 2343 h 2762"/>
                <a:gd name="T78" fmla="*/ 3556 w 5469"/>
                <a:gd name="T79" fmla="*/ 2156 h 2762"/>
                <a:gd name="T80" fmla="*/ 3664 w 5469"/>
                <a:gd name="T81" fmla="*/ 2470 h 2762"/>
                <a:gd name="T82" fmla="*/ 3735 w 5469"/>
                <a:gd name="T83" fmla="*/ 2338 h 2762"/>
                <a:gd name="T84" fmla="*/ 3806 w 5469"/>
                <a:gd name="T85" fmla="*/ 2243 h 2762"/>
                <a:gd name="T86" fmla="*/ 3898 w 5469"/>
                <a:gd name="T87" fmla="*/ 2441 h 2762"/>
                <a:gd name="T88" fmla="*/ 3972 w 5469"/>
                <a:gd name="T89" fmla="*/ 2400 h 2762"/>
                <a:gd name="T90" fmla="*/ 4062 w 5469"/>
                <a:gd name="T91" fmla="*/ 2400 h 2762"/>
                <a:gd name="T92" fmla="*/ 4130 w 5469"/>
                <a:gd name="T93" fmla="*/ 2263 h 2762"/>
                <a:gd name="T94" fmla="*/ 4219 w 5469"/>
                <a:gd name="T95" fmla="*/ 2447 h 2762"/>
                <a:gd name="T96" fmla="*/ 4296 w 5469"/>
                <a:gd name="T97" fmla="*/ 2309 h 2762"/>
                <a:gd name="T98" fmla="*/ 4364 w 5469"/>
                <a:gd name="T99" fmla="*/ 2303 h 2762"/>
                <a:gd name="T100" fmla="*/ 4460 w 5469"/>
                <a:gd name="T101" fmla="*/ 2516 h 2762"/>
                <a:gd name="T102" fmla="*/ 4550 w 5469"/>
                <a:gd name="T103" fmla="*/ 2284 h 2762"/>
                <a:gd name="T104" fmla="*/ 4624 w 5469"/>
                <a:gd name="T105" fmla="*/ 2492 h 2762"/>
                <a:gd name="T106" fmla="*/ 4717 w 5469"/>
                <a:gd name="T107" fmla="*/ 2399 h 2762"/>
                <a:gd name="T108" fmla="*/ 4810 w 5469"/>
                <a:gd name="T109" fmla="*/ 2225 h 2762"/>
                <a:gd name="T110" fmla="*/ 4908 w 5469"/>
                <a:gd name="T111" fmla="*/ 2458 h 2762"/>
                <a:gd name="T112" fmla="*/ 4980 w 5469"/>
                <a:gd name="T113" fmla="*/ 2420 h 2762"/>
                <a:gd name="T114" fmla="*/ 5042 w 5469"/>
                <a:gd name="T115" fmla="*/ 2172 h 2762"/>
                <a:gd name="T116" fmla="*/ 5128 w 5469"/>
                <a:gd name="T117" fmla="*/ 2620 h 2762"/>
                <a:gd name="T118" fmla="*/ 5196 w 5469"/>
                <a:gd name="T119" fmla="*/ 2443 h 2762"/>
                <a:gd name="T120" fmla="*/ 5286 w 5469"/>
                <a:gd name="T121" fmla="*/ 2376 h 2762"/>
                <a:gd name="T122" fmla="*/ 5367 w 5469"/>
                <a:gd name="T123" fmla="*/ 2414 h 2762"/>
                <a:gd name="T124" fmla="*/ 5447 w 5469"/>
                <a:gd name="T125" fmla="*/ 2345 h 2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9" h="2762">
                  <a:moveTo>
                    <a:pt x="0" y="2402"/>
                  </a:moveTo>
                  <a:lnTo>
                    <a:pt x="2" y="2393"/>
                  </a:lnTo>
                  <a:lnTo>
                    <a:pt x="5" y="2526"/>
                  </a:lnTo>
                  <a:lnTo>
                    <a:pt x="9" y="2516"/>
                  </a:lnTo>
                  <a:lnTo>
                    <a:pt x="15" y="2318"/>
                  </a:lnTo>
                  <a:lnTo>
                    <a:pt x="21" y="2430"/>
                  </a:lnTo>
                  <a:lnTo>
                    <a:pt x="24" y="2462"/>
                  </a:lnTo>
                  <a:lnTo>
                    <a:pt x="27" y="2425"/>
                  </a:lnTo>
                  <a:lnTo>
                    <a:pt x="30" y="2454"/>
                  </a:lnTo>
                  <a:lnTo>
                    <a:pt x="36" y="2380"/>
                  </a:lnTo>
                  <a:lnTo>
                    <a:pt x="42" y="2484"/>
                  </a:lnTo>
                  <a:lnTo>
                    <a:pt x="45" y="2464"/>
                  </a:lnTo>
                  <a:lnTo>
                    <a:pt x="48" y="2518"/>
                  </a:lnTo>
                  <a:lnTo>
                    <a:pt x="57" y="2316"/>
                  </a:lnTo>
                  <a:lnTo>
                    <a:pt x="64" y="2253"/>
                  </a:lnTo>
                  <a:lnTo>
                    <a:pt x="79" y="2628"/>
                  </a:lnTo>
                  <a:lnTo>
                    <a:pt x="85" y="2408"/>
                  </a:lnTo>
                  <a:lnTo>
                    <a:pt x="88" y="2497"/>
                  </a:lnTo>
                  <a:lnTo>
                    <a:pt x="94" y="2454"/>
                  </a:lnTo>
                  <a:lnTo>
                    <a:pt x="97" y="2382"/>
                  </a:lnTo>
                  <a:lnTo>
                    <a:pt x="103" y="2617"/>
                  </a:lnTo>
                  <a:lnTo>
                    <a:pt x="106" y="2603"/>
                  </a:lnTo>
                  <a:lnTo>
                    <a:pt x="109" y="2413"/>
                  </a:lnTo>
                  <a:lnTo>
                    <a:pt x="113" y="2374"/>
                  </a:lnTo>
                  <a:lnTo>
                    <a:pt x="119" y="2605"/>
                  </a:lnTo>
                  <a:lnTo>
                    <a:pt x="125" y="2360"/>
                  </a:lnTo>
                  <a:lnTo>
                    <a:pt x="131" y="2509"/>
                  </a:lnTo>
                  <a:lnTo>
                    <a:pt x="134" y="2492"/>
                  </a:lnTo>
                  <a:lnTo>
                    <a:pt x="140" y="2570"/>
                  </a:lnTo>
                  <a:lnTo>
                    <a:pt x="143" y="2459"/>
                  </a:lnTo>
                  <a:lnTo>
                    <a:pt x="146" y="2454"/>
                  </a:lnTo>
                  <a:lnTo>
                    <a:pt x="152" y="2653"/>
                  </a:lnTo>
                  <a:lnTo>
                    <a:pt x="158" y="2449"/>
                  </a:lnTo>
                  <a:lnTo>
                    <a:pt x="161" y="2564"/>
                  </a:lnTo>
                  <a:lnTo>
                    <a:pt x="165" y="2568"/>
                  </a:lnTo>
                  <a:lnTo>
                    <a:pt x="171" y="2375"/>
                  </a:lnTo>
                  <a:lnTo>
                    <a:pt x="174" y="2554"/>
                  </a:lnTo>
                  <a:lnTo>
                    <a:pt x="183" y="2295"/>
                  </a:lnTo>
                  <a:lnTo>
                    <a:pt x="186" y="2528"/>
                  </a:lnTo>
                  <a:lnTo>
                    <a:pt x="192" y="2395"/>
                  </a:lnTo>
                  <a:lnTo>
                    <a:pt x="195" y="2187"/>
                  </a:lnTo>
                  <a:lnTo>
                    <a:pt x="204" y="2489"/>
                  </a:lnTo>
                  <a:lnTo>
                    <a:pt x="207" y="2310"/>
                  </a:lnTo>
                  <a:lnTo>
                    <a:pt x="214" y="2359"/>
                  </a:lnTo>
                  <a:lnTo>
                    <a:pt x="220" y="2643"/>
                  </a:lnTo>
                  <a:lnTo>
                    <a:pt x="223" y="2655"/>
                  </a:lnTo>
                  <a:lnTo>
                    <a:pt x="232" y="2364"/>
                  </a:lnTo>
                  <a:lnTo>
                    <a:pt x="235" y="2413"/>
                  </a:lnTo>
                  <a:lnTo>
                    <a:pt x="238" y="2358"/>
                  </a:lnTo>
                  <a:lnTo>
                    <a:pt x="241" y="2391"/>
                  </a:lnTo>
                  <a:lnTo>
                    <a:pt x="244" y="2179"/>
                  </a:lnTo>
                  <a:lnTo>
                    <a:pt x="253" y="2478"/>
                  </a:lnTo>
                  <a:lnTo>
                    <a:pt x="259" y="2229"/>
                  </a:lnTo>
                  <a:lnTo>
                    <a:pt x="266" y="2439"/>
                  </a:lnTo>
                  <a:lnTo>
                    <a:pt x="272" y="2309"/>
                  </a:lnTo>
                  <a:lnTo>
                    <a:pt x="278" y="2426"/>
                  </a:lnTo>
                  <a:lnTo>
                    <a:pt x="281" y="2400"/>
                  </a:lnTo>
                  <a:lnTo>
                    <a:pt x="287" y="2628"/>
                  </a:lnTo>
                  <a:lnTo>
                    <a:pt x="290" y="2641"/>
                  </a:lnTo>
                  <a:lnTo>
                    <a:pt x="293" y="2416"/>
                  </a:lnTo>
                  <a:lnTo>
                    <a:pt x="296" y="2507"/>
                  </a:lnTo>
                  <a:lnTo>
                    <a:pt x="299" y="2500"/>
                  </a:lnTo>
                  <a:lnTo>
                    <a:pt x="302" y="2579"/>
                  </a:lnTo>
                  <a:lnTo>
                    <a:pt x="305" y="2396"/>
                  </a:lnTo>
                  <a:lnTo>
                    <a:pt x="311" y="2408"/>
                  </a:lnTo>
                  <a:lnTo>
                    <a:pt x="314" y="2495"/>
                  </a:lnTo>
                  <a:lnTo>
                    <a:pt x="321" y="2478"/>
                  </a:lnTo>
                  <a:lnTo>
                    <a:pt x="327" y="2533"/>
                  </a:lnTo>
                  <a:lnTo>
                    <a:pt x="330" y="2505"/>
                  </a:lnTo>
                  <a:lnTo>
                    <a:pt x="333" y="2537"/>
                  </a:lnTo>
                  <a:lnTo>
                    <a:pt x="345" y="2388"/>
                  </a:lnTo>
                  <a:lnTo>
                    <a:pt x="351" y="2434"/>
                  </a:lnTo>
                  <a:lnTo>
                    <a:pt x="357" y="2538"/>
                  </a:lnTo>
                  <a:lnTo>
                    <a:pt x="363" y="2393"/>
                  </a:lnTo>
                  <a:lnTo>
                    <a:pt x="367" y="2420"/>
                  </a:lnTo>
                  <a:lnTo>
                    <a:pt x="370" y="2534"/>
                  </a:lnTo>
                  <a:lnTo>
                    <a:pt x="376" y="2418"/>
                  </a:lnTo>
                  <a:lnTo>
                    <a:pt x="382" y="2586"/>
                  </a:lnTo>
                  <a:lnTo>
                    <a:pt x="388" y="2458"/>
                  </a:lnTo>
                  <a:lnTo>
                    <a:pt x="391" y="2432"/>
                  </a:lnTo>
                  <a:lnTo>
                    <a:pt x="394" y="2521"/>
                  </a:lnTo>
                  <a:lnTo>
                    <a:pt x="397" y="2507"/>
                  </a:lnTo>
                  <a:lnTo>
                    <a:pt x="400" y="2593"/>
                  </a:lnTo>
                  <a:lnTo>
                    <a:pt x="406" y="2537"/>
                  </a:lnTo>
                  <a:lnTo>
                    <a:pt x="409" y="2592"/>
                  </a:lnTo>
                  <a:lnTo>
                    <a:pt x="412" y="2586"/>
                  </a:lnTo>
                  <a:lnTo>
                    <a:pt x="419" y="2341"/>
                  </a:lnTo>
                  <a:lnTo>
                    <a:pt x="425" y="2471"/>
                  </a:lnTo>
                  <a:lnTo>
                    <a:pt x="434" y="2324"/>
                  </a:lnTo>
                  <a:lnTo>
                    <a:pt x="437" y="2420"/>
                  </a:lnTo>
                  <a:lnTo>
                    <a:pt x="440" y="2380"/>
                  </a:lnTo>
                  <a:lnTo>
                    <a:pt x="443" y="2551"/>
                  </a:lnTo>
                  <a:lnTo>
                    <a:pt x="446" y="2568"/>
                  </a:lnTo>
                  <a:lnTo>
                    <a:pt x="452" y="2354"/>
                  </a:lnTo>
                  <a:lnTo>
                    <a:pt x="458" y="2542"/>
                  </a:lnTo>
                  <a:lnTo>
                    <a:pt x="461" y="2547"/>
                  </a:lnTo>
                  <a:lnTo>
                    <a:pt x="465" y="2508"/>
                  </a:lnTo>
                  <a:lnTo>
                    <a:pt x="471" y="2260"/>
                  </a:lnTo>
                  <a:lnTo>
                    <a:pt x="480" y="2455"/>
                  </a:lnTo>
                  <a:lnTo>
                    <a:pt x="486" y="2561"/>
                  </a:lnTo>
                  <a:lnTo>
                    <a:pt x="492" y="2412"/>
                  </a:lnTo>
                  <a:lnTo>
                    <a:pt x="498" y="2566"/>
                  </a:lnTo>
                  <a:lnTo>
                    <a:pt x="507" y="2321"/>
                  </a:lnTo>
                  <a:lnTo>
                    <a:pt x="513" y="2347"/>
                  </a:lnTo>
                  <a:lnTo>
                    <a:pt x="520" y="2545"/>
                  </a:lnTo>
                  <a:lnTo>
                    <a:pt x="526" y="2312"/>
                  </a:lnTo>
                  <a:lnTo>
                    <a:pt x="529" y="2449"/>
                  </a:lnTo>
                  <a:lnTo>
                    <a:pt x="535" y="2433"/>
                  </a:lnTo>
                  <a:lnTo>
                    <a:pt x="538" y="2358"/>
                  </a:lnTo>
                  <a:lnTo>
                    <a:pt x="541" y="2522"/>
                  </a:lnTo>
                  <a:lnTo>
                    <a:pt x="550" y="2270"/>
                  </a:lnTo>
                  <a:lnTo>
                    <a:pt x="556" y="2376"/>
                  </a:lnTo>
                  <a:lnTo>
                    <a:pt x="559" y="2345"/>
                  </a:lnTo>
                  <a:lnTo>
                    <a:pt x="562" y="2378"/>
                  </a:lnTo>
                  <a:lnTo>
                    <a:pt x="566" y="2364"/>
                  </a:lnTo>
                  <a:lnTo>
                    <a:pt x="575" y="2470"/>
                  </a:lnTo>
                  <a:lnTo>
                    <a:pt x="581" y="2264"/>
                  </a:lnTo>
                  <a:lnTo>
                    <a:pt x="584" y="2270"/>
                  </a:lnTo>
                  <a:lnTo>
                    <a:pt x="593" y="2455"/>
                  </a:lnTo>
                  <a:lnTo>
                    <a:pt x="596" y="2387"/>
                  </a:lnTo>
                  <a:lnTo>
                    <a:pt x="602" y="2534"/>
                  </a:lnTo>
                  <a:lnTo>
                    <a:pt x="605" y="2541"/>
                  </a:lnTo>
                  <a:lnTo>
                    <a:pt x="608" y="2430"/>
                  </a:lnTo>
                  <a:lnTo>
                    <a:pt x="621" y="2566"/>
                  </a:lnTo>
                  <a:lnTo>
                    <a:pt x="630" y="2396"/>
                  </a:lnTo>
                  <a:lnTo>
                    <a:pt x="633" y="2512"/>
                  </a:lnTo>
                  <a:lnTo>
                    <a:pt x="636" y="2455"/>
                  </a:lnTo>
                  <a:lnTo>
                    <a:pt x="642" y="2524"/>
                  </a:lnTo>
                  <a:lnTo>
                    <a:pt x="645" y="2655"/>
                  </a:lnTo>
                  <a:lnTo>
                    <a:pt x="648" y="2482"/>
                  </a:lnTo>
                  <a:lnTo>
                    <a:pt x="657" y="2611"/>
                  </a:lnTo>
                  <a:lnTo>
                    <a:pt x="664" y="2363"/>
                  </a:lnTo>
                  <a:lnTo>
                    <a:pt x="670" y="2445"/>
                  </a:lnTo>
                  <a:lnTo>
                    <a:pt x="673" y="2428"/>
                  </a:lnTo>
                  <a:lnTo>
                    <a:pt x="679" y="2557"/>
                  </a:lnTo>
                  <a:lnTo>
                    <a:pt x="682" y="2564"/>
                  </a:lnTo>
                  <a:lnTo>
                    <a:pt x="685" y="2505"/>
                  </a:lnTo>
                  <a:lnTo>
                    <a:pt x="688" y="2558"/>
                  </a:lnTo>
                  <a:lnTo>
                    <a:pt x="691" y="2551"/>
                  </a:lnTo>
                  <a:lnTo>
                    <a:pt x="697" y="2204"/>
                  </a:lnTo>
                  <a:lnTo>
                    <a:pt x="706" y="2582"/>
                  </a:lnTo>
                  <a:lnTo>
                    <a:pt x="710" y="2435"/>
                  </a:lnTo>
                  <a:lnTo>
                    <a:pt x="716" y="2537"/>
                  </a:lnTo>
                  <a:lnTo>
                    <a:pt x="719" y="2536"/>
                  </a:lnTo>
                  <a:lnTo>
                    <a:pt x="731" y="2382"/>
                  </a:lnTo>
                  <a:lnTo>
                    <a:pt x="737" y="2495"/>
                  </a:lnTo>
                  <a:lnTo>
                    <a:pt x="740" y="2432"/>
                  </a:lnTo>
                  <a:lnTo>
                    <a:pt x="746" y="2583"/>
                  </a:lnTo>
                  <a:lnTo>
                    <a:pt x="749" y="2584"/>
                  </a:lnTo>
                  <a:lnTo>
                    <a:pt x="755" y="2367"/>
                  </a:lnTo>
                  <a:lnTo>
                    <a:pt x="762" y="2397"/>
                  </a:lnTo>
                  <a:lnTo>
                    <a:pt x="768" y="2455"/>
                  </a:lnTo>
                  <a:lnTo>
                    <a:pt x="774" y="2316"/>
                  </a:lnTo>
                  <a:lnTo>
                    <a:pt x="780" y="2458"/>
                  </a:lnTo>
                  <a:lnTo>
                    <a:pt x="789" y="2376"/>
                  </a:lnTo>
                  <a:lnTo>
                    <a:pt x="795" y="2362"/>
                  </a:lnTo>
                  <a:lnTo>
                    <a:pt x="801" y="2472"/>
                  </a:lnTo>
                  <a:lnTo>
                    <a:pt x="808" y="2267"/>
                  </a:lnTo>
                  <a:lnTo>
                    <a:pt x="811" y="2258"/>
                  </a:lnTo>
                  <a:lnTo>
                    <a:pt x="817" y="2446"/>
                  </a:lnTo>
                  <a:lnTo>
                    <a:pt x="823" y="2268"/>
                  </a:lnTo>
                  <a:lnTo>
                    <a:pt x="832" y="2541"/>
                  </a:lnTo>
                  <a:lnTo>
                    <a:pt x="835" y="2595"/>
                  </a:lnTo>
                  <a:lnTo>
                    <a:pt x="841" y="2555"/>
                  </a:lnTo>
                  <a:lnTo>
                    <a:pt x="844" y="2426"/>
                  </a:lnTo>
                  <a:lnTo>
                    <a:pt x="847" y="2467"/>
                  </a:lnTo>
                  <a:lnTo>
                    <a:pt x="850" y="2439"/>
                  </a:lnTo>
                  <a:lnTo>
                    <a:pt x="854" y="2496"/>
                  </a:lnTo>
                  <a:lnTo>
                    <a:pt x="857" y="2450"/>
                  </a:lnTo>
                  <a:lnTo>
                    <a:pt x="860" y="2550"/>
                  </a:lnTo>
                  <a:lnTo>
                    <a:pt x="863" y="2512"/>
                  </a:lnTo>
                  <a:lnTo>
                    <a:pt x="866" y="2529"/>
                  </a:lnTo>
                  <a:lnTo>
                    <a:pt x="869" y="2480"/>
                  </a:lnTo>
                  <a:lnTo>
                    <a:pt x="872" y="2586"/>
                  </a:lnTo>
                  <a:lnTo>
                    <a:pt x="878" y="2331"/>
                  </a:lnTo>
                  <a:lnTo>
                    <a:pt x="884" y="2561"/>
                  </a:lnTo>
                  <a:lnTo>
                    <a:pt x="887" y="2566"/>
                  </a:lnTo>
                  <a:lnTo>
                    <a:pt x="893" y="2368"/>
                  </a:lnTo>
                  <a:lnTo>
                    <a:pt x="899" y="2464"/>
                  </a:lnTo>
                  <a:lnTo>
                    <a:pt x="906" y="2337"/>
                  </a:lnTo>
                  <a:lnTo>
                    <a:pt x="909" y="2371"/>
                  </a:lnTo>
                  <a:lnTo>
                    <a:pt x="912" y="2372"/>
                  </a:lnTo>
                  <a:lnTo>
                    <a:pt x="915" y="2447"/>
                  </a:lnTo>
                  <a:lnTo>
                    <a:pt x="921" y="2326"/>
                  </a:lnTo>
                  <a:lnTo>
                    <a:pt x="927" y="2590"/>
                  </a:lnTo>
                  <a:lnTo>
                    <a:pt x="933" y="2424"/>
                  </a:lnTo>
                  <a:lnTo>
                    <a:pt x="936" y="2488"/>
                  </a:lnTo>
                  <a:lnTo>
                    <a:pt x="942" y="2371"/>
                  </a:lnTo>
                  <a:lnTo>
                    <a:pt x="945" y="2455"/>
                  </a:lnTo>
                  <a:lnTo>
                    <a:pt x="952" y="2364"/>
                  </a:lnTo>
                  <a:lnTo>
                    <a:pt x="958" y="2547"/>
                  </a:lnTo>
                  <a:lnTo>
                    <a:pt x="964" y="2424"/>
                  </a:lnTo>
                  <a:lnTo>
                    <a:pt x="967" y="2467"/>
                  </a:lnTo>
                  <a:lnTo>
                    <a:pt x="979" y="2135"/>
                  </a:lnTo>
                  <a:lnTo>
                    <a:pt x="985" y="2421"/>
                  </a:lnTo>
                  <a:lnTo>
                    <a:pt x="991" y="2235"/>
                  </a:lnTo>
                  <a:lnTo>
                    <a:pt x="1001" y="2538"/>
                  </a:lnTo>
                  <a:lnTo>
                    <a:pt x="1007" y="2267"/>
                  </a:lnTo>
                  <a:lnTo>
                    <a:pt x="1013" y="2462"/>
                  </a:lnTo>
                  <a:lnTo>
                    <a:pt x="1022" y="2312"/>
                  </a:lnTo>
                  <a:lnTo>
                    <a:pt x="1028" y="2395"/>
                  </a:lnTo>
                  <a:lnTo>
                    <a:pt x="1031" y="2576"/>
                  </a:lnTo>
                  <a:lnTo>
                    <a:pt x="1041" y="2258"/>
                  </a:lnTo>
                  <a:lnTo>
                    <a:pt x="1047" y="2441"/>
                  </a:lnTo>
                  <a:lnTo>
                    <a:pt x="1053" y="2214"/>
                  </a:lnTo>
                  <a:lnTo>
                    <a:pt x="1062" y="2328"/>
                  </a:lnTo>
                  <a:lnTo>
                    <a:pt x="1065" y="2357"/>
                  </a:lnTo>
                  <a:lnTo>
                    <a:pt x="1068" y="2355"/>
                  </a:lnTo>
                  <a:lnTo>
                    <a:pt x="1077" y="2667"/>
                  </a:lnTo>
                  <a:lnTo>
                    <a:pt x="1086" y="2355"/>
                  </a:lnTo>
                  <a:lnTo>
                    <a:pt x="1093" y="2301"/>
                  </a:lnTo>
                  <a:lnTo>
                    <a:pt x="1096" y="2333"/>
                  </a:lnTo>
                  <a:lnTo>
                    <a:pt x="1102" y="2296"/>
                  </a:lnTo>
                  <a:lnTo>
                    <a:pt x="1105" y="2405"/>
                  </a:lnTo>
                  <a:lnTo>
                    <a:pt x="1111" y="2278"/>
                  </a:lnTo>
                  <a:lnTo>
                    <a:pt x="1114" y="2275"/>
                  </a:lnTo>
                  <a:lnTo>
                    <a:pt x="1117" y="2471"/>
                  </a:lnTo>
                  <a:lnTo>
                    <a:pt x="1120" y="2439"/>
                  </a:lnTo>
                  <a:lnTo>
                    <a:pt x="1123" y="2450"/>
                  </a:lnTo>
                  <a:lnTo>
                    <a:pt x="1126" y="2366"/>
                  </a:lnTo>
                  <a:lnTo>
                    <a:pt x="1129" y="2466"/>
                  </a:lnTo>
                  <a:lnTo>
                    <a:pt x="1132" y="2372"/>
                  </a:lnTo>
                  <a:lnTo>
                    <a:pt x="1136" y="2382"/>
                  </a:lnTo>
                  <a:lnTo>
                    <a:pt x="1139" y="2266"/>
                  </a:lnTo>
                  <a:lnTo>
                    <a:pt x="1145" y="2621"/>
                  </a:lnTo>
                  <a:lnTo>
                    <a:pt x="1154" y="2268"/>
                  </a:lnTo>
                  <a:lnTo>
                    <a:pt x="1166" y="2555"/>
                  </a:lnTo>
                  <a:lnTo>
                    <a:pt x="1175" y="2330"/>
                  </a:lnTo>
                  <a:lnTo>
                    <a:pt x="1178" y="2380"/>
                  </a:lnTo>
                  <a:lnTo>
                    <a:pt x="1182" y="2303"/>
                  </a:lnTo>
                  <a:lnTo>
                    <a:pt x="1188" y="2350"/>
                  </a:lnTo>
                  <a:lnTo>
                    <a:pt x="1191" y="2439"/>
                  </a:lnTo>
                  <a:lnTo>
                    <a:pt x="1194" y="2437"/>
                  </a:lnTo>
                  <a:lnTo>
                    <a:pt x="1200" y="2218"/>
                  </a:lnTo>
                  <a:lnTo>
                    <a:pt x="1209" y="2551"/>
                  </a:lnTo>
                  <a:lnTo>
                    <a:pt x="1215" y="2354"/>
                  </a:lnTo>
                  <a:lnTo>
                    <a:pt x="1225" y="2541"/>
                  </a:lnTo>
                  <a:lnTo>
                    <a:pt x="1228" y="2528"/>
                  </a:lnTo>
                  <a:lnTo>
                    <a:pt x="1231" y="2580"/>
                  </a:lnTo>
                  <a:lnTo>
                    <a:pt x="1240" y="2202"/>
                  </a:lnTo>
                  <a:lnTo>
                    <a:pt x="1249" y="2525"/>
                  </a:lnTo>
                  <a:lnTo>
                    <a:pt x="1255" y="2441"/>
                  </a:lnTo>
                  <a:lnTo>
                    <a:pt x="1258" y="2305"/>
                  </a:lnTo>
                  <a:lnTo>
                    <a:pt x="1264" y="2472"/>
                  </a:lnTo>
                  <a:lnTo>
                    <a:pt x="1271" y="2412"/>
                  </a:lnTo>
                  <a:lnTo>
                    <a:pt x="1274" y="2309"/>
                  </a:lnTo>
                  <a:lnTo>
                    <a:pt x="1280" y="2591"/>
                  </a:lnTo>
                  <a:lnTo>
                    <a:pt x="1289" y="2403"/>
                  </a:lnTo>
                  <a:lnTo>
                    <a:pt x="1301" y="2762"/>
                  </a:lnTo>
                  <a:lnTo>
                    <a:pt x="1304" y="2755"/>
                  </a:lnTo>
                  <a:lnTo>
                    <a:pt x="1313" y="2395"/>
                  </a:lnTo>
                  <a:lnTo>
                    <a:pt x="1317" y="2375"/>
                  </a:lnTo>
                  <a:lnTo>
                    <a:pt x="1320" y="2491"/>
                  </a:lnTo>
                  <a:lnTo>
                    <a:pt x="1323" y="2489"/>
                  </a:lnTo>
                  <a:lnTo>
                    <a:pt x="1332" y="2642"/>
                  </a:lnTo>
                  <a:lnTo>
                    <a:pt x="1338" y="2479"/>
                  </a:lnTo>
                  <a:lnTo>
                    <a:pt x="1341" y="2475"/>
                  </a:lnTo>
                  <a:lnTo>
                    <a:pt x="1344" y="2489"/>
                  </a:lnTo>
                  <a:lnTo>
                    <a:pt x="1347" y="2438"/>
                  </a:lnTo>
                  <a:lnTo>
                    <a:pt x="1356" y="2554"/>
                  </a:lnTo>
                  <a:lnTo>
                    <a:pt x="1366" y="2227"/>
                  </a:lnTo>
                  <a:lnTo>
                    <a:pt x="1378" y="2391"/>
                  </a:lnTo>
                  <a:lnTo>
                    <a:pt x="1384" y="2587"/>
                  </a:lnTo>
                  <a:lnTo>
                    <a:pt x="1393" y="2330"/>
                  </a:lnTo>
                  <a:lnTo>
                    <a:pt x="1402" y="2467"/>
                  </a:lnTo>
                  <a:lnTo>
                    <a:pt x="1412" y="2542"/>
                  </a:lnTo>
                  <a:lnTo>
                    <a:pt x="1415" y="2520"/>
                  </a:lnTo>
                  <a:lnTo>
                    <a:pt x="1418" y="2562"/>
                  </a:lnTo>
                  <a:lnTo>
                    <a:pt x="1421" y="2482"/>
                  </a:lnTo>
                  <a:lnTo>
                    <a:pt x="1424" y="2603"/>
                  </a:lnTo>
                  <a:lnTo>
                    <a:pt x="1427" y="2557"/>
                  </a:lnTo>
                  <a:lnTo>
                    <a:pt x="1430" y="2580"/>
                  </a:lnTo>
                  <a:lnTo>
                    <a:pt x="1433" y="2372"/>
                  </a:lnTo>
                  <a:lnTo>
                    <a:pt x="1436" y="2414"/>
                  </a:lnTo>
                  <a:lnTo>
                    <a:pt x="1439" y="2384"/>
                  </a:lnTo>
                  <a:lnTo>
                    <a:pt x="1442" y="2414"/>
                  </a:lnTo>
                  <a:lnTo>
                    <a:pt x="1445" y="2409"/>
                  </a:lnTo>
                  <a:lnTo>
                    <a:pt x="1448" y="2532"/>
                  </a:lnTo>
                  <a:lnTo>
                    <a:pt x="1452" y="2546"/>
                  </a:lnTo>
                  <a:lnTo>
                    <a:pt x="1458" y="2493"/>
                  </a:lnTo>
                  <a:lnTo>
                    <a:pt x="1461" y="2586"/>
                  </a:lnTo>
                  <a:lnTo>
                    <a:pt x="1467" y="2489"/>
                  </a:lnTo>
                  <a:lnTo>
                    <a:pt x="1470" y="2492"/>
                  </a:lnTo>
                  <a:lnTo>
                    <a:pt x="1476" y="2417"/>
                  </a:lnTo>
                  <a:lnTo>
                    <a:pt x="1482" y="2484"/>
                  </a:lnTo>
                  <a:lnTo>
                    <a:pt x="1488" y="2434"/>
                  </a:lnTo>
                  <a:lnTo>
                    <a:pt x="1495" y="2555"/>
                  </a:lnTo>
                  <a:lnTo>
                    <a:pt x="1498" y="2575"/>
                  </a:lnTo>
                  <a:lnTo>
                    <a:pt x="1504" y="2366"/>
                  </a:lnTo>
                  <a:lnTo>
                    <a:pt x="1507" y="2324"/>
                  </a:lnTo>
                  <a:lnTo>
                    <a:pt x="1510" y="2410"/>
                  </a:lnTo>
                  <a:lnTo>
                    <a:pt x="1513" y="2383"/>
                  </a:lnTo>
                  <a:lnTo>
                    <a:pt x="1516" y="2491"/>
                  </a:lnTo>
                  <a:lnTo>
                    <a:pt x="1519" y="2420"/>
                  </a:lnTo>
                  <a:lnTo>
                    <a:pt x="1525" y="2347"/>
                  </a:lnTo>
                  <a:lnTo>
                    <a:pt x="1528" y="2363"/>
                  </a:lnTo>
                  <a:lnTo>
                    <a:pt x="1531" y="2304"/>
                  </a:lnTo>
                  <a:lnTo>
                    <a:pt x="1534" y="2409"/>
                  </a:lnTo>
                  <a:lnTo>
                    <a:pt x="1537" y="2370"/>
                  </a:lnTo>
                  <a:lnTo>
                    <a:pt x="1541" y="2409"/>
                  </a:lnTo>
                  <a:lnTo>
                    <a:pt x="1544" y="2360"/>
                  </a:lnTo>
                  <a:lnTo>
                    <a:pt x="1547" y="2470"/>
                  </a:lnTo>
                  <a:lnTo>
                    <a:pt x="1550" y="2439"/>
                  </a:lnTo>
                  <a:lnTo>
                    <a:pt x="1553" y="2513"/>
                  </a:lnTo>
                  <a:lnTo>
                    <a:pt x="1556" y="2457"/>
                  </a:lnTo>
                  <a:lnTo>
                    <a:pt x="1559" y="2521"/>
                  </a:lnTo>
                  <a:lnTo>
                    <a:pt x="1565" y="2479"/>
                  </a:lnTo>
                  <a:lnTo>
                    <a:pt x="1568" y="2317"/>
                  </a:lnTo>
                  <a:lnTo>
                    <a:pt x="1577" y="2647"/>
                  </a:lnTo>
                  <a:lnTo>
                    <a:pt x="1580" y="2522"/>
                  </a:lnTo>
                  <a:lnTo>
                    <a:pt x="1584" y="2538"/>
                  </a:lnTo>
                  <a:lnTo>
                    <a:pt x="1590" y="2359"/>
                  </a:lnTo>
                  <a:lnTo>
                    <a:pt x="1593" y="2320"/>
                  </a:lnTo>
                  <a:lnTo>
                    <a:pt x="1596" y="2497"/>
                  </a:lnTo>
                  <a:lnTo>
                    <a:pt x="1599" y="2496"/>
                  </a:lnTo>
                  <a:lnTo>
                    <a:pt x="1602" y="2400"/>
                  </a:lnTo>
                  <a:lnTo>
                    <a:pt x="1605" y="2392"/>
                  </a:lnTo>
                  <a:lnTo>
                    <a:pt x="1608" y="2557"/>
                  </a:lnTo>
                  <a:lnTo>
                    <a:pt x="1611" y="2554"/>
                  </a:lnTo>
                  <a:lnTo>
                    <a:pt x="1617" y="2279"/>
                  </a:lnTo>
                  <a:lnTo>
                    <a:pt x="1626" y="2379"/>
                  </a:lnTo>
                  <a:lnTo>
                    <a:pt x="1630" y="2343"/>
                  </a:lnTo>
                  <a:lnTo>
                    <a:pt x="1633" y="2509"/>
                  </a:lnTo>
                  <a:lnTo>
                    <a:pt x="1639" y="2463"/>
                  </a:lnTo>
                  <a:lnTo>
                    <a:pt x="1642" y="2281"/>
                  </a:lnTo>
                  <a:lnTo>
                    <a:pt x="1648" y="2586"/>
                  </a:lnTo>
                  <a:lnTo>
                    <a:pt x="1651" y="2609"/>
                  </a:lnTo>
                  <a:lnTo>
                    <a:pt x="1654" y="2306"/>
                  </a:lnTo>
                  <a:lnTo>
                    <a:pt x="1660" y="2410"/>
                  </a:lnTo>
                  <a:lnTo>
                    <a:pt x="1663" y="2595"/>
                  </a:lnTo>
                  <a:lnTo>
                    <a:pt x="1666" y="2513"/>
                  </a:lnTo>
                  <a:lnTo>
                    <a:pt x="1669" y="2626"/>
                  </a:lnTo>
                  <a:lnTo>
                    <a:pt x="1673" y="2611"/>
                  </a:lnTo>
                  <a:lnTo>
                    <a:pt x="1676" y="2658"/>
                  </a:lnTo>
                  <a:lnTo>
                    <a:pt x="1685" y="2430"/>
                  </a:lnTo>
                  <a:lnTo>
                    <a:pt x="1688" y="2447"/>
                  </a:lnTo>
                  <a:lnTo>
                    <a:pt x="1694" y="2451"/>
                  </a:lnTo>
                  <a:lnTo>
                    <a:pt x="1703" y="2238"/>
                  </a:lnTo>
                  <a:lnTo>
                    <a:pt x="1712" y="2417"/>
                  </a:lnTo>
                  <a:lnTo>
                    <a:pt x="1716" y="2447"/>
                  </a:lnTo>
                  <a:lnTo>
                    <a:pt x="1725" y="2328"/>
                  </a:lnTo>
                  <a:lnTo>
                    <a:pt x="1728" y="2391"/>
                  </a:lnTo>
                  <a:lnTo>
                    <a:pt x="1731" y="2303"/>
                  </a:lnTo>
                  <a:lnTo>
                    <a:pt x="1740" y="2458"/>
                  </a:lnTo>
                  <a:lnTo>
                    <a:pt x="1743" y="2458"/>
                  </a:lnTo>
                  <a:lnTo>
                    <a:pt x="1746" y="2357"/>
                  </a:lnTo>
                  <a:lnTo>
                    <a:pt x="1752" y="2458"/>
                  </a:lnTo>
                  <a:lnTo>
                    <a:pt x="1755" y="2622"/>
                  </a:lnTo>
                  <a:lnTo>
                    <a:pt x="1759" y="2546"/>
                  </a:lnTo>
                  <a:lnTo>
                    <a:pt x="1762" y="2550"/>
                  </a:lnTo>
                  <a:lnTo>
                    <a:pt x="1765" y="2416"/>
                  </a:lnTo>
                  <a:lnTo>
                    <a:pt x="1768" y="2438"/>
                  </a:lnTo>
                  <a:lnTo>
                    <a:pt x="1771" y="2331"/>
                  </a:lnTo>
                  <a:lnTo>
                    <a:pt x="1780" y="2625"/>
                  </a:lnTo>
                  <a:lnTo>
                    <a:pt x="1789" y="2197"/>
                  </a:lnTo>
                  <a:lnTo>
                    <a:pt x="1795" y="2613"/>
                  </a:lnTo>
                  <a:lnTo>
                    <a:pt x="1802" y="2417"/>
                  </a:lnTo>
                  <a:lnTo>
                    <a:pt x="1811" y="2532"/>
                  </a:lnTo>
                  <a:lnTo>
                    <a:pt x="1814" y="2468"/>
                  </a:lnTo>
                  <a:lnTo>
                    <a:pt x="1823" y="2686"/>
                  </a:lnTo>
                  <a:lnTo>
                    <a:pt x="1832" y="2596"/>
                  </a:lnTo>
                  <a:lnTo>
                    <a:pt x="1838" y="2349"/>
                  </a:lnTo>
                  <a:lnTo>
                    <a:pt x="1841" y="2400"/>
                  </a:lnTo>
                  <a:lnTo>
                    <a:pt x="1848" y="2358"/>
                  </a:lnTo>
                  <a:lnTo>
                    <a:pt x="1851" y="2217"/>
                  </a:lnTo>
                  <a:lnTo>
                    <a:pt x="1860" y="2641"/>
                  </a:lnTo>
                  <a:lnTo>
                    <a:pt x="1863" y="2435"/>
                  </a:lnTo>
                  <a:lnTo>
                    <a:pt x="1869" y="2434"/>
                  </a:lnTo>
                  <a:lnTo>
                    <a:pt x="1872" y="2596"/>
                  </a:lnTo>
                  <a:lnTo>
                    <a:pt x="1878" y="2447"/>
                  </a:lnTo>
                  <a:lnTo>
                    <a:pt x="1881" y="2382"/>
                  </a:lnTo>
                  <a:lnTo>
                    <a:pt x="1884" y="2471"/>
                  </a:lnTo>
                  <a:lnTo>
                    <a:pt x="1888" y="2407"/>
                  </a:lnTo>
                  <a:lnTo>
                    <a:pt x="1894" y="2376"/>
                  </a:lnTo>
                  <a:lnTo>
                    <a:pt x="1903" y="2578"/>
                  </a:lnTo>
                  <a:lnTo>
                    <a:pt x="1909" y="2520"/>
                  </a:lnTo>
                  <a:lnTo>
                    <a:pt x="1915" y="2549"/>
                  </a:lnTo>
                  <a:lnTo>
                    <a:pt x="1921" y="2357"/>
                  </a:lnTo>
                  <a:lnTo>
                    <a:pt x="1927" y="2439"/>
                  </a:lnTo>
                  <a:lnTo>
                    <a:pt x="1934" y="2385"/>
                  </a:lnTo>
                  <a:lnTo>
                    <a:pt x="1937" y="2303"/>
                  </a:lnTo>
                  <a:lnTo>
                    <a:pt x="1940" y="2354"/>
                  </a:lnTo>
                  <a:lnTo>
                    <a:pt x="1943" y="2249"/>
                  </a:lnTo>
                  <a:lnTo>
                    <a:pt x="1946" y="2256"/>
                  </a:lnTo>
                  <a:lnTo>
                    <a:pt x="1949" y="2212"/>
                  </a:lnTo>
                  <a:lnTo>
                    <a:pt x="1952" y="2349"/>
                  </a:lnTo>
                  <a:lnTo>
                    <a:pt x="1955" y="2318"/>
                  </a:lnTo>
                  <a:lnTo>
                    <a:pt x="1958" y="2347"/>
                  </a:lnTo>
                  <a:lnTo>
                    <a:pt x="1961" y="2260"/>
                  </a:lnTo>
                  <a:lnTo>
                    <a:pt x="1964" y="2276"/>
                  </a:lnTo>
                  <a:lnTo>
                    <a:pt x="1967" y="2251"/>
                  </a:lnTo>
                  <a:lnTo>
                    <a:pt x="1970" y="2253"/>
                  </a:lnTo>
                  <a:lnTo>
                    <a:pt x="1974" y="2204"/>
                  </a:lnTo>
                  <a:lnTo>
                    <a:pt x="1977" y="2216"/>
                  </a:lnTo>
                  <a:lnTo>
                    <a:pt x="1983" y="1962"/>
                  </a:lnTo>
                  <a:lnTo>
                    <a:pt x="1992" y="2276"/>
                  </a:lnTo>
                  <a:lnTo>
                    <a:pt x="1998" y="2127"/>
                  </a:lnTo>
                  <a:lnTo>
                    <a:pt x="2001" y="2177"/>
                  </a:lnTo>
                  <a:lnTo>
                    <a:pt x="2004" y="2077"/>
                  </a:lnTo>
                  <a:lnTo>
                    <a:pt x="2007" y="2237"/>
                  </a:lnTo>
                  <a:lnTo>
                    <a:pt x="2010" y="2159"/>
                  </a:lnTo>
                  <a:lnTo>
                    <a:pt x="2014" y="2152"/>
                  </a:lnTo>
                  <a:lnTo>
                    <a:pt x="2017" y="2087"/>
                  </a:lnTo>
                  <a:lnTo>
                    <a:pt x="2020" y="2263"/>
                  </a:lnTo>
                  <a:lnTo>
                    <a:pt x="2026" y="2166"/>
                  </a:lnTo>
                  <a:lnTo>
                    <a:pt x="2029" y="2171"/>
                  </a:lnTo>
                  <a:lnTo>
                    <a:pt x="2032" y="2291"/>
                  </a:lnTo>
                  <a:lnTo>
                    <a:pt x="2035" y="2245"/>
                  </a:lnTo>
                  <a:lnTo>
                    <a:pt x="2041" y="2242"/>
                  </a:lnTo>
                  <a:lnTo>
                    <a:pt x="2044" y="2246"/>
                  </a:lnTo>
                  <a:lnTo>
                    <a:pt x="2047" y="2225"/>
                  </a:lnTo>
                  <a:lnTo>
                    <a:pt x="2050" y="2266"/>
                  </a:lnTo>
                  <a:lnTo>
                    <a:pt x="2060" y="1931"/>
                  </a:lnTo>
                  <a:lnTo>
                    <a:pt x="2063" y="2009"/>
                  </a:lnTo>
                  <a:lnTo>
                    <a:pt x="2069" y="1844"/>
                  </a:lnTo>
                  <a:lnTo>
                    <a:pt x="2075" y="1937"/>
                  </a:lnTo>
                  <a:lnTo>
                    <a:pt x="2078" y="1937"/>
                  </a:lnTo>
                  <a:lnTo>
                    <a:pt x="2081" y="2066"/>
                  </a:lnTo>
                  <a:lnTo>
                    <a:pt x="2084" y="2080"/>
                  </a:lnTo>
                  <a:lnTo>
                    <a:pt x="2087" y="2010"/>
                  </a:lnTo>
                  <a:lnTo>
                    <a:pt x="2096" y="2188"/>
                  </a:lnTo>
                  <a:lnTo>
                    <a:pt x="2100" y="2210"/>
                  </a:lnTo>
                  <a:lnTo>
                    <a:pt x="2106" y="2164"/>
                  </a:lnTo>
                  <a:lnTo>
                    <a:pt x="2109" y="2162"/>
                  </a:lnTo>
                  <a:lnTo>
                    <a:pt x="2112" y="2216"/>
                  </a:lnTo>
                  <a:lnTo>
                    <a:pt x="2133" y="1115"/>
                  </a:lnTo>
                  <a:lnTo>
                    <a:pt x="2136" y="851"/>
                  </a:lnTo>
                  <a:lnTo>
                    <a:pt x="2140" y="770"/>
                  </a:lnTo>
                  <a:lnTo>
                    <a:pt x="2143" y="840"/>
                  </a:lnTo>
                  <a:lnTo>
                    <a:pt x="2152" y="487"/>
                  </a:lnTo>
                  <a:lnTo>
                    <a:pt x="2161" y="931"/>
                  </a:lnTo>
                  <a:lnTo>
                    <a:pt x="2176" y="1885"/>
                  </a:lnTo>
                  <a:lnTo>
                    <a:pt x="2179" y="1930"/>
                  </a:lnTo>
                  <a:lnTo>
                    <a:pt x="2189" y="1709"/>
                  </a:lnTo>
                  <a:lnTo>
                    <a:pt x="2192" y="1852"/>
                  </a:lnTo>
                  <a:lnTo>
                    <a:pt x="2207" y="810"/>
                  </a:lnTo>
                  <a:lnTo>
                    <a:pt x="2213" y="357"/>
                  </a:lnTo>
                  <a:lnTo>
                    <a:pt x="2216" y="427"/>
                  </a:lnTo>
                  <a:lnTo>
                    <a:pt x="2219" y="323"/>
                  </a:lnTo>
                  <a:lnTo>
                    <a:pt x="2223" y="420"/>
                  </a:lnTo>
                  <a:lnTo>
                    <a:pt x="2229" y="288"/>
                  </a:lnTo>
                  <a:lnTo>
                    <a:pt x="2232" y="0"/>
                  </a:lnTo>
                  <a:lnTo>
                    <a:pt x="2250" y="1571"/>
                  </a:lnTo>
                  <a:lnTo>
                    <a:pt x="2253" y="1683"/>
                  </a:lnTo>
                  <a:lnTo>
                    <a:pt x="2256" y="1677"/>
                  </a:lnTo>
                  <a:lnTo>
                    <a:pt x="2262" y="1692"/>
                  </a:lnTo>
                  <a:lnTo>
                    <a:pt x="2269" y="1947"/>
                  </a:lnTo>
                  <a:lnTo>
                    <a:pt x="2281" y="1111"/>
                  </a:lnTo>
                  <a:lnTo>
                    <a:pt x="2284" y="1105"/>
                  </a:lnTo>
                  <a:lnTo>
                    <a:pt x="2293" y="253"/>
                  </a:lnTo>
                  <a:lnTo>
                    <a:pt x="2299" y="444"/>
                  </a:lnTo>
                  <a:lnTo>
                    <a:pt x="2306" y="382"/>
                  </a:lnTo>
                  <a:lnTo>
                    <a:pt x="2318" y="957"/>
                  </a:lnTo>
                  <a:lnTo>
                    <a:pt x="2336" y="2091"/>
                  </a:lnTo>
                  <a:lnTo>
                    <a:pt x="2339" y="2000"/>
                  </a:lnTo>
                  <a:lnTo>
                    <a:pt x="2342" y="2006"/>
                  </a:lnTo>
                  <a:lnTo>
                    <a:pt x="2345" y="2066"/>
                  </a:lnTo>
                  <a:lnTo>
                    <a:pt x="2349" y="2042"/>
                  </a:lnTo>
                  <a:lnTo>
                    <a:pt x="2358" y="1515"/>
                  </a:lnTo>
                  <a:lnTo>
                    <a:pt x="2361" y="1519"/>
                  </a:lnTo>
                  <a:lnTo>
                    <a:pt x="2367" y="1409"/>
                  </a:lnTo>
                  <a:lnTo>
                    <a:pt x="2373" y="1500"/>
                  </a:lnTo>
                  <a:lnTo>
                    <a:pt x="2382" y="1103"/>
                  </a:lnTo>
                  <a:lnTo>
                    <a:pt x="2389" y="1293"/>
                  </a:lnTo>
                  <a:lnTo>
                    <a:pt x="2392" y="1231"/>
                  </a:lnTo>
                  <a:lnTo>
                    <a:pt x="2407" y="2122"/>
                  </a:lnTo>
                  <a:lnTo>
                    <a:pt x="2410" y="2052"/>
                  </a:lnTo>
                  <a:lnTo>
                    <a:pt x="2413" y="2100"/>
                  </a:lnTo>
                  <a:lnTo>
                    <a:pt x="2416" y="2055"/>
                  </a:lnTo>
                  <a:lnTo>
                    <a:pt x="2419" y="2108"/>
                  </a:lnTo>
                  <a:lnTo>
                    <a:pt x="2422" y="2098"/>
                  </a:lnTo>
                  <a:lnTo>
                    <a:pt x="2425" y="2202"/>
                  </a:lnTo>
                  <a:lnTo>
                    <a:pt x="2435" y="1914"/>
                  </a:lnTo>
                  <a:lnTo>
                    <a:pt x="2438" y="1955"/>
                  </a:lnTo>
                  <a:lnTo>
                    <a:pt x="2441" y="1765"/>
                  </a:lnTo>
                  <a:lnTo>
                    <a:pt x="2444" y="1743"/>
                  </a:lnTo>
                  <a:lnTo>
                    <a:pt x="2450" y="1987"/>
                  </a:lnTo>
                  <a:lnTo>
                    <a:pt x="2453" y="1802"/>
                  </a:lnTo>
                  <a:lnTo>
                    <a:pt x="2459" y="1844"/>
                  </a:lnTo>
                  <a:lnTo>
                    <a:pt x="2462" y="2050"/>
                  </a:lnTo>
                  <a:lnTo>
                    <a:pt x="2472" y="1689"/>
                  </a:lnTo>
                  <a:lnTo>
                    <a:pt x="2484" y="2224"/>
                  </a:lnTo>
                  <a:lnTo>
                    <a:pt x="2487" y="2241"/>
                  </a:lnTo>
                  <a:lnTo>
                    <a:pt x="2490" y="2172"/>
                  </a:lnTo>
                  <a:lnTo>
                    <a:pt x="2493" y="2174"/>
                  </a:lnTo>
                  <a:lnTo>
                    <a:pt x="2499" y="2063"/>
                  </a:lnTo>
                  <a:lnTo>
                    <a:pt x="2505" y="2351"/>
                  </a:lnTo>
                  <a:lnTo>
                    <a:pt x="2515" y="2055"/>
                  </a:lnTo>
                  <a:lnTo>
                    <a:pt x="2524" y="2291"/>
                  </a:lnTo>
                  <a:lnTo>
                    <a:pt x="2530" y="2146"/>
                  </a:lnTo>
                  <a:lnTo>
                    <a:pt x="2536" y="2291"/>
                  </a:lnTo>
                  <a:lnTo>
                    <a:pt x="2539" y="2238"/>
                  </a:lnTo>
                  <a:lnTo>
                    <a:pt x="2545" y="2222"/>
                  </a:lnTo>
                  <a:lnTo>
                    <a:pt x="2549" y="2224"/>
                  </a:lnTo>
                  <a:lnTo>
                    <a:pt x="2552" y="2021"/>
                  </a:lnTo>
                  <a:lnTo>
                    <a:pt x="2564" y="2193"/>
                  </a:lnTo>
                  <a:lnTo>
                    <a:pt x="2567" y="2397"/>
                  </a:lnTo>
                  <a:lnTo>
                    <a:pt x="2576" y="2179"/>
                  </a:lnTo>
                  <a:lnTo>
                    <a:pt x="2579" y="2370"/>
                  </a:lnTo>
                  <a:lnTo>
                    <a:pt x="2589" y="2192"/>
                  </a:lnTo>
                  <a:lnTo>
                    <a:pt x="2592" y="2280"/>
                  </a:lnTo>
                  <a:lnTo>
                    <a:pt x="2598" y="2339"/>
                  </a:lnTo>
                  <a:lnTo>
                    <a:pt x="2601" y="2289"/>
                  </a:lnTo>
                  <a:lnTo>
                    <a:pt x="2604" y="2407"/>
                  </a:lnTo>
                  <a:lnTo>
                    <a:pt x="2607" y="2371"/>
                  </a:lnTo>
                  <a:lnTo>
                    <a:pt x="2610" y="2391"/>
                  </a:lnTo>
                  <a:lnTo>
                    <a:pt x="2613" y="2263"/>
                  </a:lnTo>
                  <a:lnTo>
                    <a:pt x="2622" y="2512"/>
                  </a:lnTo>
                  <a:lnTo>
                    <a:pt x="2632" y="2304"/>
                  </a:lnTo>
                  <a:lnTo>
                    <a:pt x="2635" y="2339"/>
                  </a:lnTo>
                  <a:lnTo>
                    <a:pt x="2644" y="2242"/>
                  </a:lnTo>
                  <a:lnTo>
                    <a:pt x="2650" y="2288"/>
                  </a:lnTo>
                  <a:lnTo>
                    <a:pt x="2656" y="2601"/>
                  </a:lnTo>
                  <a:lnTo>
                    <a:pt x="2659" y="2588"/>
                  </a:lnTo>
                  <a:lnTo>
                    <a:pt x="2662" y="2378"/>
                  </a:lnTo>
                  <a:lnTo>
                    <a:pt x="2672" y="2525"/>
                  </a:lnTo>
                  <a:lnTo>
                    <a:pt x="2675" y="2301"/>
                  </a:lnTo>
                  <a:lnTo>
                    <a:pt x="2681" y="2376"/>
                  </a:lnTo>
                  <a:lnTo>
                    <a:pt x="2684" y="2511"/>
                  </a:lnTo>
                  <a:lnTo>
                    <a:pt x="2690" y="2314"/>
                  </a:lnTo>
                  <a:lnTo>
                    <a:pt x="2696" y="2418"/>
                  </a:lnTo>
                  <a:lnTo>
                    <a:pt x="2699" y="2421"/>
                  </a:lnTo>
                  <a:lnTo>
                    <a:pt x="2709" y="2105"/>
                  </a:lnTo>
                  <a:lnTo>
                    <a:pt x="2718" y="2372"/>
                  </a:lnTo>
                  <a:lnTo>
                    <a:pt x="2724" y="2303"/>
                  </a:lnTo>
                  <a:lnTo>
                    <a:pt x="2733" y="2446"/>
                  </a:lnTo>
                  <a:lnTo>
                    <a:pt x="2736" y="2447"/>
                  </a:lnTo>
                  <a:lnTo>
                    <a:pt x="2739" y="2468"/>
                  </a:lnTo>
                  <a:lnTo>
                    <a:pt x="2742" y="2434"/>
                  </a:lnTo>
                  <a:lnTo>
                    <a:pt x="2749" y="2467"/>
                  </a:lnTo>
                  <a:lnTo>
                    <a:pt x="2755" y="2321"/>
                  </a:lnTo>
                  <a:lnTo>
                    <a:pt x="2761" y="2582"/>
                  </a:lnTo>
                  <a:lnTo>
                    <a:pt x="2767" y="2313"/>
                  </a:lnTo>
                  <a:lnTo>
                    <a:pt x="2770" y="2400"/>
                  </a:lnTo>
                  <a:lnTo>
                    <a:pt x="2779" y="2241"/>
                  </a:lnTo>
                  <a:lnTo>
                    <a:pt x="2782" y="2343"/>
                  </a:lnTo>
                  <a:lnTo>
                    <a:pt x="2785" y="2253"/>
                  </a:lnTo>
                  <a:lnTo>
                    <a:pt x="2795" y="2467"/>
                  </a:lnTo>
                  <a:lnTo>
                    <a:pt x="2798" y="2364"/>
                  </a:lnTo>
                  <a:lnTo>
                    <a:pt x="2801" y="2371"/>
                  </a:lnTo>
                  <a:lnTo>
                    <a:pt x="2807" y="2449"/>
                  </a:lnTo>
                  <a:lnTo>
                    <a:pt x="2810" y="2363"/>
                  </a:lnTo>
                  <a:lnTo>
                    <a:pt x="2813" y="2421"/>
                  </a:lnTo>
                  <a:lnTo>
                    <a:pt x="2822" y="2170"/>
                  </a:lnTo>
                  <a:lnTo>
                    <a:pt x="2825" y="2350"/>
                  </a:lnTo>
                  <a:lnTo>
                    <a:pt x="2832" y="2405"/>
                  </a:lnTo>
                  <a:lnTo>
                    <a:pt x="2835" y="2324"/>
                  </a:lnTo>
                  <a:lnTo>
                    <a:pt x="2838" y="2370"/>
                  </a:lnTo>
                  <a:lnTo>
                    <a:pt x="2841" y="2372"/>
                  </a:lnTo>
                  <a:lnTo>
                    <a:pt x="2847" y="2213"/>
                  </a:lnTo>
                  <a:lnTo>
                    <a:pt x="2850" y="2246"/>
                  </a:lnTo>
                  <a:lnTo>
                    <a:pt x="2853" y="2230"/>
                  </a:lnTo>
                  <a:lnTo>
                    <a:pt x="2862" y="2483"/>
                  </a:lnTo>
                  <a:lnTo>
                    <a:pt x="2869" y="2370"/>
                  </a:lnTo>
                  <a:lnTo>
                    <a:pt x="2872" y="2468"/>
                  </a:lnTo>
                  <a:lnTo>
                    <a:pt x="2875" y="2454"/>
                  </a:lnTo>
                  <a:lnTo>
                    <a:pt x="2878" y="2284"/>
                  </a:lnTo>
                  <a:lnTo>
                    <a:pt x="2884" y="2358"/>
                  </a:lnTo>
                  <a:lnTo>
                    <a:pt x="2887" y="2472"/>
                  </a:lnTo>
                  <a:lnTo>
                    <a:pt x="2890" y="2417"/>
                  </a:lnTo>
                  <a:lnTo>
                    <a:pt x="2893" y="2421"/>
                  </a:lnTo>
                  <a:lnTo>
                    <a:pt x="2896" y="2303"/>
                  </a:lnTo>
                  <a:lnTo>
                    <a:pt x="2899" y="2291"/>
                  </a:lnTo>
                  <a:lnTo>
                    <a:pt x="2909" y="2379"/>
                  </a:lnTo>
                  <a:lnTo>
                    <a:pt x="2918" y="2507"/>
                  </a:lnTo>
                  <a:lnTo>
                    <a:pt x="2921" y="2504"/>
                  </a:lnTo>
                  <a:lnTo>
                    <a:pt x="2924" y="2653"/>
                  </a:lnTo>
                  <a:lnTo>
                    <a:pt x="2927" y="2647"/>
                  </a:lnTo>
                  <a:lnTo>
                    <a:pt x="2930" y="2653"/>
                  </a:lnTo>
                  <a:lnTo>
                    <a:pt x="2933" y="2483"/>
                  </a:lnTo>
                  <a:lnTo>
                    <a:pt x="2936" y="2504"/>
                  </a:lnTo>
                  <a:lnTo>
                    <a:pt x="2939" y="2359"/>
                  </a:lnTo>
                  <a:lnTo>
                    <a:pt x="2942" y="2418"/>
                  </a:lnTo>
                  <a:lnTo>
                    <a:pt x="2949" y="2195"/>
                  </a:lnTo>
                  <a:lnTo>
                    <a:pt x="2952" y="2174"/>
                  </a:lnTo>
                  <a:lnTo>
                    <a:pt x="2958" y="2368"/>
                  </a:lnTo>
                  <a:lnTo>
                    <a:pt x="2961" y="2424"/>
                  </a:lnTo>
                  <a:lnTo>
                    <a:pt x="2964" y="2392"/>
                  </a:lnTo>
                  <a:lnTo>
                    <a:pt x="2967" y="2397"/>
                  </a:lnTo>
                  <a:lnTo>
                    <a:pt x="2970" y="2337"/>
                  </a:lnTo>
                  <a:lnTo>
                    <a:pt x="2979" y="2453"/>
                  </a:lnTo>
                  <a:lnTo>
                    <a:pt x="2983" y="2359"/>
                  </a:lnTo>
                  <a:lnTo>
                    <a:pt x="2989" y="2517"/>
                  </a:lnTo>
                  <a:lnTo>
                    <a:pt x="2995" y="2418"/>
                  </a:lnTo>
                  <a:lnTo>
                    <a:pt x="3001" y="2492"/>
                  </a:lnTo>
                  <a:lnTo>
                    <a:pt x="3007" y="2321"/>
                  </a:lnTo>
                  <a:lnTo>
                    <a:pt x="3010" y="2316"/>
                  </a:lnTo>
                  <a:lnTo>
                    <a:pt x="3013" y="2246"/>
                  </a:lnTo>
                  <a:lnTo>
                    <a:pt x="3016" y="2339"/>
                  </a:lnTo>
                  <a:lnTo>
                    <a:pt x="3019" y="2296"/>
                  </a:lnTo>
                  <a:lnTo>
                    <a:pt x="3023" y="2509"/>
                  </a:lnTo>
                  <a:lnTo>
                    <a:pt x="3029" y="2397"/>
                  </a:lnTo>
                  <a:lnTo>
                    <a:pt x="3032" y="2155"/>
                  </a:lnTo>
                  <a:lnTo>
                    <a:pt x="3041" y="2421"/>
                  </a:lnTo>
                  <a:lnTo>
                    <a:pt x="3044" y="2318"/>
                  </a:lnTo>
                  <a:lnTo>
                    <a:pt x="3047" y="2345"/>
                  </a:lnTo>
                  <a:lnTo>
                    <a:pt x="3050" y="2309"/>
                  </a:lnTo>
                  <a:lnTo>
                    <a:pt x="3053" y="2338"/>
                  </a:lnTo>
                  <a:lnTo>
                    <a:pt x="3063" y="1935"/>
                  </a:lnTo>
                  <a:lnTo>
                    <a:pt x="3066" y="2059"/>
                  </a:lnTo>
                  <a:lnTo>
                    <a:pt x="3075" y="1605"/>
                  </a:lnTo>
                  <a:lnTo>
                    <a:pt x="3081" y="1539"/>
                  </a:lnTo>
                  <a:lnTo>
                    <a:pt x="3084" y="1452"/>
                  </a:lnTo>
                  <a:lnTo>
                    <a:pt x="3087" y="1535"/>
                  </a:lnTo>
                  <a:lnTo>
                    <a:pt x="3090" y="1503"/>
                  </a:lnTo>
                  <a:lnTo>
                    <a:pt x="3096" y="1602"/>
                  </a:lnTo>
                  <a:lnTo>
                    <a:pt x="3103" y="1983"/>
                  </a:lnTo>
                  <a:lnTo>
                    <a:pt x="3106" y="1913"/>
                  </a:lnTo>
                  <a:lnTo>
                    <a:pt x="3115" y="2152"/>
                  </a:lnTo>
                  <a:lnTo>
                    <a:pt x="3118" y="2097"/>
                  </a:lnTo>
                  <a:lnTo>
                    <a:pt x="3124" y="2217"/>
                  </a:lnTo>
                  <a:lnTo>
                    <a:pt x="3140" y="1580"/>
                  </a:lnTo>
                  <a:lnTo>
                    <a:pt x="3158" y="245"/>
                  </a:lnTo>
                  <a:lnTo>
                    <a:pt x="3161" y="198"/>
                  </a:lnTo>
                  <a:lnTo>
                    <a:pt x="3177" y="1289"/>
                  </a:lnTo>
                  <a:lnTo>
                    <a:pt x="3180" y="1111"/>
                  </a:lnTo>
                  <a:lnTo>
                    <a:pt x="3189" y="1798"/>
                  </a:lnTo>
                  <a:lnTo>
                    <a:pt x="3192" y="1694"/>
                  </a:lnTo>
                  <a:lnTo>
                    <a:pt x="3201" y="2017"/>
                  </a:lnTo>
                  <a:lnTo>
                    <a:pt x="3207" y="1761"/>
                  </a:lnTo>
                  <a:lnTo>
                    <a:pt x="3210" y="1744"/>
                  </a:lnTo>
                  <a:lnTo>
                    <a:pt x="3217" y="1901"/>
                  </a:lnTo>
                  <a:lnTo>
                    <a:pt x="3235" y="619"/>
                  </a:lnTo>
                  <a:lnTo>
                    <a:pt x="3238" y="631"/>
                  </a:lnTo>
                  <a:lnTo>
                    <a:pt x="3241" y="546"/>
                  </a:lnTo>
                  <a:lnTo>
                    <a:pt x="3244" y="816"/>
                  </a:lnTo>
                  <a:lnTo>
                    <a:pt x="3251" y="1045"/>
                  </a:lnTo>
                  <a:lnTo>
                    <a:pt x="3254" y="1032"/>
                  </a:lnTo>
                  <a:lnTo>
                    <a:pt x="3263" y="1918"/>
                  </a:lnTo>
                  <a:lnTo>
                    <a:pt x="3266" y="1748"/>
                  </a:lnTo>
                  <a:lnTo>
                    <a:pt x="3275" y="2029"/>
                  </a:lnTo>
                  <a:lnTo>
                    <a:pt x="3278" y="1992"/>
                  </a:lnTo>
                  <a:lnTo>
                    <a:pt x="3281" y="2030"/>
                  </a:lnTo>
                  <a:lnTo>
                    <a:pt x="3288" y="1938"/>
                  </a:lnTo>
                  <a:lnTo>
                    <a:pt x="3294" y="2018"/>
                  </a:lnTo>
                  <a:lnTo>
                    <a:pt x="3309" y="1505"/>
                  </a:lnTo>
                  <a:lnTo>
                    <a:pt x="3315" y="1393"/>
                  </a:lnTo>
                  <a:lnTo>
                    <a:pt x="3318" y="1453"/>
                  </a:lnTo>
                  <a:lnTo>
                    <a:pt x="3321" y="1442"/>
                  </a:lnTo>
                  <a:lnTo>
                    <a:pt x="3340" y="1992"/>
                  </a:lnTo>
                  <a:lnTo>
                    <a:pt x="3346" y="2043"/>
                  </a:lnTo>
                  <a:lnTo>
                    <a:pt x="3349" y="2147"/>
                  </a:lnTo>
                  <a:lnTo>
                    <a:pt x="3352" y="2067"/>
                  </a:lnTo>
                  <a:lnTo>
                    <a:pt x="3358" y="2174"/>
                  </a:lnTo>
                  <a:lnTo>
                    <a:pt x="3361" y="2391"/>
                  </a:lnTo>
                  <a:lnTo>
                    <a:pt x="3368" y="2447"/>
                  </a:lnTo>
                  <a:lnTo>
                    <a:pt x="3377" y="2113"/>
                  </a:lnTo>
                  <a:lnTo>
                    <a:pt x="3380" y="2234"/>
                  </a:lnTo>
                  <a:lnTo>
                    <a:pt x="3389" y="1931"/>
                  </a:lnTo>
                  <a:lnTo>
                    <a:pt x="3398" y="2175"/>
                  </a:lnTo>
                  <a:lnTo>
                    <a:pt x="3405" y="1927"/>
                  </a:lnTo>
                  <a:lnTo>
                    <a:pt x="3432" y="2338"/>
                  </a:lnTo>
                  <a:lnTo>
                    <a:pt x="3435" y="2450"/>
                  </a:lnTo>
                  <a:lnTo>
                    <a:pt x="3439" y="2426"/>
                  </a:lnTo>
                  <a:lnTo>
                    <a:pt x="3442" y="2441"/>
                  </a:lnTo>
                  <a:lnTo>
                    <a:pt x="3445" y="2382"/>
                  </a:lnTo>
                  <a:lnTo>
                    <a:pt x="3448" y="2432"/>
                  </a:lnTo>
                  <a:lnTo>
                    <a:pt x="3451" y="2217"/>
                  </a:lnTo>
                  <a:lnTo>
                    <a:pt x="3454" y="2224"/>
                  </a:lnTo>
                  <a:lnTo>
                    <a:pt x="3457" y="2206"/>
                  </a:lnTo>
                  <a:lnTo>
                    <a:pt x="3460" y="2357"/>
                  </a:lnTo>
                  <a:lnTo>
                    <a:pt x="3463" y="2288"/>
                  </a:lnTo>
                  <a:lnTo>
                    <a:pt x="3466" y="2343"/>
                  </a:lnTo>
                  <a:lnTo>
                    <a:pt x="3469" y="2299"/>
                  </a:lnTo>
                  <a:lnTo>
                    <a:pt x="3476" y="2325"/>
                  </a:lnTo>
                  <a:lnTo>
                    <a:pt x="3479" y="2363"/>
                  </a:lnTo>
                  <a:lnTo>
                    <a:pt x="3482" y="2272"/>
                  </a:lnTo>
                  <a:lnTo>
                    <a:pt x="3488" y="2303"/>
                  </a:lnTo>
                  <a:lnTo>
                    <a:pt x="3494" y="2197"/>
                  </a:lnTo>
                  <a:lnTo>
                    <a:pt x="3500" y="2526"/>
                  </a:lnTo>
                  <a:lnTo>
                    <a:pt x="3506" y="2266"/>
                  </a:lnTo>
                  <a:lnTo>
                    <a:pt x="3509" y="2246"/>
                  </a:lnTo>
                  <a:lnTo>
                    <a:pt x="3516" y="2347"/>
                  </a:lnTo>
                  <a:lnTo>
                    <a:pt x="3522" y="2388"/>
                  </a:lnTo>
                  <a:lnTo>
                    <a:pt x="3531" y="2297"/>
                  </a:lnTo>
                  <a:lnTo>
                    <a:pt x="3534" y="2430"/>
                  </a:lnTo>
                  <a:lnTo>
                    <a:pt x="3540" y="2441"/>
                  </a:lnTo>
                  <a:lnTo>
                    <a:pt x="3546" y="2154"/>
                  </a:lnTo>
                  <a:lnTo>
                    <a:pt x="3553" y="2188"/>
                  </a:lnTo>
                  <a:lnTo>
                    <a:pt x="3556" y="2156"/>
                  </a:lnTo>
                  <a:lnTo>
                    <a:pt x="3562" y="2309"/>
                  </a:lnTo>
                  <a:lnTo>
                    <a:pt x="3565" y="2210"/>
                  </a:lnTo>
                  <a:lnTo>
                    <a:pt x="3571" y="2388"/>
                  </a:lnTo>
                  <a:lnTo>
                    <a:pt x="3577" y="2220"/>
                  </a:lnTo>
                  <a:lnTo>
                    <a:pt x="3587" y="2421"/>
                  </a:lnTo>
                  <a:lnTo>
                    <a:pt x="3596" y="2337"/>
                  </a:lnTo>
                  <a:lnTo>
                    <a:pt x="3599" y="2353"/>
                  </a:lnTo>
                  <a:lnTo>
                    <a:pt x="3605" y="2201"/>
                  </a:lnTo>
                  <a:lnTo>
                    <a:pt x="3614" y="2488"/>
                  </a:lnTo>
                  <a:lnTo>
                    <a:pt x="3620" y="2393"/>
                  </a:lnTo>
                  <a:lnTo>
                    <a:pt x="3627" y="2048"/>
                  </a:lnTo>
                  <a:lnTo>
                    <a:pt x="3636" y="2345"/>
                  </a:lnTo>
                  <a:lnTo>
                    <a:pt x="3639" y="2337"/>
                  </a:lnTo>
                  <a:lnTo>
                    <a:pt x="3645" y="2360"/>
                  </a:lnTo>
                  <a:lnTo>
                    <a:pt x="3651" y="2185"/>
                  </a:lnTo>
                  <a:lnTo>
                    <a:pt x="3661" y="2454"/>
                  </a:lnTo>
                  <a:lnTo>
                    <a:pt x="3664" y="2470"/>
                  </a:lnTo>
                  <a:lnTo>
                    <a:pt x="3667" y="2407"/>
                  </a:lnTo>
                  <a:lnTo>
                    <a:pt x="3670" y="2403"/>
                  </a:lnTo>
                  <a:lnTo>
                    <a:pt x="3673" y="2320"/>
                  </a:lnTo>
                  <a:lnTo>
                    <a:pt x="3676" y="2491"/>
                  </a:lnTo>
                  <a:lnTo>
                    <a:pt x="3685" y="2250"/>
                  </a:lnTo>
                  <a:lnTo>
                    <a:pt x="3688" y="2384"/>
                  </a:lnTo>
                  <a:lnTo>
                    <a:pt x="3691" y="2400"/>
                  </a:lnTo>
                  <a:lnTo>
                    <a:pt x="3698" y="2230"/>
                  </a:lnTo>
                  <a:lnTo>
                    <a:pt x="3701" y="2276"/>
                  </a:lnTo>
                  <a:lnTo>
                    <a:pt x="3704" y="2278"/>
                  </a:lnTo>
                  <a:lnTo>
                    <a:pt x="3707" y="2272"/>
                  </a:lnTo>
                  <a:lnTo>
                    <a:pt x="3710" y="2172"/>
                  </a:lnTo>
                  <a:lnTo>
                    <a:pt x="3719" y="2387"/>
                  </a:lnTo>
                  <a:lnTo>
                    <a:pt x="3722" y="2145"/>
                  </a:lnTo>
                  <a:lnTo>
                    <a:pt x="3725" y="2120"/>
                  </a:lnTo>
                  <a:lnTo>
                    <a:pt x="3732" y="2495"/>
                  </a:lnTo>
                  <a:lnTo>
                    <a:pt x="3735" y="2338"/>
                  </a:lnTo>
                  <a:lnTo>
                    <a:pt x="3741" y="2375"/>
                  </a:lnTo>
                  <a:lnTo>
                    <a:pt x="3744" y="2460"/>
                  </a:lnTo>
                  <a:lnTo>
                    <a:pt x="3747" y="2412"/>
                  </a:lnTo>
                  <a:lnTo>
                    <a:pt x="3750" y="2543"/>
                  </a:lnTo>
                  <a:lnTo>
                    <a:pt x="3756" y="2564"/>
                  </a:lnTo>
                  <a:lnTo>
                    <a:pt x="3759" y="2403"/>
                  </a:lnTo>
                  <a:lnTo>
                    <a:pt x="3762" y="2405"/>
                  </a:lnTo>
                  <a:lnTo>
                    <a:pt x="3765" y="2353"/>
                  </a:lnTo>
                  <a:lnTo>
                    <a:pt x="3769" y="2407"/>
                  </a:lnTo>
                  <a:lnTo>
                    <a:pt x="3778" y="2197"/>
                  </a:lnTo>
                  <a:lnTo>
                    <a:pt x="3781" y="2342"/>
                  </a:lnTo>
                  <a:lnTo>
                    <a:pt x="3784" y="2312"/>
                  </a:lnTo>
                  <a:lnTo>
                    <a:pt x="3787" y="2378"/>
                  </a:lnTo>
                  <a:lnTo>
                    <a:pt x="3793" y="2220"/>
                  </a:lnTo>
                  <a:lnTo>
                    <a:pt x="3796" y="2164"/>
                  </a:lnTo>
                  <a:lnTo>
                    <a:pt x="3802" y="2253"/>
                  </a:lnTo>
                  <a:lnTo>
                    <a:pt x="3806" y="2243"/>
                  </a:lnTo>
                  <a:lnTo>
                    <a:pt x="3815" y="2496"/>
                  </a:lnTo>
                  <a:lnTo>
                    <a:pt x="3821" y="2308"/>
                  </a:lnTo>
                  <a:lnTo>
                    <a:pt x="3827" y="2395"/>
                  </a:lnTo>
                  <a:lnTo>
                    <a:pt x="3830" y="2405"/>
                  </a:lnTo>
                  <a:lnTo>
                    <a:pt x="3833" y="2297"/>
                  </a:lnTo>
                  <a:lnTo>
                    <a:pt x="3840" y="2279"/>
                  </a:lnTo>
                  <a:lnTo>
                    <a:pt x="3849" y="2536"/>
                  </a:lnTo>
                  <a:lnTo>
                    <a:pt x="3858" y="2221"/>
                  </a:lnTo>
                  <a:lnTo>
                    <a:pt x="3861" y="2343"/>
                  </a:lnTo>
                  <a:lnTo>
                    <a:pt x="3864" y="2220"/>
                  </a:lnTo>
                  <a:lnTo>
                    <a:pt x="3867" y="2328"/>
                  </a:lnTo>
                  <a:lnTo>
                    <a:pt x="3870" y="2308"/>
                  </a:lnTo>
                  <a:lnTo>
                    <a:pt x="3873" y="2380"/>
                  </a:lnTo>
                  <a:lnTo>
                    <a:pt x="3877" y="2341"/>
                  </a:lnTo>
                  <a:lnTo>
                    <a:pt x="3889" y="2497"/>
                  </a:lnTo>
                  <a:lnTo>
                    <a:pt x="3895" y="2457"/>
                  </a:lnTo>
                  <a:lnTo>
                    <a:pt x="3898" y="2441"/>
                  </a:lnTo>
                  <a:lnTo>
                    <a:pt x="3901" y="2462"/>
                  </a:lnTo>
                  <a:lnTo>
                    <a:pt x="3907" y="2379"/>
                  </a:lnTo>
                  <a:lnTo>
                    <a:pt x="3910" y="2446"/>
                  </a:lnTo>
                  <a:lnTo>
                    <a:pt x="3914" y="2442"/>
                  </a:lnTo>
                  <a:lnTo>
                    <a:pt x="3917" y="2484"/>
                  </a:lnTo>
                  <a:lnTo>
                    <a:pt x="3920" y="2339"/>
                  </a:lnTo>
                  <a:lnTo>
                    <a:pt x="3923" y="2408"/>
                  </a:lnTo>
                  <a:lnTo>
                    <a:pt x="3926" y="2412"/>
                  </a:lnTo>
                  <a:lnTo>
                    <a:pt x="3929" y="2518"/>
                  </a:lnTo>
                  <a:lnTo>
                    <a:pt x="3932" y="2435"/>
                  </a:lnTo>
                  <a:lnTo>
                    <a:pt x="3941" y="2538"/>
                  </a:lnTo>
                  <a:lnTo>
                    <a:pt x="3948" y="2345"/>
                  </a:lnTo>
                  <a:lnTo>
                    <a:pt x="3954" y="2287"/>
                  </a:lnTo>
                  <a:lnTo>
                    <a:pt x="3957" y="2184"/>
                  </a:lnTo>
                  <a:lnTo>
                    <a:pt x="3966" y="2303"/>
                  </a:lnTo>
                  <a:lnTo>
                    <a:pt x="3969" y="2271"/>
                  </a:lnTo>
                  <a:lnTo>
                    <a:pt x="3972" y="2400"/>
                  </a:lnTo>
                  <a:lnTo>
                    <a:pt x="3975" y="2380"/>
                  </a:lnTo>
                  <a:lnTo>
                    <a:pt x="3978" y="2420"/>
                  </a:lnTo>
                  <a:lnTo>
                    <a:pt x="3981" y="2351"/>
                  </a:lnTo>
                  <a:lnTo>
                    <a:pt x="3985" y="2437"/>
                  </a:lnTo>
                  <a:lnTo>
                    <a:pt x="3994" y="2271"/>
                  </a:lnTo>
                  <a:lnTo>
                    <a:pt x="4000" y="2354"/>
                  </a:lnTo>
                  <a:lnTo>
                    <a:pt x="4012" y="2110"/>
                  </a:lnTo>
                  <a:lnTo>
                    <a:pt x="4022" y="2303"/>
                  </a:lnTo>
                  <a:lnTo>
                    <a:pt x="4025" y="2287"/>
                  </a:lnTo>
                  <a:lnTo>
                    <a:pt x="4031" y="2338"/>
                  </a:lnTo>
                  <a:lnTo>
                    <a:pt x="4034" y="2435"/>
                  </a:lnTo>
                  <a:lnTo>
                    <a:pt x="4040" y="2263"/>
                  </a:lnTo>
                  <a:lnTo>
                    <a:pt x="4049" y="2438"/>
                  </a:lnTo>
                  <a:lnTo>
                    <a:pt x="4052" y="2347"/>
                  </a:lnTo>
                  <a:lnTo>
                    <a:pt x="4056" y="2349"/>
                  </a:lnTo>
                  <a:lnTo>
                    <a:pt x="4059" y="2338"/>
                  </a:lnTo>
                  <a:lnTo>
                    <a:pt x="4062" y="2400"/>
                  </a:lnTo>
                  <a:lnTo>
                    <a:pt x="4068" y="2313"/>
                  </a:lnTo>
                  <a:lnTo>
                    <a:pt x="4074" y="2491"/>
                  </a:lnTo>
                  <a:lnTo>
                    <a:pt x="4083" y="2226"/>
                  </a:lnTo>
                  <a:lnTo>
                    <a:pt x="4086" y="2210"/>
                  </a:lnTo>
                  <a:lnTo>
                    <a:pt x="4090" y="2235"/>
                  </a:lnTo>
                  <a:lnTo>
                    <a:pt x="4093" y="2092"/>
                  </a:lnTo>
                  <a:lnTo>
                    <a:pt x="4099" y="2139"/>
                  </a:lnTo>
                  <a:lnTo>
                    <a:pt x="4102" y="2238"/>
                  </a:lnTo>
                  <a:lnTo>
                    <a:pt x="4105" y="2175"/>
                  </a:lnTo>
                  <a:lnTo>
                    <a:pt x="4108" y="2214"/>
                  </a:lnTo>
                  <a:lnTo>
                    <a:pt x="4111" y="2206"/>
                  </a:lnTo>
                  <a:lnTo>
                    <a:pt x="4114" y="2353"/>
                  </a:lnTo>
                  <a:lnTo>
                    <a:pt x="4117" y="2320"/>
                  </a:lnTo>
                  <a:lnTo>
                    <a:pt x="4120" y="2320"/>
                  </a:lnTo>
                  <a:lnTo>
                    <a:pt x="4124" y="2259"/>
                  </a:lnTo>
                  <a:lnTo>
                    <a:pt x="4127" y="2349"/>
                  </a:lnTo>
                  <a:lnTo>
                    <a:pt x="4130" y="2263"/>
                  </a:lnTo>
                  <a:lnTo>
                    <a:pt x="4133" y="2308"/>
                  </a:lnTo>
                  <a:lnTo>
                    <a:pt x="4136" y="2266"/>
                  </a:lnTo>
                  <a:lnTo>
                    <a:pt x="4142" y="2403"/>
                  </a:lnTo>
                  <a:lnTo>
                    <a:pt x="4151" y="2342"/>
                  </a:lnTo>
                  <a:lnTo>
                    <a:pt x="4154" y="2407"/>
                  </a:lnTo>
                  <a:lnTo>
                    <a:pt x="4161" y="2264"/>
                  </a:lnTo>
                  <a:lnTo>
                    <a:pt x="4167" y="2045"/>
                  </a:lnTo>
                  <a:lnTo>
                    <a:pt x="4176" y="2280"/>
                  </a:lnTo>
                  <a:lnTo>
                    <a:pt x="4185" y="2443"/>
                  </a:lnTo>
                  <a:lnTo>
                    <a:pt x="4191" y="2375"/>
                  </a:lnTo>
                  <a:lnTo>
                    <a:pt x="4195" y="2371"/>
                  </a:lnTo>
                  <a:lnTo>
                    <a:pt x="4198" y="2379"/>
                  </a:lnTo>
                  <a:lnTo>
                    <a:pt x="4201" y="2326"/>
                  </a:lnTo>
                  <a:lnTo>
                    <a:pt x="4207" y="2316"/>
                  </a:lnTo>
                  <a:lnTo>
                    <a:pt x="4213" y="2500"/>
                  </a:lnTo>
                  <a:lnTo>
                    <a:pt x="4216" y="2508"/>
                  </a:lnTo>
                  <a:lnTo>
                    <a:pt x="4219" y="2447"/>
                  </a:lnTo>
                  <a:lnTo>
                    <a:pt x="4222" y="2501"/>
                  </a:lnTo>
                  <a:lnTo>
                    <a:pt x="4228" y="2526"/>
                  </a:lnTo>
                  <a:lnTo>
                    <a:pt x="4235" y="2254"/>
                  </a:lnTo>
                  <a:lnTo>
                    <a:pt x="4238" y="2283"/>
                  </a:lnTo>
                  <a:lnTo>
                    <a:pt x="4241" y="2284"/>
                  </a:lnTo>
                  <a:lnTo>
                    <a:pt x="4247" y="2177"/>
                  </a:lnTo>
                  <a:lnTo>
                    <a:pt x="4250" y="2293"/>
                  </a:lnTo>
                  <a:lnTo>
                    <a:pt x="4253" y="2288"/>
                  </a:lnTo>
                  <a:lnTo>
                    <a:pt x="4256" y="2416"/>
                  </a:lnTo>
                  <a:lnTo>
                    <a:pt x="4259" y="2393"/>
                  </a:lnTo>
                  <a:lnTo>
                    <a:pt x="4262" y="2413"/>
                  </a:lnTo>
                  <a:lnTo>
                    <a:pt x="4266" y="2268"/>
                  </a:lnTo>
                  <a:lnTo>
                    <a:pt x="4275" y="2453"/>
                  </a:lnTo>
                  <a:lnTo>
                    <a:pt x="4284" y="2270"/>
                  </a:lnTo>
                  <a:lnTo>
                    <a:pt x="4290" y="2468"/>
                  </a:lnTo>
                  <a:lnTo>
                    <a:pt x="4293" y="2462"/>
                  </a:lnTo>
                  <a:lnTo>
                    <a:pt x="4296" y="2309"/>
                  </a:lnTo>
                  <a:lnTo>
                    <a:pt x="4303" y="2364"/>
                  </a:lnTo>
                  <a:lnTo>
                    <a:pt x="4306" y="2493"/>
                  </a:lnTo>
                  <a:lnTo>
                    <a:pt x="4312" y="2453"/>
                  </a:lnTo>
                  <a:lnTo>
                    <a:pt x="4315" y="2457"/>
                  </a:lnTo>
                  <a:lnTo>
                    <a:pt x="4318" y="2504"/>
                  </a:lnTo>
                  <a:lnTo>
                    <a:pt x="4321" y="2360"/>
                  </a:lnTo>
                  <a:lnTo>
                    <a:pt x="4324" y="2350"/>
                  </a:lnTo>
                  <a:lnTo>
                    <a:pt x="4330" y="2422"/>
                  </a:lnTo>
                  <a:lnTo>
                    <a:pt x="4334" y="2325"/>
                  </a:lnTo>
                  <a:lnTo>
                    <a:pt x="4337" y="2337"/>
                  </a:lnTo>
                  <a:lnTo>
                    <a:pt x="4340" y="2299"/>
                  </a:lnTo>
                  <a:lnTo>
                    <a:pt x="4343" y="2488"/>
                  </a:lnTo>
                  <a:lnTo>
                    <a:pt x="4346" y="2495"/>
                  </a:lnTo>
                  <a:lnTo>
                    <a:pt x="4352" y="2281"/>
                  </a:lnTo>
                  <a:lnTo>
                    <a:pt x="4355" y="2520"/>
                  </a:lnTo>
                  <a:lnTo>
                    <a:pt x="4361" y="2317"/>
                  </a:lnTo>
                  <a:lnTo>
                    <a:pt x="4364" y="2303"/>
                  </a:lnTo>
                  <a:lnTo>
                    <a:pt x="4371" y="2568"/>
                  </a:lnTo>
                  <a:lnTo>
                    <a:pt x="4377" y="2366"/>
                  </a:lnTo>
                  <a:lnTo>
                    <a:pt x="4383" y="2434"/>
                  </a:lnTo>
                  <a:lnTo>
                    <a:pt x="4386" y="2539"/>
                  </a:lnTo>
                  <a:lnTo>
                    <a:pt x="4395" y="2376"/>
                  </a:lnTo>
                  <a:lnTo>
                    <a:pt x="4398" y="2416"/>
                  </a:lnTo>
                  <a:lnTo>
                    <a:pt x="4401" y="2392"/>
                  </a:lnTo>
                  <a:lnTo>
                    <a:pt x="4405" y="2405"/>
                  </a:lnTo>
                  <a:lnTo>
                    <a:pt x="4411" y="2268"/>
                  </a:lnTo>
                  <a:lnTo>
                    <a:pt x="4417" y="2549"/>
                  </a:lnTo>
                  <a:lnTo>
                    <a:pt x="4423" y="2374"/>
                  </a:lnTo>
                  <a:lnTo>
                    <a:pt x="4429" y="2559"/>
                  </a:lnTo>
                  <a:lnTo>
                    <a:pt x="4435" y="2493"/>
                  </a:lnTo>
                  <a:lnTo>
                    <a:pt x="4442" y="2266"/>
                  </a:lnTo>
                  <a:lnTo>
                    <a:pt x="4448" y="2478"/>
                  </a:lnTo>
                  <a:lnTo>
                    <a:pt x="4451" y="2403"/>
                  </a:lnTo>
                  <a:lnTo>
                    <a:pt x="4460" y="2516"/>
                  </a:lnTo>
                  <a:lnTo>
                    <a:pt x="4466" y="2246"/>
                  </a:lnTo>
                  <a:lnTo>
                    <a:pt x="4473" y="2422"/>
                  </a:lnTo>
                  <a:lnTo>
                    <a:pt x="4476" y="2375"/>
                  </a:lnTo>
                  <a:lnTo>
                    <a:pt x="4479" y="2376"/>
                  </a:lnTo>
                  <a:lnTo>
                    <a:pt x="4485" y="2499"/>
                  </a:lnTo>
                  <a:lnTo>
                    <a:pt x="4488" y="2501"/>
                  </a:lnTo>
                  <a:lnTo>
                    <a:pt x="4491" y="2464"/>
                  </a:lnTo>
                  <a:lnTo>
                    <a:pt x="4494" y="2493"/>
                  </a:lnTo>
                  <a:lnTo>
                    <a:pt x="4503" y="2366"/>
                  </a:lnTo>
                  <a:lnTo>
                    <a:pt x="4507" y="2470"/>
                  </a:lnTo>
                  <a:lnTo>
                    <a:pt x="4513" y="2468"/>
                  </a:lnTo>
                  <a:lnTo>
                    <a:pt x="4516" y="2455"/>
                  </a:lnTo>
                  <a:lnTo>
                    <a:pt x="4519" y="2591"/>
                  </a:lnTo>
                  <a:lnTo>
                    <a:pt x="4522" y="2601"/>
                  </a:lnTo>
                  <a:lnTo>
                    <a:pt x="4531" y="2367"/>
                  </a:lnTo>
                  <a:lnTo>
                    <a:pt x="4541" y="2582"/>
                  </a:lnTo>
                  <a:lnTo>
                    <a:pt x="4550" y="2284"/>
                  </a:lnTo>
                  <a:lnTo>
                    <a:pt x="4556" y="2489"/>
                  </a:lnTo>
                  <a:lnTo>
                    <a:pt x="4559" y="2491"/>
                  </a:lnTo>
                  <a:lnTo>
                    <a:pt x="4562" y="2321"/>
                  </a:lnTo>
                  <a:lnTo>
                    <a:pt x="4568" y="2393"/>
                  </a:lnTo>
                  <a:lnTo>
                    <a:pt x="4571" y="2521"/>
                  </a:lnTo>
                  <a:lnTo>
                    <a:pt x="4578" y="2478"/>
                  </a:lnTo>
                  <a:lnTo>
                    <a:pt x="4584" y="2366"/>
                  </a:lnTo>
                  <a:lnTo>
                    <a:pt x="4587" y="2362"/>
                  </a:lnTo>
                  <a:lnTo>
                    <a:pt x="4590" y="2432"/>
                  </a:lnTo>
                  <a:lnTo>
                    <a:pt x="4593" y="2425"/>
                  </a:lnTo>
                  <a:lnTo>
                    <a:pt x="4596" y="2496"/>
                  </a:lnTo>
                  <a:lnTo>
                    <a:pt x="4602" y="2393"/>
                  </a:lnTo>
                  <a:lnTo>
                    <a:pt x="4605" y="2387"/>
                  </a:lnTo>
                  <a:lnTo>
                    <a:pt x="4609" y="2468"/>
                  </a:lnTo>
                  <a:lnTo>
                    <a:pt x="4615" y="2353"/>
                  </a:lnTo>
                  <a:lnTo>
                    <a:pt x="4621" y="2400"/>
                  </a:lnTo>
                  <a:lnTo>
                    <a:pt x="4624" y="2492"/>
                  </a:lnTo>
                  <a:lnTo>
                    <a:pt x="4627" y="2476"/>
                  </a:lnTo>
                  <a:lnTo>
                    <a:pt x="4630" y="2479"/>
                  </a:lnTo>
                  <a:lnTo>
                    <a:pt x="4639" y="2295"/>
                  </a:lnTo>
                  <a:lnTo>
                    <a:pt x="4655" y="2587"/>
                  </a:lnTo>
                  <a:lnTo>
                    <a:pt x="4664" y="2480"/>
                  </a:lnTo>
                  <a:lnTo>
                    <a:pt x="4667" y="2476"/>
                  </a:lnTo>
                  <a:lnTo>
                    <a:pt x="4670" y="2424"/>
                  </a:lnTo>
                  <a:lnTo>
                    <a:pt x="4677" y="2574"/>
                  </a:lnTo>
                  <a:lnTo>
                    <a:pt x="4683" y="2376"/>
                  </a:lnTo>
                  <a:lnTo>
                    <a:pt x="4689" y="2437"/>
                  </a:lnTo>
                  <a:lnTo>
                    <a:pt x="4692" y="2439"/>
                  </a:lnTo>
                  <a:lnTo>
                    <a:pt x="4695" y="2400"/>
                  </a:lnTo>
                  <a:lnTo>
                    <a:pt x="4701" y="2509"/>
                  </a:lnTo>
                  <a:lnTo>
                    <a:pt x="4707" y="2368"/>
                  </a:lnTo>
                  <a:lnTo>
                    <a:pt x="4711" y="2368"/>
                  </a:lnTo>
                  <a:lnTo>
                    <a:pt x="4714" y="2475"/>
                  </a:lnTo>
                  <a:lnTo>
                    <a:pt x="4717" y="2399"/>
                  </a:lnTo>
                  <a:lnTo>
                    <a:pt x="4720" y="2392"/>
                  </a:lnTo>
                  <a:lnTo>
                    <a:pt x="4723" y="2272"/>
                  </a:lnTo>
                  <a:lnTo>
                    <a:pt x="4732" y="2410"/>
                  </a:lnTo>
                  <a:lnTo>
                    <a:pt x="4738" y="2382"/>
                  </a:lnTo>
                  <a:lnTo>
                    <a:pt x="4741" y="2422"/>
                  </a:lnTo>
                  <a:lnTo>
                    <a:pt x="4745" y="2420"/>
                  </a:lnTo>
                  <a:lnTo>
                    <a:pt x="4754" y="2259"/>
                  </a:lnTo>
                  <a:lnTo>
                    <a:pt x="4763" y="2395"/>
                  </a:lnTo>
                  <a:lnTo>
                    <a:pt x="4766" y="2281"/>
                  </a:lnTo>
                  <a:lnTo>
                    <a:pt x="4772" y="2293"/>
                  </a:lnTo>
                  <a:lnTo>
                    <a:pt x="4776" y="2343"/>
                  </a:lnTo>
                  <a:lnTo>
                    <a:pt x="4779" y="2293"/>
                  </a:lnTo>
                  <a:lnTo>
                    <a:pt x="4782" y="2374"/>
                  </a:lnTo>
                  <a:lnTo>
                    <a:pt x="4788" y="2220"/>
                  </a:lnTo>
                  <a:lnTo>
                    <a:pt x="4794" y="2458"/>
                  </a:lnTo>
                  <a:lnTo>
                    <a:pt x="4800" y="2475"/>
                  </a:lnTo>
                  <a:lnTo>
                    <a:pt x="4810" y="2225"/>
                  </a:lnTo>
                  <a:lnTo>
                    <a:pt x="4816" y="2353"/>
                  </a:lnTo>
                  <a:lnTo>
                    <a:pt x="4822" y="2279"/>
                  </a:lnTo>
                  <a:lnTo>
                    <a:pt x="4831" y="2559"/>
                  </a:lnTo>
                  <a:lnTo>
                    <a:pt x="4834" y="2487"/>
                  </a:lnTo>
                  <a:lnTo>
                    <a:pt x="4837" y="2499"/>
                  </a:lnTo>
                  <a:lnTo>
                    <a:pt x="4847" y="2216"/>
                  </a:lnTo>
                  <a:lnTo>
                    <a:pt x="4853" y="2310"/>
                  </a:lnTo>
                  <a:lnTo>
                    <a:pt x="4859" y="2183"/>
                  </a:lnTo>
                  <a:lnTo>
                    <a:pt x="4862" y="2183"/>
                  </a:lnTo>
                  <a:lnTo>
                    <a:pt x="4865" y="2271"/>
                  </a:lnTo>
                  <a:lnTo>
                    <a:pt x="4868" y="2263"/>
                  </a:lnTo>
                  <a:lnTo>
                    <a:pt x="4871" y="2177"/>
                  </a:lnTo>
                  <a:lnTo>
                    <a:pt x="4874" y="2275"/>
                  </a:lnTo>
                  <a:lnTo>
                    <a:pt x="4884" y="2108"/>
                  </a:lnTo>
                  <a:lnTo>
                    <a:pt x="4890" y="2326"/>
                  </a:lnTo>
                  <a:lnTo>
                    <a:pt x="4905" y="2484"/>
                  </a:lnTo>
                  <a:lnTo>
                    <a:pt x="4908" y="2458"/>
                  </a:lnTo>
                  <a:lnTo>
                    <a:pt x="4918" y="2591"/>
                  </a:lnTo>
                  <a:lnTo>
                    <a:pt x="4927" y="2221"/>
                  </a:lnTo>
                  <a:lnTo>
                    <a:pt x="4930" y="2229"/>
                  </a:lnTo>
                  <a:lnTo>
                    <a:pt x="4933" y="2220"/>
                  </a:lnTo>
                  <a:lnTo>
                    <a:pt x="4936" y="2246"/>
                  </a:lnTo>
                  <a:lnTo>
                    <a:pt x="4939" y="2158"/>
                  </a:lnTo>
                  <a:lnTo>
                    <a:pt x="4943" y="2204"/>
                  </a:lnTo>
                  <a:lnTo>
                    <a:pt x="4946" y="2164"/>
                  </a:lnTo>
                  <a:lnTo>
                    <a:pt x="4949" y="2195"/>
                  </a:lnTo>
                  <a:lnTo>
                    <a:pt x="4952" y="2143"/>
                  </a:lnTo>
                  <a:lnTo>
                    <a:pt x="4955" y="2163"/>
                  </a:lnTo>
                  <a:lnTo>
                    <a:pt x="4958" y="1969"/>
                  </a:lnTo>
                  <a:lnTo>
                    <a:pt x="4961" y="1956"/>
                  </a:lnTo>
                  <a:lnTo>
                    <a:pt x="4967" y="2342"/>
                  </a:lnTo>
                  <a:lnTo>
                    <a:pt x="4970" y="2339"/>
                  </a:lnTo>
                  <a:lnTo>
                    <a:pt x="4973" y="2267"/>
                  </a:lnTo>
                  <a:lnTo>
                    <a:pt x="4980" y="2420"/>
                  </a:lnTo>
                  <a:lnTo>
                    <a:pt x="4986" y="2434"/>
                  </a:lnTo>
                  <a:lnTo>
                    <a:pt x="4989" y="2362"/>
                  </a:lnTo>
                  <a:lnTo>
                    <a:pt x="4992" y="2493"/>
                  </a:lnTo>
                  <a:lnTo>
                    <a:pt x="4995" y="2425"/>
                  </a:lnTo>
                  <a:lnTo>
                    <a:pt x="4998" y="2459"/>
                  </a:lnTo>
                  <a:lnTo>
                    <a:pt x="5001" y="2389"/>
                  </a:lnTo>
                  <a:lnTo>
                    <a:pt x="5004" y="2447"/>
                  </a:lnTo>
                  <a:lnTo>
                    <a:pt x="5007" y="2330"/>
                  </a:lnTo>
                  <a:lnTo>
                    <a:pt x="5011" y="2341"/>
                  </a:lnTo>
                  <a:lnTo>
                    <a:pt x="5014" y="2297"/>
                  </a:lnTo>
                  <a:lnTo>
                    <a:pt x="5017" y="2366"/>
                  </a:lnTo>
                  <a:lnTo>
                    <a:pt x="5020" y="2280"/>
                  </a:lnTo>
                  <a:lnTo>
                    <a:pt x="5023" y="2383"/>
                  </a:lnTo>
                  <a:lnTo>
                    <a:pt x="5032" y="2092"/>
                  </a:lnTo>
                  <a:lnTo>
                    <a:pt x="5035" y="2167"/>
                  </a:lnTo>
                  <a:lnTo>
                    <a:pt x="5038" y="2145"/>
                  </a:lnTo>
                  <a:lnTo>
                    <a:pt x="5042" y="2172"/>
                  </a:lnTo>
                  <a:lnTo>
                    <a:pt x="5051" y="2438"/>
                  </a:lnTo>
                  <a:lnTo>
                    <a:pt x="5054" y="2401"/>
                  </a:lnTo>
                  <a:lnTo>
                    <a:pt x="5057" y="2409"/>
                  </a:lnTo>
                  <a:lnTo>
                    <a:pt x="5060" y="2350"/>
                  </a:lnTo>
                  <a:lnTo>
                    <a:pt x="5063" y="2451"/>
                  </a:lnTo>
                  <a:lnTo>
                    <a:pt x="5066" y="2451"/>
                  </a:lnTo>
                  <a:lnTo>
                    <a:pt x="5072" y="2374"/>
                  </a:lnTo>
                  <a:lnTo>
                    <a:pt x="5076" y="2367"/>
                  </a:lnTo>
                  <a:lnTo>
                    <a:pt x="5082" y="2229"/>
                  </a:lnTo>
                  <a:lnTo>
                    <a:pt x="5085" y="2424"/>
                  </a:lnTo>
                  <a:lnTo>
                    <a:pt x="5091" y="2375"/>
                  </a:lnTo>
                  <a:lnTo>
                    <a:pt x="5094" y="2209"/>
                  </a:lnTo>
                  <a:lnTo>
                    <a:pt x="5100" y="2191"/>
                  </a:lnTo>
                  <a:lnTo>
                    <a:pt x="5110" y="2042"/>
                  </a:lnTo>
                  <a:lnTo>
                    <a:pt x="5116" y="2278"/>
                  </a:lnTo>
                  <a:lnTo>
                    <a:pt x="5122" y="2392"/>
                  </a:lnTo>
                  <a:lnTo>
                    <a:pt x="5128" y="2620"/>
                  </a:lnTo>
                  <a:lnTo>
                    <a:pt x="5131" y="2433"/>
                  </a:lnTo>
                  <a:lnTo>
                    <a:pt x="5137" y="2407"/>
                  </a:lnTo>
                  <a:lnTo>
                    <a:pt x="5141" y="2450"/>
                  </a:lnTo>
                  <a:lnTo>
                    <a:pt x="5144" y="2391"/>
                  </a:lnTo>
                  <a:lnTo>
                    <a:pt x="5147" y="2478"/>
                  </a:lnTo>
                  <a:lnTo>
                    <a:pt x="5150" y="2472"/>
                  </a:lnTo>
                  <a:lnTo>
                    <a:pt x="5153" y="2575"/>
                  </a:lnTo>
                  <a:lnTo>
                    <a:pt x="5156" y="2546"/>
                  </a:lnTo>
                  <a:lnTo>
                    <a:pt x="5159" y="2590"/>
                  </a:lnTo>
                  <a:lnTo>
                    <a:pt x="5162" y="2421"/>
                  </a:lnTo>
                  <a:lnTo>
                    <a:pt x="5165" y="2449"/>
                  </a:lnTo>
                  <a:lnTo>
                    <a:pt x="5168" y="2368"/>
                  </a:lnTo>
                  <a:lnTo>
                    <a:pt x="5172" y="2492"/>
                  </a:lnTo>
                  <a:lnTo>
                    <a:pt x="5181" y="2141"/>
                  </a:lnTo>
                  <a:lnTo>
                    <a:pt x="5190" y="2496"/>
                  </a:lnTo>
                  <a:lnTo>
                    <a:pt x="5193" y="2424"/>
                  </a:lnTo>
                  <a:lnTo>
                    <a:pt x="5196" y="2443"/>
                  </a:lnTo>
                  <a:lnTo>
                    <a:pt x="5202" y="2384"/>
                  </a:lnTo>
                  <a:lnTo>
                    <a:pt x="5209" y="2422"/>
                  </a:lnTo>
                  <a:lnTo>
                    <a:pt x="5215" y="2579"/>
                  </a:lnTo>
                  <a:lnTo>
                    <a:pt x="5218" y="2583"/>
                  </a:lnTo>
                  <a:lnTo>
                    <a:pt x="5224" y="2508"/>
                  </a:lnTo>
                  <a:lnTo>
                    <a:pt x="5227" y="2545"/>
                  </a:lnTo>
                  <a:lnTo>
                    <a:pt x="5230" y="2429"/>
                  </a:lnTo>
                  <a:lnTo>
                    <a:pt x="5233" y="2437"/>
                  </a:lnTo>
                  <a:lnTo>
                    <a:pt x="5243" y="2284"/>
                  </a:lnTo>
                  <a:lnTo>
                    <a:pt x="5252" y="2559"/>
                  </a:lnTo>
                  <a:lnTo>
                    <a:pt x="5258" y="2260"/>
                  </a:lnTo>
                  <a:lnTo>
                    <a:pt x="5261" y="2285"/>
                  </a:lnTo>
                  <a:lnTo>
                    <a:pt x="5267" y="2592"/>
                  </a:lnTo>
                  <a:lnTo>
                    <a:pt x="5274" y="2268"/>
                  </a:lnTo>
                  <a:lnTo>
                    <a:pt x="5277" y="2260"/>
                  </a:lnTo>
                  <a:lnTo>
                    <a:pt x="5283" y="2430"/>
                  </a:lnTo>
                  <a:lnTo>
                    <a:pt x="5286" y="2376"/>
                  </a:lnTo>
                  <a:lnTo>
                    <a:pt x="5292" y="2504"/>
                  </a:lnTo>
                  <a:lnTo>
                    <a:pt x="5298" y="2467"/>
                  </a:lnTo>
                  <a:lnTo>
                    <a:pt x="5302" y="2599"/>
                  </a:lnTo>
                  <a:lnTo>
                    <a:pt x="5308" y="2450"/>
                  </a:lnTo>
                  <a:lnTo>
                    <a:pt x="5314" y="2647"/>
                  </a:lnTo>
                  <a:lnTo>
                    <a:pt x="5317" y="2330"/>
                  </a:lnTo>
                  <a:lnTo>
                    <a:pt x="5320" y="2304"/>
                  </a:lnTo>
                  <a:lnTo>
                    <a:pt x="5326" y="2450"/>
                  </a:lnTo>
                  <a:lnTo>
                    <a:pt x="5329" y="2401"/>
                  </a:lnTo>
                  <a:lnTo>
                    <a:pt x="5332" y="2409"/>
                  </a:lnTo>
                  <a:lnTo>
                    <a:pt x="5336" y="2358"/>
                  </a:lnTo>
                  <a:lnTo>
                    <a:pt x="5339" y="2416"/>
                  </a:lnTo>
                  <a:lnTo>
                    <a:pt x="5342" y="2407"/>
                  </a:lnTo>
                  <a:lnTo>
                    <a:pt x="5351" y="2570"/>
                  </a:lnTo>
                  <a:lnTo>
                    <a:pt x="5354" y="2421"/>
                  </a:lnTo>
                  <a:lnTo>
                    <a:pt x="5363" y="2563"/>
                  </a:lnTo>
                  <a:lnTo>
                    <a:pt x="5367" y="2414"/>
                  </a:lnTo>
                  <a:lnTo>
                    <a:pt x="5370" y="2445"/>
                  </a:lnTo>
                  <a:lnTo>
                    <a:pt x="5376" y="2437"/>
                  </a:lnTo>
                  <a:lnTo>
                    <a:pt x="5379" y="2287"/>
                  </a:lnTo>
                  <a:lnTo>
                    <a:pt x="5388" y="2428"/>
                  </a:lnTo>
                  <a:lnTo>
                    <a:pt x="5394" y="2334"/>
                  </a:lnTo>
                  <a:lnTo>
                    <a:pt x="5398" y="2331"/>
                  </a:lnTo>
                  <a:lnTo>
                    <a:pt x="5404" y="2179"/>
                  </a:lnTo>
                  <a:lnTo>
                    <a:pt x="5410" y="2335"/>
                  </a:lnTo>
                  <a:lnTo>
                    <a:pt x="5413" y="2520"/>
                  </a:lnTo>
                  <a:lnTo>
                    <a:pt x="5416" y="2536"/>
                  </a:lnTo>
                  <a:lnTo>
                    <a:pt x="5422" y="2401"/>
                  </a:lnTo>
                  <a:lnTo>
                    <a:pt x="5425" y="2429"/>
                  </a:lnTo>
                  <a:lnTo>
                    <a:pt x="5428" y="2357"/>
                  </a:lnTo>
                  <a:lnTo>
                    <a:pt x="5432" y="2359"/>
                  </a:lnTo>
                  <a:lnTo>
                    <a:pt x="5435" y="2318"/>
                  </a:lnTo>
                  <a:lnTo>
                    <a:pt x="5441" y="2399"/>
                  </a:lnTo>
                  <a:lnTo>
                    <a:pt x="5447" y="2345"/>
                  </a:lnTo>
                  <a:lnTo>
                    <a:pt x="5453" y="2379"/>
                  </a:lnTo>
                  <a:lnTo>
                    <a:pt x="5456" y="2435"/>
                  </a:lnTo>
                  <a:lnTo>
                    <a:pt x="5459" y="2408"/>
                  </a:lnTo>
                  <a:lnTo>
                    <a:pt x="5463" y="2421"/>
                  </a:lnTo>
                  <a:lnTo>
                    <a:pt x="5466" y="2364"/>
                  </a:lnTo>
                  <a:lnTo>
                    <a:pt x="5469" y="2442"/>
                  </a:lnTo>
                </a:path>
              </a:pathLst>
            </a:custGeom>
            <a:noFill/>
            <a:ln w="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70" name="Rectangle 6"/>
            <p:cNvSpPr>
              <a:spLocks noChangeArrowheads="1"/>
            </p:cNvSpPr>
            <p:nvPr/>
          </p:nvSpPr>
          <p:spPr bwMode="auto">
            <a:xfrm>
              <a:off x="5224" y="3304"/>
              <a:ext cx="4" cy="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3671" name="Rectangle 7"/>
            <p:cNvSpPr>
              <a:spLocks noChangeArrowheads="1"/>
            </p:cNvSpPr>
            <p:nvPr/>
          </p:nvSpPr>
          <p:spPr bwMode="auto">
            <a:xfrm>
              <a:off x="854" y="3272"/>
              <a:ext cx="4" cy="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13672" name="Freeform 8"/>
            <p:cNvSpPr>
              <a:spLocks/>
            </p:cNvSpPr>
            <p:nvPr/>
          </p:nvSpPr>
          <p:spPr bwMode="auto">
            <a:xfrm>
              <a:off x="2205" y="1604"/>
              <a:ext cx="25" cy="48"/>
            </a:xfrm>
            <a:custGeom>
              <a:avLst/>
              <a:gdLst>
                <a:gd name="T0" fmla="*/ 2 w 31"/>
                <a:gd name="T1" fmla="*/ 15 h 60"/>
                <a:gd name="T2" fmla="*/ 2 w 31"/>
                <a:gd name="T3" fmla="*/ 12 h 60"/>
                <a:gd name="T4" fmla="*/ 4 w 31"/>
                <a:gd name="T5" fmla="*/ 6 h 60"/>
                <a:gd name="T6" fmla="*/ 11 w 31"/>
                <a:gd name="T7" fmla="*/ 0 h 60"/>
                <a:gd name="T8" fmla="*/ 24 w 31"/>
                <a:gd name="T9" fmla="*/ 3 h 60"/>
                <a:gd name="T10" fmla="*/ 29 w 31"/>
                <a:gd name="T11" fmla="*/ 12 h 60"/>
                <a:gd name="T12" fmla="*/ 22 w 31"/>
                <a:gd name="T13" fmla="*/ 32 h 60"/>
                <a:gd name="T14" fmla="*/ 0 w 31"/>
                <a:gd name="T15" fmla="*/ 60 h 60"/>
                <a:gd name="T16" fmla="*/ 31 w 31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60">
                  <a:moveTo>
                    <a:pt x="2" y="15"/>
                  </a:moveTo>
                  <a:lnTo>
                    <a:pt x="2" y="12"/>
                  </a:lnTo>
                  <a:lnTo>
                    <a:pt x="4" y="6"/>
                  </a:lnTo>
                  <a:lnTo>
                    <a:pt x="11" y="0"/>
                  </a:lnTo>
                  <a:lnTo>
                    <a:pt x="24" y="3"/>
                  </a:lnTo>
                  <a:lnTo>
                    <a:pt x="29" y="12"/>
                  </a:lnTo>
                  <a:lnTo>
                    <a:pt x="22" y="32"/>
                  </a:lnTo>
                  <a:lnTo>
                    <a:pt x="0" y="60"/>
                  </a:lnTo>
                  <a:lnTo>
                    <a:pt x="31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73" name="Line 9"/>
            <p:cNvSpPr>
              <a:spLocks noChangeShapeType="1"/>
            </p:cNvSpPr>
            <p:nvPr/>
          </p:nvSpPr>
          <p:spPr bwMode="auto">
            <a:xfrm flipH="1">
              <a:off x="2265" y="1604"/>
              <a:ext cx="18" cy="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74" name="Line 10"/>
            <p:cNvSpPr>
              <a:spLocks noChangeShapeType="1"/>
            </p:cNvSpPr>
            <p:nvPr/>
          </p:nvSpPr>
          <p:spPr bwMode="auto">
            <a:xfrm>
              <a:off x="2258" y="1604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75" name="Freeform 11"/>
            <p:cNvSpPr>
              <a:spLocks/>
            </p:cNvSpPr>
            <p:nvPr/>
          </p:nvSpPr>
          <p:spPr bwMode="auto">
            <a:xfrm>
              <a:off x="2311" y="1604"/>
              <a:ext cx="23" cy="48"/>
            </a:xfrm>
            <a:custGeom>
              <a:avLst/>
              <a:gdLst>
                <a:gd name="T0" fmla="*/ 11 w 29"/>
                <a:gd name="T1" fmla="*/ 0 h 60"/>
                <a:gd name="T2" fmla="*/ 5 w 29"/>
                <a:gd name="T3" fmla="*/ 3 h 60"/>
                <a:gd name="T4" fmla="*/ 5 w 29"/>
                <a:gd name="T5" fmla="*/ 20 h 60"/>
                <a:gd name="T6" fmla="*/ 9 w 29"/>
                <a:gd name="T7" fmla="*/ 23 h 60"/>
                <a:gd name="T8" fmla="*/ 18 w 29"/>
                <a:gd name="T9" fmla="*/ 26 h 60"/>
                <a:gd name="T10" fmla="*/ 29 w 29"/>
                <a:gd name="T11" fmla="*/ 34 h 60"/>
                <a:gd name="T12" fmla="*/ 29 w 29"/>
                <a:gd name="T13" fmla="*/ 54 h 60"/>
                <a:gd name="T14" fmla="*/ 27 w 29"/>
                <a:gd name="T15" fmla="*/ 57 h 60"/>
                <a:gd name="T16" fmla="*/ 20 w 29"/>
                <a:gd name="T17" fmla="*/ 60 h 60"/>
                <a:gd name="T18" fmla="*/ 5 w 29"/>
                <a:gd name="T19" fmla="*/ 57 h 60"/>
                <a:gd name="T20" fmla="*/ 0 w 29"/>
                <a:gd name="T21" fmla="*/ 49 h 60"/>
                <a:gd name="T22" fmla="*/ 0 w 29"/>
                <a:gd name="T23" fmla="*/ 40 h 60"/>
                <a:gd name="T24" fmla="*/ 2 w 29"/>
                <a:gd name="T25" fmla="*/ 34 h 60"/>
                <a:gd name="T26" fmla="*/ 14 w 29"/>
                <a:gd name="T27" fmla="*/ 26 h 60"/>
                <a:gd name="T28" fmla="*/ 22 w 29"/>
                <a:gd name="T29" fmla="*/ 23 h 60"/>
                <a:gd name="T30" fmla="*/ 29 w 29"/>
                <a:gd name="T31" fmla="*/ 15 h 60"/>
                <a:gd name="T32" fmla="*/ 29 w 29"/>
                <a:gd name="T33" fmla="*/ 9 h 60"/>
                <a:gd name="T34" fmla="*/ 27 w 29"/>
                <a:gd name="T35" fmla="*/ 3 h 60"/>
                <a:gd name="T36" fmla="*/ 20 w 29"/>
                <a:gd name="T37" fmla="*/ 0 h 60"/>
                <a:gd name="T38" fmla="*/ 11 w 29"/>
                <a:gd name="T3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60">
                  <a:moveTo>
                    <a:pt x="11" y="0"/>
                  </a:moveTo>
                  <a:lnTo>
                    <a:pt x="5" y="3"/>
                  </a:lnTo>
                  <a:lnTo>
                    <a:pt x="5" y="20"/>
                  </a:lnTo>
                  <a:lnTo>
                    <a:pt x="9" y="23"/>
                  </a:lnTo>
                  <a:lnTo>
                    <a:pt x="18" y="26"/>
                  </a:lnTo>
                  <a:lnTo>
                    <a:pt x="29" y="34"/>
                  </a:lnTo>
                  <a:lnTo>
                    <a:pt x="29" y="54"/>
                  </a:lnTo>
                  <a:lnTo>
                    <a:pt x="27" y="57"/>
                  </a:lnTo>
                  <a:lnTo>
                    <a:pt x="20" y="60"/>
                  </a:lnTo>
                  <a:lnTo>
                    <a:pt x="5" y="57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14" y="26"/>
                  </a:lnTo>
                  <a:lnTo>
                    <a:pt x="22" y="23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7" y="3"/>
                  </a:lnTo>
                  <a:lnTo>
                    <a:pt x="2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76" name="Freeform 12"/>
            <p:cNvSpPr>
              <a:spLocks/>
            </p:cNvSpPr>
            <p:nvPr/>
          </p:nvSpPr>
          <p:spPr bwMode="auto">
            <a:xfrm>
              <a:off x="2363" y="1604"/>
              <a:ext cx="24" cy="48"/>
            </a:xfrm>
            <a:custGeom>
              <a:avLst/>
              <a:gdLst>
                <a:gd name="T0" fmla="*/ 5 w 29"/>
                <a:gd name="T1" fmla="*/ 0 h 60"/>
                <a:gd name="T2" fmla="*/ 29 w 29"/>
                <a:gd name="T3" fmla="*/ 0 h 60"/>
                <a:gd name="T4" fmla="*/ 16 w 29"/>
                <a:gd name="T5" fmla="*/ 23 h 60"/>
                <a:gd name="T6" fmla="*/ 22 w 29"/>
                <a:gd name="T7" fmla="*/ 23 h 60"/>
                <a:gd name="T8" fmla="*/ 29 w 29"/>
                <a:gd name="T9" fmla="*/ 29 h 60"/>
                <a:gd name="T10" fmla="*/ 29 w 29"/>
                <a:gd name="T11" fmla="*/ 52 h 60"/>
                <a:gd name="T12" fmla="*/ 25 w 29"/>
                <a:gd name="T13" fmla="*/ 57 h 60"/>
                <a:gd name="T14" fmla="*/ 11 w 29"/>
                <a:gd name="T15" fmla="*/ 60 h 60"/>
                <a:gd name="T16" fmla="*/ 3 w 29"/>
                <a:gd name="T17" fmla="*/ 54 h 60"/>
                <a:gd name="T18" fmla="*/ 0 w 29"/>
                <a:gd name="T19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60">
                  <a:moveTo>
                    <a:pt x="5" y="0"/>
                  </a:moveTo>
                  <a:lnTo>
                    <a:pt x="29" y="0"/>
                  </a:lnTo>
                  <a:lnTo>
                    <a:pt x="16" y="23"/>
                  </a:lnTo>
                  <a:lnTo>
                    <a:pt x="22" y="23"/>
                  </a:lnTo>
                  <a:lnTo>
                    <a:pt x="29" y="29"/>
                  </a:lnTo>
                  <a:lnTo>
                    <a:pt x="29" y="52"/>
                  </a:lnTo>
                  <a:lnTo>
                    <a:pt x="25" y="57"/>
                  </a:lnTo>
                  <a:lnTo>
                    <a:pt x="11" y="60"/>
                  </a:lnTo>
                  <a:lnTo>
                    <a:pt x="3" y="54"/>
                  </a:lnTo>
                  <a:lnTo>
                    <a:pt x="0" y="4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77" name="Freeform 13"/>
            <p:cNvSpPr>
              <a:spLocks/>
            </p:cNvSpPr>
            <p:nvPr/>
          </p:nvSpPr>
          <p:spPr bwMode="auto">
            <a:xfrm>
              <a:off x="2427" y="1641"/>
              <a:ext cx="4" cy="5"/>
            </a:xfrm>
            <a:custGeom>
              <a:avLst/>
              <a:gdLst>
                <a:gd name="T0" fmla="*/ 2 w 4"/>
                <a:gd name="T1" fmla="*/ 0 h 6"/>
                <a:gd name="T2" fmla="*/ 0 w 4"/>
                <a:gd name="T3" fmla="*/ 3 h 6"/>
                <a:gd name="T4" fmla="*/ 2 w 4"/>
                <a:gd name="T5" fmla="*/ 6 h 6"/>
                <a:gd name="T6" fmla="*/ 4 w 4"/>
                <a:gd name="T7" fmla="*/ 3 h 6"/>
                <a:gd name="T8" fmla="*/ 2 w 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0" y="3"/>
                  </a:lnTo>
                  <a:lnTo>
                    <a:pt x="2" y="6"/>
                  </a:lnTo>
                  <a:lnTo>
                    <a:pt x="4" y="3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78" name="Freeform 14"/>
            <p:cNvSpPr>
              <a:spLocks/>
            </p:cNvSpPr>
            <p:nvPr/>
          </p:nvSpPr>
          <p:spPr bwMode="auto">
            <a:xfrm>
              <a:off x="2475" y="1604"/>
              <a:ext cx="8" cy="48"/>
            </a:xfrm>
            <a:custGeom>
              <a:avLst/>
              <a:gdLst>
                <a:gd name="T0" fmla="*/ 0 w 11"/>
                <a:gd name="T1" fmla="*/ 12 h 60"/>
                <a:gd name="T2" fmla="*/ 5 w 11"/>
                <a:gd name="T3" fmla="*/ 9 h 60"/>
                <a:gd name="T4" fmla="*/ 11 w 11"/>
                <a:gd name="T5" fmla="*/ 0 h 60"/>
                <a:gd name="T6" fmla="*/ 11 w 11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60">
                  <a:moveTo>
                    <a:pt x="0" y="12"/>
                  </a:moveTo>
                  <a:lnTo>
                    <a:pt x="5" y="9"/>
                  </a:lnTo>
                  <a:lnTo>
                    <a:pt x="11" y="0"/>
                  </a:lnTo>
                  <a:lnTo>
                    <a:pt x="11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79" name="Freeform 15"/>
            <p:cNvSpPr>
              <a:spLocks/>
            </p:cNvSpPr>
            <p:nvPr/>
          </p:nvSpPr>
          <p:spPr bwMode="auto">
            <a:xfrm>
              <a:off x="2523" y="1604"/>
              <a:ext cx="23" cy="48"/>
            </a:xfrm>
            <a:custGeom>
              <a:avLst/>
              <a:gdLst>
                <a:gd name="T0" fmla="*/ 11 w 29"/>
                <a:gd name="T1" fmla="*/ 0 h 60"/>
                <a:gd name="T2" fmla="*/ 4 w 29"/>
                <a:gd name="T3" fmla="*/ 3 h 60"/>
                <a:gd name="T4" fmla="*/ 4 w 29"/>
                <a:gd name="T5" fmla="*/ 20 h 60"/>
                <a:gd name="T6" fmla="*/ 9 w 29"/>
                <a:gd name="T7" fmla="*/ 23 h 60"/>
                <a:gd name="T8" fmla="*/ 18 w 29"/>
                <a:gd name="T9" fmla="*/ 26 h 60"/>
                <a:gd name="T10" fmla="*/ 29 w 29"/>
                <a:gd name="T11" fmla="*/ 34 h 60"/>
                <a:gd name="T12" fmla="*/ 29 w 29"/>
                <a:gd name="T13" fmla="*/ 54 h 60"/>
                <a:gd name="T14" fmla="*/ 26 w 29"/>
                <a:gd name="T15" fmla="*/ 57 h 60"/>
                <a:gd name="T16" fmla="*/ 20 w 29"/>
                <a:gd name="T17" fmla="*/ 60 h 60"/>
                <a:gd name="T18" fmla="*/ 4 w 29"/>
                <a:gd name="T19" fmla="*/ 57 h 60"/>
                <a:gd name="T20" fmla="*/ 0 w 29"/>
                <a:gd name="T21" fmla="*/ 49 h 60"/>
                <a:gd name="T22" fmla="*/ 0 w 29"/>
                <a:gd name="T23" fmla="*/ 40 h 60"/>
                <a:gd name="T24" fmla="*/ 2 w 29"/>
                <a:gd name="T25" fmla="*/ 34 h 60"/>
                <a:gd name="T26" fmla="*/ 13 w 29"/>
                <a:gd name="T27" fmla="*/ 26 h 60"/>
                <a:gd name="T28" fmla="*/ 22 w 29"/>
                <a:gd name="T29" fmla="*/ 23 h 60"/>
                <a:gd name="T30" fmla="*/ 29 w 29"/>
                <a:gd name="T31" fmla="*/ 15 h 60"/>
                <a:gd name="T32" fmla="*/ 29 w 29"/>
                <a:gd name="T33" fmla="*/ 9 h 60"/>
                <a:gd name="T34" fmla="*/ 26 w 29"/>
                <a:gd name="T35" fmla="*/ 3 h 60"/>
                <a:gd name="T36" fmla="*/ 20 w 29"/>
                <a:gd name="T37" fmla="*/ 0 h 60"/>
                <a:gd name="T38" fmla="*/ 11 w 29"/>
                <a:gd name="T3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60">
                  <a:moveTo>
                    <a:pt x="11" y="0"/>
                  </a:moveTo>
                  <a:lnTo>
                    <a:pt x="4" y="3"/>
                  </a:lnTo>
                  <a:lnTo>
                    <a:pt x="4" y="20"/>
                  </a:lnTo>
                  <a:lnTo>
                    <a:pt x="9" y="23"/>
                  </a:lnTo>
                  <a:lnTo>
                    <a:pt x="18" y="26"/>
                  </a:lnTo>
                  <a:lnTo>
                    <a:pt x="29" y="34"/>
                  </a:lnTo>
                  <a:lnTo>
                    <a:pt x="29" y="54"/>
                  </a:lnTo>
                  <a:lnTo>
                    <a:pt x="26" y="57"/>
                  </a:lnTo>
                  <a:lnTo>
                    <a:pt x="20" y="60"/>
                  </a:lnTo>
                  <a:lnTo>
                    <a:pt x="4" y="57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13" y="26"/>
                  </a:lnTo>
                  <a:lnTo>
                    <a:pt x="22" y="23"/>
                  </a:lnTo>
                  <a:lnTo>
                    <a:pt x="29" y="15"/>
                  </a:lnTo>
                  <a:lnTo>
                    <a:pt x="29" y="9"/>
                  </a:lnTo>
                  <a:lnTo>
                    <a:pt x="26" y="3"/>
                  </a:lnTo>
                  <a:lnTo>
                    <a:pt x="20" y="0"/>
                  </a:lnTo>
                  <a:lnTo>
                    <a:pt x="1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80" name="Freeform 16"/>
            <p:cNvSpPr>
              <a:spLocks/>
            </p:cNvSpPr>
            <p:nvPr/>
          </p:nvSpPr>
          <p:spPr bwMode="auto">
            <a:xfrm>
              <a:off x="2575" y="1604"/>
              <a:ext cx="25" cy="48"/>
            </a:xfrm>
            <a:custGeom>
              <a:avLst/>
              <a:gdLst>
                <a:gd name="T0" fmla="*/ 13 w 31"/>
                <a:gd name="T1" fmla="*/ 0 h 60"/>
                <a:gd name="T2" fmla="*/ 7 w 31"/>
                <a:gd name="T3" fmla="*/ 3 h 60"/>
                <a:gd name="T4" fmla="*/ 0 w 31"/>
                <a:gd name="T5" fmla="*/ 26 h 60"/>
                <a:gd name="T6" fmla="*/ 2 w 31"/>
                <a:gd name="T7" fmla="*/ 49 h 60"/>
                <a:gd name="T8" fmla="*/ 7 w 31"/>
                <a:gd name="T9" fmla="*/ 57 h 60"/>
                <a:gd name="T10" fmla="*/ 18 w 31"/>
                <a:gd name="T11" fmla="*/ 60 h 60"/>
                <a:gd name="T12" fmla="*/ 24 w 31"/>
                <a:gd name="T13" fmla="*/ 57 h 60"/>
                <a:gd name="T14" fmla="*/ 29 w 31"/>
                <a:gd name="T15" fmla="*/ 49 h 60"/>
                <a:gd name="T16" fmla="*/ 31 w 31"/>
                <a:gd name="T17" fmla="*/ 26 h 60"/>
                <a:gd name="T18" fmla="*/ 29 w 31"/>
                <a:gd name="T19" fmla="*/ 12 h 60"/>
                <a:gd name="T20" fmla="*/ 24 w 31"/>
                <a:gd name="T21" fmla="*/ 3 h 60"/>
                <a:gd name="T22" fmla="*/ 13 w 31"/>
                <a:gd name="T2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60">
                  <a:moveTo>
                    <a:pt x="13" y="0"/>
                  </a:moveTo>
                  <a:lnTo>
                    <a:pt x="7" y="3"/>
                  </a:lnTo>
                  <a:lnTo>
                    <a:pt x="0" y="26"/>
                  </a:lnTo>
                  <a:lnTo>
                    <a:pt x="2" y="49"/>
                  </a:lnTo>
                  <a:lnTo>
                    <a:pt x="7" y="57"/>
                  </a:lnTo>
                  <a:lnTo>
                    <a:pt x="18" y="60"/>
                  </a:lnTo>
                  <a:lnTo>
                    <a:pt x="24" y="57"/>
                  </a:lnTo>
                  <a:lnTo>
                    <a:pt x="29" y="49"/>
                  </a:lnTo>
                  <a:lnTo>
                    <a:pt x="31" y="26"/>
                  </a:lnTo>
                  <a:lnTo>
                    <a:pt x="29" y="12"/>
                  </a:lnTo>
                  <a:lnTo>
                    <a:pt x="24" y="3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81" name="Freeform 17"/>
            <p:cNvSpPr>
              <a:spLocks/>
            </p:cNvSpPr>
            <p:nvPr/>
          </p:nvSpPr>
          <p:spPr bwMode="auto">
            <a:xfrm>
              <a:off x="2954" y="2377"/>
              <a:ext cx="25" cy="48"/>
            </a:xfrm>
            <a:custGeom>
              <a:avLst/>
              <a:gdLst>
                <a:gd name="T0" fmla="*/ 2 w 31"/>
                <a:gd name="T1" fmla="*/ 14 h 60"/>
                <a:gd name="T2" fmla="*/ 2 w 31"/>
                <a:gd name="T3" fmla="*/ 12 h 60"/>
                <a:gd name="T4" fmla="*/ 4 w 31"/>
                <a:gd name="T5" fmla="*/ 6 h 60"/>
                <a:gd name="T6" fmla="*/ 11 w 31"/>
                <a:gd name="T7" fmla="*/ 0 h 60"/>
                <a:gd name="T8" fmla="*/ 24 w 31"/>
                <a:gd name="T9" fmla="*/ 3 h 60"/>
                <a:gd name="T10" fmla="*/ 29 w 31"/>
                <a:gd name="T11" fmla="*/ 12 h 60"/>
                <a:gd name="T12" fmla="*/ 22 w 31"/>
                <a:gd name="T13" fmla="*/ 32 h 60"/>
                <a:gd name="T14" fmla="*/ 0 w 31"/>
                <a:gd name="T15" fmla="*/ 60 h 60"/>
                <a:gd name="T16" fmla="*/ 31 w 31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60">
                  <a:moveTo>
                    <a:pt x="2" y="14"/>
                  </a:moveTo>
                  <a:lnTo>
                    <a:pt x="2" y="12"/>
                  </a:lnTo>
                  <a:lnTo>
                    <a:pt x="4" y="6"/>
                  </a:lnTo>
                  <a:lnTo>
                    <a:pt x="11" y="0"/>
                  </a:lnTo>
                  <a:lnTo>
                    <a:pt x="24" y="3"/>
                  </a:lnTo>
                  <a:lnTo>
                    <a:pt x="29" y="12"/>
                  </a:lnTo>
                  <a:lnTo>
                    <a:pt x="22" y="32"/>
                  </a:lnTo>
                  <a:lnTo>
                    <a:pt x="0" y="60"/>
                  </a:lnTo>
                  <a:lnTo>
                    <a:pt x="31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82" name="Line 18"/>
            <p:cNvSpPr>
              <a:spLocks noChangeShapeType="1"/>
            </p:cNvSpPr>
            <p:nvPr/>
          </p:nvSpPr>
          <p:spPr bwMode="auto">
            <a:xfrm flipH="1">
              <a:off x="3014" y="2377"/>
              <a:ext cx="18" cy="4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83" name="Line 19"/>
            <p:cNvSpPr>
              <a:spLocks noChangeShapeType="1"/>
            </p:cNvSpPr>
            <p:nvPr/>
          </p:nvSpPr>
          <p:spPr bwMode="auto">
            <a:xfrm>
              <a:off x="3007" y="2377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84" name="Freeform 20"/>
            <p:cNvSpPr>
              <a:spLocks/>
            </p:cNvSpPr>
            <p:nvPr/>
          </p:nvSpPr>
          <p:spPr bwMode="auto">
            <a:xfrm>
              <a:off x="3060" y="2377"/>
              <a:ext cx="23" cy="48"/>
            </a:xfrm>
            <a:custGeom>
              <a:avLst/>
              <a:gdLst>
                <a:gd name="T0" fmla="*/ 29 w 29"/>
                <a:gd name="T1" fmla="*/ 20 h 60"/>
                <a:gd name="T2" fmla="*/ 22 w 29"/>
                <a:gd name="T3" fmla="*/ 34 h 60"/>
                <a:gd name="T4" fmla="*/ 16 w 29"/>
                <a:gd name="T5" fmla="*/ 37 h 60"/>
                <a:gd name="T6" fmla="*/ 14 w 29"/>
                <a:gd name="T7" fmla="*/ 37 h 60"/>
                <a:gd name="T8" fmla="*/ 7 w 29"/>
                <a:gd name="T9" fmla="*/ 34 h 60"/>
                <a:gd name="T10" fmla="*/ 0 w 29"/>
                <a:gd name="T11" fmla="*/ 17 h 60"/>
                <a:gd name="T12" fmla="*/ 7 w 29"/>
                <a:gd name="T13" fmla="*/ 3 h 60"/>
                <a:gd name="T14" fmla="*/ 16 w 29"/>
                <a:gd name="T15" fmla="*/ 0 h 60"/>
                <a:gd name="T16" fmla="*/ 22 w 29"/>
                <a:gd name="T17" fmla="*/ 3 h 60"/>
                <a:gd name="T18" fmla="*/ 27 w 29"/>
                <a:gd name="T19" fmla="*/ 9 h 60"/>
                <a:gd name="T20" fmla="*/ 29 w 29"/>
                <a:gd name="T21" fmla="*/ 20 h 60"/>
                <a:gd name="T22" fmla="*/ 27 w 29"/>
                <a:gd name="T23" fmla="*/ 49 h 60"/>
                <a:gd name="T24" fmla="*/ 22 w 29"/>
                <a:gd name="T25" fmla="*/ 57 h 60"/>
                <a:gd name="T26" fmla="*/ 16 w 29"/>
                <a:gd name="T27" fmla="*/ 60 h 60"/>
                <a:gd name="T28" fmla="*/ 5 w 29"/>
                <a:gd name="T29" fmla="*/ 57 h 60"/>
                <a:gd name="T30" fmla="*/ 3 w 29"/>
                <a:gd name="T31" fmla="*/ 5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60">
                  <a:moveTo>
                    <a:pt x="29" y="20"/>
                  </a:moveTo>
                  <a:lnTo>
                    <a:pt x="22" y="34"/>
                  </a:lnTo>
                  <a:lnTo>
                    <a:pt x="16" y="37"/>
                  </a:lnTo>
                  <a:lnTo>
                    <a:pt x="14" y="37"/>
                  </a:lnTo>
                  <a:lnTo>
                    <a:pt x="7" y="34"/>
                  </a:lnTo>
                  <a:lnTo>
                    <a:pt x="0" y="17"/>
                  </a:lnTo>
                  <a:lnTo>
                    <a:pt x="7" y="3"/>
                  </a:lnTo>
                  <a:lnTo>
                    <a:pt x="16" y="0"/>
                  </a:lnTo>
                  <a:lnTo>
                    <a:pt x="22" y="3"/>
                  </a:lnTo>
                  <a:lnTo>
                    <a:pt x="27" y="9"/>
                  </a:lnTo>
                  <a:lnTo>
                    <a:pt x="29" y="20"/>
                  </a:lnTo>
                  <a:lnTo>
                    <a:pt x="27" y="49"/>
                  </a:lnTo>
                  <a:lnTo>
                    <a:pt x="22" y="57"/>
                  </a:lnTo>
                  <a:lnTo>
                    <a:pt x="16" y="60"/>
                  </a:lnTo>
                  <a:lnTo>
                    <a:pt x="5" y="57"/>
                  </a:lnTo>
                  <a:lnTo>
                    <a:pt x="3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85" name="Freeform 21"/>
            <p:cNvSpPr>
              <a:spLocks/>
            </p:cNvSpPr>
            <p:nvPr/>
          </p:nvSpPr>
          <p:spPr bwMode="auto">
            <a:xfrm>
              <a:off x="3112" y="2377"/>
              <a:ext cx="25" cy="48"/>
            </a:xfrm>
            <a:custGeom>
              <a:avLst/>
              <a:gdLst>
                <a:gd name="T0" fmla="*/ 27 w 31"/>
                <a:gd name="T1" fmla="*/ 0 h 60"/>
                <a:gd name="T2" fmla="*/ 5 w 31"/>
                <a:gd name="T3" fmla="*/ 0 h 60"/>
                <a:gd name="T4" fmla="*/ 3 w 31"/>
                <a:gd name="T5" fmla="*/ 26 h 60"/>
                <a:gd name="T6" fmla="*/ 5 w 31"/>
                <a:gd name="T7" fmla="*/ 23 h 60"/>
                <a:gd name="T8" fmla="*/ 12 w 31"/>
                <a:gd name="T9" fmla="*/ 20 h 60"/>
                <a:gd name="T10" fmla="*/ 18 w 31"/>
                <a:gd name="T11" fmla="*/ 20 h 60"/>
                <a:gd name="T12" fmla="*/ 29 w 31"/>
                <a:gd name="T13" fmla="*/ 29 h 60"/>
                <a:gd name="T14" fmla="*/ 31 w 31"/>
                <a:gd name="T15" fmla="*/ 37 h 60"/>
                <a:gd name="T16" fmla="*/ 31 w 31"/>
                <a:gd name="T17" fmla="*/ 43 h 60"/>
                <a:gd name="T18" fmla="*/ 25 w 31"/>
                <a:gd name="T19" fmla="*/ 57 h 60"/>
                <a:gd name="T20" fmla="*/ 12 w 31"/>
                <a:gd name="T21" fmla="*/ 60 h 60"/>
                <a:gd name="T22" fmla="*/ 3 w 31"/>
                <a:gd name="T23" fmla="*/ 54 h 60"/>
                <a:gd name="T24" fmla="*/ 0 w 31"/>
                <a:gd name="T25" fmla="*/ 4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60">
                  <a:moveTo>
                    <a:pt x="27" y="0"/>
                  </a:moveTo>
                  <a:lnTo>
                    <a:pt x="5" y="0"/>
                  </a:lnTo>
                  <a:lnTo>
                    <a:pt x="3" y="26"/>
                  </a:lnTo>
                  <a:lnTo>
                    <a:pt x="5" y="23"/>
                  </a:lnTo>
                  <a:lnTo>
                    <a:pt x="12" y="20"/>
                  </a:lnTo>
                  <a:lnTo>
                    <a:pt x="18" y="20"/>
                  </a:lnTo>
                  <a:lnTo>
                    <a:pt x="29" y="29"/>
                  </a:lnTo>
                  <a:lnTo>
                    <a:pt x="31" y="37"/>
                  </a:lnTo>
                  <a:lnTo>
                    <a:pt x="31" y="43"/>
                  </a:lnTo>
                  <a:lnTo>
                    <a:pt x="25" y="57"/>
                  </a:lnTo>
                  <a:lnTo>
                    <a:pt x="12" y="60"/>
                  </a:lnTo>
                  <a:lnTo>
                    <a:pt x="3" y="54"/>
                  </a:lnTo>
                  <a:lnTo>
                    <a:pt x="0" y="49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86" name="Freeform 22"/>
            <p:cNvSpPr>
              <a:spLocks/>
            </p:cNvSpPr>
            <p:nvPr/>
          </p:nvSpPr>
          <p:spPr bwMode="auto">
            <a:xfrm>
              <a:off x="3176" y="2413"/>
              <a:ext cx="2" cy="5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3 h 6"/>
                <a:gd name="T4" fmla="*/ 2 w 2"/>
                <a:gd name="T5" fmla="*/ 6 h 6"/>
                <a:gd name="T6" fmla="*/ 2 w 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0" y="3"/>
                  </a:lnTo>
                  <a:lnTo>
                    <a:pt x="2" y="6"/>
                  </a:lnTo>
                  <a:lnTo>
                    <a:pt x="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87" name="Freeform 23"/>
            <p:cNvSpPr>
              <a:spLocks/>
            </p:cNvSpPr>
            <p:nvPr/>
          </p:nvSpPr>
          <p:spPr bwMode="auto">
            <a:xfrm>
              <a:off x="3224" y="2377"/>
              <a:ext cx="8" cy="48"/>
            </a:xfrm>
            <a:custGeom>
              <a:avLst/>
              <a:gdLst>
                <a:gd name="T0" fmla="*/ 0 w 11"/>
                <a:gd name="T1" fmla="*/ 12 h 60"/>
                <a:gd name="T2" fmla="*/ 5 w 11"/>
                <a:gd name="T3" fmla="*/ 9 h 60"/>
                <a:gd name="T4" fmla="*/ 11 w 11"/>
                <a:gd name="T5" fmla="*/ 0 h 60"/>
                <a:gd name="T6" fmla="*/ 11 w 11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60">
                  <a:moveTo>
                    <a:pt x="0" y="12"/>
                  </a:moveTo>
                  <a:lnTo>
                    <a:pt x="5" y="9"/>
                  </a:lnTo>
                  <a:lnTo>
                    <a:pt x="11" y="0"/>
                  </a:lnTo>
                  <a:lnTo>
                    <a:pt x="11" y="6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88" name="Freeform 24"/>
            <p:cNvSpPr>
              <a:spLocks/>
            </p:cNvSpPr>
            <p:nvPr/>
          </p:nvSpPr>
          <p:spPr bwMode="auto">
            <a:xfrm>
              <a:off x="3272" y="2377"/>
              <a:ext cx="23" cy="48"/>
            </a:xfrm>
            <a:custGeom>
              <a:avLst/>
              <a:gdLst>
                <a:gd name="T0" fmla="*/ 29 w 29"/>
                <a:gd name="T1" fmla="*/ 20 h 60"/>
                <a:gd name="T2" fmla="*/ 22 w 29"/>
                <a:gd name="T3" fmla="*/ 34 h 60"/>
                <a:gd name="T4" fmla="*/ 15 w 29"/>
                <a:gd name="T5" fmla="*/ 37 h 60"/>
                <a:gd name="T6" fmla="*/ 13 w 29"/>
                <a:gd name="T7" fmla="*/ 37 h 60"/>
                <a:gd name="T8" fmla="*/ 7 w 29"/>
                <a:gd name="T9" fmla="*/ 34 h 60"/>
                <a:gd name="T10" fmla="*/ 0 w 29"/>
                <a:gd name="T11" fmla="*/ 17 h 60"/>
                <a:gd name="T12" fmla="*/ 7 w 29"/>
                <a:gd name="T13" fmla="*/ 3 h 60"/>
                <a:gd name="T14" fmla="*/ 15 w 29"/>
                <a:gd name="T15" fmla="*/ 0 h 60"/>
                <a:gd name="T16" fmla="*/ 22 w 29"/>
                <a:gd name="T17" fmla="*/ 3 h 60"/>
                <a:gd name="T18" fmla="*/ 26 w 29"/>
                <a:gd name="T19" fmla="*/ 9 h 60"/>
                <a:gd name="T20" fmla="*/ 29 w 29"/>
                <a:gd name="T21" fmla="*/ 20 h 60"/>
                <a:gd name="T22" fmla="*/ 26 w 29"/>
                <a:gd name="T23" fmla="*/ 49 h 60"/>
                <a:gd name="T24" fmla="*/ 22 w 29"/>
                <a:gd name="T25" fmla="*/ 57 h 60"/>
                <a:gd name="T26" fmla="*/ 15 w 29"/>
                <a:gd name="T27" fmla="*/ 60 h 60"/>
                <a:gd name="T28" fmla="*/ 4 w 29"/>
                <a:gd name="T29" fmla="*/ 57 h 60"/>
                <a:gd name="T30" fmla="*/ 2 w 29"/>
                <a:gd name="T31" fmla="*/ 5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60">
                  <a:moveTo>
                    <a:pt x="29" y="20"/>
                  </a:moveTo>
                  <a:lnTo>
                    <a:pt x="22" y="34"/>
                  </a:lnTo>
                  <a:lnTo>
                    <a:pt x="15" y="37"/>
                  </a:lnTo>
                  <a:lnTo>
                    <a:pt x="13" y="37"/>
                  </a:lnTo>
                  <a:lnTo>
                    <a:pt x="7" y="34"/>
                  </a:lnTo>
                  <a:lnTo>
                    <a:pt x="0" y="17"/>
                  </a:lnTo>
                  <a:lnTo>
                    <a:pt x="7" y="3"/>
                  </a:lnTo>
                  <a:lnTo>
                    <a:pt x="15" y="0"/>
                  </a:lnTo>
                  <a:lnTo>
                    <a:pt x="22" y="3"/>
                  </a:lnTo>
                  <a:lnTo>
                    <a:pt x="26" y="9"/>
                  </a:lnTo>
                  <a:lnTo>
                    <a:pt x="29" y="20"/>
                  </a:lnTo>
                  <a:lnTo>
                    <a:pt x="26" y="49"/>
                  </a:lnTo>
                  <a:lnTo>
                    <a:pt x="22" y="57"/>
                  </a:lnTo>
                  <a:lnTo>
                    <a:pt x="15" y="60"/>
                  </a:lnTo>
                  <a:lnTo>
                    <a:pt x="4" y="57"/>
                  </a:lnTo>
                  <a:lnTo>
                    <a:pt x="2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89" name="Freeform 25"/>
            <p:cNvSpPr>
              <a:spLocks/>
            </p:cNvSpPr>
            <p:nvPr/>
          </p:nvSpPr>
          <p:spPr bwMode="auto">
            <a:xfrm>
              <a:off x="3324" y="2377"/>
              <a:ext cx="24" cy="48"/>
            </a:xfrm>
            <a:custGeom>
              <a:avLst/>
              <a:gdLst>
                <a:gd name="T0" fmla="*/ 29 w 29"/>
                <a:gd name="T1" fmla="*/ 20 h 60"/>
                <a:gd name="T2" fmla="*/ 22 w 29"/>
                <a:gd name="T3" fmla="*/ 34 h 60"/>
                <a:gd name="T4" fmla="*/ 16 w 29"/>
                <a:gd name="T5" fmla="*/ 37 h 60"/>
                <a:gd name="T6" fmla="*/ 13 w 29"/>
                <a:gd name="T7" fmla="*/ 37 h 60"/>
                <a:gd name="T8" fmla="*/ 7 w 29"/>
                <a:gd name="T9" fmla="*/ 34 h 60"/>
                <a:gd name="T10" fmla="*/ 0 w 29"/>
                <a:gd name="T11" fmla="*/ 17 h 60"/>
                <a:gd name="T12" fmla="*/ 7 w 29"/>
                <a:gd name="T13" fmla="*/ 3 h 60"/>
                <a:gd name="T14" fmla="*/ 16 w 29"/>
                <a:gd name="T15" fmla="*/ 0 h 60"/>
                <a:gd name="T16" fmla="*/ 22 w 29"/>
                <a:gd name="T17" fmla="*/ 3 h 60"/>
                <a:gd name="T18" fmla="*/ 27 w 29"/>
                <a:gd name="T19" fmla="*/ 9 h 60"/>
                <a:gd name="T20" fmla="*/ 29 w 29"/>
                <a:gd name="T21" fmla="*/ 20 h 60"/>
                <a:gd name="T22" fmla="*/ 27 w 29"/>
                <a:gd name="T23" fmla="*/ 49 h 60"/>
                <a:gd name="T24" fmla="*/ 22 w 29"/>
                <a:gd name="T25" fmla="*/ 57 h 60"/>
                <a:gd name="T26" fmla="*/ 16 w 29"/>
                <a:gd name="T27" fmla="*/ 60 h 60"/>
                <a:gd name="T28" fmla="*/ 5 w 29"/>
                <a:gd name="T29" fmla="*/ 57 h 60"/>
                <a:gd name="T30" fmla="*/ 2 w 29"/>
                <a:gd name="T31" fmla="*/ 5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60">
                  <a:moveTo>
                    <a:pt x="29" y="20"/>
                  </a:moveTo>
                  <a:lnTo>
                    <a:pt x="22" y="34"/>
                  </a:lnTo>
                  <a:lnTo>
                    <a:pt x="16" y="37"/>
                  </a:lnTo>
                  <a:lnTo>
                    <a:pt x="13" y="37"/>
                  </a:lnTo>
                  <a:lnTo>
                    <a:pt x="7" y="34"/>
                  </a:lnTo>
                  <a:lnTo>
                    <a:pt x="0" y="17"/>
                  </a:lnTo>
                  <a:lnTo>
                    <a:pt x="7" y="3"/>
                  </a:lnTo>
                  <a:lnTo>
                    <a:pt x="16" y="0"/>
                  </a:lnTo>
                  <a:lnTo>
                    <a:pt x="22" y="3"/>
                  </a:lnTo>
                  <a:lnTo>
                    <a:pt x="27" y="9"/>
                  </a:lnTo>
                  <a:lnTo>
                    <a:pt x="29" y="20"/>
                  </a:lnTo>
                  <a:lnTo>
                    <a:pt x="27" y="49"/>
                  </a:lnTo>
                  <a:lnTo>
                    <a:pt x="22" y="57"/>
                  </a:lnTo>
                  <a:lnTo>
                    <a:pt x="16" y="60"/>
                  </a:lnTo>
                  <a:lnTo>
                    <a:pt x="5" y="57"/>
                  </a:lnTo>
                  <a:lnTo>
                    <a:pt x="2" y="5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90" name="Line 26"/>
            <p:cNvSpPr>
              <a:spLocks noChangeShapeType="1"/>
            </p:cNvSpPr>
            <p:nvPr/>
          </p:nvSpPr>
          <p:spPr bwMode="auto">
            <a:xfrm>
              <a:off x="3311" y="2854"/>
              <a:ext cx="2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91" name="Freeform 27"/>
            <p:cNvSpPr>
              <a:spLocks/>
            </p:cNvSpPr>
            <p:nvPr/>
          </p:nvSpPr>
          <p:spPr bwMode="auto">
            <a:xfrm>
              <a:off x="2941" y="2441"/>
              <a:ext cx="420" cy="44"/>
            </a:xfrm>
            <a:custGeom>
              <a:avLst/>
              <a:gdLst>
                <a:gd name="T0" fmla="*/ 477 w 525"/>
                <a:gd name="T1" fmla="*/ 56 h 56"/>
                <a:gd name="T2" fmla="*/ 477 w 525"/>
                <a:gd name="T3" fmla="*/ 0 h 56"/>
                <a:gd name="T4" fmla="*/ 0 w 525"/>
                <a:gd name="T5" fmla="*/ 0 h 56"/>
                <a:gd name="T6" fmla="*/ 525 w 52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5" h="56">
                  <a:moveTo>
                    <a:pt x="477" y="56"/>
                  </a:moveTo>
                  <a:lnTo>
                    <a:pt x="477" y="0"/>
                  </a:lnTo>
                  <a:lnTo>
                    <a:pt x="0" y="0"/>
                  </a:lnTo>
                  <a:lnTo>
                    <a:pt x="5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92" name="Line 28"/>
            <p:cNvSpPr>
              <a:spLocks noChangeShapeType="1"/>
            </p:cNvSpPr>
            <p:nvPr/>
          </p:nvSpPr>
          <p:spPr bwMode="auto">
            <a:xfrm>
              <a:off x="2560" y="2237"/>
              <a:ext cx="2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93" name="Freeform 29"/>
            <p:cNvSpPr>
              <a:spLocks/>
            </p:cNvSpPr>
            <p:nvPr/>
          </p:nvSpPr>
          <p:spPr bwMode="auto">
            <a:xfrm>
              <a:off x="2192" y="1668"/>
              <a:ext cx="420" cy="45"/>
            </a:xfrm>
            <a:custGeom>
              <a:avLst/>
              <a:gdLst>
                <a:gd name="T0" fmla="*/ 476 w 525"/>
                <a:gd name="T1" fmla="*/ 56 h 56"/>
                <a:gd name="T2" fmla="*/ 476 w 525"/>
                <a:gd name="T3" fmla="*/ 0 h 56"/>
                <a:gd name="T4" fmla="*/ 0 w 525"/>
                <a:gd name="T5" fmla="*/ 0 h 56"/>
                <a:gd name="T6" fmla="*/ 525 w 525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5" h="56">
                  <a:moveTo>
                    <a:pt x="476" y="56"/>
                  </a:moveTo>
                  <a:lnTo>
                    <a:pt x="476" y="0"/>
                  </a:lnTo>
                  <a:lnTo>
                    <a:pt x="0" y="0"/>
                  </a:lnTo>
                  <a:lnTo>
                    <a:pt x="5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94" name="Freeform 30"/>
            <p:cNvSpPr>
              <a:spLocks/>
            </p:cNvSpPr>
            <p:nvPr/>
          </p:nvSpPr>
          <p:spPr bwMode="auto">
            <a:xfrm>
              <a:off x="854" y="3863"/>
              <a:ext cx="4375" cy="40"/>
            </a:xfrm>
            <a:custGeom>
              <a:avLst/>
              <a:gdLst>
                <a:gd name="T0" fmla="*/ 0 w 5469"/>
                <a:gd name="T1" fmla="*/ 0 h 51"/>
                <a:gd name="T2" fmla="*/ 344 w 5469"/>
                <a:gd name="T3" fmla="*/ 0 h 51"/>
                <a:gd name="T4" fmla="*/ 344 w 5469"/>
                <a:gd name="T5" fmla="*/ 41 h 51"/>
                <a:gd name="T6" fmla="*/ 344 w 5469"/>
                <a:gd name="T7" fmla="*/ 0 h 51"/>
                <a:gd name="T8" fmla="*/ 734 w 5469"/>
                <a:gd name="T9" fmla="*/ 0 h 51"/>
                <a:gd name="T10" fmla="*/ 734 w 5469"/>
                <a:gd name="T11" fmla="*/ 26 h 51"/>
                <a:gd name="T12" fmla="*/ 734 w 5469"/>
                <a:gd name="T13" fmla="*/ 0 h 51"/>
                <a:gd name="T14" fmla="*/ 1123 w 5469"/>
                <a:gd name="T15" fmla="*/ 0 h 51"/>
                <a:gd name="T16" fmla="*/ 1123 w 5469"/>
                <a:gd name="T17" fmla="*/ 51 h 51"/>
                <a:gd name="T18" fmla="*/ 1123 w 5469"/>
                <a:gd name="T19" fmla="*/ 0 h 51"/>
                <a:gd name="T20" fmla="*/ 1512 w 5469"/>
                <a:gd name="T21" fmla="*/ 0 h 51"/>
                <a:gd name="T22" fmla="*/ 1512 w 5469"/>
                <a:gd name="T23" fmla="*/ 26 h 51"/>
                <a:gd name="T24" fmla="*/ 1512 w 5469"/>
                <a:gd name="T25" fmla="*/ 0 h 51"/>
                <a:gd name="T26" fmla="*/ 1902 w 5469"/>
                <a:gd name="T27" fmla="*/ 0 h 51"/>
                <a:gd name="T28" fmla="*/ 1902 w 5469"/>
                <a:gd name="T29" fmla="*/ 41 h 51"/>
                <a:gd name="T30" fmla="*/ 1902 w 5469"/>
                <a:gd name="T31" fmla="*/ 0 h 51"/>
                <a:gd name="T32" fmla="*/ 2291 w 5469"/>
                <a:gd name="T33" fmla="*/ 0 h 51"/>
                <a:gd name="T34" fmla="*/ 2291 w 5469"/>
                <a:gd name="T35" fmla="*/ 26 h 51"/>
                <a:gd name="T36" fmla="*/ 2291 w 5469"/>
                <a:gd name="T37" fmla="*/ 0 h 51"/>
                <a:gd name="T38" fmla="*/ 2681 w 5469"/>
                <a:gd name="T39" fmla="*/ 0 h 51"/>
                <a:gd name="T40" fmla="*/ 2681 w 5469"/>
                <a:gd name="T41" fmla="*/ 51 h 51"/>
                <a:gd name="T42" fmla="*/ 2681 w 5469"/>
                <a:gd name="T43" fmla="*/ 0 h 51"/>
                <a:gd name="T44" fmla="*/ 3070 w 5469"/>
                <a:gd name="T45" fmla="*/ 0 h 51"/>
                <a:gd name="T46" fmla="*/ 3070 w 5469"/>
                <a:gd name="T47" fmla="*/ 26 h 51"/>
                <a:gd name="T48" fmla="*/ 3070 w 5469"/>
                <a:gd name="T49" fmla="*/ 0 h 51"/>
                <a:gd name="T50" fmla="*/ 3459 w 5469"/>
                <a:gd name="T51" fmla="*/ 0 h 51"/>
                <a:gd name="T52" fmla="*/ 3459 w 5469"/>
                <a:gd name="T53" fmla="*/ 41 h 51"/>
                <a:gd name="T54" fmla="*/ 3459 w 5469"/>
                <a:gd name="T55" fmla="*/ 0 h 51"/>
                <a:gd name="T56" fmla="*/ 3849 w 5469"/>
                <a:gd name="T57" fmla="*/ 0 h 51"/>
                <a:gd name="T58" fmla="*/ 3849 w 5469"/>
                <a:gd name="T59" fmla="*/ 26 h 51"/>
                <a:gd name="T60" fmla="*/ 3849 w 5469"/>
                <a:gd name="T61" fmla="*/ 0 h 51"/>
                <a:gd name="T62" fmla="*/ 4238 w 5469"/>
                <a:gd name="T63" fmla="*/ 0 h 51"/>
                <a:gd name="T64" fmla="*/ 4238 w 5469"/>
                <a:gd name="T65" fmla="*/ 51 h 51"/>
                <a:gd name="T66" fmla="*/ 4238 w 5469"/>
                <a:gd name="T67" fmla="*/ 0 h 51"/>
                <a:gd name="T68" fmla="*/ 4628 w 5469"/>
                <a:gd name="T69" fmla="*/ 0 h 51"/>
                <a:gd name="T70" fmla="*/ 4628 w 5469"/>
                <a:gd name="T71" fmla="*/ 26 h 51"/>
                <a:gd name="T72" fmla="*/ 4628 w 5469"/>
                <a:gd name="T73" fmla="*/ 0 h 51"/>
                <a:gd name="T74" fmla="*/ 5017 w 5469"/>
                <a:gd name="T75" fmla="*/ 0 h 51"/>
                <a:gd name="T76" fmla="*/ 5017 w 5469"/>
                <a:gd name="T77" fmla="*/ 41 h 51"/>
                <a:gd name="T78" fmla="*/ 5017 w 5469"/>
                <a:gd name="T79" fmla="*/ 0 h 51"/>
                <a:gd name="T80" fmla="*/ 5407 w 5469"/>
                <a:gd name="T81" fmla="*/ 0 h 51"/>
                <a:gd name="T82" fmla="*/ 5407 w 5469"/>
                <a:gd name="T83" fmla="*/ 26 h 51"/>
                <a:gd name="T84" fmla="*/ 5407 w 5469"/>
                <a:gd name="T85" fmla="*/ 0 h 51"/>
                <a:gd name="T86" fmla="*/ 5469 w 5469"/>
                <a:gd name="T8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469" h="51">
                  <a:moveTo>
                    <a:pt x="0" y="0"/>
                  </a:moveTo>
                  <a:lnTo>
                    <a:pt x="344" y="0"/>
                  </a:lnTo>
                  <a:lnTo>
                    <a:pt x="344" y="41"/>
                  </a:lnTo>
                  <a:lnTo>
                    <a:pt x="344" y="0"/>
                  </a:lnTo>
                  <a:lnTo>
                    <a:pt x="734" y="0"/>
                  </a:lnTo>
                  <a:lnTo>
                    <a:pt x="734" y="26"/>
                  </a:lnTo>
                  <a:lnTo>
                    <a:pt x="734" y="0"/>
                  </a:lnTo>
                  <a:lnTo>
                    <a:pt x="1123" y="0"/>
                  </a:lnTo>
                  <a:lnTo>
                    <a:pt x="1123" y="51"/>
                  </a:lnTo>
                  <a:lnTo>
                    <a:pt x="1123" y="0"/>
                  </a:lnTo>
                  <a:lnTo>
                    <a:pt x="1512" y="0"/>
                  </a:lnTo>
                  <a:lnTo>
                    <a:pt x="1512" y="26"/>
                  </a:lnTo>
                  <a:lnTo>
                    <a:pt x="1512" y="0"/>
                  </a:lnTo>
                  <a:lnTo>
                    <a:pt x="1902" y="0"/>
                  </a:lnTo>
                  <a:lnTo>
                    <a:pt x="1902" y="41"/>
                  </a:lnTo>
                  <a:lnTo>
                    <a:pt x="1902" y="0"/>
                  </a:lnTo>
                  <a:lnTo>
                    <a:pt x="2291" y="0"/>
                  </a:lnTo>
                  <a:lnTo>
                    <a:pt x="2291" y="26"/>
                  </a:lnTo>
                  <a:lnTo>
                    <a:pt x="2291" y="0"/>
                  </a:lnTo>
                  <a:lnTo>
                    <a:pt x="2681" y="0"/>
                  </a:lnTo>
                  <a:lnTo>
                    <a:pt x="2681" y="51"/>
                  </a:lnTo>
                  <a:lnTo>
                    <a:pt x="2681" y="0"/>
                  </a:lnTo>
                  <a:lnTo>
                    <a:pt x="3070" y="0"/>
                  </a:lnTo>
                  <a:lnTo>
                    <a:pt x="3070" y="26"/>
                  </a:lnTo>
                  <a:lnTo>
                    <a:pt x="3070" y="0"/>
                  </a:lnTo>
                  <a:lnTo>
                    <a:pt x="3459" y="0"/>
                  </a:lnTo>
                  <a:lnTo>
                    <a:pt x="3459" y="41"/>
                  </a:lnTo>
                  <a:lnTo>
                    <a:pt x="3459" y="0"/>
                  </a:lnTo>
                  <a:lnTo>
                    <a:pt x="3849" y="0"/>
                  </a:lnTo>
                  <a:lnTo>
                    <a:pt x="3849" y="26"/>
                  </a:lnTo>
                  <a:lnTo>
                    <a:pt x="3849" y="0"/>
                  </a:lnTo>
                  <a:lnTo>
                    <a:pt x="4238" y="0"/>
                  </a:lnTo>
                  <a:lnTo>
                    <a:pt x="4238" y="51"/>
                  </a:lnTo>
                  <a:lnTo>
                    <a:pt x="4238" y="0"/>
                  </a:lnTo>
                  <a:lnTo>
                    <a:pt x="4628" y="0"/>
                  </a:lnTo>
                  <a:lnTo>
                    <a:pt x="4628" y="26"/>
                  </a:lnTo>
                  <a:lnTo>
                    <a:pt x="4628" y="0"/>
                  </a:lnTo>
                  <a:lnTo>
                    <a:pt x="5017" y="0"/>
                  </a:lnTo>
                  <a:lnTo>
                    <a:pt x="5017" y="41"/>
                  </a:lnTo>
                  <a:lnTo>
                    <a:pt x="5017" y="0"/>
                  </a:lnTo>
                  <a:lnTo>
                    <a:pt x="5407" y="0"/>
                  </a:lnTo>
                  <a:lnTo>
                    <a:pt x="5407" y="26"/>
                  </a:lnTo>
                  <a:lnTo>
                    <a:pt x="5407" y="0"/>
                  </a:lnTo>
                  <a:lnTo>
                    <a:pt x="546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695" name="Rectangle 31"/>
            <p:cNvSpPr>
              <a:spLocks noChangeArrowheads="1"/>
            </p:cNvSpPr>
            <p:nvPr/>
          </p:nvSpPr>
          <p:spPr bwMode="auto">
            <a:xfrm>
              <a:off x="1670" y="3919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2770</a:t>
              </a:r>
              <a:endParaRPr lang="cs-CZ" altLang="cs-CZ" sz="2000"/>
            </a:p>
          </p:txBody>
        </p:sp>
        <p:sp>
          <p:nvSpPr>
            <p:cNvPr id="113696" name="Rectangle 32"/>
            <p:cNvSpPr>
              <a:spLocks noChangeArrowheads="1"/>
            </p:cNvSpPr>
            <p:nvPr/>
          </p:nvSpPr>
          <p:spPr bwMode="auto">
            <a:xfrm>
              <a:off x="2916" y="3919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2790</a:t>
              </a:r>
              <a:endParaRPr lang="cs-CZ" altLang="cs-CZ" sz="2000"/>
            </a:p>
          </p:txBody>
        </p:sp>
        <p:sp>
          <p:nvSpPr>
            <p:cNvPr id="113697" name="Rectangle 33"/>
            <p:cNvSpPr>
              <a:spLocks noChangeArrowheads="1"/>
            </p:cNvSpPr>
            <p:nvPr/>
          </p:nvSpPr>
          <p:spPr bwMode="auto">
            <a:xfrm>
              <a:off x="4163" y="3919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2810</a:t>
              </a:r>
              <a:endParaRPr lang="cs-CZ" altLang="cs-CZ" sz="2000"/>
            </a:p>
          </p:txBody>
        </p:sp>
        <p:sp>
          <p:nvSpPr>
            <p:cNvPr id="113698" name="Rectangle 34"/>
            <p:cNvSpPr>
              <a:spLocks noChangeArrowheads="1"/>
            </p:cNvSpPr>
            <p:nvPr/>
          </p:nvSpPr>
          <p:spPr bwMode="auto">
            <a:xfrm>
              <a:off x="5107" y="3919"/>
              <a:ext cx="114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m/z</a:t>
              </a:r>
              <a:endParaRPr lang="cs-CZ" altLang="cs-CZ" sz="2000"/>
            </a:p>
          </p:txBody>
        </p:sp>
        <p:sp>
          <p:nvSpPr>
            <p:cNvPr id="113699" name="Freeform 35"/>
            <p:cNvSpPr>
              <a:spLocks/>
            </p:cNvSpPr>
            <p:nvPr/>
          </p:nvSpPr>
          <p:spPr bwMode="auto">
            <a:xfrm>
              <a:off x="810" y="473"/>
              <a:ext cx="41" cy="3387"/>
            </a:xfrm>
            <a:custGeom>
              <a:avLst/>
              <a:gdLst>
                <a:gd name="T0" fmla="*/ 25 w 51"/>
                <a:gd name="T1" fmla="*/ 4152 h 4233"/>
                <a:gd name="T2" fmla="*/ 0 w 51"/>
                <a:gd name="T3" fmla="*/ 4060 h 4233"/>
                <a:gd name="T4" fmla="*/ 25 w 51"/>
                <a:gd name="T5" fmla="*/ 3968 h 4233"/>
                <a:gd name="T6" fmla="*/ 25 w 51"/>
                <a:gd name="T7" fmla="*/ 3875 h 4233"/>
                <a:gd name="T8" fmla="*/ 25 w 51"/>
                <a:gd name="T9" fmla="*/ 3783 h 4233"/>
                <a:gd name="T10" fmla="*/ 25 w 51"/>
                <a:gd name="T11" fmla="*/ 3691 h 4233"/>
                <a:gd name="T12" fmla="*/ 0 w 51"/>
                <a:gd name="T13" fmla="*/ 3599 h 4233"/>
                <a:gd name="T14" fmla="*/ 25 w 51"/>
                <a:gd name="T15" fmla="*/ 3507 h 4233"/>
                <a:gd name="T16" fmla="*/ 25 w 51"/>
                <a:gd name="T17" fmla="*/ 3415 h 4233"/>
                <a:gd name="T18" fmla="*/ 25 w 51"/>
                <a:gd name="T19" fmla="*/ 3323 h 4233"/>
                <a:gd name="T20" fmla="*/ 25 w 51"/>
                <a:gd name="T21" fmla="*/ 3230 h 4233"/>
                <a:gd name="T22" fmla="*/ 0 w 51"/>
                <a:gd name="T23" fmla="*/ 3138 h 4233"/>
                <a:gd name="T24" fmla="*/ 25 w 51"/>
                <a:gd name="T25" fmla="*/ 3046 h 4233"/>
                <a:gd name="T26" fmla="*/ 25 w 51"/>
                <a:gd name="T27" fmla="*/ 2954 h 4233"/>
                <a:gd name="T28" fmla="*/ 25 w 51"/>
                <a:gd name="T29" fmla="*/ 2862 h 4233"/>
                <a:gd name="T30" fmla="*/ 25 w 51"/>
                <a:gd name="T31" fmla="*/ 2770 h 4233"/>
                <a:gd name="T32" fmla="*/ 0 w 51"/>
                <a:gd name="T33" fmla="*/ 2678 h 4233"/>
                <a:gd name="T34" fmla="*/ 25 w 51"/>
                <a:gd name="T35" fmla="*/ 2585 h 4233"/>
                <a:gd name="T36" fmla="*/ 25 w 51"/>
                <a:gd name="T37" fmla="*/ 2493 h 4233"/>
                <a:gd name="T38" fmla="*/ 25 w 51"/>
                <a:gd name="T39" fmla="*/ 2401 h 4233"/>
                <a:gd name="T40" fmla="*/ 25 w 51"/>
                <a:gd name="T41" fmla="*/ 2309 h 4233"/>
                <a:gd name="T42" fmla="*/ 0 w 51"/>
                <a:gd name="T43" fmla="*/ 2217 h 4233"/>
                <a:gd name="T44" fmla="*/ 25 w 51"/>
                <a:gd name="T45" fmla="*/ 2125 h 4233"/>
                <a:gd name="T46" fmla="*/ 25 w 51"/>
                <a:gd name="T47" fmla="*/ 2032 h 4233"/>
                <a:gd name="T48" fmla="*/ 25 w 51"/>
                <a:gd name="T49" fmla="*/ 1940 h 4233"/>
                <a:gd name="T50" fmla="*/ 25 w 51"/>
                <a:gd name="T51" fmla="*/ 1848 h 4233"/>
                <a:gd name="T52" fmla="*/ 0 w 51"/>
                <a:gd name="T53" fmla="*/ 1756 h 4233"/>
                <a:gd name="T54" fmla="*/ 25 w 51"/>
                <a:gd name="T55" fmla="*/ 1664 h 4233"/>
                <a:gd name="T56" fmla="*/ 25 w 51"/>
                <a:gd name="T57" fmla="*/ 1572 h 4233"/>
                <a:gd name="T58" fmla="*/ 25 w 51"/>
                <a:gd name="T59" fmla="*/ 1480 h 4233"/>
                <a:gd name="T60" fmla="*/ 25 w 51"/>
                <a:gd name="T61" fmla="*/ 1387 h 4233"/>
                <a:gd name="T62" fmla="*/ 0 w 51"/>
                <a:gd name="T63" fmla="*/ 1295 h 4233"/>
                <a:gd name="T64" fmla="*/ 25 w 51"/>
                <a:gd name="T65" fmla="*/ 1203 h 4233"/>
                <a:gd name="T66" fmla="*/ 25 w 51"/>
                <a:gd name="T67" fmla="*/ 1111 h 4233"/>
                <a:gd name="T68" fmla="*/ 25 w 51"/>
                <a:gd name="T69" fmla="*/ 1019 h 4233"/>
                <a:gd name="T70" fmla="*/ 25 w 51"/>
                <a:gd name="T71" fmla="*/ 927 h 4233"/>
                <a:gd name="T72" fmla="*/ 0 w 51"/>
                <a:gd name="T73" fmla="*/ 835 h 4233"/>
                <a:gd name="T74" fmla="*/ 25 w 51"/>
                <a:gd name="T75" fmla="*/ 742 h 4233"/>
                <a:gd name="T76" fmla="*/ 25 w 51"/>
                <a:gd name="T77" fmla="*/ 650 h 4233"/>
                <a:gd name="T78" fmla="*/ 25 w 51"/>
                <a:gd name="T79" fmla="*/ 558 h 4233"/>
                <a:gd name="T80" fmla="*/ 25 w 51"/>
                <a:gd name="T81" fmla="*/ 466 h 4233"/>
                <a:gd name="T82" fmla="*/ 0 w 51"/>
                <a:gd name="T83" fmla="*/ 374 h 4233"/>
                <a:gd name="T84" fmla="*/ 25 w 51"/>
                <a:gd name="T85" fmla="*/ 282 h 4233"/>
                <a:gd name="T86" fmla="*/ 25 w 51"/>
                <a:gd name="T87" fmla="*/ 190 h 4233"/>
                <a:gd name="T88" fmla="*/ 25 w 51"/>
                <a:gd name="T89" fmla="*/ 97 h 4233"/>
                <a:gd name="T90" fmla="*/ 25 w 51"/>
                <a:gd name="T91" fmla="*/ 5 h 4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4233">
                  <a:moveTo>
                    <a:pt x="51" y="4233"/>
                  </a:moveTo>
                  <a:lnTo>
                    <a:pt x="51" y="4152"/>
                  </a:lnTo>
                  <a:lnTo>
                    <a:pt x="25" y="4152"/>
                  </a:lnTo>
                  <a:lnTo>
                    <a:pt x="51" y="4152"/>
                  </a:lnTo>
                  <a:lnTo>
                    <a:pt x="51" y="4060"/>
                  </a:lnTo>
                  <a:lnTo>
                    <a:pt x="0" y="4060"/>
                  </a:lnTo>
                  <a:lnTo>
                    <a:pt x="51" y="4060"/>
                  </a:lnTo>
                  <a:lnTo>
                    <a:pt x="51" y="3968"/>
                  </a:lnTo>
                  <a:lnTo>
                    <a:pt x="25" y="3968"/>
                  </a:lnTo>
                  <a:lnTo>
                    <a:pt x="51" y="3968"/>
                  </a:lnTo>
                  <a:lnTo>
                    <a:pt x="51" y="3875"/>
                  </a:lnTo>
                  <a:lnTo>
                    <a:pt x="25" y="3875"/>
                  </a:lnTo>
                  <a:lnTo>
                    <a:pt x="51" y="3875"/>
                  </a:lnTo>
                  <a:lnTo>
                    <a:pt x="51" y="3783"/>
                  </a:lnTo>
                  <a:lnTo>
                    <a:pt x="25" y="3783"/>
                  </a:lnTo>
                  <a:lnTo>
                    <a:pt x="51" y="3783"/>
                  </a:lnTo>
                  <a:lnTo>
                    <a:pt x="51" y="3691"/>
                  </a:lnTo>
                  <a:lnTo>
                    <a:pt x="25" y="3691"/>
                  </a:lnTo>
                  <a:lnTo>
                    <a:pt x="51" y="3691"/>
                  </a:lnTo>
                  <a:lnTo>
                    <a:pt x="51" y="3599"/>
                  </a:lnTo>
                  <a:lnTo>
                    <a:pt x="0" y="3599"/>
                  </a:lnTo>
                  <a:lnTo>
                    <a:pt x="51" y="3599"/>
                  </a:lnTo>
                  <a:lnTo>
                    <a:pt x="51" y="3507"/>
                  </a:lnTo>
                  <a:lnTo>
                    <a:pt x="25" y="3507"/>
                  </a:lnTo>
                  <a:lnTo>
                    <a:pt x="51" y="3507"/>
                  </a:lnTo>
                  <a:lnTo>
                    <a:pt x="51" y="3415"/>
                  </a:lnTo>
                  <a:lnTo>
                    <a:pt x="25" y="3415"/>
                  </a:lnTo>
                  <a:lnTo>
                    <a:pt x="51" y="3415"/>
                  </a:lnTo>
                  <a:lnTo>
                    <a:pt x="51" y="3323"/>
                  </a:lnTo>
                  <a:lnTo>
                    <a:pt x="25" y="3323"/>
                  </a:lnTo>
                  <a:lnTo>
                    <a:pt x="51" y="3323"/>
                  </a:lnTo>
                  <a:lnTo>
                    <a:pt x="51" y="3230"/>
                  </a:lnTo>
                  <a:lnTo>
                    <a:pt x="25" y="3230"/>
                  </a:lnTo>
                  <a:lnTo>
                    <a:pt x="51" y="3230"/>
                  </a:lnTo>
                  <a:lnTo>
                    <a:pt x="51" y="3138"/>
                  </a:lnTo>
                  <a:lnTo>
                    <a:pt x="0" y="3138"/>
                  </a:lnTo>
                  <a:lnTo>
                    <a:pt x="51" y="3138"/>
                  </a:lnTo>
                  <a:lnTo>
                    <a:pt x="51" y="3046"/>
                  </a:lnTo>
                  <a:lnTo>
                    <a:pt x="25" y="3046"/>
                  </a:lnTo>
                  <a:lnTo>
                    <a:pt x="51" y="3046"/>
                  </a:lnTo>
                  <a:lnTo>
                    <a:pt x="51" y="2954"/>
                  </a:lnTo>
                  <a:lnTo>
                    <a:pt x="25" y="2954"/>
                  </a:lnTo>
                  <a:lnTo>
                    <a:pt x="51" y="2954"/>
                  </a:lnTo>
                  <a:lnTo>
                    <a:pt x="51" y="2862"/>
                  </a:lnTo>
                  <a:lnTo>
                    <a:pt x="25" y="2862"/>
                  </a:lnTo>
                  <a:lnTo>
                    <a:pt x="51" y="2862"/>
                  </a:lnTo>
                  <a:lnTo>
                    <a:pt x="51" y="2770"/>
                  </a:lnTo>
                  <a:lnTo>
                    <a:pt x="25" y="2770"/>
                  </a:lnTo>
                  <a:lnTo>
                    <a:pt x="51" y="2770"/>
                  </a:lnTo>
                  <a:lnTo>
                    <a:pt x="51" y="2678"/>
                  </a:lnTo>
                  <a:lnTo>
                    <a:pt x="0" y="2678"/>
                  </a:lnTo>
                  <a:lnTo>
                    <a:pt x="51" y="2678"/>
                  </a:lnTo>
                  <a:lnTo>
                    <a:pt x="51" y="2585"/>
                  </a:lnTo>
                  <a:lnTo>
                    <a:pt x="25" y="2585"/>
                  </a:lnTo>
                  <a:lnTo>
                    <a:pt x="51" y="2585"/>
                  </a:lnTo>
                  <a:lnTo>
                    <a:pt x="51" y="2493"/>
                  </a:lnTo>
                  <a:lnTo>
                    <a:pt x="25" y="2493"/>
                  </a:lnTo>
                  <a:lnTo>
                    <a:pt x="51" y="2493"/>
                  </a:lnTo>
                  <a:lnTo>
                    <a:pt x="51" y="2401"/>
                  </a:lnTo>
                  <a:lnTo>
                    <a:pt x="25" y="2401"/>
                  </a:lnTo>
                  <a:lnTo>
                    <a:pt x="51" y="2401"/>
                  </a:lnTo>
                  <a:lnTo>
                    <a:pt x="51" y="2309"/>
                  </a:lnTo>
                  <a:lnTo>
                    <a:pt x="25" y="2309"/>
                  </a:lnTo>
                  <a:lnTo>
                    <a:pt x="51" y="2309"/>
                  </a:lnTo>
                  <a:lnTo>
                    <a:pt x="51" y="2217"/>
                  </a:lnTo>
                  <a:lnTo>
                    <a:pt x="0" y="2217"/>
                  </a:lnTo>
                  <a:lnTo>
                    <a:pt x="51" y="2217"/>
                  </a:lnTo>
                  <a:lnTo>
                    <a:pt x="51" y="2125"/>
                  </a:lnTo>
                  <a:lnTo>
                    <a:pt x="25" y="2125"/>
                  </a:lnTo>
                  <a:lnTo>
                    <a:pt x="51" y="2125"/>
                  </a:lnTo>
                  <a:lnTo>
                    <a:pt x="51" y="2032"/>
                  </a:lnTo>
                  <a:lnTo>
                    <a:pt x="25" y="2032"/>
                  </a:lnTo>
                  <a:lnTo>
                    <a:pt x="51" y="2032"/>
                  </a:lnTo>
                  <a:lnTo>
                    <a:pt x="51" y="1940"/>
                  </a:lnTo>
                  <a:lnTo>
                    <a:pt x="25" y="1940"/>
                  </a:lnTo>
                  <a:lnTo>
                    <a:pt x="51" y="1940"/>
                  </a:lnTo>
                  <a:lnTo>
                    <a:pt x="51" y="1848"/>
                  </a:lnTo>
                  <a:lnTo>
                    <a:pt x="25" y="1848"/>
                  </a:lnTo>
                  <a:lnTo>
                    <a:pt x="51" y="1848"/>
                  </a:lnTo>
                  <a:lnTo>
                    <a:pt x="51" y="1756"/>
                  </a:lnTo>
                  <a:lnTo>
                    <a:pt x="0" y="1756"/>
                  </a:lnTo>
                  <a:lnTo>
                    <a:pt x="51" y="1756"/>
                  </a:lnTo>
                  <a:lnTo>
                    <a:pt x="51" y="1664"/>
                  </a:lnTo>
                  <a:lnTo>
                    <a:pt x="25" y="1664"/>
                  </a:lnTo>
                  <a:lnTo>
                    <a:pt x="51" y="1664"/>
                  </a:lnTo>
                  <a:lnTo>
                    <a:pt x="51" y="1572"/>
                  </a:lnTo>
                  <a:lnTo>
                    <a:pt x="25" y="1572"/>
                  </a:lnTo>
                  <a:lnTo>
                    <a:pt x="51" y="1572"/>
                  </a:lnTo>
                  <a:lnTo>
                    <a:pt x="51" y="1480"/>
                  </a:lnTo>
                  <a:lnTo>
                    <a:pt x="25" y="1480"/>
                  </a:lnTo>
                  <a:lnTo>
                    <a:pt x="51" y="1480"/>
                  </a:lnTo>
                  <a:lnTo>
                    <a:pt x="51" y="1387"/>
                  </a:lnTo>
                  <a:lnTo>
                    <a:pt x="25" y="1387"/>
                  </a:lnTo>
                  <a:lnTo>
                    <a:pt x="51" y="1387"/>
                  </a:lnTo>
                  <a:lnTo>
                    <a:pt x="51" y="1295"/>
                  </a:lnTo>
                  <a:lnTo>
                    <a:pt x="0" y="1295"/>
                  </a:lnTo>
                  <a:lnTo>
                    <a:pt x="51" y="1295"/>
                  </a:lnTo>
                  <a:lnTo>
                    <a:pt x="51" y="1203"/>
                  </a:lnTo>
                  <a:lnTo>
                    <a:pt x="25" y="1203"/>
                  </a:lnTo>
                  <a:lnTo>
                    <a:pt x="51" y="1203"/>
                  </a:lnTo>
                  <a:lnTo>
                    <a:pt x="51" y="1111"/>
                  </a:lnTo>
                  <a:lnTo>
                    <a:pt x="25" y="1111"/>
                  </a:lnTo>
                  <a:lnTo>
                    <a:pt x="51" y="1111"/>
                  </a:lnTo>
                  <a:lnTo>
                    <a:pt x="51" y="1019"/>
                  </a:lnTo>
                  <a:lnTo>
                    <a:pt x="25" y="1019"/>
                  </a:lnTo>
                  <a:lnTo>
                    <a:pt x="51" y="1019"/>
                  </a:lnTo>
                  <a:lnTo>
                    <a:pt x="51" y="927"/>
                  </a:lnTo>
                  <a:lnTo>
                    <a:pt x="25" y="927"/>
                  </a:lnTo>
                  <a:lnTo>
                    <a:pt x="51" y="927"/>
                  </a:lnTo>
                  <a:lnTo>
                    <a:pt x="51" y="835"/>
                  </a:lnTo>
                  <a:lnTo>
                    <a:pt x="0" y="835"/>
                  </a:lnTo>
                  <a:lnTo>
                    <a:pt x="51" y="835"/>
                  </a:lnTo>
                  <a:lnTo>
                    <a:pt x="51" y="742"/>
                  </a:lnTo>
                  <a:lnTo>
                    <a:pt x="25" y="742"/>
                  </a:lnTo>
                  <a:lnTo>
                    <a:pt x="51" y="742"/>
                  </a:lnTo>
                  <a:lnTo>
                    <a:pt x="51" y="650"/>
                  </a:lnTo>
                  <a:lnTo>
                    <a:pt x="25" y="650"/>
                  </a:lnTo>
                  <a:lnTo>
                    <a:pt x="51" y="650"/>
                  </a:lnTo>
                  <a:lnTo>
                    <a:pt x="51" y="558"/>
                  </a:lnTo>
                  <a:lnTo>
                    <a:pt x="25" y="558"/>
                  </a:lnTo>
                  <a:lnTo>
                    <a:pt x="51" y="558"/>
                  </a:lnTo>
                  <a:lnTo>
                    <a:pt x="51" y="466"/>
                  </a:lnTo>
                  <a:lnTo>
                    <a:pt x="25" y="466"/>
                  </a:lnTo>
                  <a:lnTo>
                    <a:pt x="51" y="466"/>
                  </a:lnTo>
                  <a:lnTo>
                    <a:pt x="51" y="374"/>
                  </a:lnTo>
                  <a:lnTo>
                    <a:pt x="0" y="374"/>
                  </a:lnTo>
                  <a:lnTo>
                    <a:pt x="51" y="374"/>
                  </a:lnTo>
                  <a:lnTo>
                    <a:pt x="51" y="282"/>
                  </a:lnTo>
                  <a:lnTo>
                    <a:pt x="25" y="282"/>
                  </a:lnTo>
                  <a:lnTo>
                    <a:pt x="51" y="282"/>
                  </a:lnTo>
                  <a:lnTo>
                    <a:pt x="51" y="190"/>
                  </a:lnTo>
                  <a:lnTo>
                    <a:pt x="25" y="190"/>
                  </a:lnTo>
                  <a:lnTo>
                    <a:pt x="51" y="190"/>
                  </a:lnTo>
                  <a:lnTo>
                    <a:pt x="51" y="97"/>
                  </a:lnTo>
                  <a:lnTo>
                    <a:pt x="25" y="97"/>
                  </a:lnTo>
                  <a:lnTo>
                    <a:pt x="51" y="97"/>
                  </a:lnTo>
                  <a:lnTo>
                    <a:pt x="51" y="5"/>
                  </a:lnTo>
                  <a:lnTo>
                    <a:pt x="25" y="5"/>
                  </a:lnTo>
                  <a:lnTo>
                    <a:pt x="51" y="5"/>
                  </a:lnTo>
                  <a:lnTo>
                    <a:pt x="5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3700" name="Rectangle 36"/>
            <p:cNvSpPr>
              <a:spLocks noChangeArrowheads="1"/>
            </p:cNvSpPr>
            <p:nvPr/>
          </p:nvSpPr>
          <p:spPr bwMode="auto">
            <a:xfrm>
              <a:off x="567" y="3689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100</a:t>
              </a:r>
              <a:endParaRPr lang="cs-CZ" altLang="cs-CZ" sz="2000"/>
            </a:p>
          </p:txBody>
        </p:sp>
        <p:sp>
          <p:nvSpPr>
            <p:cNvPr id="113701" name="Rectangle 37"/>
            <p:cNvSpPr>
              <a:spLocks noChangeArrowheads="1"/>
            </p:cNvSpPr>
            <p:nvPr/>
          </p:nvSpPr>
          <p:spPr bwMode="auto">
            <a:xfrm>
              <a:off x="567" y="3320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150</a:t>
              </a:r>
              <a:endParaRPr lang="cs-CZ" altLang="cs-CZ" sz="2000"/>
            </a:p>
          </p:txBody>
        </p:sp>
        <p:sp>
          <p:nvSpPr>
            <p:cNvPr id="113702" name="Rectangle 38"/>
            <p:cNvSpPr>
              <a:spLocks noChangeArrowheads="1"/>
            </p:cNvSpPr>
            <p:nvPr/>
          </p:nvSpPr>
          <p:spPr bwMode="auto">
            <a:xfrm>
              <a:off x="567" y="2952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200</a:t>
              </a:r>
              <a:endParaRPr lang="cs-CZ" altLang="cs-CZ" sz="2000"/>
            </a:p>
          </p:txBody>
        </p:sp>
        <p:sp>
          <p:nvSpPr>
            <p:cNvPr id="113703" name="Rectangle 39"/>
            <p:cNvSpPr>
              <a:spLocks noChangeArrowheads="1"/>
            </p:cNvSpPr>
            <p:nvPr/>
          </p:nvSpPr>
          <p:spPr bwMode="auto">
            <a:xfrm>
              <a:off x="567" y="2583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250</a:t>
              </a:r>
              <a:endParaRPr lang="cs-CZ" altLang="cs-CZ" sz="2000"/>
            </a:p>
          </p:txBody>
        </p:sp>
        <p:sp>
          <p:nvSpPr>
            <p:cNvPr id="113704" name="Rectangle 40"/>
            <p:cNvSpPr>
              <a:spLocks noChangeArrowheads="1"/>
            </p:cNvSpPr>
            <p:nvPr/>
          </p:nvSpPr>
          <p:spPr bwMode="auto">
            <a:xfrm>
              <a:off x="567" y="2215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300</a:t>
              </a:r>
              <a:endParaRPr lang="cs-CZ" altLang="cs-CZ" sz="2000"/>
            </a:p>
          </p:txBody>
        </p:sp>
        <p:sp>
          <p:nvSpPr>
            <p:cNvPr id="113705" name="Rectangle 41"/>
            <p:cNvSpPr>
              <a:spLocks noChangeArrowheads="1"/>
            </p:cNvSpPr>
            <p:nvPr/>
          </p:nvSpPr>
          <p:spPr bwMode="auto">
            <a:xfrm>
              <a:off x="567" y="1846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350</a:t>
              </a:r>
              <a:endParaRPr lang="cs-CZ" altLang="cs-CZ" sz="2000"/>
            </a:p>
          </p:txBody>
        </p:sp>
        <p:sp>
          <p:nvSpPr>
            <p:cNvPr id="113706" name="Rectangle 42"/>
            <p:cNvSpPr>
              <a:spLocks noChangeArrowheads="1"/>
            </p:cNvSpPr>
            <p:nvPr/>
          </p:nvSpPr>
          <p:spPr bwMode="auto">
            <a:xfrm>
              <a:off x="567" y="1477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400</a:t>
              </a:r>
              <a:endParaRPr lang="cs-CZ" altLang="cs-CZ" sz="2000"/>
            </a:p>
          </p:txBody>
        </p:sp>
        <p:sp>
          <p:nvSpPr>
            <p:cNvPr id="113707" name="Rectangle 43"/>
            <p:cNvSpPr>
              <a:spLocks noChangeArrowheads="1"/>
            </p:cNvSpPr>
            <p:nvPr/>
          </p:nvSpPr>
          <p:spPr bwMode="auto">
            <a:xfrm>
              <a:off x="567" y="1109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450</a:t>
              </a:r>
              <a:endParaRPr lang="cs-CZ" altLang="cs-CZ" sz="2000"/>
            </a:p>
          </p:txBody>
        </p:sp>
        <p:sp>
          <p:nvSpPr>
            <p:cNvPr id="113708" name="Rectangle 44"/>
            <p:cNvSpPr>
              <a:spLocks noChangeArrowheads="1"/>
            </p:cNvSpPr>
            <p:nvPr/>
          </p:nvSpPr>
          <p:spPr bwMode="auto">
            <a:xfrm>
              <a:off x="567" y="740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 500</a:t>
              </a:r>
              <a:endParaRPr lang="cs-CZ" altLang="cs-CZ" sz="2000"/>
            </a:p>
          </p:txBody>
        </p:sp>
        <p:sp>
          <p:nvSpPr>
            <p:cNvPr id="113709" name="Rectangle 45"/>
            <p:cNvSpPr>
              <a:spLocks noChangeArrowheads="1"/>
            </p:cNvSpPr>
            <p:nvPr/>
          </p:nvSpPr>
          <p:spPr bwMode="auto">
            <a:xfrm>
              <a:off x="607" y="475"/>
              <a:ext cx="152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cs-CZ" altLang="cs-CZ" sz="800">
                  <a:solidFill>
                    <a:srgbClr val="000000"/>
                  </a:solidFill>
                  <a:latin typeface="Courier" pitchFamily="49" charset="0"/>
                </a:rPr>
                <a:t>a.i.</a:t>
              </a:r>
              <a:endParaRPr lang="cs-CZ" altLang="cs-CZ" sz="2000"/>
            </a:p>
          </p:txBody>
        </p:sp>
      </p:grpSp>
      <p:grpSp>
        <p:nvGrpSpPr>
          <p:cNvPr id="113710" name="Group 46"/>
          <p:cNvGrpSpPr>
            <a:grpSpLocks/>
          </p:cNvGrpSpPr>
          <p:nvPr/>
        </p:nvGrpSpPr>
        <p:grpSpPr bwMode="auto">
          <a:xfrm>
            <a:off x="1293813" y="1441450"/>
            <a:ext cx="7123112" cy="4148138"/>
            <a:chOff x="815" y="908"/>
            <a:chExt cx="4487" cy="2613"/>
          </a:xfrm>
        </p:grpSpPr>
        <p:sp>
          <p:nvSpPr>
            <p:cNvPr id="113711" name="Freeform 47"/>
            <p:cNvSpPr>
              <a:spLocks/>
            </p:cNvSpPr>
            <p:nvPr/>
          </p:nvSpPr>
          <p:spPr bwMode="auto">
            <a:xfrm>
              <a:off x="815" y="908"/>
              <a:ext cx="4487" cy="2613"/>
            </a:xfrm>
            <a:custGeom>
              <a:avLst/>
              <a:gdLst>
                <a:gd name="T0" fmla="*/ 67 w 5468"/>
                <a:gd name="T1" fmla="*/ 2514 h 2864"/>
                <a:gd name="T2" fmla="*/ 144 w 5468"/>
                <a:gd name="T3" fmla="*/ 2296 h 2864"/>
                <a:gd name="T4" fmla="*/ 245 w 5468"/>
                <a:gd name="T5" fmla="*/ 2104 h 2864"/>
                <a:gd name="T6" fmla="*/ 316 w 5468"/>
                <a:gd name="T7" fmla="*/ 2152 h 2864"/>
                <a:gd name="T8" fmla="*/ 390 w 5468"/>
                <a:gd name="T9" fmla="*/ 2496 h 2864"/>
                <a:gd name="T10" fmla="*/ 470 w 5468"/>
                <a:gd name="T11" fmla="*/ 2231 h 2864"/>
                <a:gd name="T12" fmla="*/ 576 w 5468"/>
                <a:gd name="T13" fmla="*/ 2634 h 2864"/>
                <a:gd name="T14" fmla="*/ 683 w 5468"/>
                <a:gd name="T15" fmla="*/ 2148 h 2864"/>
                <a:gd name="T16" fmla="*/ 769 w 5468"/>
                <a:gd name="T17" fmla="*/ 2382 h 2864"/>
                <a:gd name="T18" fmla="*/ 879 w 5468"/>
                <a:gd name="T19" fmla="*/ 2170 h 2864"/>
                <a:gd name="T20" fmla="*/ 980 w 5468"/>
                <a:gd name="T21" fmla="*/ 2226 h 2864"/>
                <a:gd name="T22" fmla="*/ 1075 w 5468"/>
                <a:gd name="T23" fmla="*/ 2257 h 2864"/>
                <a:gd name="T24" fmla="*/ 1161 w 5468"/>
                <a:gd name="T25" fmla="*/ 2666 h 2864"/>
                <a:gd name="T26" fmla="*/ 1238 w 5468"/>
                <a:gd name="T27" fmla="*/ 2301 h 2864"/>
                <a:gd name="T28" fmla="*/ 1310 w 5468"/>
                <a:gd name="T29" fmla="*/ 2382 h 2864"/>
                <a:gd name="T30" fmla="*/ 1414 w 5468"/>
                <a:gd name="T31" fmla="*/ 2601 h 2864"/>
                <a:gd name="T32" fmla="*/ 1515 w 5468"/>
                <a:gd name="T33" fmla="*/ 2346 h 2864"/>
                <a:gd name="T34" fmla="*/ 1604 w 5468"/>
                <a:gd name="T35" fmla="*/ 2594 h 2864"/>
                <a:gd name="T36" fmla="*/ 1684 w 5468"/>
                <a:gd name="T37" fmla="*/ 2277 h 2864"/>
                <a:gd name="T38" fmla="*/ 1764 w 5468"/>
                <a:gd name="T39" fmla="*/ 2195 h 2864"/>
                <a:gd name="T40" fmla="*/ 1851 w 5468"/>
                <a:gd name="T41" fmla="*/ 2053 h 2864"/>
                <a:gd name="T42" fmla="*/ 1981 w 5468"/>
                <a:gd name="T43" fmla="*/ 2473 h 2864"/>
                <a:gd name="T44" fmla="*/ 2071 w 5468"/>
                <a:gd name="T45" fmla="*/ 1827 h 2864"/>
                <a:gd name="T46" fmla="*/ 2160 w 5468"/>
                <a:gd name="T47" fmla="*/ 1743 h 2864"/>
                <a:gd name="T48" fmla="*/ 2249 w 5468"/>
                <a:gd name="T49" fmla="*/ 1757 h 2864"/>
                <a:gd name="T50" fmla="*/ 2348 w 5468"/>
                <a:gd name="T51" fmla="*/ 2338 h 2864"/>
                <a:gd name="T52" fmla="*/ 2443 w 5468"/>
                <a:gd name="T53" fmla="*/ 1942 h 2864"/>
                <a:gd name="T54" fmla="*/ 2511 w 5468"/>
                <a:gd name="T55" fmla="*/ 1872 h 2864"/>
                <a:gd name="T56" fmla="*/ 2604 w 5468"/>
                <a:gd name="T57" fmla="*/ 2113 h 2864"/>
                <a:gd name="T58" fmla="*/ 2693 w 5468"/>
                <a:gd name="T59" fmla="*/ 2049 h 2864"/>
                <a:gd name="T60" fmla="*/ 2780 w 5468"/>
                <a:gd name="T61" fmla="*/ 2191 h 2864"/>
                <a:gd name="T62" fmla="*/ 2848 w 5468"/>
                <a:gd name="T63" fmla="*/ 2333 h 2864"/>
                <a:gd name="T64" fmla="*/ 2914 w 5468"/>
                <a:gd name="T65" fmla="*/ 2059 h 2864"/>
                <a:gd name="T66" fmla="*/ 2988 w 5468"/>
                <a:gd name="T67" fmla="*/ 2340 h 2864"/>
                <a:gd name="T68" fmla="*/ 3060 w 5468"/>
                <a:gd name="T69" fmla="*/ 1902 h 2864"/>
                <a:gd name="T70" fmla="*/ 3167 w 5468"/>
                <a:gd name="T71" fmla="*/ 2346 h 2864"/>
                <a:gd name="T72" fmla="*/ 3301 w 5468"/>
                <a:gd name="T73" fmla="*/ 1562 h 2864"/>
                <a:gd name="T74" fmla="*/ 3421 w 5468"/>
                <a:gd name="T75" fmla="*/ 1495 h 2864"/>
                <a:gd name="T76" fmla="*/ 3522 w 5468"/>
                <a:gd name="T77" fmla="*/ 2043 h 2864"/>
                <a:gd name="T78" fmla="*/ 3603 w 5468"/>
                <a:gd name="T79" fmla="*/ 1995 h 2864"/>
                <a:gd name="T80" fmla="*/ 3693 w 5468"/>
                <a:gd name="T81" fmla="*/ 2279 h 2864"/>
                <a:gd name="T82" fmla="*/ 3803 w 5468"/>
                <a:gd name="T83" fmla="*/ 2169 h 2864"/>
                <a:gd name="T84" fmla="*/ 3890 w 5468"/>
                <a:gd name="T85" fmla="*/ 2060 h 2864"/>
                <a:gd name="T86" fmla="*/ 3968 w 5468"/>
                <a:gd name="T87" fmla="*/ 1801 h 2864"/>
                <a:gd name="T88" fmla="*/ 4087 w 5468"/>
                <a:gd name="T89" fmla="*/ 1993 h 2864"/>
                <a:gd name="T90" fmla="*/ 4165 w 5468"/>
                <a:gd name="T91" fmla="*/ 2149 h 2864"/>
                <a:gd name="T92" fmla="*/ 4246 w 5468"/>
                <a:gd name="T93" fmla="*/ 2597 h 2864"/>
                <a:gd name="T94" fmla="*/ 4320 w 5468"/>
                <a:gd name="T95" fmla="*/ 2523 h 2864"/>
                <a:gd name="T96" fmla="*/ 4410 w 5468"/>
                <a:gd name="T97" fmla="*/ 2287 h 2864"/>
                <a:gd name="T98" fmla="*/ 4485 w 5468"/>
                <a:gd name="T99" fmla="*/ 1977 h 2864"/>
                <a:gd name="T100" fmla="*/ 4563 w 5468"/>
                <a:gd name="T101" fmla="*/ 2233 h 2864"/>
                <a:gd name="T102" fmla="*/ 4623 w 5468"/>
                <a:gd name="T103" fmla="*/ 2644 h 2864"/>
                <a:gd name="T104" fmla="*/ 4728 w 5468"/>
                <a:gd name="T105" fmla="*/ 1847 h 2864"/>
                <a:gd name="T106" fmla="*/ 4850 w 5468"/>
                <a:gd name="T107" fmla="*/ 2134 h 2864"/>
                <a:gd name="T108" fmla="*/ 4967 w 5468"/>
                <a:gd name="T109" fmla="*/ 2499 h 2864"/>
                <a:gd name="T110" fmla="*/ 5045 w 5468"/>
                <a:gd name="T111" fmla="*/ 2390 h 2864"/>
                <a:gd name="T112" fmla="*/ 5135 w 5468"/>
                <a:gd name="T113" fmla="*/ 2299 h 2864"/>
                <a:gd name="T114" fmla="*/ 5204 w 5468"/>
                <a:gd name="T115" fmla="*/ 2400 h 2864"/>
                <a:gd name="T116" fmla="*/ 5321 w 5468"/>
                <a:gd name="T117" fmla="*/ 2114 h 2864"/>
                <a:gd name="T118" fmla="*/ 5390 w 5468"/>
                <a:gd name="T119" fmla="*/ 2339 h 2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468" h="2864">
                  <a:moveTo>
                    <a:pt x="0" y="2119"/>
                  </a:moveTo>
                  <a:lnTo>
                    <a:pt x="8" y="2349"/>
                  </a:lnTo>
                  <a:lnTo>
                    <a:pt x="11" y="2380"/>
                  </a:lnTo>
                  <a:lnTo>
                    <a:pt x="22" y="2149"/>
                  </a:lnTo>
                  <a:lnTo>
                    <a:pt x="28" y="2159"/>
                  </a:lnTo>
                  <a:lnTo>
                    <a:pt x="40" y="2417"/>
                  </a:lnTo>
                  <a:lnTo>
                    <a:pt x="49" y="2355"/>
                  </a:lnTo>
                  <a:lnTo>
                    <a:pt x="55" y="2428"/>
                  </a:lnTo>
                  <a:lnTo>
                    <a:pt x="58" y="2400"/>
                  </a:lnTo>
                  <a:lnTo>
                    <a:pt x="64" y="2525"/>
                  </a:lnTo>
                  <a:lnTo>
                    <a:pt x="67" y="2514"/>
                  </a:lnTo>
                  <a:lnTo>
                    <a:pt x="76" y="2278"/>
                  </a:lnTo>
                  <a:lnTo>
                    <a:pt x="85" y="2419"/>
                  </a:lnTo>
                  <a:lnTo>
                    <a:pt x="90" y="2372"/>
                  </a:lnTo>
                  <a:lnTo>
                    <a:pt x="93" y="2367"/>
                  </a:lnTo>
                  <a:lnTo>
                    <a:pt x="102" y="1980"/>
                  </a:lnTo>
                  <a:lnTo>
                    <a:pt x="105" y="1960"/>
                  </a:lnTo>
                  <a:lnTo>
                    <a:pt x="114" y="2045"/>
                  </a:lnTo>
                  <a:lnTo>
                    <a:pt x="123" y="2300"/>
                  </a:lnTo>
                  <a:lnTo>
                    <a:pt x="129" y="2310"/>
                  </a:lnTo>
                  <a:lnTo>
                    <a:pt x="138" y="2191"/>
                  </a:lnTo>
                  <a:lnTo>
                    <a:pt x="144" y="2296"/>
                  </a:lnTo>
                  <a:lnTo>
                    <a:pt x="153" y="2605"/>
                  </a:lnTo>
                  <a:lnTo>
                    <a:pt x="156" y="2612"/>
                  </a:lnTo>
                  <a:lnTo>
                    <a:pt x="165" y="2384"/>
                  </a:lnTo>
                  <a:lnTo>
                    <a:pt x="170" y="2121"/>
                  </a:lnTo>
                  <a:lnTo>
                    <a:pt x="173" y="2101"/>
                  </a:lnTo>
                  <a:lnTo>
                    <a:pt x="185" y="2317"/>
                  </a:lnTo>
                  <a:lnTo>
                    <a:pt x="194" y="2780"/>
                  </a:lnTo>
                  <a:lnTo>
                    <a:pt x="206" y="2657"/>
                  </a:lnTo>
                  <a:lnTo>
                    <a:pt x="215" y="2403"/>
                  </a:lnTo>
                  <a:lnTo>
                    <a:pt x="224" y="2550"/>
                  </a:lnTo>
                  <a:lnTo>
                    <a:pt x="245" y="2104"/>
                  </a:lnTo>
                  <a:lnTo>
                    <a:pt x="250" y="2165"/>
                  </a:lnTo>
                  <a:lnTo>
                    <a:pt x="253" y="2169"/>
                  </a:lnTo>
                  <a:lnTo>
                    <a:pt x="256" y="2124"/>
                  </a:lnTo>
                  <a:lnTo>
                    <a:pt x="262" y="2142"/>
                  </a:lnTo>
                  <a:lnTo>
                    <a:pt x="268" y="2144"/>
                  </a:lnTo>
                  <a:lnTo>
                    <a:pt x="274" y="2225"/>
                  </a:lnTo>
                  <a:lnTo>
                    <a:pt x="286" y="2071"/>
                  </a:lnTo>
                  <a:lnTo>
                    <a:pt x="301" y="2262"/>
                  </a:lnTo>
                  <a:lnTo>
                    <a:pt x="304" y="2273"/>
                  </a:lnTo>
                  <a:lnTo>
                    <a:pt x="307" y="2272"/>
                  </a:lnTo>
                  <a:lnTo>
                    <a:pt x="316" y="2152"/>
                  </a:lnTo>
                  <a:lnTo>
                    <a:pt x="325" y="2407"/>
                  </a:lnTo>
                  <a:lnTo>
                    <a:pt x="333" y="2772"/>
                  </a:lnTo>
                  <a:lnTo>
                    <a:pt x="336" y="2759"/>
                  </a:lnTo>
                  <a:lnTo>
                    <a:pt x="348" y="2304"/>
                  </a:lnTo>
                  <a:lnTo>
                    <a:pt x="351" y="2277"/>
                  </a:lnTo>
                  <a:lnTo>
                    <a:pt x="357" y="2304"/>
                  </a:lnTo>
                  <a:lnTo>
                    <a:pt x="369" y="2553"/>
                  </a:lnTo>
                  <a:lnTo>
                    <a:pt x="375" y="2728"/>
                  </a:lnTo>
                  <a:lnTo>
                    <a:pt x="378" y="2738"/>
                  </a:lnTo>
                  <a:lnTo>
                    <a:pt x="387" y="2497"/>
                  </a:lnTo>
                  <a:lnTo>
                    <a:pt x="390" y="2496"/>
                  </a:lnTo>
                  <a:lnTo>
                    <a:pt x="402" y="2341"/>
                  </a:lnTo>
                  <a:lnTo>
                    <a:pt x="405" y="2336"/>
                  </a:lnTo>
                  <a:lnTo>
                    <a:pt x="410" y="2259"/>
                  </a:lnTo>
                  <a:lnTo>
                    <a:pt x="419" y="2447"/>
                  </a:lnTo>
                  <a:lnTo>
                    <a:pt x="428" y="2323"/>
                  </a:lnTo>
                  <a:lnTo>
                    <a:pt x="434" y="2370"/>
                  </a:lnTo>
                  <a:lnTo>
                    <a:pt x="440" y="2320"/>
                  </a:lnTo>
                  <a:lnTo>
                    <a:pt x="449" y="2679"/>
                  </a:lnTo>
                  <a:lnTo>
                    <a:pt x="452" y="2683"/>
                  </a:lnTo>
                  <a:lnTo>
                    <a:pt x="461" y="2577"/>
                  </a:lnTo>
                  <a:lnTo>
                    <a:pt x="470" y="2231"/>
                  </a:lnTo>
                  <a:lnTo>
                    <a:pt x="482" y="2735"/>
                  </a:lnTo>
                  <a:lnTo>
                    <a:pt x="491" y="2624"/>
                  </a:lnTo>
                  <a:lnTo>
                    <a:pt x="496" y="2499"/>
                  </a:lnTo>
                  <a:lnTo>
                    <a:pt x="508" y="2748"/>
                  </a:lnTo>
                  <a:lnTo>
                    <a:pt x="517" y="2606"/>
                  </a:lnTo>
                  <a:lnTo>
                    <a:pt x="523" y="2576"/>
                  </a:lnTo>
                  <a:lnTo>
                    <a:pt x="535" y="2430"/>
                  </a:lnTo>
                  <a:lnTo>
                    <a:pt x="544" y="2122"/>
                  </a:lnTo>
                  <a:lnTo>
                    <a:pt x="562" y="2837"/>
                  </a:lnTo>
                  <a:lnTo>
                    <a:pt x="565" y="2864"/>
                  </a:lnTo>
                  <a:lnTo>
                    <a:pt x="576" y="2634"/>
                  </a:lnTo>
                  <a:lnTo>
                    <a:pt x="594" y="2148"/>
                  </a:lnTo>
                  <a:lnTo>
                    <a:pt x="609" y="2581"/>
                  </a:lnTo>
                  <a:lnTo>
                    <a:pt x="624" y="2394"/>
                  </a:lnTo>
                  <a:lnTo>
                    <a:pt x="627" y="2393"/>
                  </a:lnTo>
                  <a:lnTo>
                    <a:pt x="636" y="2599"/>
                  </a:lnTo>
                  <a:lnTo>
                    <a:pt x="642" y="2545"/>
                  </a:lnTo>
                  <a:lnTo>
                    <a:pt x="648" y="2610"/>
                  </a:lnTo>
                  <a:lnTo>
                    <a:pt x="662" y="2463"/>
                  </a:lnTo>
                  <a:lnTo>
                    <a:pt x="671" y="2282"/>
                  </a:lnTo>
                  <a:lnTo>
                    <a:pt x="677" y="2264"/>
                  </a:lnTo>
                  <a:lnTo>
                    <a:pt x="683" y="2148"/>
                  </a:lnTo>
                  <a:lnTo>
                    <a:pt x="686" y="2147"/>
                  </a:lnTo>
                  <a:lnTo>
                    <a:pt x="695" y="2302"/>
                  </a:lnTo>
                  <a:lnTo>
                    <a:pt x="701" y="2321"/>
                  </a:lnTo>
                  <a:lnTo>
                    <a:pt x="716" y="2579"/>
                  </a:lnTo>
                  <a:lnTo>
                    <a:pt x="719" y="2599"/>
                  </a:lnTo>
                  <a:lnTo>
                    <a:pt x="731" y="2080"/>
                  </a:lnTo>
                  <a:lnTo>
                    <a:pt x="749" y="2640"/>
                  </a:lnTo>
                  <a:lnTo>
                    <a:pt x="760" y="2424"/>
                  </a:lnTo>
                  <a:lnTo>
                    <a:pt x="763" y="2436"/>
                  </a:lnTo>
                  <a:lnTo>
                    <a:pt x="766" y="2381"/>
                  </a:lnTo>
                  <a:lnTo>
                    <a:pt x="769" y="2382"/>
                  </a:lnTo>
                  <a:lnTo>
                    <a:pt x="772" y="2370"/>
                  </a:lnTo>
                  <a:lnTo>
                    <a:pt x="781" y="2560"/>
                  </a:lnTo>
                  <a:lnTo>
                    <a:pt x="799" y="2356"/>
                  </a:lnTo>
                  <a:lnTo>
                    <a:pt x="808" y="2171"/>
                  </a:lnTo>
                  <a:lnTo>
                    <a:pt x="814" y="2203"/>
                  </a:lnTo>
                  <a:lnTo>
                    <a:pt x="823" y="2473"/>
                  </a:lnTo>
                  <a:lnTo>
                    <a:pt x="829" y="2453"/>
                  </a:lnTo>
                  <a:lnTo>
                    <a:pt x="838" y="2240"/>
                  </a:lnTo>
                  <a:lnTo>
                    <a:pt x="849" y="2488"/>
                  </a:lnTo>
                  <a:lnTo>
                    <a:pt x="861" y="2575"/>
                  </a:lnTo>
                  <a:lnTo>
                    <a:pt x="879" y="2170"/>
                  </a:lnTo>
                  <a:lnTo>
                    <a:pt x="882" y="2183"/>
                  </a:lnTo>
                  <a:lnTo>
                    <a:pt x="885" y="2176"/>
                  </a:lnTo>
                  <a:lnTo>
                    <a:pt x="897" y="2338"/>
                  </a:lnTo>
                  <a:lnTo>
                    <a:pt x="906" y="2679"/>
                  </a:lnTo>
                  <a:lnTo>
                    <a:pt x="912" y="2783"/>
                  </a:lnTo>
                  <a:lnTo>
                    <a:pt x="932" y="2301"/>
                  </a:lnTo>
                  <a:lnTo>
                    <a:pt x="941" y="2398"/>
                  </a:lnTo>
                  <a:lnTo>
                    <a:pt x="950" y="2195"/>
                  </a:lnTo>
                  <a:lnTo>
                    <a:pt x="956" y="2239"/>
                  </a:lnTo>
                  <a:lnTo>
                    <a:pt x="968" y="2653"/>
                  </a:lnTo>
                  <a:lnTo>
                    <a:pt x="980" y="2226"/>
                  </a:lnTo>
                  <a:lnTo>
                    <a:pt x="986" y="2186"/>
                  </a:lnTo>
                  <a:lnTo>
                    <a:pt x="995" y="2249"/>
                  </a:lnTo>
                  <a:lnTo>
                    <a:pt x="1007" y="2402"/>
                  </a:lnTo>
                  <a:lnTo>
                    <a:pt x="1013" y="2364"/>
                  </a:lnTo>
                  <a:lnTo>
                    <a:pt x="1016" y="2379"/>
                  </a:lnTo>
                  <a:lnTo>
                    <a:pt x="1027" y="2238"/>
                  </a:lnTo>
                  <a:lnTo>
                    <a:pt x="1030" y="2248"/>
                  </a:lnTo>
                  <a:lnTo>
                    <a:pt x="1036" y="2238"/>
                  </a:lnTo>
                  <a:lnTo>
                    <a:pt x="1051" y="2785"/>
                  </a:lnTo>
                  <a:lnTo>
                    <a:pt x="1054" y="2813"/>
                  </a:lnTo>
                  <a:lnTo>
                    <a:pt x="1075" y="2257"/>
                  </a:lnTo>
                  <a:lnTo>
                    <a:pt x="1081" y="2208"/>
                  </a:lnTo>
                  <a:lnTo>
                    <a:pt x="1093" y="2491"/>
                  </a:lnTo>
                  <a:lnTo>
                    <a:pt x="1096" y="2500"/>
                  </a:lnTo>
                  <a:lnTo>
                    <a:pt x="1105" y="2410"/>
                  </a:lnTo>
                  <a:lnTo>
                    <a:pt x="1111" y="2335"/>
                  </a:lnTo>
                  <a:lnTo>
                    <a:pt x="1119" y="2416"/>
                  </a:lnTo>
                  <a:lnTo>
                    <a:pt x="1125" y="2349"/>
                  </a:lnTo>
                  <a:lnTo>
                    <a:pt x="1131" y="2412"/>
                  </a:lnTo>
                  <a:lnTo>
                    <a:pt x="1143" y="2229"/>
                  </a:lnTo>
                  <a:lnTo>
                    <a:pt x="1152" y="2314"/>
                  </a:lnTo>
                  <a:lnTo>
                    <a:pt x="1161" y="2666"/>
                  </a:lnTo>
                  <a:lnTo>
                    <a:pt x="1176" y="2152"/>
                  </a:lnTo>
                  <a:lnTo>
                    <a:pt x="1179" y="2137"/>
                  </a:lnTo>
                  <a:lnTo>
                    <a:pt x="1191" y="2525"/>
                  </a:lnTo>
                  <a:lnTo>
                    <a:pt x="1194" y="2528"/>
                  </a:lnTo>
                  <a:lnTo>
                    <a:pt x="1197" y="2522"/>
                  </a:lnTo>
                  <a:lnTo>
                    <a:pt x="1206" y="2321"/>
                  </a:lnTo>
                  <a:lnTo>
                    <a:pt x="1209" y="2332"/>
                  </a:lnTo>
                  <a:lnTo>
                    <a:pt x="1212" y="2318"/>
                  </a:lnTo>
                  <a:lnTo>
                    <a:pt x="1220" y="2367"/>
                  </a:lnTo>
                  <a:lnTo>
                    <a:pt x="1229" y="2193"/>
                  </a:lnTo>
                  <a:lnTo>
                    <a:pt x="1238" y="2301"/>
                  </a:lnTo>
                  <a:lnTo>
                    <a:pt x="1244" y="2296"/>
                  </a:lnTo>
                  <a:lnTo>
                    <a:pt x="1253" y="2138"/>
                  </a:lnTo>
                  <a:lnTo>
                    <a:pt x="1262" y="2378"/>
                  </a:lnTo>
                  <a:lnTo>
                    <a:pt x="1265" y="2384"/>
                  </a:lnTo>
                  <a:lnTo>
                    <a:pt x="1274" y="2153"/>
                  </a:lnTo>
                  <a:lnTo>
                    <a:pt x="1283" y="2058"/>
                  </a:lnTo>
                  <a:lnTo>
                    <a:pt x="1295" y="2433"/>
                  </a:lnTo>
                  <a:lnTo>
                    <a:pt x="1298" y="2442"/>
                  </a:lnTo>
                  <a:lnTo>
                    <a:pt x="1301" y="2403"/>
                  </a:lnTo>
                  <a:lnTo>
                    <a:pt x="1304" y="2455"/>
                  </a:lnTo>
                  <a:lnTo>
                    <a:pt x="1310" y="2382"/>
                  </a:lnTo>
                  <a:lnTo>
                    <a:pt x="1318" y="2140"/>
                  </a:lnTo>
                  <a:lnTo>
                    <a:pt x="1336" y="2567"/>
                  </a:lnTo>
                  <a:lnTo>
                    <a:pt x="1339" y="2560"/>
                  </a:lnTo>
                  <a:lnTo>
                    <a:pt x="1354" y="2181"/>
                  </a:lnTo>
                  <a:lnTo>
                    <a:pt x="1360" y="2192"/>
                  </a:lnTo>
                  <a:lnTo>
                    <a:pt x="1375" y="2649"/>
                  </a:lnTo>
                  <a:lnTo>
                    <a:pt x="1378" y="2655"/>
                  </a:lnTo>
                  <a:lnTo>
                    <a:pt x="1384" y="2733"/>
                  </a:lnTo>
                  <a:lnTo>
                    <a:pt x="1390" y="2602"/>
                  </a:lnTo>
                  <a:lnTo>
                    <a:pt x="1399" y="2197"/>
                  </a:lnTo>
                  <a:lnTo>
                    <a:pt x="1414" y="2601"/>
                  </a:lnTo>
                  <a:lnTo>
                    <a:pt x="1419" y="2534"/>
                  </a:lnTo>
                  <a:lnTo>
                    <a:pt x="1428" y="2049"/>
                  </a:lnTo>
                  <a:lnTo>
                    <a:pt x="1440" y="2013"/>
                  </a:lnTo>
                  <a:lnTo>
                    <a:pt x="1446" y="2080"/>
                  </a:lnTo>
                  <a:lnTo>
                    <a:pt x="1458" y="2354"/>
                  </a:lnTo>
                  <a:lnTo>
                    <a:pt x="1464" y="2439"/>
                  </a:lnTo>
                  <a:lnTo>
                    <a:pt x="1482" y="2035"/>
                  </a:lnTo>
                  <a:lnTo>
                    <a:pt x="1494" y="2416"/>
                  </a:lnTo>
                  <a:lnTo>
                    <a:pt x="1500" y="2420"/>
                  </a:lnTo>
                  <a:lnTo>
                    <a:pt x="1509" y="2278"/>
                  </a:lnTo>
                  <a:lnTo>
                    <a:pt x="1515" y="2346"/>
                  </a:lnTo>
                  <a:lnTo>
                    <a:pt x="1535" y="2608"/>
                  </a:lnTo>
                  <a:lnTo>
                    <a:pt x="1538" y="2607"/>
                  </a:lnTo>
                  <a:lnTo>
                    <a:pt x="1553" y="2129"/>
                  </a:lnTo>
                  <a:lnTo>
                    <a:pt x="1556" y="2101"/>
                  </a:lnTo>
                  <a:lnTo>
                    <a:pt x="1571" y="2355"/>
                  </a:lnTo>
                  <a:lnTo>
                    <a:pt x="1574" y="2357"/>
                  </a:lnTo>
                  <a:lnTo>
                    <a:pt x="1580" y="2225"/>
                  </a:lnTo>
                  <a:lnTo>
                    <a:pt x="1586" y="2223"/>
                  </a:lnTo>
                  <a:lnTo>
                    <a:pt x="1589" y="2253"/>
                  </a:lnTo>
                  <a:lnTo>
                    <a:pt x="1592" y="2256"/>
                  </a:lnTo>
                  <a:lnTo>
                    <a:pt x="1604" y="2594"/>
                  </a:lnTo>
                  <a:lnTo>
                    <a:pt x="1607" y="2590"/>
                  </a:lnTo>
                  <a:lnTo>
                    <a:pt x="1610" y="2551"/>
                  </a:lnTo>
                  <a:lnTo>
                    <a:pt x="1613" y="2549"/>
                  </a:lnTo>
                  <a:lnTo>
                    <a:pt x="1628" y="1995"/>
                  </a:lnTo>
                  <a:lnTo>
                    <a:pt x="1639" y="2268"/>
                  </a:lnTo>
                  <a:lnTo>
                    <a:pt x="1648" y="2657"/>
                  </a:lnTo>
                  <a:lnTo>
                    <a:pt x="1657" y="2486"/>
                  </a:lnTo>
                  <a:lnTo>
                    <a:pt x="1663" y="2593"/>
                  </a:lnTo>
                  <a:lnTo>
                    <a:pt x="1666" y="2585"/>
                  </a:lnTo>
                  <a:lnTo>
                    <a:pt x="1672" y="2466"/>
                  </a:lnTo>
                  <a:lnTo>
                    <a:pt x="1684" y="2277"/>
                  </a:lnTo>
                  <a:lnTo>
                    <a:pt x="1687" y="2250"/>
                  </a:lnTo>
                  <a:lnTo>
                    <a:pt x="1702" y="2505"/>
                  </a:lnTo>
                  <a:lnTo>
                    <a:pt x="1708" y="2604"/>
                  </a:lnTo>
                  <a:lnTo>
                    <a:pt x="1711" y="2600"/>
                  </a:lnTo>
                  <a:lnTo>
                    <a:pt x="1723" y="2289"/>
                  </a:lnTo>
                  <a:lnTo>
                    <a:pt x="1735" y="2586"/>
                  </a:lnTo>
                  <a:lnTo>
                    <a:pt x="1749" y="2327"/>
                  </a:lnTo>
                  <a:lnTo>
                    <a:pt x="1755" y="2220"/>
                  </a:lnTo>
                  <a:lnTo>
                    <a:pt x="1758" y="2190"/>
                  </a:lnTo>
                  <a:lnTo>
                    <a:pt x="1761" y="2214"/>
                  </a:lnTo>
                  <a:lnTo>
                    <a:pt x="1764" y="2195"/>
                  </a:lnTo>
                  <a:lnTo>
                    <a:pt x="1770" y="2245"/>
                  </a:lnTo>
                  <a:lnTo>
                    <a:pt x="1782" y="2613"/>
                  </a:lnTo>
                  <a:lnTo>
                    <a:pt x="1785" y="2614"/>
                  </a:lnTo>
                  <a:lnTo>
                    <a:pt x="1797" y="2329"/>
                  </a:lnTo>
                  <a:lnTo>
                    <a:pt x="1800" y="2317"/>
                  </a:lnTo>
                  <a:lnTo>
                    <a:pt x="1809" y="2413"/>
                  </a:lnTo>
                  <a:lnTo>
                    <a:pt x="1815" y="2387"/>
                  </a:lnTo>
                  <a:lnTo>
                    <a:pt x="1824" y="2274"/>
                  </a:lnTo>
                  <a:lnTo>
                    <a:pt x="1833" y="2536"/>
                  </a:lnTo>
                  <a:lnTo>
                    <a:pt x="1848" y="2054"/>
                  </a:lnTo>
                  <a:lnTo>
                    <a:pt x="1851" y="2053"/>
                  </a:lnTo>
                  <a:lnTo>
                    <a:pt x="1862" y="2450"/>
                  </a:lnTo>
                  <a:lnTo>
                    <a:pt x="1880" y="2031"/>
                  </a:lnTo>
                  <a:lnTo>
                    <a:pt x="1898" y="2390"/>
                  </a:lnTo>
                  <a:lnTo>
                    <a:pt x="1907" y="2273"/>
                  </a:lnTo>
                  <a:lnTo>
                    <a:pt x="1913" y="2346"/>
                  </a:lnTo>
                  <a:lnTo>
                    <a:pt x="1922" y="2235"/>
                  </a:lnTo>
                  <a:lnTo>
                    <a:pt x="1934" y="2451"/>
                  </a:lnTo>
                  <a:lnTo>
                    <a:pt x="1943" y="2781"/>
                  </a:lnTo>
                  <a:lnTo>
                    <a:pt x="1958" y="2197"/>
                  </a:lnTo>
                  <a:lnTo>
                    <a:pt x="1975" y="2446"/>
                  </a:lnTo>
                  <a:lnTo>
                    <a:pt x="1981" y="2473"/>
                  </a:lnTo>
                  <a:lnTo>
                    <a:pt x="1990" y="2237"/>
                  </a:lnTo>
                  <a:lnTo>
                    <a:pt x="1999" y="1821"/>
                  </a:lnTo>
                  <a:lnTo>
                    <a:pt x="2002" y="1830"/>
                  </a:lnTo>
                  <a:lnTo>
                    <a:pt x="2017" y="2208"/>
                  </a:lnTo>
                  <a:lnTo>
                    <a:pt x="2023" y="2133"/>
                  </a:lnTo>
                  <a:lnTo>
                    <a:pt x="2029" y="2258"/>
                  </a:lnTo>
                  <a:lnTo>
                    <a:pt x="2035" y="2471"/>
                  </a:lnTo>
                  <a:lnTo>
                    <a:pt x="2041" y="2458"/>
                  </a:lnTo>
                  <a:lnTo>
                    <a:pt x="2056" y="2275"/>
                  </a:lnTo>
                  <a:lnTo>
                    <a:pt x="2062" y="2194"/>
                  </a:lnTo>
                  <a:lnTo>
                    <a:pt x="2071" y="1827"/>
                  </a:lnTo>
                  <a:lnTo>
                    <a:pt x="2074" y="1821"/>
                  </a:lnTo>
                  <a:lnTo>
                    <a:pt x="2089" y="2129"/>
                  </a:lnTo>
                  <a:lnTo>
                    <a:pt x="2092" y="2138"/>
                  </a:lnTo>
                  <a:lnTo>
                    <a:pt x="2097" y="2065"/>
                  </a:lnTo>
                  <a:lnTo>
                    <a:pt x="2106" y="2325"/>
                  </a:lnTo>
                  <a:lnTo>
                    <a:pt x="2118" y="2043"/>
                  </a:lnTo>
                  <a:lnTo>
                    <a:pt x="2124" y="1968"/>
                  </a:lnTo>
                  <a:lnTo>
                    <a:pt x="2130" y="1995"/>
                  </a:lnTo>
                  <a:lnTo>
                    <a:pt x="2145" y="1227"/>
                  </a:lnTo>
                  <a:lnTo>
                    <a:pt x="2151" y="1281"/>
                  </a:lnTo>
                  <a:lnTo>
                    <a:pt x="2160" y="1743"/>
                  </a:lnTo>
                  <a:lnTo>
                    <a:pt x="2166" y="1767"/>
                  </a:lnTo>
                  <a:lnTo>
                    <a:pt x="2184" y="2037"/>
                  </a:lnTo>
                  <a:lnTo>
                    <a:pt x="2193" y="1905"/>
                  </a:lnTo>
                  <a:lnTo>
                    <a:pt x="2196" y="1898"/>
                  </a:lnTo>
                  <a:lnTo>
                    <a:pt x="2199" y="1925"/>
                  </a:lnTo>
                  <a:lnTo>
                    <a:pt x="2205" y="1775"/>
                  </a:lnTo>
                  <a:lnTo>
                    <a:pt x="2217" y="905"/>
                  </a:lnTo>
                  <a:lnTo>
                    <a:pt x="2222" y="843"/>
                  </a:lnTo>
                  <a:lnTo>
                    <a:pt x="2237" y="1449"/>
                  </a:lnTo>
                  <a:lnTo>
                    <a:pt x="2240" y="1453"/>
                  </a:lnTo>
                  <a:lnTo>
                    <a:pt x="2249" y="1757"/>
                  </a:lnTo>
                  <a:lnTo>
                    <a:pt x="2255" y="1711"/>
                  </a:lnTo>
                  <a:lnTo>
                    <a:pt x="2267" y="2111"/>
                  </a:lnTo>
                  <a:lnTo>
                    <a:pt x="2273" y="2159"/>
                  </a:lnTo>
                  <a:lnTo>
                    <a:pt x="2276" y="2147"/>
                  </a:lnTo>
                  <a:lnTo>
                    <a:pt x="2297" y="944"/>
                  </a:lnTo>
                  <a:lnTo>
                    <a:pt x="2300" y="932"/>
                  </a:lnTo>
                  <a:lnTo>
                    <a:pt x="2321" y="2026"/>
                  </a:lnTo>
                  <a:lnTo>
                    <a:pt x="2324" y="2027"/>
                  </a:lnTo>
                  <a:lnTo>
                    <a:pt x="2330" y="1886"/>
                  </a:lnTo>
                  <a:lnTo>
                    <a:pt x="2336" y="1917"/>
                  </a:lnTo>
                  <a:lnTo>
                    <a:pt x="2348" y="2338"/>
                  </a:lnTo>
                  <a:lnTo>
                    <a:pt x="2350" y="2342"/>
                  </a:lnTo>
                  <a:lnTo>
                    <a:pt x="2371" y="1718"/>
                  </a:lnTo>
                  <a:lnTo>
                    <a:pt x="2377" y="1636"/>
                  </a:lnTo>
                  <a:lnTo>
                    <a:pt x="2380" y="1638"/>
                  </a:lnTo>
                  <a:lnTo>
                    <a:pt x="2389" y="1786"/>
                  </a:lnTo>
                  <a:lnTo>
                    <a:pt x="2392" y="1802"/>
                  </a:lnTo>
                  <a:lnTo>
                    <a:pt x="2398" y="1727"/>
                  </a:lnTo>
                  <a:lnTo>
                    <a:pt x="2401" y="1737"/>
                  </a:lnTo>
                  <a:lnTo>
                    <a:pt x="2419" y="2516"/>
                  </a:lnTo>
                  <a:lnTo>
                    <a:pt x="2434" y="2116"/>
                  </a:lnTo>
                  <a:lnTo>
                    <a:pt x="2443" y="1942"/>
                  </a:lnTo>
                  <a:lnTo>
                    <a:pt x="2446" y="1951"/>
                  </a:lnTo>
                  <a:lnTo>
                    <a:pt x="2452" y="1926"/>
                  </a:lnTo>
                  <a:lnTo>
                    <a:pt x="2455" y="1923"/>
                  </a:lnTo>
                  <a:lnTo>
                    <a:pt x="2467" y="2071"/>
                  </a:lnTo>
                  <a:lnTo>
                    <a:pt x="2470" y="2054"/>
                  </a:lnTo>
                  <a:lnTo>
                    <a:pt x="2476" y="2126"/>
                  </a:lnTo>
                  <a:lnTo>
                    <a:pt x="2485" y="2052"/>
                  </a:lnTo>
                  <a:lnTo>
                    <a:pt x="2493" y="2242"/>
                  </a:lnTo>
                  <a:lnTo>
                    <a:pt x="2496" y="2241"/>
                  </a:lnTo>
                  <a:lnTo>
                    <a:pt x="2508" y="1998"/>
                  </a:lnTo>
                  <a:lnTo>
                    <a:pt x="2511" y="1872"/>
                  </a:lnTo>
                  <a:lnTo>
                    <a:pt x="2514" y="1876"/>
                  </a:lnTo>
                  <a:lnTo>
                    <a:pt x="2523" y="2106"/>
                  </a:lnTo>
                  <a:lnTo>
                    <a:pt x="2532" y="2061"/>
                  </a:lnTo>
                  <a:lnTo>
                    <a:pt x="2541" y="2149"/>
                  </a:lnTo>
                  <a:lnTo>
                    <a:pt x="2553" y="2268"/>
                  </a:lnTo>
                  <a:lnTo>
                    <a:pt x="2562" y="2172"/>
                  </a:lnTo>
                  <a:lnTo>
                    <a:pt x="2568" y="2327"/>
                  </a:lnTo>
                  <a:lnTo>
                    <a:pt x="2583" y="2083"/>
                  </a:lnTo>
                  <a:lnTo>
                    <a:pt x="2589" y="1958"/>
                  </a:lnTo>
                  <a:lnTo>
                    <a:pt x="2598" y="2097"/>
                  </a:lnTo>
                  <a:lnTo>
                    <a:pt x="2604" y="2113"/>
                  </a:lnTo>
                  <a:lnTo>
                    <a:pt x="2613" y="2259"/>
                  </a:lnTo>
                  <a:lnTo>
                    <a:pt x="2622" y="2504"/>
                  </a:lnTo>
                  <a:lnTo>
                    <a:pt x="2625" y="2528"/>
                  </a:lnTo>
                  <a:lnTo>
                    <a:pt x="2639" y="2248"/>
                  </a:lnTo>
                  <a:lnTo>
                    <a:pt x="2642" y="2237"/>
                  </a:lnTo>
                  <a:lnTo>
                    <a:pt x="2654" y="2319"/>
                  </a:lnTo>
                  <a:lnTo>
                    <a:pt x="2657" y="2304"/>
                  </a:lnTo>
                  <a:lnTo>
                    <a:pt x="2660" y="2317"/>
                  </a:lnTo>
                  <a:lnTo>
                    <a:pt x="2669" y="2241"/>
                  </a:lnTo>
                  <a:lnTo>
                    <a:pt x="2681" y="2444"/>
                  </a:lnTo>
                  <a:lnTo>
                    <a:pt x="2693" y="2049"/>
                  </a:lnTo>
                  <a:lnTo>
                    <a:pt x="2696" y="2056"/>
                  </a:lnTo>
                  <a:lnTo>
                    <a:pt x="2711" y="2572"/>
                  </a:lnTo>
                  <a:lnTo>
                    <a:pt x="2723" y="2242"/>
                  </a:lnTo>
                  <a:lnTo>
                    <a:pt x="2726" y="2251"/>
                  </a:lnTo>
                  <a:lnTo>
                    <a:pt x="2735" y="2079"/>
                  </a:lnTo>
                  <a:lnTo>
                    <a:pt x="2738" y="2088"/>
                  </a:lnTo>
                  <a:lnTo>
                    <a:pt x="2741" y="2084"/>
                  </a:lnTo>
                  <a:lnTo>
                    <a:pt x="2756" y="2454"/>
                  </a:lnTo>
                  <a:lnTo>
                    <a:pt x="2759" y="2452"/>
                  </a:lnTo>
                  <a:lnTo>
                    <a:pt x="2777" y="2157"/>
                  </a:lnTo>
                  <a:lnTo>
                    <a:pt x="2780" y="2191"/>
                  </a:lnTo>
                  <a:lnTo>
                    <a:pt x="2788" y="2171"/>
                  </a:lnTo>
                  <a:lnTo>
                    <a:pt x="2794" y="2298"/>
                  </a:lnTo>
                  <a:lnTo>
                    <a:pt x="2803" y="2128"/>
                  </a:lnTo>
                  <a:lnTo>
                    <a:pt x="2809" y="2215"/>
                  </a:lnTo>
                  <a:lnTo>
                    <a:pt x="2812" y="2185"/>
                  </a:lnTo>
                  <a:lnTo>
                    <a:pt x="2815" y="2194"/>
                  </a:lnTo>
                  <a:lnTo>
                    <a:pt x="2821" y="2357"/>
                  </a:lnTo>
                  <a:lnTo>
                    <a:pt x="2833" y="2296"/>
                  </a:lnTo>
                  <a:lnTo>
                    <a:pt x="2839" y="2198"/>
                  </a:lnTo>
                  <a:lnTo>
                    <a:pt x="2842" y="2196"/>
                  </a:lnTo>
                  <a:lnTo>
                    <a:pt x="2848" y="2333"/>
                  </a:lnTo>
                  <a:lnTo>
                    <a:pt x="2854" y="2314"/>
                  </a:lnTo>
                  <a:lnTo>
                    <a:pt x="2860" y="2422"/>
                  </a:lnTo>
                  <a:lnTo>
                    <a:pt x="2866" y="2387"/>
                  </a:lnTo>
                  <a:lnTo>
                    <a:pt x="2872" y="2404"/>
                  </a:lnTo>
                  <a:lnTo>
                    <a:pt x="2875" y="2435"/>
                  </a:lnTo>
                  <a:lnTo>
                    <a:pt x="2896" y="2109"/>
                  </a:lnTo>
                  <a:lnTo>
                    <a:pt x="2899" y="2140"/>
                  </a:lnTo>
                  <a:lnTo>
                    <a:pt x="2902" y="2136"/>
                  </a:lnTo>
                  <a:lnTo>
                    <a:pt x="2905" y="2153"/>
                  </a:lnTo>
                  <a:lnTo>
                    <a:pt x="2908" y="2153"/>
                  </a:lnTo>
                  <a:lnTo>
                    <a:pt x="2914" y="2059"/>
                  </a:lnTo>
                  <a:lnTo>
                    <a:pt x="2929" y="2542"/>
                  </a:lnTo>
                  <a:lnTo>
                    <a:pt x="2932" y="2526"/>
                  </a:lnTo>
                  <a:lnTo>
                    <a:pt x="2935" y="2532"/>
                  </a:lnTo>
                  <a:lnTo>
                    <a:pt x="2943" y="2293"/>
                  </a:lnTo>
                  <a:lnTo>
                    <a:pt x="2952" y="2442"/>
                  </a:lnTo>
                  <a:lnTo>
                    <a:pt x="2955" y="2383"/>
                  </a:lnTo>
                  <a:lnTo>
                    <a:pt x="2967" y="2542"/>
                  </a:lnTo>
                  <a:lnTo>
                    <a:pt x="2973" y="2488"/>
                  </a:lnTo>
                  <a:lnTo>
                    <a:pt x="2979" y="2490"/>
                  </a:lnTo>
                  <a:lnTo>
                    <a:pt x="2985" y="2335"/>
                  </a:lnTo>
                  <a:lnTo>
                    <a:pt x="2988" y="2340"/>
                  </a:lnTo>
                  <a:lnTo>
                    <a:pt x="2997" y="2434"/>
                  </a:lnTo>
                  <a:lnTo>
                    <a:pt x="3009" y="2254"/>
                  </a:lnTo>
                  <a:lnTo>
                    <a:pt x="3015" y="2058"/>
                  </a:lnTo>
                  <a:lnTo>
                    <a:pt x="3027" y="2349"/>
                  </a:lnTo>
                  <a:lnTo>
                    <a:pt x="3033" y="2279"/>
                  </a:lnTo>
                  <a:lnTo>
                    <a:pt x="3036" y="2298"/>
                  </a:lnTo>
                  <a:lnTo>
                    <a:pt x="3039" y="2295"/>
                  </a:lnTo>
                  <a:lnTo>
                    <a:pt x="3045" y="2099"/>
                  </a:lnTo>
                  <a:lnTo>
                    <a:pt x="3048" y="2101"/>
                  </a:lnTo>
                  <a:lnTo>
                    <a:pt x="3051" y="2134"/>
                  </a:lnTo>
                  <a:lnTo>
                    <a:pt x="3060" y="1902"/>
                  </a:lnTo>
                  <a:lnTo>
                    <a:pt x="3069" y="2028"/>
                  </a:lnTo>
                  <a:lnTo>
                    <a:pt x="3072" y="1993"/>
                  </a:lnTo>
                  <a:lnTo>
                    <a:pt x="3078" y="2052"/>
                  </a:lnTo>
                  <a:lnTo>
                    <a:pt x="3093" y="2393"/>
                  </a:lnTo>
                  <a:lnTo>
                    <a:pt x="3102" y="2336"/>
                  </a:lnTo>
                  <a:lnTo>
                    <a:pt x="3105" y="2331"/>
                  </a:lnTo>
                  <a:lnTo>
                    <a:pt x="3125" y="1480"/>
                  </a:lnTo>
                  <a:lnTo>
                    <a:pt x="3134" y="1375"/>
                  </a:lnTo>
                  <a:lnTo>
                    <a:pt x="3146" y="1556"/>
                  </a:lnTo>
                  <a:lnTo>
                    <a:pt x="3161" y="2281"/>
                  </a:lnTo>
                  <a:lnTo>
                    <a:pt x="3167" y="2346"/>
                  </a:lnTo>
                  <a:lnTo>
                    <a:pt x="3179" y="1952"/>
                  </a:lnTo>
                  <a:lnTo>
                    <a:pt x="3194" y="924"/>
                  </a:lnTo>
                  <a:lnTo>
                    <a:pt x="3200" y="810"/>
                  </a:lnTo>
                  <a:lnTo>
                    <a:pt x="3218" y="1239"/>
                  </a:lnTo>
                  <a:lnTo>
                    <a:pt x="3233" y="2023"/>
                  </a:lnTo>
                  <a:lnTo>
                    <a:pt x="3245" y="2191"/>
                  </a:lnTo>
                  <a:lnTo>
                    <a:pt x="3251" y="2074"/>
                  </a:lnTo>
                  <a:lnTo>
                    <a:pt x="3269" y="49"/>
                  </a:lnTo>
                  <a:lnTo>
                    <a:pt x="3272" y="0"/>
                  </a:lnTo>
                  <a:lnTo>
                    <a:pt x="3290" y="1221"/>
                  </a:lnTo>
                  <a:lnTo>
                    <a:pt x="3301" y="1562"/>
                  </a:lnTo>
                  <a:lnTo>
                    <a:pt x="3313" y="2312"/>
                  </a:lnTo>
                  <a:lnTo>
                    <a:pt x="3316" y="2377"/>
                  </a:lnTo>
                  <a:lnTo>
                    <a:pt x="3322" y="2229"/>
                  </a:lnTo>
                  <a:lnTo>
                    <a:pt x="3340" y="980"/>
                  </a:lnTo>
                  <a:lnTo>
                    <a:pt x="3346" y="872"/>
                  </a:lnTo>
                  <a:lnTo>
                    <a:pt x="3361" y="1492"/>
                  </a:lnTo>
                  <a:lnTo>
                    <a:pt x="3373" y="2271"/>
                  </a:lnTo>
                  <a:lnTo>
                    <a:pt x="3379" y="2263"/>
                  </a:lnTo>
                  <a:lnTo>
                    <a:pt x="3388" y="2110"/>
                  </a:lnTo>
                  <a:lnTo>
                    <a:pt x="3403" y="2345"/>
                  </a:lnTo>
                  <a:lnTo>
                    <a:pt x="3421" y="1495"/>
                  </a:lnTo>
                  <a:lnTo>
                    <a:pt x="3424" y="1435"/>
                  </a:lnTo>
                  <a:lnTo>
                    <a:pt x="3445" y="2088"/>
                  </a:lnTo>
                  <a:lnTo>
                    <a:pt x="3457" y="2258"/>
                  </a:lnTo>
                  <a:lnTo>
                    <a:pt x="3460" y="2277"/>
                  </a:lnTo>
                  <a:lnTo>
                    <a:pt x="3466" y="2249"/>
                  </a:lnTo>
                  <a:lnTo>
                    <a:pt x="3481" y="1670"/>
                  </a:lnTo>
                  <a:lnTo>
                    <a:pt x="3487" y="1693"/>
                  </a:lnTo>
                  <a:lnTo>
                    <a:pt x="3499" y="1922"/>
                  </a:lnTo>
                  <a:lnTo>
                    <a:pt x="3502" y="1923"/>
                  </a:lnTo>
                  <a:lnTo>
                    <a:pt x="3507" y="1888"/>
                  </a:lnTo>
                  <a:lnTo>
                    <a:pt x="3522" y="2043"/>
                  </a:lnTo>
                  <a:lnTo>
                    <a:pt x="3525" y="2038"/>
                  </a:lnTo>
                  <a:lnTo>
                    <a:pt x="3534" y="1876"/>
                  </a:lnTo>
                  <a:lnTo>
                    <a:pt x="3546" y="2056"/>
                  </a:lnTo>
                  <a:lnTo>
                    <a:pt x="3552" y="2237"/>
                  </a:lnTo>
                  <a:lnTo>
                    <a:pt x="3558" y="2169"/>
                  </a:lnTo>
                  <a:lnTo>
                    <a:pt x="3567" y="2225"/>
                  </a:lnTo>
                  <a:lnTo>
                    <a:pt x="3570" y="2209"/>
                  </a:lnTo>
                  <a:lnTo>
                    <a:pt x="3579" y="2254"/>
                  </a:lnTo>
                  <a:lnTo>
                    <a:pt x="3594" y="2072"/>
                  </a:lnTo>
                  <a:lnTo>
                    <a:pt x="3597" y="2074"/>
                  </a:lnTo>
                  <a:lnTo>
                    <a:pt x="3603" y="1995"/>
                  </a:lnTo>
                  <a:lnTo>
                    <a:pt x="3612" y="2227"/>
                  </a:lnTo>
                  <a:lnTo>
                    <a:pt x="3618" y="2466"/>
                  </a:lnTo>
                  <a:lnTo>
                    <a:pt x="3627" y="2396"/>
                  </a:lnTo>
                  <a:lnTo>
                    <a:pt x="3636" y="2115"/>
                  </a:lnTo>
                  <a:lnTo>
                    <a:pt x="3642" y="2132"/>
                  </a:lnTo>
                  <a:lnTo>
                    <a:pt x="3645" y="2131"/>
                  </a:lnTo>
                  <a:lnTo>
                    <a:pt x="3657" y="1871"/>
                  </a:lnTo>
                  <a:lnTo>
                    <a:pt x="3660" y="1857"/>
                  </a:lnTo>
                  <a:lnTo>
                    <a:pt x="3669" y="2028"/>
                  </a:lnTo>
                  <a:lnTo>
                    <a:pt x="3681" y="2379"/>
                  </a:lnTo>
                  <a:lnTo>
                    <a:pt x="3693" y="2279"/>
                  </a:lnTo>
                  <a:lnTo>
                    <a:pt x="3696" y="2216"/>
                  </a:lnTo>
                  <a:lnTo>
                    <a:pt x="3705" y="2163"/>
                  </a:lnTo>
                  <a:lnTo>
                    <a:pt x="3711" y="2066"/>
                  </a:lnTo>
                  <a:lnTo>
                    <a:pt x="3717" y="2026"/>
                  </a:lnTo>
                  <a:lnTo>
                    <a:pt x="3723" y="2029"/>
                  </a:lnTo>
                  <a:lnTo>
                    <a:pt x="3737" y="1678"/>
                  </a:lnTo>
                  <a:lnTo>
                    <a:pt x="3758" y="2412"/>
                  </a:lnTo>
                  <a:lnTo>
                    <a:pt x="3764" y="2547"/>
                  </a:lnTo>
                  <a:lnTo>
                    <a:pt x="3788" y="2021"/>
                  </a:lnTo>
                  <a:lnTo>
                    <a:pt x="3791" y="2022"/>
                  </a:lnTo>
                  <a:lnTo>
                    <a:pt x="3803" y="2169"/>
                  </a:lnTo>
                  <a:lnTo>
                    <a:pt x="3809" y="2191"/>
                  </a:lnTo>
                  <a:lnTo>
                    <a:pt x="3815" y="2112"/>
                  </a:lnTo>
                  <a:lnTo>
                    <a:pt x="3821" y="2150"/>
                  </a:lnTo>
                  <a:lnTo>
                    <a:pt x="3833" y="2524"/>
                  </a:lnTo>
                  <a:lnTo>
                    <a:pt x="3836" y="2555"/>
                  </a:lnTo>
                  <a:lnTo>
                    <a:pt x="3851" y="2264"/>
                  </a:lnTo>
                  <a:lnTo>
                    <a:pt x="3860" y="2424"/>
                  </a:lnTo>
                  <a:lnTo>
                    <a:pt x="3866" y="2563"/>
                  </a:lnTo>
                  <a:lnTo>
                    <a:pt x="3872" y="2489"/>
                  </a:lnTo>
                  <a:lnTo>
                    <a:pt x="3884" y="2042"/>
                  </a:lnTo>
                  <a:lnTo>
                    <a:pt x="3890" y="2060"/>
                  </a:lnTo>
                  <a:lnTo>
                    <a:pt x="3899" y="2225"/>
                  </a:lnTo>
                  <a:lnTo>
                    <a:pt x="3902" y="2195"/>
                  </a:lnTo>
                  <a:lnTo>
                    <a:pt x="3905" y="2202"/>
                  </a:lnTo>
                  <a:lnTo>
                    <a:pt x="3917" y="2465"/>
                  </a:lnTo>
                  <a:lnTo>
                    <a:pt x="3929" y="2321"/>
                  </a:lnTo>
                  <a:lnTo>
                    <a:pt x="3935" y="2184"/>
                  </a:lnTo>
                  <a:lnTo>
                    <a:pt x="3938" y="2215"/>
                  </a:lnTo>
                  <a:lnTo>
                    <a:pt x="3941" y="2210"/>
                  </a:lnTo>
                  <a:lnTo>
                    <a:pt x="3956" y="1916"/>
                  </a:lnTo>
                  <a:lnTo>
                    <a:pt x="3962" y="1723"/>
                  </a:lnTo>
                  <a:lnTo>
                    <a:pt x="3968" y="1801"/>
                  </a:lnTo>
                  <a:lnTo>
                    <a:pt x="3983" y="2236"/>
                  </a:lnTo>
                  <a:lnTo>
                    <a:pt x="3986" y="2229"/>
                  </a:lnTo>
                  <a:lnTo>
                    <a:pt x="4006" y="1742"/>
                  </a:lnTo>
                  <a:lnTo>
                    <a:pt x="4021" y="2151"/>
                  </a:lnTo>
                  <a:lnTo>
                    <a:pt x="4024" y="2161"/>
                  </a:lnTo>
                  <a:lnTo>
                    <a:pt x="4027" y="2157"/>
                  </a:lnTo>
                  <a:lnTo>
                    <a:pt x="4039" y="1846"/>
                  </a:lnTo>
                  <a:lnTo>
                    <a:pt x="4045" y="1919"/>
                  </a:lnTo>
                  <a:lnTo>
                    <a:pt x="4066" y="2535"/>
                  </a:lnTo>
                  <a:lnTo>
                    <a:pt x="4081" y="2247"/>
                  </a:lnTo>
                  <a:lnTo>
                    <a:pt x="4087" y="1993"/>
                  </a:lnTo>
                  <a:lnTo>
                    <a:pt x="4090" y="1981"/>
                  </a:lnTo>
                  <a:lnTo>
                    <a:pt x="4096" y="2071"/>
                  </a:lnTo>
                  <a:lnTo>
                    <a:pt x="4099" y="2091"/>
                  </a:lnTo>
                  <a:lnTo>
                    <a:pt x="4102" y="2060"/>
                  </a:lnTo>
                  <a:lnTo>
                    <a:pt x="4111" y="2304"/>
                  </a:lnTo>
                  <a:lnTo>
                    <a:pt x="4114" y="2270"/>
                  </a:lnTo>
                  <a:lnTo>
                    <a:pt x="4129" y="2583"/>
                  </a:lnTo>
                  <a:lnTo>
                    <a:pt x="4144" y="2126"/>
                  </a:lnTo>
                  <a:lnTo>
                    <a:pt x="4153" y="2255"/>
                  </a:lnTo>
                  <a:lnTo>
                    <a:pt x="4159" y="2221"/>
                  </a:lnTo>
                  <a:lnTo>
                    <a:pt x="4165" y="2149"/>
                  </a:lnTo>
                  <a:lnTo>
                    <a:pt x="4174" y="2185"/>
                  </a:lnTo>
                  <a:lnTo>
                    <a:pt x="4177" y="2217"/>
                  </a:lnTo>
                  <a:lnTo>
                    <a:pt x="4189" y="2059"/>
                  </a:lnTo>
                  <a:lnTo>
                    <a:pt x="4192" y="2053"/>
                  </a:lnTo>
                  <a:lnTo>
                    <a:pt x="4204" y="2229"/>
                  </a:lnTo>
                  <a:lnTo>
                    <a:pt x="4210" y="2200"/>
                  </a:lnTo>
                  <a:lnTo>
                    <a:pt x="4216" y="2290"/>
                  </a:lnTo>
                  <a:lnTo>
                    <a:pt x="4219" y="2290"/>
                  </a:lnTo>
                  <a:lnTo>
                    <a:pt x="4225" y="2231"/>
                  </a:lnTo>
                  <a:lnTo>
                    <a:pt x="4234" y="2263"/>
                  </a:lnTo>
                  <a:lnTo>
                    <a:pt x="4246" y="2597"/>
                  </a:lnTo>
                  <a:lnTo>
                    <a:pt x="4264" y="2025"/>
                  </a:lnTo>
                  <a:lnTo>
                    <a:pt x="4273" y="2307"/>
                  </a:lnTo>
                  <a:lnTo>
                    <a:pt x="4279" y="2238"/>
                  </a:lnTo>
                  <a:lnTo>
                    <a:pt x="4285" y="2398"/>
                  </a:lnTo>
                  <a:lnTo>
                    <a:pt x="4291" y="2391"/>
                  </a:lnTo>
                  <a:lnTo>
                    <a:pt x="4294" y="2338"/>
                  </a:lnTo>
                  <a:lnTo>
                    <a:pt x="4297" y="2363"/>
                  </a:lnTo>
                  <a:lnTo>
                    <a:pt x="4303" y="2289"/>
                  </a:lnTo>
                  <a:lnTo>
                    <a:pt x="4305" y="2155"/>
                  </a:lnTo>
                  <a:lnTo>
                    <a:pt x="4308" y="2142"/>
                  </a:lnTo>
                  <a:lnTo>
                    <a:pt x="4320" y="2523"/>
                  </a:lnTo>
                  <a:lnTo>
                    <a:pt x="4323" y="2538"/>
                  </a:lnTo>
                  <a:lnTo>
                    <a:pt x="4326" y="2537"/>
                  </a:lnTo>
                  <a:lnTo>
                    <a:pt x="4338" y="2098"/>
                  </a:lnTo>
                  <a:lnTo>
                    <a:pt x="4344" y="2107"/>
                  </a:lnTo>
                  <a:lnTo>
                    <a:pt x="4356" y="2324"/>
                  </a:lnTo>
                  <a:lnTo>
                    <a:pt x="4359" y="2323"/>
                  </a:lnTo>
                  <a:lnTo>
                    <a:pt x="4371" y="2753"/>
                  </a:lnTo>
                  <a:lnTo>
                    <a:pt x="4389" y="2328"/>
                  </a:lnTo>
                  <a:lnTo>
                    <a:pt x="4392" y="2329"/>
                  </a:lnTo>
                  <a:lnTo>
                    <a:pt x="4401" y="2481"/>
                  </a:lnTo>
                  <a:lnTo>
                    <a:pt x="4410" y="2287"/>
                  </a:lnTo>
                  <a:lnTo>
                    <a:pt x="4416" y="2371"/>
                  </a:lnTo>
                  <a:lnTo>
                    <a:pt x="4422" y="2343"/>
                  </a:lnTo>
                  <a:lnTo>
                    <a:pt x="4431" y="2389"/>
                  </a:lnTo>
                  <a:lnTo>
                    <a:pt x="4437" y="2354"/>
                  </a:lnTo>
                  <a:lnTo>
                    <a:pt x="4443" y="2467"/>
                  </a:lnTo>
                  <a:lnTo>
                    <a:pt x="4452" y="2195"/>
                  </a:lnTo>
                  <a:lnTo>
                    <a:pt x="4461" y="2178"/>
                  </a:lnTo>
                  <a:lnTo>
                    <a:pt x="4464" y="2170"/>
                  </a:lnTo>
                  <a:lnTo>
                    <a:pt x="4473" y="2299"/>
                  </a:lnTo>
                  <a:lnTo>
                    <a:pt x="4482" y="1984"/>
                  </a:lnTo>
                  <a:lnTo>
                    <a:pt x="4485" y="1977"/>
                  </a:lnTo>
                  <a:lnTo>
                    <a:pt x="4497" y="2398"/>
                  </a:lnTo>
                  <a:lnTo>
                    <a:pt x="4500" y="2509"/>
                  </a:lnTo>
                  <a:lnTo>
                    <a:pt x="4503" y="2512"/>
                  </a:lnTo>
                  <a:lnTo>
                    <a:pt x="4515" y="2160"/>
                  </a:lnTo>
                  <a:lnTo>
                    <a:pt x="4527" y="2364"/>
                  </a:lnTo>
                  <a:lnTo>
                    <a:pt x="4533" y="2340"/>
                  </a:lnTo>
                  <a:lnTo>
                    <a:pt x="4536" y="2346"/>
                  </a:lnTo>
                  <a:lnTo>
                    <a:pt x="4539" y="2318"/>
                  </a:lnTo>
                  <a:lnTo>
                    <a:pt x="4548" y="2457"/>
                  </a:lnTo>
                  <a:lnTo>
                    <a:pt x="4557" y="2344"/>
                  </a:lnTo>
                  <a:lnTo>
                    <a:pt x="4563" y="2233"/>
                  </a:lnTo>
                  <a:lnTo>
                    <a:pt x="4575" y="2610"/>
                  </a:lnTo>
                  <a:lnTo>
                    <a:pt x="4578" y="2626"/>
                  </a:lnTo>
                  <a:lnTo>
                    <a:pt x="4584" y="2419"/>
                  </a:lnTo>
                  <a:lnTo>
                    <a:pt x="4587" y="2405"/>
                  </a:lnTo>
                  <a:lnTo>
                    <a:pt x="4593" y="2468"/>
                  </a:lnTo>
                  <a:lnTo>
                    <a:pt x="4602" y="2789"/>
                  </a:lnTo>
                  <a:lnTo>
                    <a:pt x="4605" y="2792"/>
                  </a:lnTo>
                  <a:lnTo>
                    <a:pt x="4611" y="2695"/>
                  </a:lnTo>
                  <a:lnTo>
                    <a:pt x="4614" y="2698"/>
                  </a:lnTo>
                  <a:lnTo>
                    <a:pt x="4617" y="2750"/>
                  </a:lnTo>
                  <a:lnTo>
                    <a:pt x="4623" y="2644"/>
                  </a:lnTo>
                  <a:lnTo>
                    <a:pt x="4641" y="2054"/>
                  </a:lnTo>
                  <a:lnTo>
                    <a:pt x="4644" y="2066"/>
                  </a:lnTo>
                  <a:lnTo>
                    <a:pt x="4647" y="2054"/>
                  </a:lnTo>
                  <a:lnTo>
                    <a:pt x="4662" y="2429"/>
                  </a:lnTo>
                  <a:lnTo>
                    <a:pt x="4671" y="2367"/>
                  </a:lnTo>
                  <a:lnTo>
                    <a:pt x="4677" y="2288"/>
                  </a:lnTo>
                  <a:lnTo>
                    <a:pt x="4689" y="2446"/>
                  </a:lnTo>
                  <a:lnTo>
                    <a:pt x="4698" y="2360"/>
                  </a:lnTo>
                  <a:lnTo>
                    <a:pt x="4701" y="2384"/>
                  </a:lnTo>
                  <a:lnTo>
                    <a:pt x="4716" y="2208"/>
                  </a:lnTo>
                  <a:lnTo>
                    <a:pt x="4728" y="1847"/>
                  </a:lnTo>
                  <a:lnTo>
                    <a:pt x="4751" y="2430"/>
                  </a:lnTo>
                  <a:lnTo>
                    <a:pt x="4760" y="2408"/>
                  </a:lnTo>
                  <a:lnTo>
                    <a:pt x="4766" y="2429"/>
                  </a:lnTo>
                  <a:lnTo>
                    <a:pt x="4769" y="2426"/>
                  </a:lnTo>
                  <a:lnTo>
                    <a:pt x="4790" y="2025"/>
                  </a:lnTo>
                  <a:lnTo>
                    <a:pt x="4793" y="2019"/>
                  </a:lnTo>
                  <a:lnTo>
                    <a:pt x="4802" y="2125"/>
                  </a:lnTo>
                  <a:lnTo>
                    <a:pt x="4820" y="2612"/>
                  </a:lnTo>
                  <a:lnTo>
                    <a:pt x="4832" y="2177"/>
                  </a:lnTo>
                  <a:lnTo>
                    <a:pt x="4841" y="2010"/>
                  </a:lnTo>
                  <a:lnTo>
                    <a:pt x="4850" y="2134"/>
                  </a:lnTo>
                  <a:lnTo>
                    <a:pt x="4865" y="1966"/>
                  </a:lnTo>
                  <a:lnTo>
                    <a:pt x="4877" y="1672"/>
                  </a:lnTo>
                  <a:lnTo>
                    <a:pt x="4901" y="2277"/>
                  </a:lnTo>
                  <a:lnTo>
                    <a:pt x="4913" y="2435"/>
                  </a:lnTo>
                  <a:lnTo>
                    <a:pt x="4916" y="2432"/>
                  </a:lnTo>
                  <a:lnTo>
                    <a:pt x="4937" y="1743"/>
                  </a:lnTo>
                  <a:lnTo>
                    <a:pt x="4940" y="1717"/>
                  </a:lnTo>
                  <a:lnTo>
                    <a:pt x="4943" y="1750"/>
                  </a:lnTo>
                  <a:lnTo>
                    <a:pt x="4946" y="1730"/>
                  </a:lnTo>
                  <a:lnTo>
                    <a:pt x="4961" y="2455"/>
                  </a:lnTo>
                  <a:lnTo>
                    <a:pt x="4967" y="2499"/>
                  </a:lnTo>
                  <a:lnTo>
                    <a:pt x="4970" y="2496"/>
                  </a:lnTo>
                  <a:lnTo>
                    <a:pt x="4976" y="2319"/>
                  </a:lnTo>
                  <a:lnTo>
                    <a:pt x="4979" y="2312"/>
                  </a:lnTo>
                  <a:lnTo>
                    <a:pt x="4985" y="2383"/>
                  </a:lnTo>
                  <a:lnTo>
                    <a:pt x="4997" y="1985"/>
                  </a:lnTo>
                  <a:lnTo>
                    <a:pt x="5009" y="1907"/>
                  </a:lnTo>
                  <a:lnTo>
                    <a:pt x="5018" y="2011"/>
                  </a:lnTo>
                  <a:lnTo>
                    <a:pt x="5024" y="1955"/>
                  </a:lnTo>
                  <a:lnTo>
                    <a:pt x="5036" y="2443"/>
                  </a:lnTo>
                  <a:lnTo>
                    <a:pt x="5042" y="2393"/>
                  </a:lnTo>
                  <a:lnTo>
                    <a:pt x="5045" y="2390"/>
                  </a:lnTo>
                  <a:lnTo>
                    <a:pt x="5054" y="2160"/>
                  </a:lnTo>
                  <a:lnTo>
                    <a:pt x="5063" y="2530"/>
                  </a:lnTo>
                  <a:lnTo>
                    <a:pt x="5066" y="2538"/>
                  </a:lnTo>
                  <a:lnTo>
                    <a:pt x="5075" y="2435"/>
                  </a:lnTo>
                  <a:lnTo>
                    <a:pt x="5084" y="1924"/>
                  </a:lnTo>
                  <a:lnTo>
                    <a:pt x="5105" y="2400"/>
                  </a:lnTo>
                  <a:lnTo>
                    <a:pt x="5114" y="2123"/>
                  </a:lnTo>
                  <a:lnTo>
                    <a:pt x="5117" y="2184"/>
                  </a:lnTo>
                  <a:lnTo>
                    <a:pt x="5123" y="2144"/>
                  </a:lnTo>
                  <a:lnTo>
                    <a:pt x="5126" y="2084"/>
                  </a:lnTo>
                  <a:lnTo>
                    <a:pt x="5135" y="2299"/>
                  </a:lnTo>
                  <a:lnTo>
                    <a:pt x="5141" y="2220"/>
                  </a:lnTo>
                  <a:lnTo>
                    <a:pt x="5144" y="2223"/>
                  </a:lnTo>
                  <a:lnTo>
                    <a:pt x="5153" y="2163"/>
                  </a:lnTo>
                  <a:lnTo>
                    <a:pt x="5156" y="2151"/>
                  </a:lnTo>
                  <a:lnTo>
                    <a:pt x="5159" y="2163"/>
                  </a:lnTo>
                  <a:lnTo>
                    <a:pt x="5165" y="2122"/>
                  </a:lnTo>
                  <a:lnTo>
                    <a:pt x="5174" y="2320"/>
                  </a:lnTo>
                  <a:lnTo>
                    <a:pt x="5183" y="2672"/>
                  </a:lnTo>
                  <a:lnTo>
                    <a:pt x="5189" y="2662"/>
                  </a:lnTo>
                  <a:lnTo>
                    <a:pt x="5201" y="2397"/>
                  </a:lnTo>
                  <a:lnTo>
                    <a:pt x="5204" y="2400"/>
                  </a:lnTo>
                  <a:lnTo>
                    <a:pt x="5228" y="1995"/>
                  </a:lnTo>
                  <a:lnTo>
                    <a:pt x="5237" y="2094"/>
                  </a:lnTo>
                  <a:lnTo>
                    <a:pt x="5240" y="2092"/>
                  </a:lnTo>
                  <a:lnTo>
                    <a:pt x="5255" y="2360"/>
                  </a:lnTo>
                  <a:lnTo>
                    <a:pt x="5264" y="2630"/>
                  </a:lnTo>
                  <a:lnTo>
                    <a:pt x="5273" y="2534"/>
                  </a:lnTo>
                  <a:lnTo>
                    <a:pt x="5288" y="1993"/>
                  </a:lnTo>
                  <a:lnTo>
                    <a:pt x="5303" y="2329"/>
                  </a:lnTo>
                  <a:lnTo>
                    <a:pt x="5309" y="2276"/>
                  </a:lnTo>
                  <a:lnTo>
                    <a:pt x="5318" y="2087"/>
                  </a:lnTo>
                  <a:lnTo>
                    <a:pt x="5321" y="2114"/>
                  </a:lnTo>
                  <a:lnTo>
                    <a:pt x="5327" y="2031"/>
                  </a:lnTo>
                  <a:lnTo>
                    <a:pt x="5336" y="2204"/>
                  </a:lnTo>
                  <a:lnTo>
                    <a:pt x="5342" y="2169"/>
                  </a:lnTo>
                  <a:lnTo>
                    <a:pt x="5348" y="2232"/>
                  </a:lnTo>
                  <a:lnTo>
                    <a:pt x="5354" y="2121"/>
                  </a:lnTo>
                  <a:lnTo>
                    <a:pt x="5357" y="2142"/>
                  </a:lnTo>
                  <a:lnTo>
                    <a:pt x="5360" y="2144"/>
                  </a:lnTo>
                  <a:lnTo>
                    <a:pt x="5369" y="2292"/>
                  </a:lnTo>
                  <a:lnTo>
                    <a:pt x="5378" y="2225"/>
                  </a:lnTo>
                  <a:lnTo>
                    <a:pt x="5387" y="2359"/>
                  </a:lnTo>
                  <a:lnTo>
                    <a:pt x="5390" y="2339"/>
                  </a:lnTo>
                  <a:lnTo>
                    <a:pt x="5396" y="2352"/>
                  </a:lnTo>
                  <a:lnTo>
                    <a:pt x="5405" y="2023"/>
                  </a:lnTo>
                  <a:lnTo>
                    <a:pt x="5411" y="2093"/>
                  </a:lnTo>
                  <a:lnTo>
                    <a:pt x="5420" y="2040"/>
                  </a:lnTo>
                  <a:lnTo>
                    <a:pt x="5429" y="2098"/>
                  </a:lnTo>
                  <a:lnTo>
                    <a:pt x="5441" y="2466"/>
                  </a:lnTo>
                  <a:lnTo>
                    <a:pt x="5453" y="2279"/>
                  </a:lnTo>
                  <a:lnTo>
                    <a:pt x="5459" y="2246"/>
                  </a:lnTo>
                  <a:lnTo>
                    <a:pt x="5465" y="2298"/>
                  </a:lnTo>
                  <a:lnTo>
                    <a:pt x="5468" y="2300"/>
                  </a:lnTo>
                </a:path>
              </a:pathLst>
            </a:custGeom>
            <a:noFill/>
            <a:ln w="0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13712" name="Group 48"/>
            <p:cNvGrpSpPr>
              <a:grpSpLocks/>
            </p:cNvGrpSpPr>
            <p:nvPr/>
          </p:nvGrpSpPr>
          <p:grpSpPr bwMode="auto">
            <a:xfrm>
              <a:off x="3004" y="1407"/>
              <a:ext cx="480" cy="123"/>
              <a:chOff x="3022" y="1942"/>
              <a:chExt cx="480" cy="123"/>
            </a:xfrm>
          </p:grpSpPr>
          <p:sp>
            <p:nvSpPr>
              <p:cNvPr id="113713" name="Freeform 49"/>
              <p:cNvSpPr>
                <a:spLocks/>
              </p:cNvSpPr>
              <p:nvPr/>
            </p:nvSpPr>
            <p:spPr bwMode="auto">
              <a:xfrm>
                <a:off x="3037" y="1942"/>
                <a:ext cx="28" cy="55"/>
              </a:xfrm>
              <a:custGeom>
                <a:avLst/>
                <a:gdLst>
                  <a:gd name="T0" fmla="*/ 2 w 31"/>
                  <a:gd name="T1" fmla="*/ 14 h 60"/>
                  <a:gd name="T2" fmla="*/ 2 w 31"/>
                  <a:gd name="T3" fmla="*/ 11 h 60"/>
                  <a:gd name="T4" fmla="*/ 4 w 31"/>
                  <a:gd name="T5" fmla="*/ 5 h 60"/>
                  <a:gd name="T6" fmla="*/ 11 w 31"/>
                  <a:gd name="T7" fmla="*/ 0 h 60"/>
                  <a:gd name="T8" fmla="*/ 24 w 31"/>
                  <a:gd name="T9" fmla="*/ 3 h 60"/>
                  <a:gd name="T10" fmla="*/ 28 w 31"/>
                  <a:gd name="T11" fmla="*/ 11 h 60"/>
                  <a:gd name="T12" fmla="*/ 22 w 31"/>
                  <a:gd name="T13" fmla="*/ 31 h 60"/>
                  <a:gd name="T14" fmla="*/ 0 w 31"/>
                  <a:gd name="T15" fmla="*/ 60 h 60"/>
                  <a:gd name="T16" fmla="*/ 31 w 31"/>
                  <a:gd name="T1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60">
                    <a:moveTo>
                      <a:pt x="2" y="14"/>
                    </a:moveTo>
                    <a:lnTo>
                      <a:pt x="2" y="11"/>
                    </a:lnTo>
                    <a:lnTo>
                      <a:pt x="4" y="5"/>
                    </a:lnTo>
                    <a:lnTo>
                      <a:pt x="11" y="0"/>
                    </a:lnTo>
                    <a:lnTo>
                      <a:pt x="24" y="3"/>
                    </a:lnTo>
                    <a:lnTo>
                      <a:pt x="28" y="11"/>
                    </a:lnTo>
                    <a:lnTo>
                      <a:pt x="22" y="31"/>
                    </a:lnTo>
                    <a:lnTo>
                      <a:pt x="0" y="60"/>
                    </a:lnTo>
                    <a:lnTo>
                      <a:pt x="31" y="60"/>
                    </a:lnTo>
                  </a:path>
                </a:pathLst>
              </a:custGeom>
              <a:noFill/>
              <a:ln w="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714" name="Line 50"/>
              <p:cNvSpPr>
                <a:spLocks noChangeShapeType="1"/>
              </p:cNvSpPr>
              <p:nvPr/>
            </p:nvSpPr>
            <p:spPr bwMode="auto">
              <a:xfrm flipH="1">
                <a:off x="3105" y="1942"/>
                <a:ext cx="21" cy="55"/>
              </a:xfrm>
              <a:prstGeom prst="line">
                <a:avLst/>
              </a:prstGeom>
              <a:noFill/>
              <a:ln w="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715" name="Line 51"/>
              <p:cNvSpPr>
                <a:spLocks noChangeShapeType="1"/>
              </p:cNvSpPr>
              <p:nvPr/>
            </p:nvSpPr>
            <p:spPr bwMode="auto">
              <a:xfrm>
                <a:off x="3097" y="1942"/>
                <a:ext cx="29" cy="1"/>
              </a:xfrm>
              <a:prstGeom prst="line">
                <a:avLst/>
              </a:prstGeom>
              <a:noFill/>
              <a:ln w="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716" name="Freeform 52"/>
              <p:cNvSpPr>
                <a:spLocks/>
              </p:cNvSpPr>
              <p:nvPr/>
            </p:nvSpPr>
            <p:spPr bwMode="auto">
              <a:xfrm>
                <a:off x="3157" y="1942"/>
                <a:ext cx="27" cy="55"/>
              </a:xfrm>
              <a:custGeom>
                <a:avLst/>
                <a:gdLst>
                  <a:gd name="T0" fmla="*/ 29 w 29"/>
                  <a:gd name="T1" fmla="*/ 20 h 60"/>
                  <a:gd name="T2" fmla="*/ 22 w 29"/>
                  <a:gd name="T3" fmla="*/ 34 h 60"/>
                  <a:gd name="T4" fmla="*/ 16 w 29"/>
                  <a:gd name="T5" fmla="*/ 37 h 60"/>
                  <a:gd name="T6" fmla="*/ 13 w 29"/>
                  <a:gd name="T7" fmla="*/ 37 h 60"/>
                  <a:gd name="T8" fmla="*/ 7 w 29"/>
                  <a:gd name="T9" fmla="*/ 34 h 60"/>
                  <a:gd name="T10" fmla="*/ 0 w 29"/>
                  <a:gd name="T11" fmla="*/ 17 h 60"/>
                  <a:gd name="T12" fmla="*/ 7 w 29"/>
                  <a:gd name="T13" fmla="*/ 3 h 60"/>
                  <a:gd name="T14" fmla="*/ 16 w 29"/>
                  <a:gd name="T15" fmla="*/ 0 h 60"/>
                  <a:gd name="T16" fmla="*/ 22 w 29"/>
                  <a:gd name="T17" fmla="*/ 3 h 60"/>
                  <a:gd name="T18" fmla="*/ 27 w 29"/>
                  <a:gd name="T19" fmla="*/ 8 h 60"/>
                  <a:gd name="T20" fmla="*/ 29 w 29"/>
                  <a:gd name="T21" fmla="*/ 20 h 60"/>
                  <a:gd name="T22" fmla="*/ 27 w 29"/>
                  <a:gd name="T23" fmla="*/ 48 h 60"/>
                  <a:gd name="T24" fmla="*/ 22 w 29"/>
                  <a:gd name="T25" fmla="*/ 57 h 60"/>
                  <a:gd name="T26" fmla="*/ 16 w 29"/>
                  <a:gd name="T27" fmla="*/ 60 h 60"/>
                  <a:gd name="T28" fmla="*/ 5 w 29"/>
                  <a:gd name="T29" fmla="*/ 57 h 60"/>
                  <a:gd name="T30" fmla="*/ 2 w 29"/>
                  <a:gd name="T31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9" h="60">
                    <a:moveTo>
                      <a:pt x="29" y="20"/>
                    </a:moveTo>
                    <a:lnTo>
                      <a:pt x="22" y="34"/>
                    </a:lnTo>
                    <a:lnTo>
                      <a:pt x="16" y="37"/>
                    </a:lnTo>
                    <a:lnTo>
                      <a:pt x="13" y="37"/>
                    </a:lnTo>
                    <a:lnTo>
                      <a:pt x="7" y="34"/>
                    </a:lnTo>
                    <a:lnTo>
                      <a:pt x="0" y="17"/>
                    </a:lnTo>
                    <a:lnTo>
                      <a:pt x="7" y="3"/>
                    </a:lnTo>
                    <a:lnTo>
                      <a:pt x="16" y="0"/>
                    </a:lnTo>
                    <a:lnTo>
                      <a:pt x="22" y="3"/>
                    </a:lnTo>
                    <a:lnTo>
                      <a:pt x="27" y="8"/>
                    </a:lnTo>
                    <a:lnTo>
                      <a:pt x="29" y="20"/>
                    </a:lnTo>
                    <a:lnTo>
                      <a:pt x="27" y="48"/>
                    </a:lnTo>
                    <a:lnTo>
                      <a:pt x="22" y="57"/>
                    </a:lnTo>
                    <a:lnTo>
                      <a:pt x="16" y="60"/>
                    </a:lnTo>
                    <a:lnTo>
                      <a:pt x="5" y="57"/>
                    </a:lnTo>
                    <a:lnTo>
                      <a:pt x="2" y="51"/>
                    </a:lnTo>
                  </a:path>
                </a:pathLst>
              </a:custGeom>
              <a:noFill/>
              <a:ln w="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717" name="Line 53"/>
              <p:cNvSpPr>
                <a:spLocks noChangeShapeType="1"/>
              </p:cNvSpPr>
              <p:nvPr/>
            </p:nvSpPr>
            <p:spPr bwMode="auto">
              <a:xfrm flipH="1">
                <a:off x="3226" y="1942"/>
                <a:ext cx="20" cy="55"/>
              </a:xfrm>
              <a:prstGeom prst="line">
                <a:avLst/>
              </a:prstGeom>
              <a:noFill/>
              <a:ln w="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718" name="Line 54"/>
              <p:cNvSpPr>
                <a:spLocks noChangeShapeType="1"/>
              </p:cNvSpPr>
              <p:nvPr/>
            </p:nvSpPr>
            <p:spPr bwMode="auto">
              <a:xfrm>
                <a:off x="3218" y="1942"/>
                <a:ext cx="28" cy="1"/>
              </a:xfrm>
              <a:prstGeom prst="line">
                <a:avLst/>
              </a:prstGeom>
              <a:noFill/>
              <a:ln w="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719" name="Freeform 55"/>
              <p:cNvSpPr>
                <a:spLocks/>
              </p:cNvSpPr>
              <p:nvPr/>
            </p:nvSpPr>
            <p:spPr bwMode="auto">
              <a:xfrm>
                <a:off x="3291" y="1983"/>
                <a:ext cx="2" cy="5"/>
              </a:xfrm>
              <a:custGeom>
                <a:avLst/>
                <a:gdLst>
                  <a:gd name="T0" fmla="*/ 2 w 2"/>
                  <a:gd name="T1" fmla="*/ 0 h 6"/>
                  <a:gd name="T2" fmla="*/ 0 w 2"/>
                  <a:gd name="T3" fmla="*/ 3 h 6"/>
                  <a:gd name="T4" fmla="*/ 2 w 2"/>
                  <a:gd name="T5" fmla="*/ 6 h 6"/>
                  <a:gd name="T6" fmla="*/ 2 w 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lnTo>
                      <a:pt x="0" y="3"/>
                    </a:lnTo>
                    <a:lnTo>
                      <a:pt x="2" y="6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720" name="Freeform 56"/>
              <p:cNvSpPr>
                <a:spLocks/>
              </p:cNvSpPr>
              <p:nvPr/>
            </p:nvSpPr>
            <p:spPr bwMode="auto">
              <a:xfrm>
                <a:off x="3345" y="1942"/>
                <a:ext cx="10" cy="55"/>
              </a:xfrm>
              <a:custGeom>
                <a:avLst/>
                <a:gdLst>
                  <a:gd name="T0" fmla="*/ 0 w 11"/>
                  <a:gd name="T1" fmla="*/ 11 h 60"/>
                  <a:gd name="T2" fmla="*/ 5 w 11"/>
                  <a:gd name="T3" fmla="*/ 8 h 60"/>
                  <a:gd name="T4" fmla="*/ 11 w 11"/>
                  <a:gd name="T5" fmla="*/ 0 h 60"/>
                  <a:gd name="T6" fmla="*/ 11 w 11"/>
                  <a:gd name="T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60">
                    <a:moveTo>
                      <a:pt x="0" y="11"/>
                    </a:moveTo>
                    <a:lnTo>
                      <a:pt x="5" y="8"/>
                    </a:lnTo>
                    <a:lnTo>
                      <a:pt x="11" y="0"/>
                    </a:lnTo>
                    <a:lnTo>
                      <a:pt x="11" y="60"/>
                    </a:lnTo>
                  </a:path>
                </a:pathLst>
              </a:custGeom>
              <a:noFill/>
              <a:ln w="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721" name="Freeform 57"/>
              <p:cNvSpPr>
                <a:spLocks/>
              </p:cNvSpPr>
              <p:nvPr/>
            </p:nvSpPr>
            <p:spPr bwMode="auto">
              <a:xfrm>
                <a:off x="3399" y="1942"/>
                <a:ext cx="29" cy="55"/>
              </a:xfrm>
              <a:custGeom>
                <a:avLst/>
                <a:gdLst>
                  <a:gd name="T0" fmla="*/ 2 w 31"/>
                  <a:gd name="T1" fmla="*/ 14 h 60"/>
                  <a:gd name="T2" fmla="*/ 2 w 31"/>
                  <a:gd name="T3" fmla="*/ 11 h 60"/>
                  <a:gd name="T4" fmla="*/ 4 w 31"/>
                  <a:gd name="T5" fmla="*/ 5 h 60"/>
                  <a:gd name="T6" fmla="*/ 11 w 31"/>
                  <a:gd name="T7" fmla="*/ 0 h 60"/>
                  <a:gd name="T8" fmla="*/ 24 w 31"/>
                  <a:gd name="T9" fmla="*/ 3 h 60"/>
                  <a:gd name="T10" fmla="*/ 28 w 31"/>
                  <a:gd name="T11" fmla="*/ 11 h 60"/>
                  <a:gd name="T12" fmla="*/ 22 w 31"/>
                  <a:gd name="T13" fmla="*/ 31 h 60"/>
                  <a:gd name="T14" fmla="*/ 0 w 31"/>
                  <a:gd name="T15" fmla="*/ 60 h 60"/>
                  <a:gd name="T16" fmla="*/ 31 w 31"/>
                  <a:gd name="T17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60">
                    <a:moveTo>
                      <a:pt x="2" y="14"/>
                    </a:moveTo>
                    <a:lnTo>
                      <a:pt x="2" y="11"/>
                    </a:lnTo>
                    <a:lnTo>
                      <a:pt x="4" y="5"/>
                    </a:lnTo>
                    <a:lnTo>
                      <a:pt x="11" y="0"/>
                    </a:lnTo>
                    <a:lnTo>
                      <a:pt x="24" y="3"/>
                    </a:lnTo>
                    <a:lnTo>
                      <a:pt x="28" y="11"/>
                    </a:lnTo>
                    <a:lnTo>
                      <a:pt x="22" y="31"/>
                    </a:lnTo>
                    <a:lnTo>
                      <a:pt x="0" y="60"/>
                    </a:lnTo>
                    <a:lnTo>
                      <a:pt x="31" y="60"/>
                    </a:lnTo>
                  </a:path>
                </a:pathLst>
              </a:custGeom>
              <a:noFill/>
              <a:ln w="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722" name="Freeform 58"/>
              <p:cNvSpPr>
                <a:spLocks/>
              </p:cNvSpPr>
              <p:nvPr/>
            </p:nvSpPr>
            <p:spPr bwMode="auto">
              <a:xfrm>
                <a:off x="3460" y="1942"/>
                <a:ext cx="30" cy="36"/>
              </a:xfrm>
              <a:custGeom>
                <a:avLst/>
                <a:gdLst>
                  <a:gd name="T0" fmla="*/ 22 w 33"/>
                  <a:gd name="T1" fmla="*/ 0 h 40"/>
                  <a:gd name="T2" fmla="*/ 0 w 33"/>
                  <a:gd name="T3" fmla="*/ 40 h 40"/>
                  <a:gd name="T4" fmla="*/ 33 w 33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40">
                    <a:moveTo>
                      <a:pt x="22" y="0"/>
                    </a:moveTo>
                    <a:lnTo>
                      <a:pt x="0" y="40"/>
                    </a:lnTo>
                    <a:lnTo>
                      <a:pt x="33" y="40"/>
                    </a:lnTo>
                  </a:path>
                </a:pathLst>
              </a:custGeom>
              <a:noFill/>
              <a:ln w="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723" name="Line 59"/>
              <p:cNvSpPr>
                <a:spLocks noChangeShapeType="1"/>
              </p:cNvSpPr>
              <p:nvPr/>
            </p:nvSpPr>
            <p:spPr bwMode="auto">
              <a:xfrm>
                <a:off x="3480" y="1942"/>
                <a:ext cx="1" cy="55"/>
              </a:xfrm>
              <a:prstGeom prst="line">
                <a:avLst/>
              </a:prstGeom>
              <a:noFill/>
              <a:ln w="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3724" name="Freeform 60"/>
              <p:cNvSpPr>
                <a:spLocks/>
              </p:cNvSpPr>
              <p:nvPr/>
            </p:nvSpPr>
            <p:spPr bwMode="auto">
              <a:xfrm>
                <a:off x="3022" y="2014"/>
                <a:ext cx="480" cy="51"/>
              </a:xfrm>
              <a:custGeom>
                <a:avLst/>
                <a:gdLst>
                  <a:gd name="T0" fmla="*/ 476 w 525"/>
                  <a:gd name="T1" fmla="*/ 56 h 56"/>
                  <a:gd name="T2" fmla="*/ 476 w 525"/>
                  <a:gd name="T3" fmla="*/ 0 h 56"/>
                  <a:gd name="T4" fmla="*/ 0 w 525"/>
                  <a:gd name="T5" fmla="*/ 0 h 56"/>
                  <a:gd name="T6" fmla="*/ 525 w 525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5" h="56">
                    <a:moveTo>
                      <a:pt x="476" y="56"/>
                    </a:moveTo>
                    <a:lnTo>
                      <a:pt x="476" y="0"/>
                    </a:lnTo>
                    <a:lnTo>
                      <a:pt x="0" y="0"/>
                    </a:lnTo>
                    <a:lnTo>
                      <a:pt x="525" y="0"/>
                    </a:lnTo>
                  </a:path>
                </a:pathLst>
              </a:custGeom>
              <a:noFill/>
              <a:ln w="0">
                <a:solidFill>
                  <a:schemeClr val="accent2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113725" name="Text Box 61"/>
          <p:cNvSpPr txBox="1">
            <a:spLocks noChangeArrowheads="1"/>
          </p:cNvSpPr>
          <p:nvPr/>
        </p:nvSpPr>
        <p:spPr bwMode="auto">
          <a:xfrm>
            <a:off x="1485900" y="269875"/>
            <a:ext cx="6138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Detail spekter digestů proteinu </a:t>
            </a:r>
            <a:r>
              <a:rPr lang="cs-CZ" altLang="cs-CZ" sz="2000" b="1">
                <a:solidFill>
                  <a:srgbClr val="FF0000"/>
                </a:solidFill>
              </a:rPr>
              <a:t>před</a:t>
            </a:r>
            <a:r>
              <a:rPr lang="cs-CZ" altLang="cs-CZ" sz="2000" b="1"/>
              <a:t> a </a:t>
            </a:r>
            <a:r>
              <a:rPr lang="cs-CZ" altLang="cs-CZ" sz="2000" b="1">
                <a:solidFill>
                  <a:schemeClr val="accent2"/>
                </a:solidFill>
              </a:rPr>
              <a:t>po</a:t>
            </a:r>
            <a:r>
              <a:rPr lang="cs-CZ" altLang="cs-CZ" sz="2000" b="1"/>
              <a:t> deglykosylaci</a:t>
            </a:r>
            <a:endParaRPr lang="en-US" altLang="cs-CZ" sz="2000"/>
          </a:p>
        </p:txBody>
      </p:sp>
      <p:sp>
        <p:nvSpPr>
          <p:cNvPr id="113727" name="Text Box 63"/>
          <p:cNvSpPr txBox="1">
            <a:spLocks noChangeArrowheads="1"/>
          </p:cNvSpPr>
          <p:nvPr/>
        </p:nvSpPr>
        <p:spPr bwMode="auto">
          <a:xfrm>
            <a:off x="3924300" y="5780088"/>
            <a:ext cx="43672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i="1"/>
              <a:t>číselné hodnoty </a:t>
            </a:r>
            <a:r>
              <a:rPr lang="en-US" altLang="cs-CZ" sz="1200" i="1"/>
              <a:t> ve spektru </a:t>
            </a:r>
            <a:r>
              <a:rPr lang="cs-CZ" altLang="cs-CZ" sz="1200" i="1"/>
              <a:t>odpovídají </a:t>
            </a:r>
            <a:r>
              <a:rPr lang="en-US" altLang="cs-CZ" sz="1200" i="1"/>
              <a:t>[M+H]</a:t>
            </a:r>
            <a:r>
              <a:rPr lang="en-US" altLang="cs-CZ" sz="1200" i="1" baseline="30000"/>
              <a:t>+ </a:t>
            </a:r>
            <a:r>
              <a:rPr lang="en-US" altLang="cs-CZ" sz="1200" i="1"/>
              <a:t>jed</a:t>
            </a:r>
            <a:r>
              <a:rPr lang="cs-CZ" altLang="cs-CZ" sz="1200" i="1"/>
              <a:t>n</a:t>
            </a:r>
            <a:r>
              <a:rPr lang="en-US" altLang="cs-CZ" sz="1200" i="1"/>
              <a:t>otliv</a:t>
            </a:r>
            <a:r>
              <a:rPr lang="cs-CZ" altLang="cs-CZ" sz="1200" i="1"/>
              <a:t>ý</a:t>
            </a:r>
            <a:r>
              <a:rPr lang="en-US" altLang="cs-CZ" sz="1200" i="1"/>
              <a:t>ch </a:t>
            </a:r>
            <a:r>
              <a:rPr lang="cs-CZ" altLang="cs-CZ" sz="1200" i="1"/>
              <a:t>peptidů</a:t>
            </a:r>
          </a:p>
        </p:txBody>
      </p:sp>
      <p:sp>
        <p:nvSpPr>
          <p:cNvPr id="113729" name="Rectangle 65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3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755650" y="1341438"/>
            <a:ext cx="7634288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/>
              <a:t>tryptický peptid - 279</a:t>
            </a:r>
            <a:r>
              <a:rPr lang="en-US" altLang="cs-CZ" sz="2000" b="1"/>
              <a:t>6</a:t>
            </a:r>
            <a:r>
              <a:rPr lang="cs-CZ" altLang="cs-CZ" sz="2000" b="1"/>
              <a:t> Da</a:t>
            </a:r>
            <a:r>
              <a:rPr lang="cs-CZ" altLang="cs-CZ" sz="2000"/>
              <a:t>         …PHIF</a:t>
            </a:r>
            <a:r>
              <a:rPr lang="cs-CZ" altLang="cs-CZ" sz="2000" b="1" u="sng">
                <a:solidFill>
                  <a:srgbClr val="CC0000"/>
                </a:solidFill>
              </a:rPr>
              <a:t>D</a:t>
            </a:r>
            <a:r>
              <a:rPr lang="cs-CZ" altLang="cs-CZ" sz="2000" u="sng"/>
              <a:t>YS</a:t>
            </a:r>
            <a:r>
              <a:rPr lang="cs-CZ" altLang="cs-CZ" sz="2000"/>
              <a:t>GS… , </a:t>
            </a:r>
          </a:p>
          <a:p>
            <a:r>
              <a:rPr lang="cs-CZ" altLang="cs-CZ" sz="2000"/>
              <a:t>		            kde D vzniká z N po deglykosylaci PNGasou A</a:t>
            </a:r>
          </a:p>
          <a:p>
            <a:endParaRPr lang="cs-CZ" altLang="cs-CZ" sz="2000"/>
          </a:p>
          <a:p>
            <a:r>
              <a:rPr lang="cs-CZ" altLang="cs-CZ" sz="2000"/>
              <a:t>původní sekvence je tedy 	           …PHIF</a:t>
            </a:r>
            <a:r>
              <a:rPr lang="cs-CZ" altLang="cs-CZ" sz="2000" b="1" u="sng">
                <a:solidFill>
                  <a:srgbClr val="CC0000"/>
                </a:solidFill>
              </a:rPr>
              <a:t>N</a:t>
            </a:r>
            <a:r>
              <a:rPr lang="cs-CZ" altLang="cs-CZ" sz="2000" u="sng"/>
              <a:t>YS</a:t>
            </a:r>
            <a:r>
              <a:rPr lang="cs-CZ" altLang="cs-CZ" sz="2000"/>
              <a:t>GS… </a:t>
            </a:r>
            <a:endParaRPr lang="en-US" altLang="cs-CZ" sz="2000"/>
          </a:p>
          <a:p>
            <a:r>
              <a:rPr lang="en-US" altLang="cs-CZ" sz="2000"/>
              <a:t>		</a:t>
            </a:r>
            <a:r>
              <a:rPr lang="cs-CZ" altLang="cs-CZ" sz="2000"/>
              <a:t>          (hmotnost </a:t>
            </a:r>
            <a:r>
              <a:rPr lang="en-US" altLang="cs-CZ" sz="2000"/>
              <a:t>nemodifikovan</a:t>
            </a:r>
            <a:r>
              <a:rPr lang="cs-CZ" altLang="cs-CZ" sz="2000"/>
              <a:t>ého peptidu - 279</a:t>
            </a:r>
            <a:r>
              <a:rPr lang="en-US" altLang="cs-CZ" sz="2000"/>
              <a:t>5</a:t>
            </a:r>
            <a:r>
              <a:rPr lang="cs-CZ" altLang="cs-CZ" sz="2000"/>
              <a:t> Da)</a:t>
            </a:r>
          </a:p>
          <a:p>
            <a:endParaRPr lang="cs-CZ" altLang="cs-CZ" sz="2000"/>
          </a:p>
          <a:p>
            <a:r>
              <a:rPr lang="cs-CZ" altLang="cs-CZ" sz="2000" i="1"/>
              <a:t>Peptid potvrzen také LCMS/MS analýzou (v glykosylovaném vzorku diges</a:t>
            </a:r>
            <a:r>
              <a:rPr lang="en-US" altLang="cs-CZ" sz="2000" i="1"/>
              <a:t>t</a:t>
            </a:r>
            <a:r>
              <a:rPr lang="cs-CZ" altLang="cs-CZ" sz="2000" i="1"/>
              <a:t>u nebyl nalezen)</a:t>
            </a:r>
          </a:p>
          <a:p>
            <a:endParaRPr lang="cs-CZ" altLang="cs-CZ" sz="2000" i="1"/>
          </a:p>
          <a:p>
            <a:endParaRPr lang="cs-CZ" altLang="cs-CZ" sz="2000"/>
          </a:p>
          <a:p>
            <a:r>
              <a:rPr lang="cs-CZ" altLang="cs-CZ" sz="2000" b="1"/>
              <a:t>Hmotnost glykanu 1170 Da odpovídá </a:t>
            </a:r>
          </a:p>
          <a:p>
            <a:r>
              <a:rPr lang="cs-CZ" altLang="cs-CZ" sz="2000" b="1">
                <a:solidFill>
                  <a:srgbClr val="FF0000"/>
                </a:solidFill>
              </a:rPr>
              <a:t>xylose+fucose+3*mannose+2*N-acetylglukosamin</a:t>
            </a:r>
          </a:p>
          <a:p>
            <a:r>
              <a:rPr lang="cs-CZ" altLang="cs-CZ" sz="2000" b="1">
                <a:solidFill>
                  <a:srgbClr val="FF0000"/>
                </a:solidFill>
              </a:rPr>
              <a:t>				</a:t>
            </a:r>
            <a:r>
              <a:rPr lang="cs-CZ" altLang="cs-CZ" sz="1400" b="1" i="1"/>
              <a:t> </a:t>
            </a:r>
            <a:r>
              <a:rPr lang="cs-CZ" altLang="cs-CZ" sz="1400" i="1"/>
              <a:t>(U. Sonnewald et al., Planta 179 (1989) 171-180)</a:t>
            </a:r>
            <a:endParaRPr lang="cs-CZ" altLang="cs-CZ" sz="1400" b="1" i="1">
              <a:solidFill>
                <a:srgbClr val="FF0000"/>
              </a:solidFill>
            </a:endParaRPr>
          </a:p>
          <a:p>
            <a:endParaRPr lang="cs-CZ" altLang="cs-CZ" sz="2000" i="1"/>
          </a:p>
          <a:p>
            <a:r>
              <a:rPr lang="cs-CZ" altLang="cs-CZ" sz="2000" i="1"/>
              <a:t>Nebyl dále potvrzen MSMS technikami</a:t>
            </a: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3541713" y="655638"/>
            <a:ext cx="2038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Shrnutí výsledků</a:t>
            </a:r>
            <a:endParaRPr lang="en-US" altLang="cs-CZ" sz="2000"/>
          </a:p>
        </p:txBody>
      </p:sp>
      <p:sp>
        <p:nvSpPr>
          <p:cNvPr id="114694" name="Rectangle 6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1484313"/>
            <a:ext cx="4398962" cy="4176712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484313"/>
            <a:ext cx="4429125" cy="4176712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20" name="TextovéPole 9"/>
          <p:cNvSpPr txBox="1">
            <a:spLocks noChangeArrowheads="1"/>
          </p:cNvSpPr>
          <p:nvPr/>
        </p:nvSpPr>
        <p:spPr bwMode="auto">
          <a:xfrm>
            <a:off x="817563" y="1112838"/>
            <a:ext cx="2881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>
                <a:solidFill>
                  <a:srgbClr val="000099"/>
                </a:solidFill>
                <a:latin typeface="Calibri" pitchFamily="34" charset="0"/>
              </a:rPr>
              <a:t>bez inhibitoru deacetyláz</a:t>
            </a:r>
          </a:p>
        </p:txBody>
      </p:sp>
      <p:sp>
        <p:nvSpPr>
          <p:cNvPr id="115722" name="TextovéPole 16"/>
          <p:cNvSpPr txBox="1">
            <a:spLocks noChangeArrowheads="1"/>
          </p:cNvSpPr>
          <p:nvPr/>
        </p:nvSpPr>
        <p:spPr bwMode="auto">
          <a:xfrm>
            <a:off x="2914650" y="5110163"/>
            <a:ext cx="649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  <a:latin typeface="Calibri" pitchFamily="34" charset="0"/>
              </a:rPr>
              <a:t>H4</a:t>
            </a:r>
          </a:p>
        </p:txBody>
      </p:sp>
      <p:cxnSp>
        <p:nvCxnSpPr>
          <p:cNvPr id="22" name="Přímá spojovací čára 21"/>
          <p:cNvCxnSpPr/>
          <p:nvPr/>
        </p:nvCxnSpPr>
        <p:spPr>
          <a:xfrm>
            <a:off x="7740650" y="4725988"/>
            <a:ext cx="1008063" cy="57467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/>
          <p:nvPr/>
        </p:nvCxnSpPr>
        <p:spPr>
          <a:xfrm>
            <a:off x="3203575" y="4725988"/>
            <a:ext cx="1008063" cy="57467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25" name="TextovéPole 23"/>
          <p:cNvSpPr txBox="1">
            <a:spLocks noChangeArrowheads="1"/>
          </p:cNvSpPr>
          <p:nvPr/>
        </p:nvSpPr>
        <p:spPr bwMode="auto">
          <a:xfrm>
            <a:off x="7308850" y="4652963"/>
            <a:ext cx="14398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1200">
                <a:latin typeface="Arial" pitchFamily="34" charset="0"/>
                <a:cs typeface="Arial" pitchFamily="34" charset="0"/>
              </a:rPr>
              <a:t>     e</a:t>
            </a:r>
          </a:p>
          <a:p>
            <a:pPr>
              <a:lnSpc>
                <a:spcPct val="80000"/>
              </a:lnSpc>
            </a:pPr>
            <a:r>
              <a:rPr lang="cs-CZ" altLang="cs-CZ" sz="1200">
                <a:latin typeface="Arial" pitchFamily="34" charset="0"/>
                <a:cs typeface="Arial" pitchFamily="34" charset="0"/>
              </a:rPr>
              <a:t>          d</a:t>
            </a:r>
          </a:p>
          <a:p>
            <a:pPr>
              <a:lnSpc>
                <a:spcPct val="80000"/>
              </a:lnSpc>
            </a:pPr>
            <a:r>
              <a:rPr lang="cs-CZ" altLang="cs-CZ" sz="1200">
                <a:latin typeface="Arial" pitchFamily="34" charset="0"/>
                <a:cs typeface="Arial" pitchFamily="34" charset="0"/>
              </a:rPr>
              <a:t>                c</a:t>
            </a:r>
          </a:p>
          <a:p>
            <a:pPr>
              <a:lnSpc>
                <a:spcPct val="50000"/>
              </a:lnSpc>
            </a:pPr>
            <a:r>
              <a:rPr lang="cs-CZ" altLang="cs-CZ" sz="1200">
                <a:latin typeface="Arial" pitchFamily="34" charset="0"/>
                <a:cs typeface="Arial" pitchFamily="34" charset="0"/>
              </a:rPr>
              <a:t>                      b</a:t>
            </a:r>
          </a:p>
          <a:p>
            <a:pPr>
              <a:lnSpc>
                <a:spcPct val="50000"/>
              </a:lnSpc>
            </a:pPr>
            <a:r>
              <a:rPr lang="cs-CZ" altLang="cs-CZ" sz="1200">
                <a:latin typeface="Arial" pitchFamily="34" charset="0"/>
                <a:cs typeface="Arial" pitchFamily="34" charset="0"/>
              </a:rPr>
              <a:t>                          a</a:t>
            </a:r>
          </a:p>
        </p:txBody>
      </p:sp>
      <p:sp>
        <p:nvSpPr>
          <p:cNvPr id="115726" name="TextovéPole 24"/>
          <p:cNvSpPr txBox="1">
            <a:spLocks noChangeArrowheads="1"/>
          </p:cNvSpPr>
          <p:nvPr/>
        </p:nvSpPr>
        <p:spPr bwMode="auto">
          <a:xfrm>
            <a:off x="2843213" y="4732338"/>
            <a:ext cx="14414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1200">
                <a:latin typeface="Arial" pitchFamily="34" charset="0"/>
                <a:cs typeface="Arial" pitchFamily="34" charset="0"/>
              </a:rPr>
              <a:t>     e</a:t>
            </a:r>
          </a:p>
          <a:p>
            <a:pPr>
              <a:lnSpc>
                <a:spcPct val="80000"/>
              </a:lnSpc>
            </a:pPr>
            <a:r>
              <a:rPr lang="cs-CZ" altLang="cs-CZ" sz="1200">
                <a:latin typeface="Arial" pitchFamily="34" charset="0"/>
                <a:cs typeface="Arial" pitchFamily="34" charset="0"/>
              </a:rPr>
              <a:t>          d</a:t>
            </a:r>
          </a:p>
          <a:p>
            <a:pPr>
              <a:lnSpc>
                <a:spcPct val="80000"/>
              </a:lnSpc>
            </a:pPr>
            <a:r>
              <a:rPr lang="cs-CZ" altLang="cs-CZ" sz="1200">
                <a:latin typeface="Arial" pitchFamily="34" charset="0"/>
                <a:cs typeface="Arial" pitchFamily="34" charset="0"/>
              </a:rPr>
              <a:t>                c</a:t>
            </a:r>
          </a:p>
          <a:p>
            <a:pPr>
              <a:lnSpc>
                <a:spcPct val="50000"/>
              </a:lnSpc>
            </a:pPr>
            <a:r>
              <a:rPr lang="cs-CZ" altLang="cs-CZ" sz="1200">
                <a:latin typeface="Arial" pitchFamily="34" charset="0"/>
                <a:cs typeface="Arial" pitchFamily="34" charset="0"/>
              </a:rPr>
              <a:t>                      b</a:t>
            </a:r>
          </a:p>
          <a:p>
            <a:pPr>
              <a:lnSpc>
                <a:spcPct val="50000"/>
              </a:lnSpc>
            </a:pPr>
            <a:r>
              <a:rPr lang="cs-CZ" altLang="cs-CZ" sz="1200">
                <a:latin typeface="Arial" pitchFamily="34" charset="0"/>
                <a:cs typeface="Arial" pitchFamily="34" charset="0"/>
              </a:rPr>
              <a:t>                          a</a:t>
            </a:r>
          </a:p>
        </p:txBody>
      </p:sp>
      <p:cxnSp>
        <p:nvCxnSpPr>
          <p:cNvPr id="30" name="Přímá spojovací čára 29"/>
          <p:cNvCxnSpPr/>
          <p:nvPr/>
        </p:nvCxnSpPr>
        <p:spPr>
          <a:xfrm>
            <a:off x="2882900" y="4621213"/>
            <a:ext cx="1081088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čára 31"/>
          <p:cNvCxnSpPr/>
          <p:nvPr/>
        </p:nvCxnSpPr>
        <p:spPr>
          <a:xfrm>
            <a:off x="7353300" y="4621213"/>
            <a:ext cx="1081088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29" name="TextovéPole 32"/>
          <p:cNvSpPr txBox="1">
            <a:spLocks noChangeArrowheads="1"/>
          </p:cNvSpPr>
          <p:nvPr/>
        </p:nvSpPr>
        <p:spPr bwMode="auto">
          <a:xfrm>
            <a:off x="3635375" y="3789363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  <a:latin typeface="Calibri" pitchFamily="34" charset="0"/>
              </a:rPr>
              <a:t>H2B</a:t>
            </a:r>
          </a:p>
        </p:txBody>
      </p:sp>
      <p:cxnSp>
        <p:nvCxnSpPr>
          <p:cNvPr id="35" name="Přímá spojovací čára 34"/>
          <p:cNvCxnSpPr/>
          <p:nvPr/>
        </p:nvCxnSpPr>
        <p:spPr>
          <a:xfrm>
            <a:off x="1304925" y="4338638"/>
            <a:ext cx="6477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31" name="TextovéPole 37"/>
          <p:cNvSpPr txBox="1">
            <a:spLocks noChangeArrowheads="1"/>
          </p:cNvSpPr>
          <p:nvPr/>
        </p:nvSpPr>
        <p:spPr bwMode="auto">
          <a:xfrm>
            <a:off x="1258888" y="4292600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  <a:latin typeface="Calibri" pitchFamily="34" charset="0"/>
              </a:rPr>
              <a:t>H3</a:t>
            </a:r>
          </a:p>
        </p:txBody>
      </p:sp>
      <p:cxnSp>
        <p:nvCxnSpPr>
          <p:cNvPr id="39" name="Přímá spojovací čára 38"/>
          <p:cNvCxnSpPr/>
          <p:nvPr/>
        </p:nvCxnSpPr>
        <p:spPr>
          <a:xfrm>
            <a:off x="5842000" y="4194175"/>
            <a:ext cx="6477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33" name="TextovéPole 39"/>
          <p:cNvSpPr txBox="1">
            <a:spLocks noChangeArrowheads="1"/>
          </p:cNvSpPr>
          <p:nvPr/>
        </p:nvSpPr>
        <p:spPr bwMode="auto">
          <a:xfrm>
            <a:off x="5795963" y="4149725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  <a:latin typeface="Calibri" pitchFamily="34" charset="0"/>
              </a:rPr>
              <a:t>H3</a:t>
            </a:r>
          </a:p>
        </p:txBody>
      </p:sp>
      <p:cxnSp>
        <p:nvCxnSpPr>
          <p:cNvPr id="41" name="Přímá spojovací čára 40"/>
          <p:cNvCxnSpPr/>
          <p:nvPr/>
        </p:nvCxnSpPr>
        <p:spPr>
          <a:xfrm>
            <a:off x="585788" y="4741863"/>
            <a:ext cx="6477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35" name="TextovéPole 41"/>
          <p:cNvSpPr txBox="1">
            <a:spLocks noChangeArrowheads="1"/>
          </p:cNvSpPr>
          <p:nvPr/>
        </p:nvSpPr>
        <p:spPr bwMode="auto">
          <a:xfrm>
            <a:off x="539750" y="4695825"/>
            <a:ext cx="792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  <a:latin typeface="Calibri" pitchFamily="34" charset="0"/>
              </a:rPr>
              <a:t>H2A</a:t>
            </a:r>
          </a:p>
        </p:txBody>
      </p:sp>
      <p:cxnSp>
        <p:nvCxnSpPr>
          <p:cNvPr id="43" name="Přímá spojovací čára 42"/>
          <p:cNvCxnSpPr/>
          <p:nvPr/>
        </p:nvCxnSpPr>
        <p:spPr>
          <a:xfrm>
            <a:off x="5194300" y="4554538"/>
            <a:ext cx="6477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37" name="TextovéPole 43"/>
          <p:cNvSpPr txBox="1">
            <a:spLocks noChangeArrowheads="1"/>
          </p:cNvSpPr>
          <p:nvPr/>
        </p:nvSpPr>
        <p:spPr bwMode="auto">
          <a:xfrm>
            <a:off x="5148263" y="4508500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  <a:latin typeface="Calibri" pitchFamily="34" charset="0"/>
              </a:rPr>
              <a:t>H2A</a:t>
            </a:r>
          </a:p>
        </p:txBody>
      </p:sp>
      <p:cxnSp>
        <p:nvCxnSpPr>
          <p:cNvPr id="51" name="Přímá spojovací čára 50"/>
          <p:cNvCxnSpPr/>
          <p:nvPr/>
        </p:nvCxnSpPr>
        <p:spPr>
          <a:xfrm rot="16200000" flipH="1">
            <a:off x="2510632" y="2951956"/>
            <a:ext cx="431800" cy="28733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39" name="TextovéPole 51"/>
          <p:cNvSpPr txBox="1">
            <a:spLocks noChangeArrowheads="1"/>
          </p:cNvSpPr>
          <p:nvPr/>
        </p:nvSpPr>
        <p:spPr bwMode="auto">
          <a:xfrm>
            <a:off x="2700338" y="2824163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  <a:latin typeface="Calibri" pitchFamily="34" charset="0"/>
              </a:rPr>
              <a:t>H1</a:t>
            </a:r>
          </a:p>
        </p:txBody>
      </p:sp>
      <p:cxnSp>
        <p:nvCxnSpPr>
          <p:cNvPr id="53" name="Přímá spojovací čára 52"/>
          <p:cNvCxnSpPr/>
          <p:nvPr/>
        </p:nvCxnSpPr>
        <p:spPr>
          <a:xfrm rot="16200000" flipH="1">
            <a:off x="6974682" y="3213894"/>
            <a:ext cx="431800" cy="287337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41" name="TextovéPole 53"/>
          <p:cNvSpPr txBox="1">
            <a:spLocks noChangeArrowheads="1"/>
          </p:cNvSpPr>
          <p:nvPr/>
        </p:nvSpPr>
        <p:spPr bwMode="auto">
          <a:xfrm>
            <a:off x="7164388" y="3084513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  <a:latin typeface="Calibri" pitchFamily="34" charset="0"/>
              </a:rPr>
              <a:t>H1</a:t>
            </a:r>
          </a:p>
        </p:txBody>
      </p:sp>
      <p:sp>
        <p:nvSpPr>
          <p:cNvPr id="115743" name="Text Box 31"/>
          <p:cNvSpPr txBox="1">
            <a:spLocks noChangeArrowheads="1"/>
          </p:cNvSpPr>
          <p:nvPr/>
        </p:nvSpPr>
        <p:spPr bwMode="auto">
          <a:xfrm>
            <a:off x="1198563" y="439738"/>
            <a:ext cx="6326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2D gelová elektroforéza (AUT-AU) histonových extraktů</a:t>
            </a:r>
            <a:endParaRPr lang="en-US" altLang="cs-CZ" sz="2000"/>
          </a:p>
        </p:txBody>
      </p:sp>
      <p:sp>
        <p:nvSpPr>
          <p:cNvPr id="115744" name="TextovéPole 9"/>
          <p:cNvSpPr txBox="1">
            <a:spLocks noChangeArrowheads="1"/>
          </p:cNvSpPr>
          <p:nvPr/>
        </p:nvSpPr>
        <p:spPr bwMode="auto">
          <a:xfrm>
            <a:off x="5508625" y="1117600"/>
            <a:ext cx="2881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>
                <a:solidFill>
                  <a:srgbClr val="FF0000"/>
                </a:solidFill>
                <a:latin typeface="Calibri" pitchFamily="34" charset="0"/>
              </a:rPr>
              <a:t>s inhibitorem deacetyláz</a:t>
            </a:r>
          </a:p>
        </p:txBody>
      </p:sp>
      <p:sp>
        <p:nvSpPr>
          <p:cNvPr id="115745" name="Rectangle 33"/>
          <p:cNvSpPr>
            <a:spLocks noChangeArrowheads="1"/>
          </p:cNvSpPr>
          <p:nvPr/>
        </p:nvSpPr>
        <p:spPr bwMode="auto">
          <a:xfrm>
            <a:off x="2700338" y="4630738"/>
            <a:ext cx="1800225" cy="863600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5746" name="Rectangle 34"/>
          <p:cNvSpPr>
            <a:spLocks noChangeArrowheads="1"/>
          </p:cNvSpPr>
          <p:nvPr/>
        </p:nvSpPr>
        <p:spPr bwMode="auto">
          <a:xfrm>
            <a:off x="7235825" y="4606925"/>
            <a:ext cx="1800225" cy="863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15747" name="TextovéPole 39"/>
          <p:cNvSpPr txBox="1">
            <a:spLocks noChangeArrowheads="1"/>
          </p:cNvSpPr>
          <p:nvPr/>
        </p:nvSpPr>
        <p:spPr bwMode="auto">
          <a:xfrm>
            <a:off x="7399338" y="5081588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  <a:latin typeface="Calibri" pitchFamily="34" charset="0"/>
              </a:rPr>
              <a:t>H4</a:t>
            </a:r>
          </a:p>
        </p:txBody>
      </p:sp>
      <p:sp>
        <p:nvSpPr>
          <p:cNvPr id="115748" name="TextovéPole 32"/>
          <p:cNvSpPr txBox="1">
            <a:spLocks noChangeArrowheads="1"/>
          </p:cNvSpPr>
          <p:nvPr/>
        </p:nvSpPr>
        <p:spPr bwMode="auto">
          <a:xfrm>
            <a:off x="8027988" y="3789363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b="1">
                <a:solidFill>
                  <a:srgbClr val="C00000"/>
                </a:solidFill>
                <a:latin typeface="Calibri" pitchFamily="34" charset="0"/>
              </a:rPr>
              <a:t>H2B</a:t>
            </a:r>
          </a:p>
        </p:txBody>
      </p:sp>
      <p:sp>
        <p:nvSpPr>
          <p:cNvPr id="115750" name="Rectangle 38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45" grpId="0" animBg="1"/>
      <p:bldP spid="11574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64" name="Rectangle 28"/>
          <p:cNvSpPr>
            <a:spLocks noChangeArrowheads="1"/>
          </p:cNvSpPr>
          <p:nvPr/>
        </p:nvSpPr>
        <p:spPr bwMode="auto">
          <a:xfrm>
            <a:off x="2152650" y="4868863"/>
            <a:ext cx="1800225" cy="360362"/>
          </a:xfrm>
          <a:prstGeom prst="rect">
            <a:avLst/>
          </a:prstGeom>
          <a:solidFill>
            <a:srgbClr val="66CCFF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pic>
        <p:nvPicPr>
          <p:cNvPr id="1167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77900"/>
            <a:ext cx="6634163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6" name="TextovéPole 16"/>
          <p:cNvSpPr txBox="1">
            <a:spLocks noChangeArrowheads="1"/>
          </p:cNvSpPr>
          <p:nvPr/>
        </p:nvSpPr>
        <p:spPr bwMode="auto">
          <a:xfrm>
            <a:off x="3205163" y="3417888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>
                <a:latin typeface="Calibri" pitchFamily="34" charset="0"/>
              </a:rPr>
              <a:t>A</a:t>
            </a:r>
          </a:p>
        </p:txBody>
      </p:sp>
      <p:sp>
        <p:nvSpPr>
          <p:cNvPr id="116747" name="TextovéPole 17"/>
          <p:cNvSpPr txBox="1">
            <a:spLocks noChangeArrowheads="1"/>
          </p:cNvSpPr>
          <p:nvPr/>
        </p:nvSpPr>
        <p:spPr bwMode="auto">
          <a:xfrm>
            <a:off x="6500813" y="3390900"/>
            <a:ext cx="3159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>
                <a:latin typeface="Calibri" pitchFamily="34" charset="0"/>
              </a:rPr>
              <a:t>A</a:t>
            </a:r>
          </a:p>
        </p:txBody>
      </p:sp>
      <p:sp>
        <p:nvSpPr>
          <p:cNvPr id="116748" name="TextovéPole 18"/>
          <p:cNvSpPr txBox="1">
            <a:spLocks noChangeArrowheads="1"/>
          </p:cNvSpPr>
          <p:nvPr/>
        </p:nvSpPr>
        <p:spPr bwMode="auto">
          <a:xfrm>
            <a:off x="3033713" y="3221038"/>
            <a:ext cx="307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>
                <a:latin typeface="Calibri" pitchFamily="34" charset="0"/>
              </a:rPr>
              <a:t>B</a:t>
            </a:r>
          </a:p>
        </p:txBody>
      </p:sp>
      <p:sp>
        <p:nvSpPr>
          <p:cNvPr id="116749" name="TextovéPole 19"/>
          <p:cNvSpPr txBox="1">
            <a:spLocks noChangeArrowheads="1"/>
          </p:cNvSpPr>
          <p:nvPr/>
        </p:nvSpPr>
        <p:spPr bwMode="auto">
          <a:xfrm>
            <a:off x="6262688" y="3205163"/>
            <a:ext cx="307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>
                <a:latin typeface="Calibri" pitchFamily="34" charset="0"/>
              </a:rPr>
              <a:t>B</a:t>
            </a:r>
          </a:p>
        </p:txBody>
      </p:sp>
      <p:sp>
        <p:nvSpPr>
          <p:cNvPr id="116750" name="TextovéPole 20"/>
          <p:cNvSpPr txBox="1">
            <a:spLocks noChangeArrowheads="1"/>
          </p:cNvSpPr>
          <p:nvPr/>
        </p:nvSpPr>
        <p:spPr bwMode="auto">
          <a:xfrm>
            <a:off x="2746375" y="2981325"/>
            <a:ext cx="306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>
                <a:latin typeface="Calibri" pitchFamily="34" charset="0"/>
              </a:rPr>
              <a:t>C</a:t>
            </a:r>
          </a:p>
        </p:txBody>
      </p:sp>
      <p:sp>
        <p:nvSpPr>
          <p:cNvPr id="116751" name="TextovéPole 21"/>
          <p:cNvSpPr txBox="1">
            <a:spLocks noChangeArrowheads="1"/>
          </p:cNvSpPr>
          <p:nvPr/>
        </p:nvSpPr>
        <p:spPr bwMode="auto">
          <a:xfrm>
            <a:off x="5897563" y="2986088"/>
            <a:ext cx="306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>
                <a:latin typeface="Calibri" pitchFamily="34" charset="0"/>
              </a:rPr>
              <a:t>C</a:t>
            </a:r>
          </a:p>
        </p:txBody>
      </p:sp>
      <p:sp>
        <p:nvSpPr>
          <p:cNvPr id="116752" name="TextovéPole 22"/>
          <p:cNvSpPr txBox="1">
            <a:spLocks noChangeArrowheads="1"/>
          </p:cNvSpPr>
          <p:nvPr/>
        </p:nvSpPr>
        <p:spPr bwMode="auto">
          <a:xfrm>
            <a:off x="2386013" y="2719388"/>
            <a:ext cx="325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>
                <a:latin typeface="Calibri" pitchFamily="34" charset="0"/>
              </a:rPr>
              <a:t>D</a:t>
            </a:r>
          </a:p>
        </p:txBody>
      </p:sp>
      <p:sp>
        <p:nvSpPr>
          <p:cNvPr id="116753" name="TextovéPole 23"/>
          <p:cNvSpPr txBox="1">
            <a:spLocks noChangeArrowheads="1"/>
          </p:cNvSpPr>
          <p:nvPr/>
        </p:nvSpPr>
        <p:spPr bwMode="auto">
          <a:xfrm>
            <a:off x="5554663" y="2759075"/>
            <a:ext cx="3254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>
                <a:latin typeface="Calibri" pitchFamily="34" charset="0"/>
              </a:rPr>
              <a:t>D</a:t>
            </a:r>
          </a:p>
        </p:txBody>
      </p:sp>
      <p:sp>
        <p:nvSpPr>
          <p:cNvPr id="116754" name="TextovéPole 24"/>
          <p:cNvSpPr txBox="1">
            <a:spLocks noChangeArrowheads="1"/>
          </p:cNvSpPr>
          <p:nvPr/>
        </p:nvSpPr>
        <p:spPr bwMode="auto">
          <a:xfrm>
            <a:off x="5265738" y="2513013"/>
            <a:ext cx="295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>
                <a:latin typeface="Calibri" pitchFamily="34" charset="0"/>
              </a:rPr>
              <a:t>E</a:t>
            </a:r>
          </a:p>
        </p:txBody>
      </p:sp>
      <p:sp>
        <p:nvSpPr>
          <p:cNvPr id="116755" name="Text Box 19"/>
          <p:cNvSpPr txBox="1">
            <a:spLocks noChangeArrowheads="1"/>
          </p:cNvSpPr>
          <p:nvPr/>
        </p:nvSpPr>
        <p:spPr bwMode="auto">
          <a:xfrm>
            <a:off x="3276600" y="188913"/>
            <a:ext cx="2662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Histon H4 – detail gelu</a:t>
            </a:r>
            <a:endParaRPr lang="en-US" altLang="cs-CZ" sz="2000"/>
          </a:p>
        </p:txBody>
      </p:sp>
      <p:sp>
        <p:nvSpPr>
          <p:cNvPr id="116756" name="TextovéPole 9"/>
          <p:cNvSpPr txBox="1">
            <a:spLocks noChangeArrowheads="1"/>
          </p:cNvSpPr>
          <p:nvPr/>
        </p:nvSpPr>
        <p:spPr bwMode="auto">
          <a:xfrm>
            <a:off x="1546225" y="620713"/>
            <a:ext cx="2881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>
                <a:solidFill>
                  <a:srgbClr val="000099"/>
                </a:solidFill>
                <a:latin typeface="Calibri" pitchFamily="34" charset="0"/>
              </a:rPr>
              <a:t>bez inhibitoru deacetyláz</a:t>
            </a:r>
          </a:p>
        </p:txBody>
      </p:sp>
      <p:sp>
        <p:nvSpPr>
          <p:cNvPr id="116757" name="TextovéPole 9"/>
          <p:cNvSpPr txBox="1">
            <a:spLocks noChangeArrowheads="1"/>
          </p:cNvSpPr>
          <p:nvPr/>
        </p:nvSpPr>
        <p:spPr bwMode="auto">
          <a:xfrm>
            <a:off x="4932363" y="627063"/>
            <a:ext cx="2881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1800">
                <a:solidFill>
                  <a:srgbClr val="FF0000"/>
                </a:solidFill>
                <a:latin typeface="Calibri" pitchFamily="34" charset="0"/>
              </a:rPr>
              <a:t>s inhibitorem deacetyláz</a:t>
            </a:r>
          </a:p>
        </p:txBody>
      </p:sp>
      <p:pic>
        <p:nvPicPr>
          <p:cNvPr id="116758" name="Picture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917575"/>
            <a:ext cx="26289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9" name="Text Box 23"/>
          <p:cNvSpPr txBox="1">
            <a:spLocks noChangeArrowheads="1"/>
          </p:cNvSpPr>
          <p:nvPr/>
        </p:nvSpPr>
        <p:spPr bwMode="auto">
          <a:xfrm>
            <a:off x="7862888" y="2468563"/>
            <a:ext cx="596900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500">
                <a:latin typeface="Calibri" pitchFamily="34" charset="0"/>
              </a:rPr>
              <a:t>4x Ac</a:t>
            </a:r>
          </a:p>
          <a:p>
            <a:r>
              <a:rPr lang="cs-CZ" altLang="cs-CZ" sz="1500">
                <a:latin typeface="Calibri" pitchFamily="34" charset="0"/>
              </a:rPr>
              <a:t>3x Ac</a:t>
            </a:r>
          </a:p>
          <a:p>
            <a:r>
              <a:rPr lang="cs-CZ" altLang="cs-CZ" sz="1500">
                <a:latin typeface="Calibri" pitchFamily="34" charset="0"/>
              </a:rPr>
              <a:t>2x Ac</a:t>
            </a:r>
          </a:p>
          <a:p>
            <a:r>
              <a:rPr lang="cs-CZ" altLang="cs-CZ" sz="1500">
                <a:latin typeface="Calibri" pitchFamily="34" charset="0"/>
              </a:rPr>
              <a:t>1x Ac</a:t>
            </a:r>
          </a:p>
          <a:p>
            <a:r>
              <a:rPr lang="cs-CZ" altLang="cs-CZ" sz="1500">
                <a:latin typeface="Calibri" pitchFamily="34" charset="0"/>
              </a:rPr>
              <a:t>0   ??</a:t>
            </a:r>
          </a:p>
        </p:txBody>
      </p:sp>
      <p:sp>
        <p:nvSpPr>
          <p:cNvPr id="116762" name="AutoShape 26"/>
          <p:cNvSpPr>
            <a:spLocks noChangeArrowheads="1"/>
          </p:cNvSpPr>
          <p:nvPr/>
        </p:nvSpPr>
        <p:spPr bwMode="auto">
          <a:xfrm rot="10800000">
            <a:off x="2843212" y="5805487"/>
            <a:ext cx="1224731" cy="558800"/>
          </a:xfrm>
          <a:prstGeom prst="cloudCallout">
            <a:avLst>
              <a:gd name="adj1" fmla="val -66853"/>
              <a:gd name="adj2" fmla="val 16741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/>
            <a:r>
              <a:rPr lang="cs-CZ" altLang="cs-CZ" sz="1400" b="1" dirty="0" err="1">
                <a:solidFill>
                  <a:schemeClr val="bg1"/>
                </a:solidFill>
              </a:rPr>
              <a:t>dimetyl</a:t>
            </a:r>
            <a:endParaRPr lang="cs-CZ" altLang="cs-CZ" sz="1400" b="1" dirty="0">
              <a:solidFill>
                <a:schemeClr val="bg1"/>
              </a:solidFill>
            </a:endParaRPr>
          </a:p>
        </p:txBody>
      </p:sp>
      <p:grpSp>
        <p:nvGrpSpPr>
          <p:cNvPr id="116766" name="Group 30"/>
          <p:cNvGrpSpPr>
            <a:grpSpLocks/>
          </p:cNvGrpSpPr>
          <p:nvPr/>
        </p:nvGrpSpPr>
        <p:grpSpPr bwMode="auto">
          <a:xfrm>
            <a:off x="881063" y="4508500"/>
            <a:ext cx="7010400" cy="1187450"/>
            <a:chOff x="555" y="2840"/>
            <a:chExt cx="4416" cy="748"/>
          </a:xfrm>
        </p:grpSpPr>
        <p:sp>
          <p:nvSpPr>
            <p:cNvPr id="116760" name="Text Box 24"/>
            <p:cNvSpPr txBox="1">
              <a:spLocks noChangeArrowheads="1"/>
            </p:cNvSpPr>
            <p:nvPr/>
          </p:nvSpPr>
          <p:spPr bwMode="auto">
            <a:xfrm>
              <a:off x="555" y="3070"/>
              <a:ext cx="441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 b="1">
                  <a:latin typeface="Courier New" pitchFamily="49" charset="0"/>
                </a:rPr>
                <a:t>     1</a:t>
              </a:r>
              <a:r>
                <a:rPr lang="cs-CZ" altLang="cs-CZ" sz="1400">
                  <a:latin typeface="Courier New" pitchFamily="49" charset="0"/>
                </a:rPr>
                <a:t> M</a:t>
              </a:r>
              <a:r>
                <a:rPr lang="cs-CZ" altLang="cs-CZ" sz="1600" b="1">
                  <a:solidFill>
                    <a:srgbClr val="000099"/>
                  </a:solidFill>
                  <a:latin typeface="Courier New" pitchFamily="49" charset="0"/>
                </a:rPr>
                <a:t>S</a:t>
              </a:r>
              <a:r>
                <a:rPr lang="cs-CZ" altLang="cs-CZ" sz="1400">
                  <a:latin typeface="Courier New" pitchFamily="49" charset="0"/>
                </a:rPr>
                <a:t>GR</a:t>
              </a:r>
              <a:r>
                <a:rPr lang="cs-CZ" altLang="cs-CZ" sz="1400" b="1">
                  <a:solidFill>
                    <a:srgbClr val="FF0000"/>
                  </a:solidFill>
                  <a:latin typeface="Courier New" pitchFamily="49" charset="0"/>
                </a:rPr>
                <a:t>G</a:t>
              </a:r>
              <a:r>
                <a:rPr lang="cs-CZ" altLang="cs-CZ" sz="2000" b="1">
                  <a:solidFill>
                    <a:srgbClr val="006600"/>
                  </a:solidFill>
                  <a:latin typeface="Courier New" pitchFamily="49" charset="0"/>
                </a:rPr>
                <a:t>K</a:t>
              </a:r>
              <a:r>
                <a:rPr lang="cs-CZ" altLang="cs-CZ" sz="1400" b="1">
                  <a:solidFill>
                    <a:srgbClr val="FF0000"/>
                  </a:solidFill>
                  <a:latin typeface="Courier New" pitchFamily="49" charset="0"/>
                </a:rPr>
                <a:t>GG</a:t>
              </a:r>
              <a:r>
                <a:rPr lang="cs-CZ" altLang="cs-CZ" sz="2000" b="1">
                  <a:solidFill>
                    <a:srgbClr val="006600"/>
                  </a:solidFill>
                  <a:latin typeface="Courier New" pitchFamily="49" charset="0"/>
                </a:rPr>
                <a:t>K</a:t>
              </a:r>
              <a:r>
                <a:rPr lang="cs-CZ" altLang="cs-CZ" sz="1400" b="1">
                  <a:solidFill>
                    <a:srgbClr val="FF0000"/>
                  </a:solidFill>
                  <a:latin typeface="Courier New" pitchFamily="49" charset="0"/>
                </a:rPr>
                <a:t>G LG</a:t>
              </a:r>
              <a:r>
                <a:rPr lang="cs-CZ" altLang="cs-CZ" sz="2000" b="1">
                  <a:solidFill>
                    <a:srgbClr val="006600"/>
                  </a:solidFill>
                  <a:latin typeface="Courier New" pitchFamily="49" charset="0"/>
                </a:rPr>
                <a:t>K</a:t>
              </a:r>
              <a:r>
                <a:rPr lang="cs-CZ" altLang="cs-CZ" sz="1400" b="1">
                  <a:solidFill>
                    <a:srgbClr val="FF0000"/>
                  </a:solidFill>
                  <a:latin typeface="Courier New" pitchFamily="49" charset="0"/>
                </a:rPr>
                <a:t>GGA</a:t>
              </a:r>
              <a:r>
                <a:rPr lang="cs-CZ" altLang="cs-CZ" sz="2000" b="1">
                  <a:solidFill>
                    <a:srgbClr val="006600"/>
                  </a:solidFill>
                  <a:latin typeface="Courier New" pitchFamily="49" charset="0"/>
                </a:rPr>
                <a:t>K</a:t>
              </a:r>
              <a:r>
                <a:rPr lang="cs-CZ" altLang="cs-CZ" sz="1400" b="1">
                  <a:solidFill>
                    <a:srgbClr val="FF0000"/>
                  </a:solidFill>
                  <a:latin typeface="Courier New" pitchFamily="49" charset="0"/>
                </a:rPr>
                <a:t>R</a:t>
              </a:r>
              <a:r>
                <a:rPr lang="cs-CZ" altLang="cs-CZ" sz="1400">
                  <a:latin typeface="Courier New" pitchFamily="49" charset="0"/>
                </a:rPr>
                <a:t>HR </a:t>
              </a:r>
              <a:r>
                <a:rPr lang="cs-CZ" altLang="cs-CZ" sz="1600" b="1">
                  <a:solidFill>
                    <a:srgbClr val="000099"/>
                  </a:solidFill>
                  <a:latin typeface="Courier New" pitchFamily="49" charset="0"/>
                </a:rPr>
                <a:t>K</a:t>
              </a:r>
              <a:r>
                <a:rPr lang="cs-CZ" altLang="cs-CZ" sz="1400">
                  <a:latin typeface="Courier New" pitchFamily="49" charset="0"/>
                </a:rPr>
                <a:t>VLR</a:t>
              </a:r>
              <a:r>
                <a:rPr lang="cs-CZ" altLang="cs-CZ" sz="1400" b="1">
                  <a:solidFill>
                    <a:srgbClr val="FF0000"/>
                  </a:solidFill>
                  <a:latin typeface="Courier New" pitchFamily="49" charset="0"/>
                </a:rPr>
                <a:t>DNIQGI TKPAIR</a:t>
              </a:r>
              <a:r>
                <a:rPr lang="cs-CZ" altLang="cs-CZ" sz="1400" b="1">
                  <a:latin typeface="Courier New" pitchFamily="49" charset="0"/>
                </a:rPr>
                <a:t>R</a:t>
              </a:r>
              <a:r>
                <a:rPr lang="cs-CZ" altLang="cs-CZ" sz="1400">
                  <a:latin typeface="Courier New" pitchFamily="49" charset="0"/>
                </a:rPr>
                <a:t>LAR RGGV</a:t>
              </a:r>
              <a:r>
                <a:rPr lang="cs-CZ" altLang="cs-CZ" sz="1600" b="1">
                  <a:latin typeface="Courier New" pitchFamily="49" charset="0"/>
                </a:rPr>
                <a:t>K</a:t>
              </a:r>
              <a:r>
                <a:rPr lang="cs-CZ" altLang="cs-CZ" sz="1400">
                  <a:latin typeface="Courier New" pitchFamily="49" charset="0"/>
                </a:rPr>
                <a:t>R</a:t>
              </a:r>
              <a:r>
                <a:rPr lang="cs-CZ" altLang="cs-CZ" sz="1400" b="1">
                  <a:solidFill>
                    <a:srgbClr val="FF0000"/>
                  </a:solidFill>
                  <a:latin typeface="Courier New" pitchFamily="49" charset="0"/>
                </a:rPr>
                <a:t>ISGL</a:t>
              </a:r>
              <a:r>
                <a:rPr lang="cs-CZ" altLang="cs-CZ" sz="1400" b="1">
                  <a:latin typeface="Courier New" pitchFamily="49" charset="0"/>
                </a:rPr>
                <a:t> </a:t>
              </a:r>
            </a:p>
            <a:p>
              <a:r>
                <a:rPr lang="cs-CZ" altLang="cs-CZ" sz="1400" b="1">
                  <a:latin typeface="Courier New" pitchFamily="49" charset="0"/>
                </a:rPr>
                <a:t>    51 </a:t>
              </a:r>
              <a:r>
                <a:rPr lang="cs-CZ" altLang="cs-CZ" sz="1400" b="1">
                  <a:solidFill>
                    <a:srgbClr val="FF0000"/>
                  </a:solidFill>
                  <a:latin typeface="Courier New" pitchFamily="49" charset="0"/>
                </a:rPr>
                <a:t>IYEETRGVLK VFLENVIRDA VTYTEHAKRK TVTAMDVVYA LKR</a:t>
              </a:r>
              <a:r>
                <a:rPr lang="cs-CZ" altLang="cs-CZ" sz="1400" b="1">
                  <a:latin typeface="Courier New" pitchFamily="49" charset="0"/>
                </a:rPr>
                <a:t>QGR</a:t>
              </a:r>
              <a:r>
                <a:rPr lang="cs-CZ" altLang="cs-CZ" sz="1400" b="1">
                  <a:solidFill>
                    <a:srgbClr val="FF0000"/>
                  </a:solidFill>
                  <a:latin typeface="Courier New" pitchFamily="49" charset="0"/>
                </a:rPr>
                <a:t>TLYG</a:t>
              </a:r>
              <a:r>
                <a:rPr lang="cs-CZ" altLang="cs-CZ" sz="1400" b="1">
                  <a:latin typeface="Courier New" pitchFamily="49" charset="0"/>
                </a:rPr>
                <a:t> </a:t>
              </a:r>
            </a:p>
            <a:p>
              <a:r>
                <a:rPr lang="cs-CZ" altLang="cs-CZ" sz="1400" b="1">
                  <a:latin typeface="Courier New" pitchFamily="49" charset="0"/>
                </a:rPr>
                <a:t>   101 </a:t>
              </a:r>
              <a:r>
                <a:rPr lang="cs-CZ" altLang="cs-CZ" sz="1400" b="1">
                  <a:solidFill>
                    <a:srgbClr val="FF0000"/>
                  </a:solidFill>
                  <a:latin typeface="Courier New" pitchFamily="49" charset="0"/>
                </a:rPr>
                <a:t>FGG</a:t>
              </a:r>
            </a:p>
          </p:txBody>
        </p:sp>
        <p:sp>
          <p:nvSpPr>
            <p:cNvPr id="116765" name="Text Box 29"/>
            <p:cNvSpPr txBox="1">
              <a:spLocks noChangeArrowheads="1"/>
            </p:cNvSpPr>
            <p:nvPr/>
          </p:nvSpPr>
          <p:spPr bwMode="auto">
            <a:xfrm>
              <a:off x="748" y="2840"/>
              <a:ext cx="13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800" b="1"/>
                <a:t>LC-MS/MS analýza</a:t>
              </a:r>
            </a:p>
          </p:txBody>
        </p:sp>
      </p:grpSp>
      <p:sp>
        <p:nvSpPr>
          <p:cNvPr id="116768" name="Rectangle 32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6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6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6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64" grpId="0" animBg="1"/>
      <p:bldP spid="11676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84225"/>
            <a:ext cx="7416800" cy="55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533400" y="327025"/>
            <a:ext cx="800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/>
              <a:t>Výřez MS/MS (ETD) spektra peptidu G</a:t>
            </a:r>
            <a:r>
              <a:rPr lang="cs-CZ" altLang="cs-CZ" sz="2000" b="1">
                <a:solidFill>
                  <a:srgbClr val="FF0000"/>
                </a:solidFill>
              </a:rPr>
              <a:t>K</a:t>
            </a:r>
            <a:r>
              <a:rPr lang="cs-CZ" altLang="cs-CZ" sz="2000" b="1"/>
              <a:t>GG</a:t>
            </a:r>
            <a:r>
              <a:rPr lang="cs-CZ" altLang="cs-CZ" sz="2000" b="1">
                <a:solidFill>
                  <a:srgbClr val="FF0000"/>
                </a:solidFill>
              </a:rPr>
              <a:t>K</a:t>
            </a:r>
            <a:r>
              <a:rPr lang="cs-CZ" altLang="cs-CZ" sz="2000" b="1"/>
              <a:t>G LG</a:t>
            </a:r>
            <a:r>
              <a:rPr lang="cs-CZ" altLang="cs-CZ" sz="2000" b="1" u="sng"/>
              <a:t>K</a:t>
            </a:r>
            <a:r>
              <a:rPr lang="cs-CZ" altLang="cs-CZ" sz="2000" b="1"/>
              <a:t>GGA</a:t>
            </a:r>
            <a:r>
              <a:rPr lang="cs-CZ" altLang="cs-CZ" sz="2000" b="1" u="sng">
                <a:solidFill>
                  <a:srgbClr val="FF0000"/>
                </a:solidFill>
              </a:rPr>
              <a:t>K</a:t>
            </a:r>
            <a:r>
              <a:rPr lang="cs-CZ" altLang="cs-CZ" sz="2000" b="1"/>
              <a:t>R (3x Ac) </a:t>
            </a:r>
            <a:endParaRPr lang="en-US" altLang="cs-CZ" sz="2000" b="1"/>
          </a:p>
        </p:txBody>
      </p:sp>
      <p:grpSp>
        <p:nvGrpSpPr>
          <p:cNvPr id="118797" name="Group 13"/>
          <p:cNvGrpSpPr>
            <a:grpSpLocks/>
          </p:cNvGrpSpPr>
          <p:nvPr/>
        </p:nvGrpSpPr>
        <p:grpSpPr bwMode="auto">
          <a:xfrm>
            <a:off x="1476375" y="808038"/>
            <a:ext cx="1871663" cy="2116137"/>
            <a:chOff x="930" y="509"/>
            <a:chExt cx="1179" cy="1333"/>
          </a:xfrm>
        </p:grpSpPr>
        <p:sp>
          <p:nvSpPr>
            <p:cNvPr id="118790" name="Oval 6"/>
            <p:cNvSpPr>
              <a:spLocks noChangeArrowheads="1"/>
            </p:cNvSpPr>
            <p:nvPr/>
          </p:nvSpPr>
          <p:spPr bwMode="auto">
            <a:xfrm>
              <a:off x="930" y="509"/>
              <a:ext cx="1179" cy="2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8791" name="Line 7"/>
            <p:cNvSpPr>
              <a:spLocks noChangeShapeType="1"/>
            </p:cNvSpPr>
            <p:nvPr/>
          </p:nvSpPr>
          <p:spPr bwMode="auto">
            <a:xfrm>
              <a:off x="996" y="1842"/>
              <a:ext cx="10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793" name="Text Box 9"/>
            <p:cNvSpPr txBox="1">
              <a:spLocks noChangeArrowheads="1"/>
            </p:cNvSpPr>
            <p:nvPr/>
          </p:nvSpPr>
          <p:spPr bwMode="auto">
            <a:xfrm>
              <a:off x="1341" y="1650"/>
              <a:ext cx="3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 b="1">
                  <a:latin typeface="Trebuchet MS" pitchFamily="34" charset="0"/>
                </a:rPr>
                <a:t>128</a:t>
              </a:r>
            </a:p>
          </p:txBody>
        </p:sp>
      </p:grpSp>
      <p:grpSp>
        <p:nvGrpSpPr>
          <p:cNvPr id="118796" name="Group 12"/>
          <p:cNvGrpSpPr>
            <a:grpSpLocks/>
          </p:cNvGrpSpPr>
          <p:nvPr/>
        </p:nvGrpSpPr>
        <p:grpSpPr bwMode="auto">
          <a:xfrm>
            <a:off x="5537200" y="793750"/>
            <a:ext cx="2347913" cy="2130425"/>
            <a:chOff x="3488" y="500"/>
            <a:chExt cx="1479" cy="1342"/>
          </a:xfrm>
        </p:grpSpPr>
        <p:sp>
          <p:nvSpPr>
            <p:cNvPr id="118792" name="Oval 8"/>
            <p:cNvSpPr>
              <a:spLocks noChangeArrowheads="1"/>
            </p:cNvSpPr>
            <p:nvPr/>
          </p:nvSpPr>
          <p:spPr bwMode="auto">
            <a:xfrm>
              <a:off x="3488" y="500"/>
              <a:ext cx="1479" cy="27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8794" name="Line 10"/>
            <p:cNvSpPr>
              <a:spLocks noChangeShapeType="1"/>
            </p:cNvSpPr>
            <p:nvPr/>
          </p:nvSpPr>
          <p:spPr bwMode="auto">
            <a:xfrm>
              <a:off x="3560" y="1841"/>
              <a:ext cx="1316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795" name="Text Box 11"/>
            <p:cNvSpPr txBox="1">
              <a:spLocks noChangeArrowheads="1"/>
            </p:cNvSpPr>
            <p:nvPr/>
          </p:nvSpPr>
          <p:spPr bwMode="auto">
            <a:xfrm>
              <a:off x="3962" y="1649"/>
              <a:ext cx="51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400" b="1">
                  <a:solidFill>
                    <a:srgbClr val="FF0000"/>
                  </a:solidFill>
                  <a:latin typeface="Trebuchet MS" pitchFamily="34" charset="0"/>
                </a:rPr>
                <a:t>128+42</a:t>
              </a:r>
            </a:p>
          </p:txBody>
        </p:sp>
      </p:grp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8229600" y="57150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8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4" descr="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395288" y="260350"/>
            <a:ext cx="3208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  <a:latin typeface="Baskerville Old Face" pitchFamily="18" charset="0"/>
              </a:rPr>
              <a:t>Kvantifikace proteinů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1676400" y="3810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1">
                <a:solidFill>
                  <a:srgbClr val="990000"/>
                </a:solidFill>
              </a:rPr>
              <a:t>Kvantifikace proteinů pomocí MS</a:t>
            </a:r>
            <a:endParaRPr lang="en-US" altLang="cs-CZ" i="1">
              <a:solidFill>
                <a:srgbClr val="990000"/>
              </a:solidFill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187450" y="981075"/>
            <a:ext cx="7056438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sz="1800" b="1" i="1"/>
              <a:t>metody s vyu</a:t>
            </a:r>
            <a:r>
              <a:rPr lang="cs-CZ" altLang="cs-CZ" sz="1800" b="1" i="1"/>
              <a:t>žitím izotopicky značených sloučenin</a:t>
            </a:r>
          </a:p>
          <a:p>
            <a:pPr>
              <a:buFontTx/>
              <a:buBlip>
                <a:blip r:embed="rId4"/>
              </a:buBlip>
            </a:pPr>
            <a:r>
              <a:rPr lang="cs-CZ" altLang="cs-CZ" sz="1800"/>
              <a:t>   absolutní kvantifikace </a:t>
            </a:r>
          </a:p>
          <a:p>
            <a:r>
              <a:rPr lang="cs-CZ" altLang="cs-CZ" sz="1800"/>
              <a:t>	</a:t>
            </a:r>
            <a:r>
              <a:rPr lang="cs-CZ" altLang="cs-CZ" sz="1800" i="1"/>
              <a:t>(přídavek interního standardu o známé koncentraci)</a:t>
            </a:r>
          </a:p>
          <a:p>
            <a:pPr>
              <a:buFontTx/>
              <a:buBlip>
                <a:blip r:embed="rId4"/>
              </a:buBlip>
            </a:pPr>
            <a:endParaRPr lang="cs-CZ" altLang="cs-CZ" sz="1800" i="1"/>
          </a:p>
          <a:p>
            <a:pPr>
              <a:buFontTx/>
              <a:buBlip>
                <a:blip r:embed="rId4"/>
              </a:buBlip>
            </a:pPr>
            <a:r>
              <a:rPr lang="cs-CZ" altLang="cs-CZ" sz="1800"/>
              <a:t>   relativní kvantifikace</a:t>
            </a:r>
          </a:p>
          <a:p>
            <a:r>
              <a:rPr lang="cs-CZ" altLang="cs-CZ" sz="1800"/>
              <a:t>	</a:t>
            </a:r>
            <a:r>
              <a:rPr lang="cs-CZ" altLang="cs-CZ" sz="1800" i="1"/>
              <a:t>(porovnání změny exprese proteinu ve dvou či více vzorcích 	pomocí značek o různé hmotnosti)</a:t>
            </a:r>
          </a:p>
          <a:p>
            <a:endParaRPr lang="cs-CZ" altLang="cs-CZ" sz="1800" i="1"/>
          </a:p>
          <a:p>
            <a:r>
              <a:rPr lang="cs-CZ" altLang="cs-CZ" sz="1600"/>
              <a:t>Značky jsou většinou izotopicky značené sloučeniny, které jsou navázány na analyzované proteiny, resp. digestované peptidy nebo jsou do proteinů zabudovány během buněčného růstu.</a:t>
            </a:r>
          </a:p>
          <a:p>
            <a:endParaRPr lang="cs-CZ" altLang="cs-CZ" sz="1600"/>
          </a:p>
          <a:p>
            <a:endParaRPr lang="cs-CZ" altLang="cs-CZ" sz="1600"/>
          </a:p>
          <a:p>
            <a:endParaRPr lang="cs-CZ" altLang="cs-CZ" sz="1600"/>
          </a:p>
          <a:p>
            <a:endParaRPr lang="cs-CZ" altLang="cs-CZ" sz="1600"/>
          </a:p>
          <a:p>
            <a:endParaRPr lang="cs-CZ" altLang="cs-CZ" sz="1600"/>
          </a:p>
          <a:p>
            <a:endParaRPr lang="cs-CZ" altLang="cs-CZ" sz="1600"/>
          </a:p>
          <a:p>
            <a:r>
              <a:rPr lang="en-US" altLang="cs-CZ" sz="1800" b="1" i="1"/>
              <a:t>metody </a:t>
            </a:r>
            <a:r>
              <a:rPr lang="cs-CZ" altLang="cs-CZ" sz="1800" b="1" i="1"/>
              <a:t>založené na statistickém zpracování dat</a:t>
            </a:r>
          </a:p>
          <a:p>
            <a:r>
              <a:rPr lang="cs-CZ" altLang="cs-CZ" sz="1800" b="1" i="1"/>
              <a:t>(label free)</a:t>
            </a:r>
          </a:p>
          <a:p>
            <a:endParaRPr lang="cs-CZ" altLang="cs-CZ" sz="1600"/>
          </a:p>
        </p:txBody>
      </p:sp>
      <p:graphicFrame>
        <p:nvGraphicFramePr>
          <p:cNvPr id="20489" name="Object 9"/>
          <p:cNvGraphicFramePr>
            <a:graphicFrameLocks noChangeAspect="1"/>
          </p:cNvGraphicFramePr>
          <p:nvPr/>
        </p:nvGraphicFramePr>
        <p:xfrm>
          <a:off x="4427538" y="3933825"/>
          <a:ext cx="3384550" cy="123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9" name="Image" r:id="rId5" imgW="10941052" imgH="3990116" progId="Photoshop.Image.5">
                  <p:embed/>
                </p:oleObj>
              </mc:Choice>
              <mc:Fallback>
                <p:oleObj name="Image" r:id="rId5" imgW="10941052" imgH="3990116" progId="Photoshop.Image.5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3933825"/>
                        <a:ext cx="3384550" cy="1233488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5" name="Group 5"/>
          <p:cNvGrpSpPr>
            <a:grpSpLocks/>
          </p:cNvGrpSpPr>
          <p:nvPr/>
        </p:nvGrpSpPr>
        <p:grpSpPr bwMode="auto">
          <a:xfrm>
            <a:off x="3624263" y="2806700"/>
            <a:ext cx="4794250" cy="0"/>
            <a:chOff x="0" y="4320"/>
            <a:chExt cx="3020" cy="0"/>
          </a:xfrm>
        </p:grpSpPr>
        <p:sp>
          <p:nvSpPr>
            <p:cNvPr id="92166" name="Rectangle 6"/>
            <p:cNvSpPr>
              <a:spLocks noChangeArrowheads="1"/>
            </p:cNvSpPr>
            <p:nvPr/>
          </p:nvSpPr>
          <p:spPr bwMode="auto">
            <a:xfrm>
              <a:off x="0" y="4320"/>
              <a:ext cx="302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cs-CZ"/>
            </a:p>
          </p:txBody>
        </p:sp>
        <p:grpSp>
          <p:nvGrpSpPr>
            <p:cNvPr id="92167" name="Group 7"/>
            <p:cNvGrpSpPr>
              <a:grpSpLocks/>
            </p:cNvGrpSpPr>
            <p:nvPr/>
          </p:nvGrpSpPr>
          <p:grpSpPr bwMode="auto">
            <a:xfrm>
              <a:off x="0" y="4320"/>
              <a:ext cx="3020" cy="0"/>
              <a:chOff x="0" y="4320"/>
              <a:chExt cx="3020" cy="0"/>
            </a:xfrm>
          </p:grpSpPr>
          <p:sp>
            <p:nvSpPr>
              <p:cNvPr id="92168" name="Rectangle 8"/>
              <p:cNvSpPr>
                <a:spLocks noChangeArrowheads="1"/>
              </p:cNvSpPr>
              <p:nvPr/>
            </p:nvSpPr>
            <p:spPr bwMode="auto">
              <a:xfrm>
                <a:off x="0" y="4320"/>
                <a:ext cx="3020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cs-CZ"/>
              </a:p>
            </p:txBody>
          </p:sp>
          <p:sp>
            <p:nvSpPr>
              <p:cNvPr id="92169" name="Rectangle 9"/>
              <p:cNvSpPr>
                <a:spLocks noChangeArrowheads="1"/>
              </p:cNvSpPr>
              <p:nvPr/>
            </p:nvSpPr>
            <p:spPr bwMode="auto">
              <a:xfrm>
                <a:off x="0" y="4320"/>
                <a:ext cx="3020" cy="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cs-CZ"/>
              </a:p>
            </p:txBody>
          </p:sp>
        </p:grpSp>
      </p:grpSp>
      <p:pic>
        <p:nvPicPr>
          <p:cNvPr id="92171" name="Picture 11" descr="Flow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143000"/>
            <a:ext cx="1676400" cy="72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72" name="Rectangle 12"/>
          <p:cNvSpPr>
            <a:spLocks noChangeArrowheads="1"/>
          </p:cNvSpPr>
          <p:nvPr/>
        </p:nvSpPr>
        <p:spPr bwMode="auto">
          <a:xfrm>
            <a:off x="431800" y="1228725"/>
            <a:ext cx="3302000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cs-CZ" sz="1400" b="1">
                <a:cs typeface="Arial" pitchFamily="34" charset="0"/>
              </a:rPr>
              <a:t>  </a:t>
            </a:r>
            <a:r>
              <a:rPr lang="cs-CZ" altLang="cs-CZ" sz="1400" b="1">
                <a:cs typeface="Arial" pitchFamily="34" charset="0"/>
              </a:rPr>
              <a:t>AQUA Peptide Selection</a:t>
            </a:r>
            <a:endParaRPr lang="en-US" altLang="cs-CZ" sz="1400" b="1">
              <a:cs typeface="Arial" pitchFamily="34" charset="0"/>
            </a:endParaRPr>
          </a:p>
          <a:p>
            <a:endParaRPr lang="en-US" altLang="cs-CZ" sz="1400" b="1">
              <a:cs typeface="Arial" pitchFamily="34" charset="0"/>
            </a:endParaRPr>
          </a:p>
          <a:p>
            <a:endParaRPr lang="en-US" altLang="cs-CZ" sz="1400" b="1">
              <a:cs typeface="Arial" pitchFamily="34" charset="0"/>
            </a:endParaRPr>
          </a:p>
          <a:p>
            <a:endParaRPr lang="en-US" altLang="cs-CZ" sz="1400" b="1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cs-CZ" sz="1400" b="1">
                <a:cs typeface="Arial" pitchFamily="34" charset="0"/>
              </a:rPr>
              <a:t>  Order selected peptide isotopically 	labeled (</a:t>
            </a:r>
            <a:r>
              <a:rPr lang="en-US" altLang="cs-CZ" sz="1400" b="1" baseline="30000">
                <a:cs typeface="Arial" pitchFamily="34" charset="0"/>
              </a:rPr>
              <a:t>15</a:t>
            </a:r>
            <a:r>
              <a:rPr lang="en-US" altLang="cs-CZ" sz="1400" b="1">
                <a:cs typeface="Arial" pitchFamily="34" charset="0"/>
              </a:rPr>
              <a:t>N, </a:t>
            </a:r>
            <a:r>
              <a:rPr lang="en-US" altLang="cs-CZ" sz="1400" b="1" baseline="30000">
                <a:cs typeface="Arial" pitchFamily="34" charset="0"/>
              </a:rPr>
              <a:t>13</a:t>
            </a:r>
            <a:r>
              <a:rPr lang="en-US" altLang="cs-CZ" sz="1400" b="1">
                <a:cs typeface="Arial" pitchFamily="34" charset="0"/>
              </a:rPr>
              <a:t>C)</a:t>
            </a:r>
          </a:p>
          <a:p>
            <a:endParaRPr lang="en-US" altLang="cs-CZ" sz="1400" b="1">
              <a:cs typeface="Arial" pitchFamily="34" charset="0"/>
            </a:endParaRPr>
          </a:p>
          <a:p>
            <a:endParaRPr lang="en-US" altLang="cs-CZ" sz="1400" b="1">
              <a:cs typeface="Arial" pitchFamily="34" charset="0"/>
            </a:endParaRPr>
          </a:p>
          <a:p>
            <a:endParaRPr lang="en-US" altLang="cs-CZ" sz="1400" b="1"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cs-CZ" sz="1400" b="1">
                <a:cs typeface="Arial" pitchFamily="34" charset="0"/>
              </a:rPr>
              <a:t>  Adding labeled peptide to protein      	mix</a:t>
            </a:r>
          </a:p>
          <a:p>
            <a:endParaRPr lang="en-US" altLang="cs-CZ" sz="1400" b="1">
              <a:solidFill>
                <a:srgbClr val="0053A0"/>
              </a:solidFill>
              <a:cs typeface="Arial" pitchFamily="34" charset="0"/>
            </a:endParaRPr>
          </a:p>
          <a:p>
            <a:endParaRPr lang="en-US" altLang="cs-CZ" sz="1400" b="1">
              <a:solidFill>
                <a:srgbClr val="0053A0"/>
              </a:solidFill>
              <a:cs typeface="Arial" pitchFamily="34" charset="0"/>
            </a:endParaRPr>
          </a:p>
          <a:p>
            <a:endParaRPr lang="en-US" altLang="cs-CZ" sz="1400" b="1">
              <a:solidFill>
                <a:srgbClr val="0053A0"/>
              </a:solidFill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cs-CZ" sz="1400" b="1">
                <a:cs typeface="Arial" pitchFamily="34" charset="0"/>
              </a:rPr>
              <a:t>  Digest</a:t>
            </a:r>
          </a:p>
          <a:p>
            <a:endParaRPr lang="en-US" altLang="cs-CZ" sz="1400" b="1">
              <a:solidFill>
                <a:srgbClr val="0053A0"/>
              </a:solidFill>
              <a:cs typeface="Arial" pitchFamily="34" charset="0"/>
            </a:endParaRPr>
          </a:p>
          <a:p>
            <a:endParaRPr lang="en-US" altLang="cs-CZ" sz="1400" b="1">
              <a:solidFill>
                <a:srgbClr val="0053A0"/>
              </a:solidFill>
              <a:cs typeface="Arial" pitchFamily="34" charset="0"/>
            </a:endParaRPr>
          </a:p>
          <a:p>
            <a:endParaRPr lang="en-US" altLang="cs-CZ" sz="1400" b="1">
              <a:solidFill>
                <a:srgbClr val="0053A0"/>
              </a:solidFill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cs-CZ" sz="1400" b="1">
                <a:cs typeface="Arial" pitchFamily="34" charset="0"/>
              </a:rPr>
              <a:t>  </a:t>
            </a:r>
            <a:r>
              <a:rPr lang="cs-CZ" altLang="cs-CZ" sz="1400" b="1">
                <a:cs typeface="Arial" pitchFamily="34" charset="0"/>
              </a:rPr>
              <a:t>Analyze by LC-MS/MS to quantitate </a:t>
            </a:r>
            <a:r>
              <a:rPr lang="en-US" altLang="cs-CZ" sz="1400" b="1">
                <a:cs typeface="Arial" pitchFamily="34" charset="0"/>
              </a:rPr>
              <a:t>	</a:t>
            </a:r>
            <a:r>
              <a:rPr lang="cs-CZ" altLang="cs-CZ" sz="1400" b="1">
                <a:cs typeface="Arial" pitchFamily="34" charset="0"/>
              </a:rPr>
              <a:t>protein of interest</a:t>
            </a:r>
          </a:p>
        </p:txBody>
      </p:sp>
      <p:sp>
        <p:nvSpPr>
          <p:cNvPr id="92173" name="Rectangle 13"/>
          <p:cNvSpPr>
            <a:spLocks noChangeArrowheads="1"/>
          </p:cNvSpPr>
          <p:nvPr/>
        </p:nvSpPr>
        <p:spPr bwMode="auto">
          <a:xfrm>
            <a:off x="3657600" y="1203325"/>
            <a:ext cx="32766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>
                <a:cs typeface="Arial" pitchFamily="34" charset="0"/>
              </a:rPr>
              <a:t>Select an optimal tryptic peptide and stable isotope amino acid from the sequence of your protein of interest</a:t>
            </a:r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r>
              <a:rPr lang="cs-CZ" altLang="cs-CZ" sz="1400">
                <a:cs typeface="Arial" pitchFamily="34" charset="0"/>
              </a:rPr>
              <a:t>Optimize LC-MS/MS separation protocol for quantitation</a:t>
            </a:r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endParaRPr lang="en-US" altLang="cs-CZ" sz="1400">
              <a:cs typeface="Arial" pitchFamily="34" charset="0"/>
            </a:endParaRPr>
          </a:p>
          <a:p>
            <a:endParaRPr lang="cs-CZ" altLang="cs-CZ" sz="1400">
              <a:cs typeface="Arial" pitchFamily="34" charset="0"/>
            </a:endParaRPr>
          </a:p>
        </p:txBody>
      </p:sp>
      <p:graphicFrame>
        <p:nvGraphicFramePr>
          <p:cNvPr id="92174" name="Object 14"/>
          <p:cNvGraphicFramePr>
            <a:graphicFrameLocks noChangeAspect="1"/>
          </p:cNvGraphicFramePr>
          <p:nvPr/>
        </p:nvGraphicFramePr>
        <p:xfrm>
          <a:off x="3657600" y="2819400"/>
          <a:ext cx="6096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3" name="CorelPhotoPaint.Image.8" r:id="rId4" imgW="609524" imgH="990476" progId="CorelPhotoPaint.Image.8">
                  <p:embed/>
                </p:oleObj>
              </mc:Choice>
              <mc:Fallback>
                <p:oleObj name="CorelPhotoPaint.Image.8" r:id="rId4" imgW="609524" imgH="990476" progId="CorelPhotoPaint.Image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819400"/>
                        <a:ext cx="6096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75" name="Object 15"/>
          <p:cNvGraphicFramePr>
            <a:graphicFrameLocks noChangeAspect="1"/>
          </p:cNvGraphicFramePr>
          <p:nvPr/>
        </p:nvGraphicFramePr>
        <p:xfrm>
          <a:off x="1676400" y="3937000"/>
          <a:ext cx="609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4" name="CorelPhotoPaint.Image.8" r:id="rId6" imgW="609524" imgH="787302" progId="CorelPhotoPaint.Image.8">
                  <p:embed/>
                </p:oleObj>
              </mc:Choice>
              <mc:Fallback>
                <p:oleObj name="CorelPhotoPaint.Image.8" r:id="rId6" imgW="609524" imgH="787302" progId="CorelPhotoPaint.Image.8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937000"/>
                        <a:ext cx="6096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76" name="Object 16"/>
          <p:cNvGraphicFramePr>
            <a:graphicFrameLocks noChangeAspect="1"/>
          </p:cNvGraphicFramePr>
          <p:nvPr/>
        </p:nvGraphicFramePr>
        <p:xfrm>
          <a:off x="7772400" y="1981200"/>
          <a:ext cx="6223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5" name="CorelPhotoPaint.Image.8" r:id="rId8" imgW="926984" imgH="876190" progId="CorelPhotoPaint.Image.8">
                  <p:embed/>
                </p:oleObj>
              </mc:Choice>
              <mc:Fallback>
                <p:oleObj name="CorelPhotoPaint.Image.8" r:id="rId8" imgW="926984" imgH="876190" progId="CorelPhotoPaint.Image.8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1981200"/>
                        <a:ext cx="62230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177" name="Group 17"/>
          <p:cNvGrpSpPr>
            <a:grpSpLocks/>
          </p:cNvGrpSpPr>
          <p:nvPr/>
        </p:nvGrpSpPr>
        <p:grpSpPr bwMode="auto">
          <a:xfrm>
            <a:off x="5189538" y="3706813"/>
            <a:ext cx="3497262" cy="2236787"/>
            <a:chOff x="3984" y="2832"/>
            <a:chExt cx="1195" cy="785"/>
          </a:xfrm>
        </p:grpSpPr>
        <p:pic>
          <p:nvPicPr>
            <p:cNvPr id="92178" name="Picture 18" descr="Flow_0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832"/>
              <a:ext cx="1195" cy="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179" name="Rectangle 19"/>
            <p:cNvSpPr>
              <a:spLocks noChangeArrowheads="1"/>
            </p:cNvSpPr>
            <p:nvPr/>
          </p:nvSpPr>
          <p:spPr bwMode="auto">
            <a:xfrm>
              <a:off x="4464" y="2832"/>
              <a:ext cx="19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92180" name="Oval 20"/>
          <p:cNvSpPr>
            <a:spLocks noChangeArrowheads="1"/>
          </p:cNvSpPr>
          <p:nvPr/>
        </p:nvSpPr>
        <p:spPr bwMode="auto">
          <a:xfrm rot="-2406567">
            <a:off x="2133600" y="1981200"/>
            <a:ext cx="1447800" cy="7620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cs-CZ" sz="2000" b="1" i="1"/>
              <a:t>Price !!!</a:t>
            </a:r>
            <a:endParaRPr lang="cs-CZ" altLang="cs-CZ" sz="2000" b="1" i="1"/>
          </a:p>
        </p:txBody>
      </p:sp>
      <p:sp>
        <p:nvSpPr>
          <p:cNvPr id="92181" name="Text Box 21"/>
          <p:cNvSpPr txBox="1">
            <a:spLocks noChangeArrowheads="1"/>
          </p:cNvSpPr>
          <p:nvPr/>
        </p:nvSpPr>
        <p:spPr bwMode="auto">
          <a:xfrm>
            <a:off x="5867400" y="2781300"/>
            <a:ext cx="10064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200" b="1"/>
              <a:t>AQUA</a:t>
            </a:r>
            <a:endParaRPr lang="cs-CZ" altLang="cs-CZ" sz="2200" b="1"/>
          </a:p>
        </p:txBody>
      </p:sp>
      <p:sp>
        <p:nvSpPr>
          <p:cNvPr id="92182" name="AutoShape 22"/>
          <p:cNvSpPr>
            <a:spLocks noChangeArrowheads="1"/>
          </p:cNvSpPr>
          <p:nvPr/>
        </p:nvSpPr>
        <p:spPr bwMode="auto">
          <a:xfrm>
            <a:off x="3887788" y="5029200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2183" name="Text Box 23"/>
          <p:cNvSpPr txBox="1">
            <a:spLocks noChangeArrowheads="1"/>
          </p:cNvSpPr>
          <p:nvPr/>
        </p:nvSpPr>
        <p:spPr bwMode="auto">
          <a:xfrm>
            <a:off x="1809750" y="5943600"/>
            <a:ext cx="2609850" cy="434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/>
              <a:t>jen pro vybraný protein</a:t>
            </a:r>
          </a:p>
        </p:txBody>
      </p:sp>
      <p:sp>
        <p:nvSpPr>
          <p:cNvPr id="92185" name="Rectangle 25"/>
          <p:cNvSpPr>
            <a:spLocks noChangeArrowheads="1"/>
          </p:cNvSpPr>
          <p:nvPr/>
        </p:nvSpPr>
        <p:spPr bwMode="auto">
          <a:xfrm>
            <a:off x="1628775" y="333375"/>
            <a:ext cx="586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1">
                <a:solidFill>
                  <a:srgbClr val="990000"/>
                </a:solidFill>
              </a:rPr>
              <a:t>Schéma kvantifikačního experimentu</a:t>
            </a:r>
            <a:endParaRPr lang="en-US" altLang="cs-CZ" b="1">
              <a:solidFill>
                <a:srgbClr val="990000"/>
              </a:solidFill>
            </a:endParaRPr>
          </a:p>
          <a:p>
            <a:pPr algn="ctr" eaLnBrk="0" hangingPunct="0"/>
            <a:r>
              <a:rPr lang="cs-CZ" altLang="cs-CZ" b="1" i="1">
                <a:solidFill>
                  <a:srgbClr val="990000"/>
                </a:solidFill>
              </a:rPr>
              <a:t>absolutní kvantifikace</a:t>
            </a:r>
            <a:endParaRPr lang="en-US" altLang="cs-CZ" i="1">
              <a:solidFill>
                <a:srgbClr val="990000"/>
              </a:solidFill>
            </a:endParaRPr>
          </a:p>
        </p:txBody>
      </p:sp>
      <p:sp>
        <p:nvSpPr>
          <p:cNvPr id="92187" name="Rectangle 27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0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9" name="Rectangle 567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  <p:sp>
        <p:nvSpPr>
          <p:cNvPr id="71" name="Rectangle 3"/>
          <p:cNvSpPr>
            <a:spLocks noChangeArrowheads="1"/>
          </p:cNvSpPr>
          <p:nvPr/>
        </p:nvSpPr>
        <p:spPr bwMode="auto">
          <a:xfrm>
            <a:off x="395288" y="1484313"/>
            <a:ext cx="1584325" cy="21590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2" name="Rectangle 4"/>
          <p:cNvSpPr>
            <a:spLocks noChangeArrowheads="1"/>
          </p:cNvSpPr>
          <p:nvPr/>
        </p:nvSpPr>
        <p:spPr bwMode="auto">
          <a:xfrm>
            <a:off x="4067175" y="1484313"/>
            <a:ext cx="1584325" cy="215900"/>
          </a:xfrm>
          <a:prstGeom prst="rect">
            <a:avLst/>
          </a:prstGeom>
          <a:solidFill>
            <a:srgbClr val="000099"/>
          </a:solidFill>
          <a:ln w="2857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3" name="AutoShape 5"/>
          <p:cNvSpPr>
            <a:spLocks noChangeArrowheads="1"/>
          </p:cNvSpPr>
          <p:nvPr/>
        </p:nvSpPr>
        <p:spPr bwMode="auto">
          <a:xfrm rot="5400000">
            <a:off x="754063" y="2203450"/>
            <a:ext cx="863600" cy="288925"/>
          </a:xfrm>
          <a:prstGeom prst="rightArrow">
            <a:avLst>
              <a:gd name="adj1" fmla="val 50000"/>
              <a:gd name="adj2" fmla="val 747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4" name="AutoShape 6"/>
          <p:cNvSpPr>
            <a:spLocks noChangeArrowheads="1"/>
          </p:cNvSpPr>
          <p:nvPr/>
        </p:nvSpPr>
        <p:spPr bwMode="auto">
          <a:xfrm rot="5400000">
            <a:off x="4427538" y="2203450"/>
            <a:ext cx="863600" cy="288925"/>
          </a:xfrm>
          <a:prstGeom prst="rightArrow">
            <a:avLst>
              <a:gd name="adj1" fmla="val 50000"/>
              <a:gd name="adj2" fmla="val 74725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5" name="Text Box 7"/>
          <p:cNvSpPr txBox="1">
            <a:spLocks noChangeArrowheads="1"/>
          </p:cNvSpPr>
          <p:nvPr/>
        </p:nvSpPr>
        <p:spPr bwMode="auto">
          <a:xfrm>
            <a:off x="3952875" y="1125538"/>
            <a:ext cx="17351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1"/>
              <a:t>Proteinový vzorek B</a:t>
            </a:r>
          </a:p>
        </p:txBody>
      </p:sp>
      <p:sp>
        <p:nvSpPr>
          <p:cNvPr id="76" name="AutoShape 8"/>
          <p:cNvSpPr>
            <a:spLocks noChangeArrowheads="1"/>
          </p:cNvSpPr>
          <p:nvPr/>
        </p:nvSpPr>
        <p:spPr bwMode="auto">
          <a:xfrm rot="2566821">
            <a:off x="1152525" y="3284538"/>
            <a:ext cx="1655763" cy="288925"/>
          </a:xfrm>
          <a:prstGeom prst="rightArrow">
            <a:avLst>
              <a:gd name="adj1" fmla="val 50000"/>
              <a:gd name="adj2" fmla="val 14326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7" name="AutoShape 9"/>
          <p:cNvSpPr>
            <a:spLocks noChangeArrowheads="1"/>
          </p:cNvSpPr>
          <p:nvPr/>
        </p:nvSpPr>
        <p:spPr bwMode="auto">
          <a:xfrm rot="19033179" flipH="1">
            <a:off x="3275013" y="3284538"/>
            <a:ext cx="1655762" cy="288925"/>
          </a:xfrm>
          <a:prstGeom prst="rightArrow">
            <a:avLst>
              <a:gd name="adj1" fmla="val 50000"/>
              <a:gd name="adj2" fmla="val 143269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8" name="Text Box 10"/>
          <p:cNvSpPr txBox="1">
            <a:spLocks noChangeArrowheads="1"/>
          </p:cNvSpPr>
          <p:nvPr/>
        </p:nvSpPr>
        <p:spPr bwMode="auto">
          <a:xfrm>
            <a:off x="1620838" y="4005263"/>
            <a:ext cx="2974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1"/>
              <a:t>Společná digesce smíchaných vzorků</a:t>
            </a:r>
          </a:p>
        </p:txBody>
      </p:sp>
      <p:grpSp>
        <p:nvGrpSpPr>
          <p:cNvPr id="79" name="Group 11"/>
          <p:cNvGrpSpPr>
            <a:grpSpLocks/>
          </p:cNvGrpSpPr>
          <p:nvPr/>
        </p:nvGrpSpPr>
        <p:grpSpPr bwMode="auto">
          <a:xfrm>
            <a:off x="2843213" y="4365625"/>
            <a:ext cx="431800" cy="863600"/>
            <a:chOff x="2744" y="2840"/>
            <a:chExt cx="272" cy="544"/>
          </a:xfrm>
        </p:grpSpPr>
        <p:sp>
          <p:nvSpPr>
            <p:cNvPr id="80" name="AutoShape 12"/>
            <p:cNvSpPr>
              <a:spLocks noChangeArrowheads="1"/>
            </p:cNvSpPr>
            <p:nvPr/>
          </p:nvSpPr>
          <p:spPr bwMode="auto">
            <a:xfrm rot="5400000">
              <a:off x="2563" y="3021"/>
              <a:ext cx="544" cy="182"/>
            </a:xfrm>
            <a:prstGeom prst="rightArrow">
              <a:avLst>
                <a:gd name="adj1" fmla="val 50000"/>
                <a:gd name="adj2" fmla="val 7472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1" name="AutoShape 13"/>
            <p:cNvSpPr>
              <a:spLocks noChangeArrowheads="1"/>
            </p:cNvSpPr>
            <p:nvPr/>
          </p:nvSpPr>
          <p:spPr bwMode="auto">
            <a:xfrm rot="5400000">
              <a:off x="2653" y="3021"/>
              <a:ext cx="544" cy="182"/>
            </a:xfrm>
            <a:prstGeom prst="rightArrow">
              <a:avLst>
                <a:gd name="adj1" fmla="val 50000"/>
                <a:gd name="adj2" fmla="val 74725"/>
              </a:avLst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grpSp>
        <p:nvGrpSpPr>
          <p:cNvPr id="82" name="Group 14"/>
          <p:cNvGrpSpPr>
            <a:grpSpLocks/>
          </p:cNvGrpSpPr>
          <p:nvPr/>
        </p:nvGrpSpPr>
        <p:grpSpPr bwMode="auto">
          <a:xfrm>
            <a:off x="6372225" y="4797425"/>
            <a:ext cx="1944688" cy="1368425"/>
            <a:chOff x="2653" y="2931"/>
            <a:chExt cx="1497" cy="953"/>
          </a:xfrm>
        </p:grpSpPr>
        <p:sp>
          <p:nvSpPr>
            <p:cNvPr id="83" name="Rectangle 15"/>
            <p:cNvSpPr>
              <a:spLocks noChangeArrowheads="1"/>
            </p:cNvSpPr>
            <p:nvPr/>
          </p:nvSpPr>
          <p:spPr bwMode="auto">
            <a:xfrm>
              <a:off x="2653" y="2931"/>
              <a:ext cx="1497" cy="9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84" name="Freeform 16"/>
            <p:cNvSpPr>
              <a:spLocks/>
            </p:cNvSpPr>
            <p:nvPr/>
          </p:nvSpPr>
          <p:spPr bwMode="auto">
            <a:xfrm>
              <a:off x="2700" y="3480"/>
              <a:ext cx="1359" cy="347"/>
            </a:xfrm>
            <a:custGeom>
              <a:avLst/>
              <a:gdLst>
                <a:gd name="T0" fmla="*/ 100 w 6796"/>
                <a:gd name="T1" fmla="*/ 303 h 1735"/>
                <a:gd name="T2" fmla="*/ 120 w 6796"/>
                <a:gd name="T3" fmla="*/ 295 h 1735"/>
                <a:gd name="T4" fmla="*/ 140 w 6796"/>
                <a:gd name="T5" fmla="*/ 303 h 1735"/>
                <a:gd name="T6" fmla="*/ 159 w 6796"/>
                <a:gd name="T7" fmla="*/ 292 h 1735"/>
                <a:gd name="T8" fmla="*/ 180 w 6796"/>
                <a:gd name="T9" fmla="*/ 303 h 1735"/>
                <a:gd name="T10" fmla="*/ 200 w 6796"/>
                <a:gd name="T11" fmla="*/ 292 h 1735"/>
                <a:gd name="T12" fmla="*/ 220 w 6796"/>
                <a:gd name="T13" fmla="*/ 292 h 1735"/>
                <a:gd name="T14" fmla="*/ 240 w 6796"/>
                <a:gd name="T15" fmla="*/ 299 h 1735"/>
                <a:gd name="T16" fmla="*/ 259 w 6796"/>
                <a:gd name="T17" fmla="*/ 277 h 1735"/>
                <a:gd name="T18" fmla="*/ 279 w 6796"/>
                <a:gd name="T19" fmla="*/ 295 h 1735"/>
                <a:gd name="T20" fmla="*/ 300 w 6796"/>
                <a:gd name="T21" fmla="*/ 292 h 1735"/>
                <a:gd name="T22" fmla="*/ 320 w 6796"/>
                <a:gd name="T23" fmla="*/ 306 h 1735"/>
                <a:gd name="T24" fmla="*/ 340 w 6796"/>
                <a:gd name="T25" fmla="*/ 277 h 1735"/>
                <a:gd name="T26" fmla="*/ 360 w 6796"/>
                <a:gd name="T27" fmla="*/ 288 h 1735"/>
                <a:gd name="T28" fmla="*/ 380 w 6796"/>
                <a:gd name="T29" fmla="*/ 295 h 1735"/>
                <a:gd name="T30" fmla="*/ 400 w 6796"/>
                <a:gd name="T31" fmla="*/ 292 h 1735"/>
                <a:gd name="T32" fmla="*/ 420 w 6796"/>
                <a:gd name="T33" fmla="*/ 295 h 1735"/>
                <a:gd name="T34" fmla="*/ 440 w 6796"/>
                <a:gd name="T35" fmla="*/ 281 h 1735"/>
                <a:gd name="T36" fmla="*/ 460 w 6796"/>
                <a:gd name="T37" fmla="*/ 303 h 1735"/>
                <a:gd name="T38" fmla="*/ 480 w 6796"/>
                <a:gd name="T39" fmla="*/ 273 h 1735"/>
                <a:gd name="T40" fmla="*/ 500 w 6796"/>
                <a:gd name="T41" fmla="*/ 295 h 1735"/>
                <a:gd name="T42" fmla="*/ 520 w 6796"/>
                <a:gd name="T43" fmla="*/ 284 h 1735"/>
                <a:gd name="T44" fmla="*/ 540 w 6796"/>
                <a:gd name="T45" fmla="*/ 292 h 1735"/>
                <a:gd name="T46" fmla="*/ 561 w 6796"/>
                <a:gd name="T47" fmla="*/ 284 h 1735"/>
                <a:gd name="T48" fmla="*/ 580 w 6796"/>
                <a:gd name="T49" fmla="*/ 284 h 1735"/>
                <a:gd name="T50" fmla="*/ 601 w 6796"/>
                <a:gd name="T51" fmla="*/ 284 h 1735"/>
                <a:gd name="T52" fmla="*/ 621 w 6796"/>
                <a:gd name="T53" fmla="*/ 292 h 1735"/>
                <a:gd name="T54" fmla="*/ 641 w 6796"/>
                <a:gd name="T55" fmla="*/ 295 h 1735"/>
                <a:gd name="T56" fmla="*/ 661 w 6796"/>
                <a:gd name="T57" fmla="*/ 292 h 1735"/>
                <a:gd name="T58" fmla="*/ 681 w 6796"/>
                <a:gd name="T59" fmla="*/ 284 h 1735"/>
                <a:gd name="T60" fmla="*/ 701 w 6796"/>
                <a:gd name="T61" fmla="*/ 295 h 1735"/>
                <a:gd name="T62" fmla="*/ 721 w 6796"/>
                <a:gd name="T63" fmla="*/ 299 h 1735"/>
                <a:gd name="T64" fmla="*/ 742 w 6796"/>
                <a:gd name="T65" fmla="*/ 292 h 1735"/>
                <a:gd name="T66" fmla="*/ 762 w 6796"/>
                <a:gd name="T67" fmla="*/ 284 h 1735"/>
                <a:gd name="T68" fmla="*/ 782 w 6796"/>
                <a:gd name="T69" fmla="*/ 292 h 1735"/>
                <a:gd name="T70" fmla="*/ 802 w 6796"/>
                <a:gd name="T71" fmla="*/ 292 h 1735"/>
                <a:gd name="T72" fmla="*/ 822 w 6796"/>
                <a:gd name="T73" fmla="*/ 292 h 1735"/>
                <a:gd name="T74" fmla="*/ 842 w 6796"/>
                <a:gd name="T75" fmla="*/ 188 h 1735"/>
                <a:gd name="T76" fmla="*/ 863 w 6796"/>
                <a:gd name="T77" fmla="*/ 262 h 1735"/>
                <a:gd name="T78" fmla="*/ 883 w 6796"/>
                <a:gd name="T79" fmla="*/ 288 h 1735"/>
                <a:gd name="T80" fmla="*/ 903 w 6796"/>
                <a:gd name="T81" fmla="*/ 284 h 1735"/>
                <a:gd name="T82" fmla="*/ 923 w 6796"/>
                <a:gd name="T83" fmla="*/ 281 h 1735"/>
                <a:gd name="T84" fmla="*/ 944 w 6796"/>
                <a:gd name="T85" fmla="*/ 258 h 1735"/>
                <a:gd name="T86" fmla="*/ 964 w 6796"/>
                <a:gd name="T87" fmla="*/ 281 h 1735"/>
                <a:gd name="T88" fmla="*/ 984 w 6796"/>
                <a:gd name="T89" fmla="*/ 295 h 1735"/>
                <a:gd name="T90" fmla="*/ 1004 w 6796"/>
                <a:gd name="T91" fmla="*/ 299 h 1735"/>
                <a:gd name="T92" fmla="*/ 1025 w 6796"/>
                <a:gd name="T93" fmla="*/ 292 h 1735"/>
                <a:gd name="T94" fmla="*/ 1045 w 6796"/>
                <a:gd name="T95" fmla="*/ 299 h 1735"/>
                <a:gd name="T96" fmla="*/ 1065 w 6796"/>
                <a:gd name="T97" fmla="*/ 288 h 1735"/>
                <a:gd name="T98" fmla="*/ 1085 w 6796"/>
                <a:gd name="T99" fmla="*/ 292 h 1735"/>
                <a:gd name="T100" fmla="*/ 1106 w 6796"/>
                <a:gd name="T101" fmla="*/ 299 h 1735"/>
                <a:gd name="T102" fmla="*/ 1126 w 6796"/>
                <a:gd name="T103" fmla="*/ 292 h 1735"/>
                <a:gd name="T104" fmla="*/ 1146 w 6796"/>
                <a:gd name="T105" fmla="*/ 292 h 1735"/>
                <a:gd name="T106" fmla="*/ 1167 w 6796"/>
                <a:gd name="T107" fmla="*/ 292 h 1735"/>
                <a:gd name="T108" fmla="*/ 1187 w 6796"/>
                <a:gd name="T109" fmla="*/ 299 h 1735"/>
                <a:gd name="T110" fmla="*/ 1207 w 6796"/>
                <a:gd name="T111" fmla="*/ 284 h 1735"/>
                <a:gd name="T112" fmla="*/ 1228 w 6796"/>
                <a:gd name="T113" fmla="*/ 295 h 1735"/>
                <a:gd name="T114" fmla="*/ 1248 w 6796"/>
                <a:gd name="T115" fmla="*/ 295 h 1735"/>
                <a:gd name="T116" fmla="*/ 1268 w 6796"/>
                <a:gd name="T117" fmla="*/ 299 h 1735"/>
                <a:gd name="T118" fmla="*/ 1289 w 6796"/>
                <a:gd name="T119" fmla="*/ 281 h 1735"/>
                <a:gd name="T120" fmla="*/ 1309 w 6796"/>
                <a:gd name="T121" fmla="*/ 288 h 1735"/>
                <a:gd name="T122" fmla="*/ 1329 w 6796"/>
                <a:gd name="T123" fmla="*/ 281 h 1735"/>
                <a:gd name="T124" fmla="*/ 1350 w 6796"/>
                <a:gd name="T125" fmla="*/ 277 h 173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796" h="1735">
                  <a:moveTo>
                    <a:pt x="0" y="1735"/>
                  </a:moveTo>
                  <a:lnTo>
                    <a:pt x="0" y="1735"/>
                  </a:lnTo>
                  <a:lnTo>
                    <a:pt x="408" y="1496"/>
                  </a:lnTo>
                  <a:lnTo>
                    <a:pt x="412" y="1477"/>
                  </a:lnTo>
                  <a:lnTo>
                    <a:pt x="415" y="1496"/>
                  </a:lnTo>
                  <a:lnTo>
                    <a:pt x="417" y="1514"/>
                  </a:lnTo>
                  <a:lnTo>
                    <a:pt x="421" y="1532"/>
                  </a:lnTo>
                  <a:lnTo>
                    <a:pt x="424" y="1477"/>
                  </a:lnTo>
                  <a:lnTo>
                    <a:pt x="428" y="1477"/>
                  </a:lnTo>
                  <a:lnTo>
                    <a:pt x="431" y="1477"/>
                  </a:lnTo>
                  <a:lnTo>
                    <a:pt x="434" y="1477"/>
                  </a:lnTo>
                  <a:lnTo>
                    <a:pt x="438" y="1440"/>
                  </a:lnTo>
                  <a:lnTo>
                    <a:pt x="440" y="1496"/>
                  </a:lnTo>
                  <a:lnTo>
                    <a:pt x="443" y="1403"/>
                  </a:lnTo>
                  <a:lnTo>
                    <a:pt x="447" y="1440"/>
                  </a:lnTo>
                  <a:lnTo>
                    <a:pt x="450" y="1477"/>
                  </a:lnTo>
                  <a:lnTo>
                    <a:pt x="454" y="1477"/>
                  </a:lnTo>
                  <a:lnTo>
                    <a:pt x="457" y="1403"/>
                  </a:lnTo>
                  <a:lnTo>
                    <a:pt x="459" y="1440"/>
                  </a:lnTo>
                  <a:lnTo>
                    <a:pt x="463" y="1403"/>
                  </a:lnTo>
                  <a:lnTo>
                    <a:pt x="466" y="1477"/>
                  </a:lnTo>
                  <a:lnTo>
                    <a:pt x="470" y="1458"/>
                  </a:lnTo>
                  <a:lnTo>
                    <a:pt x="473" y="1440"/>
                  </a:lnTo>
                  <a:lnTo>
                    <a:pt x="476" y="1421"/>
                  </a:lnTo>
                  <a:lnTo>
                    <a:pt x="479" y="1458"/>
                  </a:lnTo>
                  <a:lnTo>
                    <a:pt x="482" y="1403"/>
                  </a:lnTo>
                  <a:lnTo>
                    <a:pt x="485" y="1421"/>
                  </a:lnTo>
                  <a:lnTo>
                    <a:pt x="489" y="1367"/>
                  </a:lnTo>
                  <a:lnTo>
                    <a:pt x="492" y="1477"/>
                  </a:lnTo>
                  <a:lnTo>
                    <a:pt x="496" y="1477"/>
                  </a:lnTo>
                  <a:lnTo>
                    <a:pt x="498" y="1514"/>
                  </a:lnTo>
                  <a:lnTo>
                    <a:pt x="501" y="1421"/>
                  </a:lnTo>
                  <a:lnTo>
                    <a:pt x="505" y="1421"/>
                  </a:lnTo>
                  <a:lnTo>
                    <a:pt x="508" y="1477"/>
                  </a:lnTo>
                  <a:lnTo>
                    <a:pt x="512" y="1514"/>
                  </a:lnTo>
                  <a:lnTo>
                    <a:pt x="515" y="1477"/>
                  </a:lnTo>
                  <a:lnTo>
                    <a:pt x="517" y="1496"/>
                  </a:lnTo>
                  <a:lnTo>
                    <a:pt x="521" y="1421"/>
                  </a:lnTo>
                  <a:lnTo>
                    <a:pt x="524" y="1477"/>
                  </a:lnTo>
                  <a:lnTo>
                    <a:pt x="527" y="1477"/>
                  </a:lnTo>
                  <a:lnTo>
                    <a:pt x="531" y="1477"/>
                  </a:lnTo>
                  <a:lnTo>
                    <a:pt x="534" y="1440"/>
                  </a:lnTo>
                  <a:lnTo>
                    <a:pt x="536" y="1421"/>
                  </a:lnTo>
                  <a:lnTo>
                    <a:pt x="540" y="1458"/>
                  </a:lnTo>
                  <a:lnTo>
                    <a:pt x="543" y="1514"/>
                  </a:lnTo>
                  <a:lnTo>
                    <a:pt x="547" y="1477"/>
                  </a:lnTo>
                  <a:lnTo>
                    <a:pt x="550" y="1496"/>
                  </a:lnTo>
                  <a:lnTo>
                    <a:pt x="553" y="1421"/>
                  </a:lnTo>
                  <a:lnTo>
                    <a:pt x="557" y="1477"/>
                  </a:lnTo>
                  <a:lnTo>
                    <a:pt x="559" y="1496"/>
                  </a:lnTo>
                  <a:lnTo>
                    <a:pt x="563" y="1421"/>
                  </a:lnTo>
                  <a:lnTo>
                    <a:pt x="566" y="1440"/>
                  </a:lnTo>
                  <a:lnTo>
                    <a:pt x="569" y="1421"/>
                  </a:lnTo>
                  <a:lnTo>
                    <a:pt x="573" y="1403"/>
                  </a:lnTo>
                  <a:lnTo>
                    <a:pt x="576" y="1477"/>
                  </a:lnTo>
                  <a:lnTo>
                    <a:pt x="578" y="1514"/>
                  </a:lnTo>
                  <a:lnTo>
                    <a:pt x="582" y="1440"/>
                  </a:lnTo>
                  <a:lnTo>
                    <a:pt x="585" y="1367"/>
                  </a:lnTo>
                  <a:lnTo>
                    <a:pt x="589" y="1458"/>
                  </a:lnTo>
                  <a:lnTo>
                    <a:pt x="592" y="1477"/>
                  </a:lnTo>
                  <a:lnTo>
                    <a:pt x="595" y="1496"/>
                  </a:lnTo>
                  <a:lnTo>
                    <a:pt x="598" y="1477"/>
                  </a:lnTo>
                  <a:lnTo>
                    <a:pt x="601" y="1458"/>
                  </a:lnTo>
                  <a:lnTo>
                    <a:pt x="605" y="1458"/>
                  </a:lnTo>
                  <a:lnTo>
                    <a:pt x="608" y="1496"/>
                  </a:lnTo>
                  <a:lnTo>
                    <a:pt x="611" y="1440"/>
                  </a:lnTo>
                  <a:lnTo>
                    <a:pt x="615" y="1440"/>
                  </a:lnTo>
                  <a:lnTo>
                    <a:pt x="617" y="1403"/>
                  </a:lnTo>
                  <a:lnTo>
                    <a:pt x="620" y="1440"/>
                  </a:lnTo>
                  <a:lnTo>
                    <a:pt x="624" y="1385"/>
                  </a:lnTo>
                  <a:lnTo>
                    <a:pt x="627" y="1421"/>
                  </a:lnTo>
                  <a:lnTo>
                    <a:pt x="631" y="1440"/>
                  </a:lnTo>
                  <a:lnTo>
                    <a:pt x="634" y="1440"/>
                  </a:lnTo>
                  <a:lnTo>
                    <a:pt x="636" y="1440"/>
                  </a:lnTo>
                  <a:lnTo>
                    <a:pt x="640" y="1477"/>
                  </a:lnTo>
                  <a:lnTo>
                    <a:pt x="643" y="1458"/>
                  </a:lnTo>
                  <a:lnTo>
                    <a:pt x="646" y="1458"/>
                  </a:lnTo>
                  <a:lnTo>
                    <a:pt x="650" y="1477"/>
                  </a:lnTo>
                  <a:lnTo>
                    <a:pt x="653" y="1496"/>
                  </a:lnTo>
                  <a:lnTo>
                    <a:pt x="657" y="1477"/>
                  </a:lnTo>
                  <a:lnTo>
                    <a:pt x="659" y="1440"/>
                  </a:lnTo>
                  <a:lnTo>
                    <a:pt x="662" y="1458"/>
                  </a:lnTo>
                  <a:lnTo>
                    <a:pt x="666" y="1477"/>
                  </a:lnTo>
                  <a:lnTo>
                    <a:pt x="669" y="1477"/>
                  </a:lnTo>
                  <a:lnTo>
                    <a:pt x="673" y="1477"/>
                  </a:lnTo>
                  <a:lnTo>
                    <a:pt x="676" y="1440"/>
                  </a:lnTo>
                  <a:lnTo>
                    <a:pt x="678" y="1421"/>
                  </a:lnTo>
                  <a:lnTo>
                    <a:pt x="682" y="1440"/>
                  </a:lnTo>
                  <a:lnTo>
                    <a:pt x="685" y="1514"/>
                  </a:lnTo>
                  <a:lnTo>
                    <a:pt x="688" y="1477"/>
                  </a:lnTo>
                  <a:lnTo>
                    <a:pt x="692" y="1496"/>
                  </a:lnTo>
                  <a:lnTo>
                    <a:pt x="695" y="1458"/>
                  </a:lnTo>
                  <a:lnTo>
                    <a:pt x="698" y="1514"/>
                  </a:lnTo>
                  <a:lnTo>
                    <a:pt x="701" y="1440"/>
                  </a:lnTo>
                  <a:lnTo>
                    <a:pt x="704" y="1458"/>
                  </a:lnTo>
                  <a:lnTo>
                    <a:pt x="708" y="1440"/>
                  </a:lnTo>
                  <a:lnTo>
                    <a:pt x="711" y="1477"/>
                  </a:lnTo>
                  <a:lnTo>
                    <a:pt x="715" y="1403"/>
                  </a:lnTo>
                  <a:lnTo>
                    <a:pt x="717" y="1403"/>
                  </a:lnTo>
                  <a:lnTo>
                    <a:pt x="720" y="1458"/>
                  </a:lnTo>
                  <a:lnTo>
                    <a:pt x="724" y="1421"/>
                  </a:lnTo>
                  <a:lnTo>
                    <a:pt x="727" y="1403"/>
                  </a:lnTo>
                  <a:lnTo>
                    <a:pt x="730" y="1421"/>
                  </a:lnTo>
                  <a:lnTo>
                    <a:pt x="734" y="1421"/>
                  </a:lnTo>
                  <a:lnTo>
                    <a:pt x="737" y="1440"/>
                  </a:lnTo>
                  <a:lnTo>
                    <a:pt x="739" y="1385"/>
                  </a:lnTo>
                  <a:lnTo>
                    <a:pt x="743" y="1477"/>
                  </a:lnTo>
                  <a:lnTo>
                    <a:pt x="746" y="1440"/>
                  </a:lnTo>
                  <a:lnTo>
                    <a:pt x="750" y="1477"/>
                  </a:lnTo>
                  <a:lnTo>
                    <a:pt x="753" y="1403"/>
                  </a:lnTo>
                  <a:lnTo>
                    <a:pt x="756" y="1477"/>
                  </a:lnTo>
                  <a:lnTo>
                    <a:pt x="759" y="1477"/>
                  </a:lnTo>
                  <a:lnTo>
                    <a:pt x="762" y="1514"/>
                  </a:lnTo>
                  <a:lnTo>
                    <a:pt x="766" y="1514"/>
                  </a:lnTo>
                  <a:lnTo>
                    <a:pt x="769" y="1421"/>
                  </a:lnTo>
                  <a:lnTo>
                    <a:pt x="772" y="1458"/>
                  </a:lnTo>
                  <a:lnTo>
                    <a:pt x="776" y="1477"/>
                  </a:lnTo>
                  <a:lnTo>
                    <a:pt x="778" y="1477"/>
                  </a:lnTo>
                  <a:lnTo>
                    <a:pt x="781" y="1477"/>
                  </a:lnTo>
                  <a:lnTo>
                    <a:pt x="785" y="1477"/>
                  </a:lnTo>
                  <a:lnTo>
                    <a:pt x="788" y="1477"/>
                  </a:lnTo>
                  <a:lnTo>
                    <a:pt x="792" y="1458"/>
                  </a:lnTo>
                  <a:lnTo>
                    <a:pt x="795" y="1477"/>
                  </a:lnTo>
                  <a:lnTo>
                    <a:pt x="797" y="1458"/>
                  </a:lnTo>
                  <a:lnTo>
                    <a:pt x="801" y="1477"/>
                  </a:lnTo>
                  <a:lnTo>
                    <a:pt x="804" y="1421"/>
                  </a:lnTo>
                  <a:lnTo>
                    <a:pt x="808" y="1496"/>
                  </a:lnTo>
                  <a:lnTo>
                    <a:pt x="811" y="1421"/>
                  </a:lnTo>
                  <a:lnTo>
                    <a:pt x="814" y="1440"/>
                  </a:lnTo>
                  <a:lnTo>
                    <a:pt x="818" y="1496"/>
                  </a:lnTo>
                  <a:lnTo>
                    <a:pt x="820" y="1477"/>
                  </a:lnTo>
                  <a:lnTo>
                    <a:pt x="823" y="1477"/>
                  </a:lnTo>
                  <a:lnTo>
                    <a:pt x="827" y="1440"/>
                  </a:lnTo>
                  <a:lnTo>
                    <a:pt x="830" y="1477"/>
                  </a:lnTo>
                  <a:lnTo>
                    <a:pt x="834" y="1496"/>
                  </a:lnTo>
                  <a:lnTo>
                    <a:pt x="837" y="1458"/>
                  </a:lnTo>
                  <a:lnTo>
                    <a:pt x="839" y="1496"/>
                  </a:lnTo>
                  <a:lnTo>
                    <a:pt x="843" y="1477"/>
                  </a:lnTo>
                  <a:lnTo>
                    <a:pt x="846" y="1458"/>
                  </a:lnTo>
                  <a:lnTo>
                    <a:pt x="849" y="1403"/>
                  </a:lnTo>
                  <a:lnTo>
                    <a:pt x="853" y="1440"/>
                  </a:lnTo>
                  <a:lnTo>
                    <a:pt x="856" y="1477"/>
                  </a:lnTo>
                  <a:lnTo>
                    <a:pt x="859" y="1458"/>
                  </a:lnTo>
                  <a:lnTo>
                    <a:pt x="862" y="1477"/>
                  </a:lnTo>
                  <a:lnTo>
                    <a:pt x="865" y="1440"/>
                  </a:lnTo>
                  <a:lnTo>
                    <a:pt x="869" y="1458"/>
                  </a:lnTo>
                  <a:lnTo>
                    <a:pt x="872" y="1477"/>
                  </a:lnTo>
                  <a:lnTo>
                    <a:pt x="876" y="1440"/>
                  </a:lnTo>
                  <a:lnTo>
                    <a:pt x="879" y="1403"/>
                  </a:lnTo>
                  <a:lnTo>
                    <a:pt x="881" y="1440"/>
                  </a:lnTo>
                  <a:lnTo>
                    <a:pt x="885" y="1440"/>
                  </a:lnTo>
                  <a:lnTo>
                    <a:pt x="888" y="1440"/>
                  </a:lnTo>
                  <a:lnTo>
                    <a:pt x="891" y="1440"/>
                  </a:lnTo>
                  <a:lnTo>
                    <a:pt x="895" y="1440"/>
                  </a:lnTo>
                  <a:lnTo>
                    <a:pt x="898" y="1514"/>
                  </a:lnTo>
                  <a:lnTo>
                    <a:pt x="901" y="1496"/>
                  </a:lnTo>
                  <a:lnTo>
                    <a:pt x="904" y="1496"/>
                  </a:lnTo>
                  <a:lnTo>
                    <a:pt x="907" y="1458"/>
                  </a:lnTo>
                  <a:lnTo>
                    <a:pt x="911" y="1496"/>
                  </a:lnTo>
                  <a:lnTo>
                    <a:pt x="914" y="1477"/>
                  </a:lnTo>
                  <a:lnTo>
                    <a:pt x="918" y="1532"/>
                  </a:lnTo>
                  <a:lnTo>
                    <a:pt x="920" y="1477"/>
                  </a:lnTo>
                  <a:lnTo>
                    <a:pt x="923" y="1458"/>
                  </a:lnTo>
                  <a:lnTo>
                    <a:pt x="927" y="1458"/>
                  </a:lnTo>
                  <a:lnTo>
                    <a:pt x="930" y="1458"/>
                  </a:lnTo>
                  <a:lnTo>
                    <a:pt x="933" y="1477"/>
                  </a:lnTo>
                  <a:lnTo>
                    <a:pt x="937" y="1496"/>
                  </a:lnTo>
                  <a:lnTo>
                    <a:pt x="939" y="1440"/>
                  </a:lnTo>
                  <a:lnTo>
                    <a:pt x="942" y="1458"/>
                  </a:lnTo>
                  <a:lnTo>
                    <a:pt x="946" y="1421"/>
                  </a:lnTo>
                  <a:lnTo>
                    <a:pt x="949" y="1496"/>
                  </a:lnTo>
                  <a:lnTo>
                    <a:pt x="953" y="1403"/>
                  </a:lnTo>
                  <a:lnTo>
                    <a:pt x="956" y="1458"/>
                  </a:lnTo>
                  <a:lnTo>
                    <a:pt x="960" y="1440"/>
                  </a:lnTo>
                  <a:lnTo>
                    <a:pt x="962" y="1477"/>
                  </a:lnTo>
                  <a:lnTo>
                    <a:pt x="965" y="1496"/>
                  </a:lnTo>
                  <a:lnTo>
                    <a:pt x="969" y="1458"/>
                  </a:lnTo>
                  <a:lnTo>
                    <a:pt x="972" y="1458"/>
                  </a:lnTo>
                  <a:lnTo>
                    <a:pt x="975" y="1477"/>
                  </a:lnTo>
                  <a:lnTo>
                    <a:pt x="979" y="1458"/>
                  </a:lnTo>
                  <a:lnTo>
                    <a:pt x="981" y="1496"/>
                  </a:lnTo>
                  <a:lnTo>
                    <a:pt x="984" y="1440"/>
                  </a:lnTo>
                  <a:lnTo>
                    <a:pt x="988" y="1458"/>
                  </a:lnTo>
                  <a:lnTo>
                    <a:pt x="991" y="1403"/>
                  </a:lnTo>
                  <a:lnTo>
                    <a:pt x="995" y="1496"/>
                  </a:lnTo>
                  <a:lnTo>
                    <a:pt x="998" y="1458"/>
                  </a:lnTo>
                  <a:lnTo>
                    <a:pt x="1001" y="1367"/>
                  </a:lnTo>
                  <a:lnTo>
                    <a:pt x="1004" y="1440"/>
                  </a:lnTo>
                  <a:lnTo>
                    <a:pt x="1007" y="1496"/>
                  </a:lnTo>
                  <a:lnTo>
                    <a:pt x="1011" y="1496"/>
                  </a:lnTo>
                  <a:lnTo>
                    <a:pt x="1014" y="1440"/>
                  </a:lnTo>
                  <a:lnTo>
                    <a:pt x="1017" y="1440"/>
                  </a:lnTo>
                  <a:lnTo>
                    <a:pt x="1021" y="1477"/>
                  </a:lnTo>
                  <a:lnTo>
                    <a:pt x="1023" y="1477"/>
                  </a:lnTo>
                  <a:lnTo>
                    <a:pt x="1026" y="1496"/>
                  </a:lnTo>
                  <a:lnTo>
                    <a:pt x="1030" y="1532"/>
                  </a:lnTo>
                  <a:lnTo>
                    <a:pt x="1033" y="1458"/>
                  </a:lnTo>
                  <a:lnTo>
                    <a:pt x="1037" y="1421"/>
                  </a:lnTo>
                  <a:lnTo>
                    <a:pt x="1040" y="1532"/>
                  </a:lnTo>
                  <a:lnTo>
                    <a:pt x="1042" y="1440"/>
                  </a:lnTo>
                  <a:lnTo>
                    <a:pt x="1046" y="1477"/>
                  </a:lnTo>
                  <a:lnTo>
                    <a:pt x="1049" y="1440"/>
                  </a:lnTo>
                  <a:lnTo>
                    <a:pt x="1053" y="1458"/>
                  </a:lnTo>
                  <a:lnTo>
                    <a:pt x="1056" y="1458"/>
                  </a:lnTo>
                  <a:lnTo>
                    <a:pt x="1059" y="1458"/>
                  </a:lnTo>
                  <a:lnTo>
                    <a:pt x="1063" y="1440"/>
                  </a:lnTo>
                  <a:lnTo>
                    <a:pt x="1065" y="1496"/>
                  </a:lnTo>
                  <a:lnTo>
                    <a:pt x="1068" y="1477"/>
                  </a:lnTo>
                  <a:lnTo>
                    <a:pt x="1072" y="1532"/>
                  </a:lnTo>
                  <a:lnTo>
                    <a:pt x="1075" y="1458"/>
                  </a:lnTo>
                  <a:lnTo>
                    <a:pt x="1079" y="1477"/>
                  </a:lnTo>
                  <a:lnTo>
                    <a:pt x="1082" y="1514"/>
                  </a:lnTo>
                  <a:lnTo>
                    <a:pt x="1084" y="1514"/>
                  </a:lnTo>
                  <a:lnTo>
                    <a:pt x="1088" y="1477"/>
                  </a:lnTo>
                  <a:lnTo>
                    <a:pt x="1091" y="1477"/>
                  </a:lnTo>
                  <a:lnTo>
                    <a:pt x="1094" y="1440"/>
                  </a:lnTo>
                  <a:lnTo>
                    <a:pt x="1098" y="1458"/>
                  </a:lnTo>
                  <a:lnTo>
                    <a:pt x="1101" y="1514"/>
                  </a:lnTo>
                  <a:lnTo>
                    <a:pt x="1104" y="1477"/>
                  </a:lnTo>
                  <a:lnTo>
                    <a:pt x="1107" y="1403"/>
                  </a:lnTo>
                  <a:lnTo>
                    <a:pt x="1110" y="1385"/>
                  </a:lnTo>
                  <a:lnTo>
                    <a:pt x="1114" y="1385"/>
                  </a:lnTo>
                  <a:lnTo>
                    <a:pt x="1117" y="1367"/>
                  </a:lnTo>
                  <a:lnTo>
                    <a:pt x="1121" y="1329"/>
                  </a:lnTo>
                  <a:lnTo>
                    <a:pt x="1124" y="1236"/>
                  </a:lnTo>
                  <a:lnTo>
                    <a:pt x="1126" y="1292"/>
                  </a:lnTo>
                  <a:lnTo>
                    <a:pt x="1130" y="1329"/>
                  </a:lnTo>
                  <a:lnTo>
                    <a:pt x="1133" y="1403"/>
                  </a:lnTo>
                  <a:lnTo>
                    <a:pt x="1136" y="1421"/>
                  </a:lnTo>
                  <a:lnTo>
                    <a:pt x="1140" y="1385"/>
                  </a:lnTo>
                  <a:lnTo>
                    <a:pt x="1143" y="1421"/>
                  </a:lnTo>
                  <a:lnTo>
                    <a:pt x="1146" y="1514"/>
                  </a:lnTo>
                  <a:lnTo>
                    <a:pt x="1149" y="1496"/>
                  </a:lnTo>
                  <a:lnTo>
                    <a:pt x="1152" y="1440"/>
                  </a:lnTo>
                  <a:lnTo>
                    <a:pt x="1156" y="1477"/>
                  </a:lnTo>
                  <a:lnTo>
                    <a:pt x="1159" y="1458"/>
                  </a:lnTo>
                  <a:lnTo>
                    <a:pt x="1163" y="1514"/>
                  </a:lnTo>
                  <a:lnTo>
                    <a:pt x="1166" y="1496"/>
                  </a:lnTo>
                  <a:lnTo>
                    <a:pt x="1168" y="1496"/>
                  </a:lnTo>
                  <a:lnTo>
                    <a:pt x="1172" y="1514"/>
                  </a:lnTo>
                  <a:lnTo>
                    <a:pt x="1175" y="1496"/>
                  </a:lnTo>
                  <a:lnTo>
                    <a:pt x="1178" y="1514"/>
                  </a:lnTo>
                  <a:lnTo>
                    <a:pt x="1182" y="1477"/>
                  </a:lnTo>
                  <a:lnTo>
                    <a:pt x="1185" y="1496"/>
                  </a:lnTo>
                  <a:lnTo>
                    <a:pt x="1187" y="1458"/>
                  </a:lnTo>
                  <a:lnTo>
                    <a:pt x="1191" y="1532"/>
                  </a:lnTo>
                  <a:lnTo>
                    <a:pt x="1194" y="1496"/>
                  </a:lnTo>
                  <a:lnTo>
                    <a:pt x="1198" y="1496"/>
                  </a:lnTo>
                  <a:lnTo>
                    <a:pt x="1201" y="1458"/>
                  </a:lnTo>
                  <a:lnTo>
                    <a:pt x="1204" y="1477"/>
                  </a:lnTo>
                  <a:lnTo>
                    <a:pt x="1207" y="1421"/>
                  </a:lnTo>
                  <a:lnTo>
                    <a:pt x="1210" y="1477"/>
                  </a:lnTo>
                  <a:lnTo>
                    <a:pt x="1214" y="1458"/>
                  </a:lnTo>
                  <a:lnTo>
                    <a:pt x="1217" y="1385"/>
                  </a:lnTo>
                  <a:lnTo>
                    <a:pt x="1220" y="1496"/>
                  </a:lnTo>
                  <a:lnTo>
                    <a:pt x="1224" y="1477"/>
                  </a:lnTo>
                  <a:lnTo>
                    <a:pt x="1227" y="1532"/>
                  </a:lnTo>
                  <a:lnTo>
                    <a:pt x="1229" y="1477"/>
                  </a:lnTo>
                  <a:lnTo>
                    <a:pt x="1233" y="1477"/>
                  </a:lnTo>
                  <a:lnTo>
                    <a:pt x="1236" y="1496"/>
                  </a:lnTo>
                  <a:lnTo>
                    <a:pt x="1240" y="1458"/>
                  </a:lnTo>
                  <a:lnTo>
                    <a:pt x="1243" y="1421"/>
                  </a:lnTo>
                  <a:lnTo>
                    <a:pt x="1246" y="1385"/>
                  </a:lnTo>
                  <a:lnTo>
                    <a:pt x="1249" y="1311"/>
                  </a:lnTo>
                  <a:lnTo>
                    <a:pt x="1252" y="1292"/>
                  </a:lnTo>
                  <a:lnTo>
                    <a:pt x="1256" y="1385"/>
                  </a:lnTo>
                  <a:lnTo>
                    <a:pt x="1259" y="1385"/>
                  </a:lnTo>
                  <a:lnTo>
                    <a:pt x="1262" y="1311"/>
                  </a:lnTo>
                  <a:lnTo>
                    <a:pt x="1266" y="1311"/>
                  </a:lnTo>
                  <a:lnTo>
                    <a:pt x="1269" y="1385"/>
                  </a:lnTo>
                  <a:lnTo>
                    <a:pt x="1271" y="1385"/>
                  </a:lnTo>
                  <a:lnTo>
                    <a:pt x="1275" y="1421"/>
                  </a:lnTo>
                  <a:lnTo>
                    <a:pt x="1278" y="1458"/>
                  </a:lnTo>
                  <a:lnTo>
                    <a:pt x="1282" y="1458"/>
                  </a:lnTo>
                  <a:lnTo>
                    <a:pt x="1285" y="1496"/>
                  </a:lnTo>
                  <a:lnTo>
                    <a:pt x="1288" y="1403"/>
                  </a:lnTo>
                  <a:lnTo>
                    <a:pt x="1291" y="1477"/>
                  </a:lnTo>
                  <a:lnTo>
                    <a:pt x="1294" y="1421"/>
                  </a:lnTo>
                  <a:lnTo>
                    <a:pt x="1297" y="1385"/>
                  </a:lnTo>
                  <a:lnTo>
                    <a:pt x="1301" y="1421"/>
                  </a:lnTo>
                  <a:lnTo>
                    <a:pt x="1304" y="1458"/>
                  </a:lnTo>
                  <a:lnTo>
                    <a:pt x="1308" y="1403"/>
                  </a:lnTo>
                  <a:lnTo>
                    <a:pt x="1311" y="1440"/>
                  </a:lnTo>
                  <a:lnTo>
                    <a:pt x="1313" y="1440"/>
                  </a:lnTo>
                  <a:lnTo>
                    <a:pt x="1317" y="1496"/>
                  </a:lnTo>
                  <a:lnTo>
                    <a:pt x="1320" y="1477"/>
                  </a:lnTo>
                  <a:lnTo>
                    <a:pt x="1324" y="1458"/>
                  </a:lnTo>
                  <a:lnTo>
                    <a:pt x="1327" y="1458"/>
                  </a:lnTo>
                  <a:lnTo>
                    <a:pt x="1330" y="1496"/>
                  </a:lnTo>
                  <a:lnTo>
                    <a:pt x="1333" y="1458"/>
                  </a:lnTo>
                  <a:lnTo>
                    <a:pt x="1336" y="1496"/>
                  </a:lnTo>
                  <a:lnTo>
                    <a:pt x="1339" y="1514"/>
                  </a:lnTo>
                  <a:lnTo>
                    <a:pt x="1343" y="1440"/>
                  </a:lnTo>
                  <a:lnTo>
                    <a:pt x="1346" y="1403"/>
                  </a:lnTo>
                  <a:lnTo>
                    <a:pt x="1350" y="1477"/>
                  </a:lnTo>
                  <a:lnTo>
                    <a:pt x="1353" y="1496"/>
                  </a:lnTo>
                  <a:lnTo>
                    <a:pt x="1355" y="1496"/>
                  </a:lnTo>
                  <a:lnTo>
                    <a:pt x="1359" y="1440"/>
                  </a:lnTo>
                  <a:lnTo>
                    <a:pt x="1362" y="1458"/>
                  </a:lnTo>
                  <a:lnTo>
                    <a:pt x="1366" y="1477"/>
                  </a:lnTo>
                  <a:lnTo>
                    <a:pt x="1369" y="1477"/>
                  </a:lnTo>
                  <a:lnTo>
                    <a:pt x="1372" y="1403"/>
                  </a:lnTo>
                  <a:lnTo>
                    <a:pt x="1375" y="1458"/>
                  </a:lnTo>
                  <a:lnTo>
                    <a:pt x="1378" y="1440"/>
                  </a:lnTo>
                  <a:lnTo>
                    <a:pt x="1381" y="1440"/>
                  </a:lnTo>
                  <a:lnTo>
                    <a:pt x="1385" y="1458"/>
                  </a:lnTo>
                  <a:lnTo>
                    <a:pt x="1388" y="1440"/>
                  </a:lnTo>
                  <a:lnTo>
                    <a:pt x="1392" y="1477"/>
                  </a:lnTo>
                  <a:lnTo>
                    <a:pt x="1395" y="1496"/>
                  </a:lnTo>
                  <a:lnTo>
                    <a:pt x="1397" y="1477"/>
                  </a:lnTo>
                  <a:lnTo>
                    <a:pt x="1401" y="1403"/>
                  </a:lnTo>
                  <a:lnTo>
                    <a:pt x="1404" y="1440"/>
                  </a:lnTo>
                  <a:lnTo>
                    <a:pt x="1408" y="1421"/>
                  </a:lnTo>
                  <a:lnTo>
                    <a:pt x="1411" y="1477"/>
                  </a:lnTo>
                  <a:lnTo>
                    <a:pt x="1414" y="1496"/>
                  </a:lnTo>
                  <a:lnTo>
                    <a:pt x="1417" y="1458"/>
                  </a:lnTo>
                  <a:lnTo>
                    <a:pt x="1420" y="1347"/>
                  </a:lnTo>
                  <a:lnTo>
                    <a:pt x="1423" y="1421"/>
                  </a:lnTo>
                  <a:lnTo>
                    <a:pt x="1427" y="1496"/>
                  </a:lnTo>
                  <a:lnTo>
                    <a:pt x="1430" y="1477"/>
                  </a:lnTo>
                  <a:lnTo>
                    <a:pt x="1434" y="1496"/>
                  </a:lnTo>
                  <a:lnTo>
                    <a:pt x="1437" y="1496"/>
                  </a:lnTo>
                  <a:lnTo>
                    <a:pt x="1439" y="1458"/>
                  </a:lnTo>
                  <a:lnTo>
                    <a:pt x="1443" y="1514"/>
                  </a:lnTo>
                  <a:lnTo>
                    <a:pt x="1446" y="1496"/>
                  </a:lnTo>
                  <a:lnTo>
                    <a:pt x="1449" y="1496"/>
                  </a:lnTo>
                  <a:lnTo>
                    <a:pt x="1453" y="1477"/>
                  </a:lnTo>
                  <a:lnTo>
                    <a:pt x="1456" y="1496"/>
                  </a:lnTo>
                  <a:lnTo>
                    <a:pt x="1459" y="1496"/>
                  </a:lnTo>
                  <a:lnTo>
                    <a:pt x="1462" y="1458"/>
                  </a:lnTo>
                  <a:lnTo>
                    <a:pt x="1465" y="1477"/>
                  </a:lnTo>
                  <a:lnTo>
                    <a:pt x="1469" y="1421"/>
                  </a:lnTo>
                  <a:lnTo>
                    <a:pt x="1472" y="1514"/>
                  </a:lnTo>
                  <a:lnTo>
                    <a:pt x="1476" y="1496"/>
                  </a:lnTo>
                  <a:lnTo>
                    <a:pt x="1479" y="1532"/>
                  </a:lnTo>
                  <a:lnTo>
                    <a:pt x="1481" y="1440"/>
                  </a:lnTo>
                  <a:lnTo>
                    <a:pt x="1485" y="1514"/>
                  </a:lnTo>
                  <a:lnTo>
                    <a:pt x="1488" y="1514"/>
                  </a:lnTo>
                  <a:lnTo>
                    <a:pt x="1491" y="1477"/>
                  </a:lnTo>
                  <a:lnTo>
                    <a:pt x="1495" y="1458"/>
                  </a:lnTo>
                  <a:lnTo>
                    <a:pt x="1498" y="1458"/>
                  </a:lnTo>
                  <a:lnTo>
                    <a:pt x="1501" y="1458"/>
                  </a:lnTo>
                  <a:lnTo>
                    <a:pt x="1504" y="1403"/>
                  </a:lnTo>
                  <a:lnTo>
                    <a:pt x="1507" y="1421"/>
                  </a:lnTo>
                  <a:lnTo>
                    <a:pt x="1511" y="1458"/>
                  </a:lnTo>
                  <a:lnTo>
                    <a:pt x="1514" y="1421"/>
                  </a:lnTo>
                  <a:lnTo>
                    <a:pt x="1518" y="1458"/>
                  </a:lnTo>
                  <a:lnTo>
                    <a:pt x="1521" y="1458"/>
                  </a:lnTo>
                  <a:lnTo>
                    <a:pt x="1523" y="1477"/>
                  </a:lnTo>
                  <a:lnTo>
                    <a:pt x="1527" y="1458"/>
                  </a:lnTo>
                  <a:lnTo>
                    <a:pt x="1530" y="1458"/>
                  </a:lnTo>
                  <a:lnTo>
                    <a:pt x="1533" y="1458"/>
                  </a:lnTo>
                  <a:lnTo>
                    <a:pt x="1537" y="1440"/>
                  </a:lnTo>
                  <a:lnTo>
                    <a:pt x="1540" y="1458"/>
                  </a:lnTo>
                  <a:lnTo>
                    <a:pt x="1544" y="1458"/>
                  </a:lnTo>
                  <a:lnTo>
                    <a:pt x="1546" y="1440"/>
                  </a:lnTo>
                  <a:lnTo>
                    <a:pt x="1549" y="1496"/>
                  </a:lnTo>
                  <a:lnTo>
                    <a:pt x="1553" y="1496"/>
                  </a:lnTo>
                  <a:lnTo>
                    <a:pt x="1556" y="1440"/>
                  </a:lnTo>
                  <a:lnTo>
                    <a:pt x="1559" y="1496"/>
                  </a:lnTo>
                  <a:lnTo>
                    <a:pt x="1563" y="1477"/>
                  </a:lnTo>
                  <a:lnTo>
                    <a:pt x="1565" y="1477"/>
                  </a:lnTo>
                  <a:lnTo>
                    <a:pt x="1569" y="1496"/>
                  </a:lnTo>
                  <a:lnTo>
                    <a:pt x="1572" y="1477"/>
                  </a:lnTo>
                  <a:lnTo>
                    <a:pt x="1575" y="1514"/>
                  </a:lnTo>
                  <a:lnTo>
                    <a:pt x="1579" y="1477"/>
                  </a:lnTo>
                  <a:lnTo>
                    <a:pt x="1582" y="1514"/>
                  </a:lnTo>
                  <a:lnTo>
                    <a:pt x="1586" y="1403"/>
                  </a:lnTo>
                  <a:lnTo>
                    <a:pt x="1588" y="1532"/>
                  </a:lnTo>
                  <a:lnTo>
                    <a:pt x="1591" y="1421"/>
                  </a:lnTo>
                  <a:lnTo>
                    <a:pt x="1595" y="1514"/>
                  </a:lnTo>
                  <a:lnTo>
                    <a:pt x="1598" y="1532"/>
                  </a:lnTo>
                  <a:lnTo>
                    <a:pt x="1601" y="1496"/>
                  </a:lnTo>
                  <a:lnTo>
                    <a:pt x="1605" y="1421"/>
                  </a:lnTo>
                  <a:lnTo>
                    <a:pt x="1607" y="1421"/>
                  </a:lnTo>
                  <a:lnTo>
                    <a:pt x="1611" y="1496"/>
                  </a:lnTo>
                  <a:lnTo>
                    <a:pt x="1614" y="1458"/>
                  </a:lnTo>
                  <a:lnTo>
                    <a:pt x="1617" y="1385"/>
                  </a:lnTo>
                  <a:lnTo>
                    <a:pt x="1621" y="1403"/>
                  </a:lnTo>
                  <a:lnTo>
                    <a:pt x="1624" y="1440"/>
                  </a:lnTo>
                  <a:lnTo>
                    <a:pt x="1628" y="1532"/>
                  </a:lnTo>
                  <a:lnTo>
                    <a:pt x="1630" y="1477"/>
                  </a:lnTo>
                  <a:lnTo>
                    <a:pt x="1633" y="1496"/>
                  </a:lnTo>
                  <a:lnTo>
                    <a:pt x="1637" y="1421"/>
                  </a:lnTo>
                  <a:lnTo>
                    <a:pt x="1640" y="1440"/>
                  </a:lnTo>
                  <a:lnTo>
                    <a:pt x="1643" y="1440"/>
                  </a:lnTo>
                  <a:lnTo>
                    <a:pt x="1647" y="1421"/>
                  </a:lnTo>
                  <a:lnTo>
                    <a:pt x="1650" y="1458"/>
                  </a:lnTo>
                  <a:lnTo>
                    <a:pt x="1652" y="1477"/>
                  </a:lnTo>
                  <a:lnTo>
                    <a:pt x="1656" y="1403"/>
                  </a:lnTo>
                  <a:lnTo>
                    <a:pt x="1659" y="1403"/>
                  </a:lnTo>
                  <a:lnTo>
                    <a:pt x="1663" y="1440"/>
                  </a:lnTo>
                  <a:lnTo>
                    <a:pt x="1666" y="1496"/>
                  </a:lnTo>
                  <a:lnTo>
                    <a:pt x="1669" y="1514"/>
                  </a:lnTo>
                  <a:lnTo>
                    <a:pt x="1672" y="1421"/>
                  </a:lnTo>
                  <a:lnTo>
                    <a:pt x="1675" y="1496"/>
                  </a:lnTo>
                  <a:lnTo>
                    <a:pt x="1679" y="1403"/>
                  </a:lnTo>
                  <a:lnTo>
                    <a:pt x="1682" y="1458"/>
                  </a:lnTo>
                  <a:lnTo>
                    <a:pt x="1685" y="1440"/>
                  </a:lnTo>
                  <a:lnTo>
                    <a:pt x="1689" y="1496"/>
                  </a:lnTo>
                  <a:lnTo>
                    <a:pt x="1692" y="1514"/>
                  </a:lnTo>
                  <a:lnTo>
                    <a:pt x="1694" y="1458"/>
                  </a:lnTo>
                  <a:lnTo>
                    <a:pt x="1698" y="1385"/>
                  </a:lnTo>
                  <a:lnTo>
                    <a:pt x="1701" y="1440"/>
                  </a:lnTo>
                  <a:lnTo>
                    <a:pt x="1705" y="1477"/>
                  </a:lnTo>
                  <a:lnTo>
                    <a:pt x="1708" y="1440"/>
                  </a:lnTo>
                  <a:lnTo>
                    <a:pt x="1711" y="1458"/>
                  </a:lnTo>
                  <a:lnTo>
                    <a:pt x="1715" y="1421"/>
                  </a:lnTo>
                  <a:lnTo>
                    <a:pt x="1717" y="1440"/>
                  </a:lnTo>
                  <a:lnTo>
                    <a:pt x="1721" y="1458"/>
                  </a:lnTo>
                  <a:lnTo>
                    <a:pt x="1724" y="1458"/>
                  </a:lnTo>
                  <a:lnTo>
                    <a:pt x="1727" y="1477"/>
                  </a:lnTo>
                  <a:lnTo>
                    <a:pt x="1731" y="1440"/>
                  </a:lnTo>
                  <a:lnTo>
                    <a:pt x="1734" y="1385"/>
                  </a:lnTo>
                  <a:lnTo>
                    <a:pt x="1736" y="1440"/>
                  </a:lnTo>
                  <a:lnTo>
                    <a:pt x="1740" y="1421"/>
                  </a:lnTo>
                  <a:lnTo>
                    <a:pt x="1743" y="1421"/>
                  </a:lnTo>
                  <a:lnTo>
                    <a:pt x="1747" y="1421"/>
                  </a:lnTo>
                  <a:lnTo>
                    <a:pt x="1750" y="1440"/>
                  </a:lnTo>
                  <a:lnTo>
                    <a:pt x="1753" y="1440"/>
                  </a:lnTo>
                  <a:lnTo>
                    <a:pt x="1757" y="1458"/>
                  </a:lnTo>
                  <a:lnTo>
                    <a:pt x="1759" y="1477"/>
                  </a:lnTo>
                  <a:lnTo>
                    <a:pt x="1762" y="1403"/>
                  </a:lnTo>
                  <a:lnTo>
                    <a:pt x="1766" y="1440"/>
                  </a:lnTo>
                  <a:lnTo>
                    <a:pt x="1769" y="1477"/>
                  </a:lnTo>
                  <a:lnTo>
                    <a:pt x="1773" y="1458"/>
                  </a:lnTo>
                  <a:lnTo>
                    <a:pt x="1776" y="1458"/>
                  </a:lnTo>
                  <a:lnTo>
                    <a:pt x="1780" y="1440"/>
                  </a:lnTo>
                  <a:lnTo>
                    <a:pt x="1782" y="1477"/>
                  </a:lnTo>
                  <a:lnTo>
                    <a:pt x="1785" y="1421"/>
                  </a:lnTo>
                  <a:lnTo>
                    <a:pt x="1789" y="1421"/>
                  </a:lnTo>
                  <a:lnTo>
                    <a:pt x="1792" y="1421"/>
                  </a:lnTo>
                  <a:lnTo>
                    <a:pt x="1795" y="1477"/>
                  </a:lnTo>
                  <a:lnTo>
                    <a:pt x="1799" y="1440"/>
                  </a:lnTo>
                  <a:lnTo>
                    <a:pt x="1801" y="1458"/>
                  </a:lnTo>
                  <a:lnTo>
                    <a:pt x="1804" y="1496"/>
                  </a:lnTo>
                  <a:lnTo>
                    <a:pt x="1808" y="1514"/>
                  </a:lnTo>
                  <a:lnTo>
                    <a:pt x="1811" y="1496"/>
                  </a:lnTo>
                  <a:lnTo>
                    <a:pt x="1815" y="1458"/>
                  </a:lnTo>
                  <a:lnTo>
                    <a:pt x="1818" y="1514"/>
                  </a:lnTo>
                  <a:lnTo>
                    <a:pt x="1821" y="1496"/>
                  </a:lnTo>
                  <a:lnTo>
                    <a:pt x="1824" y="1440"/>
                  </a:lnTo>
                  <a:lnTo>
                    <a:pt x="1827" y="1458"/>
                  </a:lnTo>
                  <a:lnTo>
                    <a:pt x="1831" y="1458"/>
                  </a:lnTo>
                  <a:lnTo>
                    <a:pt x="1834" y="1440"/>
                  </a:lnTo>
                  <a:lnTo>
                    <a:pt x="1837" y="1421"/>
                  </a:lnTo>
                  <a:lnTo>
                    <a:pt x="1841" y="1440"/>
                  </a:lnTo>
                  <a:lnTo>
                    <a:pt x="1844" y="1440"/>
                  </a:lnTo>
                  <a:lnTo>
                    <a:pt x="1846" y="1514"/>
                  </a:lnTo>
                  <a:lnTo>
                    <a:pt x="1850" y="1477"/>
                  </a:lnTo>
                  <a:lnTo>
                    <a:pt x="1853" y="1514"/>
                  </a:lnTo>
                  <a:lnTo>
                    <a:pt x="1857" y="1458"/>
                  </a:lnTo>
                  <a:lnTo>
                    <a:pt x="1860" y="1496"/>
                  </a:lnTo>
                  <a:lnTo>
                    <a:pt x="1863" y="1477"/>
                  </a:lnTo>
                  <a:lnTo>
                    <a:pt x="1866" y="1496"/>
                  </a:lnTo>
                  <a:lnTo>
                    <a:pt x="1869" y="1458"/>
                  </a:lnTo>
                  <a:lnTo>
                    <a:pt x="1873" y="1458"/>
                  </a:lnTo>
                  <a:lnTo>
                    <a:pt x="1876" y="1458"/>
                  </a:lnTo>
                  <a:lnTo>
                    <a:pt x="1879" y="1496"/>
                  </a:lnTo>
                  <a:lnTo>
                    <a:pt x="1883" y="1477"/>
                  </a:lnTo>
                  <a:lnTo>
                    <a:pt x="1886" y="1477"/>
                  </a:lnTo>
                  <a:lnTo>
                    <a:pt x="1888" y="1421"/>
                  </a:lnTo>
                  <a:lnTo>
                    <a:pt x="1892" y="1496"/>
                  </a:lnTo>
                  <a:lnTo>
                    <a:pt x="1895" y="1514"/>
                  </a:lnTo>
                  <a:lnTo>
                    <a:pt x="1899" y="1477"/>
                  </a:lnTo>
                  <a:lnTo>
                    <a:pt x="1902" y="1440"/>
                  </a:lnTo>
                  <a:lnTo>
                    <a:pt x="1905" y="1440"/>
                  </a:lnTo>
                  <a:lnTo>
                    <a:pt x="1909" y="1496"/>
                  </a:lnTo>
                  <a:lnTo>
                    <a:pt x="1911" y="1477"/>
                  </a:lnTo>
                  <a:lnTo>
                    <a:pt x="1914" y="1421"/>
                  </a:lnTo>
                  <a:lnTo>
                    <a:pt x="1918" y="1458"/>
                  </a:lnTo>
                  <a:lnTo>
                    <a:pt x="1921" y="1496"/>
                  </a:lnTo>
                  <a:lnTo>
                    <a:pt x="1925" y="1440"/>
                  </a:lnTo>
                  <a:lnTo>
                    <a:pt x="1928" y="1477"/>
                  </a:lnTo>
                  <a:lnTo>
                    <a:pt x="1931" y="1440"/>
                  </a:lnTo>
                  <a:lnTo>
                    <a:pt x="1934" y="1385"/>
                  </a:lnTo>
                  <a:lnTo>
                    <a:pt x="1937" y="1477"/>
                  </a:lnTo>
                  <a:lnTo>
                    <a:pt x="1941" y="1514"/>
                  </a:lnTo>
                  <a:lnTo>
                    <a:pt x="1944" y="1458"/>
                  </a:lnTo>
                  <a:lnTo>
                    <a:pt x="1947" y="1458"/>
                  </a:lnTo>
                  <a:lnTo>
                    <a:pt x="1951" y="1477"/>
                  </a:lnTo>
                  <a:lnTo>
                    <a:pt x="1953" y="1458"/>
                  </a:lnTo>
                  <a:lnTo>
                    <a:pt x="1956" y="1514"/>
                  </a:lnTo>
                  <a:lnTo>
                    <a:pt x="1960" y="1514"/>
                  </a:lnTo>
                  <a:lnTo>
                    <a:pt x="1963" y="1440"/>
                  </a:lnTo>
                  <a:lnTo>
                    <a:pt x="1967" y="1458"/>
                  </a:lnTo>
                  <a:lnTo>
                    <a:pt x="1970" y="1440"/>
                  </a:lnTo>
                  <a:lnTo>
                    <a:pt x="1973" y="1477"/>
                  </a:lnTo>
                  <a:lnTo>
                    <a:pt x="1976" y="1458"/>
                  </a:lnTo>
                  <a:lnTo>
                    <a:pt x="1979" y="1421"/>
                  </a:lnTo>
                  <a:lnTo>
                    <a:pt x="1983" y="1458"/>
                  </a:lnTo>
                  <a:lnTo>
                    <a:pt x="1986" y="1458"/>
                  </a:lnTo>
                  <a:lnTo>
                    <a:pt x="1989" y="1477"/>
                  </a:lnTo>
                  <a:lnTo>
                    <a:pt x="1993" y="1421"/>
                  </a:lnTo>
                  <a:lnTo>
                    <a:pt x="1996" y="1403"/>
                  </a:lnTo>
                  <a:lnTo>
                    <a:pt x="1998" y="1458"/>
                  </a:lnTo>
                  <a:lnTo>
                    <a:pt x="2002" y="1421"/>
                  </a:lnTo>
                  <a:lnTo>
                    <a:pt x="2005" y="1421"/>
                  </a:lnTo>
                  <a:lnTo>
                    <a:pt x="2009" y="1440"/>
                  </a:lnTo>
                  <a:lnTo>
                    <a:pt x="2012" y="1440"/>
                  </a:lnTo>
                  <a:lnTo>
                    <a:pt x="2015" y="1477"/>
                  </a:lnTo>
                  <a:lnTo>
                    <a:pt x="2019" y="1514"/>
                  </a:lnTo>
                  <a:lnTo>
                    <a:pt x="2021" y="1458"/>
                  </a:lnTo>
                  <a:lnTo>
                    <a:pt x="2024" y="1421"/>
                  </a:lnTo>
                  <a:lnTo>
                    <a:pt x="2028" y="1385"/>
                  </a:lnTo>
                  <a:lnTo>
                    <a:pt x="2031" y="1403"/>
                  </a:lnTo>
                  <a:lnTo>
                    <a:pt x="2035" y="1403"/>
                  </a:lnTo>
                  <a:lnTo>
                    <a:pt x="2038" y="1421"/>
                  </a:lnTo>
                  <a:lnTo>
                    <a:pt x="2040" y="1440"/>
                  </a:lnTo>
                  <a:lnTo>
                    <a:pt x="2044" y="1421"/>
                  </a:lnTo>
                  <a:lnTo>
                    <a:pt x="2047" y="1477"/>
                  </a:lnTo>
                  <a:lnTo>
                    <a:pt x="2051" y="1496"/>
                  </a:lnTo>
                  <a:lnTo>
                    <a:pt x="2054" y="1458"/>
                  </a:lnTo>
                  <a:lnTo>
                    <a:pt x="2057" y="1477"/>
                  </a:lnTo>
                  <a:lnTo>
                    <a:pt x="2061" y="1514"/>
                  </a:lnTo>
                  <a:lnTo>
                    <a:pt x="2063" y="1532"/>
                  </a:lnTo>
                  <a:lnTo>
                    <a:pt x="2066" y="1514"/>
                  </a:lnTo>
                  <a:lnTo>
                    <a:pt x="2070" y="1477"/>
                  </a:lnTo>
                  <a:lnTo>
                    <a:pt x="2073" y="1477"/>
                  </a:lnTo>
                  <a:lnTo>
                    <a:pt x="2077" y="1458"/>
                  </a:lnTo>
                  <a:lnTo>
                    <a:pt x="2080" y="1514"/>
                  </a:lnTo>
                  <a:lnTo>
                    <a:pt x="2083" y="1440"/>
                  </a:lnTo>
                  <a:lnTo>
                    <a:pt x="2086" y="1477"/>
                  </a:lnTo>
                  <a:lnTo>
                    <a:pt x="2089" y="1403"/>
                  </a:lnTo>
                  <a:lnTo>
                    <a:pt x="2093" y="1496"/>
                  </a:lnTo>
                  <a:lnTo>
                    <a:pt x="2096" y="1403"/>
                  </a:lnTo>
                  <a:lnTo>
                    <a:pt x="2099" y="1477"/>
                  </a:lnTo>
                  <a:lnTo>
                    <a:pt x="2103" y="1458"/>
                  </a:lnTo>
                  <a:lnTo>
                    <a:pt x="2106" y="1477"/>
                  </a:lnTo>
                  <a:lnTo>
                    <a:pt x="2108" y="1440"/>
                  </a:lnTo>
                  <a:lnTo>
                    <a:pt x="2112" y="1496"/>
                  </a:lnTo>
                  <a:lnTo>
                    <a:pt x="2115" y="1458"/>
                  </a:lnTo>
                  <a:lnTo>
                    <a:pt x="2119" y="1440"/>
                  </a:lnTo>
                  <a:lnTo>
                    <a:pt x="2122" y="1532"/>
                  </a:lnTo>
                  <a:lnTo>
                    <a:pt x="2125" y="1477"/>
                  </a:lnTo>
                  <a:lnTo>
                    <a:pt x="2129" y="1477"/>
                  </a:lnTo>
                  <a:lnTo>
                    <a:pt x="2131" y="1458"/>
                  </a:lnTo>
                  <a:lnTo>
                    <a:pt x="2135" y="1385"/>
                  </a:lnTo>
                  <a:lnTo>
                    <a:pt x="2138" y="1421"/>
                  </a:lnTo>
                  <a:lnTo>
                    <a:pt x="2141" y="1421"/>
                  </a:lnTo>
                  <a:lnTo>
                    <a:pt x="2145" y="1496"/>
                  </a:lnTo>
                  <a:lnTo>
                    <a:pt x="2148" y="1496"/>
                  </a:lnTo>
                  <a:lnTo>
                    <a:pt x="2150" y="1403"/>
                  </a:lnTo>
                  <a:lnTo>
                    <a:pt x="2154" y="1421"/>
                  </a:lnTo>
                  <a:lnTo>
                    <a:pt x="2157" y="1458"/>
                  </a:lnTo>
                  <a:lnTo>
                    <a:pt x="2161" y="1440"/>
                  </a:lnTo>
                  <a:lnTo>
                    <a:pt x="2164" y="1421"/>
                  </a:lnTo>
                  <a:lnTo>
                    <a:pt x="2167" y="1440"/>
                  </a:lnTo>
                  <a:lnTo>
                    <a:pt x="2171" y="1421"/>
                  </a:lnTo>
                  <a:lnTo>
                    <a:pt x="2173" y="1477"/>
                  </a:lnTo>
                  <a:lnTo>
                    <a:pt x="2176" y="1421"/>
                  </a:lnTo>
                  <a:lnTo>
                    <a:pt x="2180" y="1496"/>
                  </a:lnTo>
                  <a:lnTo>
                    <a:pt x="2183" y="1458"/>
                  </a:lnTo>
                  <a:lnTo>
                    <a:pt x="2187" y="1477"/>
                  </a:lnTo>
                  <a:lnTo>
                    <a:pt x="2190" y="1514"/>
                  </a:lnTo>
                  <a:lnTo>
                    <a:pt x="2193" y="1421"/>
                  </a:lnTo>
                  <a:lnTo>
                    <a:pt x="2196" y="1421"/>
                  </a:lnTo>
                  <a:lnTo>
                    <a:pt x="2199" y="1403"/>
                  </a:lnTo>
                  <a:lnTo>
                    <a:pt x="2203" y="1496"/>
                  </a:lnTo>
                  <a:lnTo>
                    <a:pt x="2206" y="1496"/>
                  </a:lnTo>
                  <a:lnTo>
                    <a:pt x="2209" y="1496"/>
                  </a:lnTo>
                  <a:lnTo>
                    <a:pt x="2213" y="1477"/>
                  </a:lnTo>
                  <a:lnTo>
                    <a:pt x="2216" y="1496"/>
                  </a:lnTo>
                  <a:lnTo>
                    <a:pt x="2218" y="1532"/>
                  </a:lnTo>
                  <a:lnTo>
                    <a:pt x="2222" y="1514"/>
                  </a:lnTo>
                  <a:lnTo>
                    <a:pt x="2225" y="1514"/>
                  </a:lnTo>
                  <a:lnTo>
                    <a:pt x="2229" y="1514"/>
                  </a:lnTo>
                  <a:lnTo>
                    <a:pt x="2232" y="1477"/>
                  </a:lnTo>
                  <a:lnTo>
                    <a:pt x="2235" y="1477"/>
                  </a:lnTo>
                  <a:lnTo>
                    <a:pt x="2239" y="1496"/>
                  </a:lnTo>
                  <a:lnTo>
                    <a:pt x="2241" y="1477"/>
                  </a:lnTo>
                  <a:lnTo>
                    <a:pt x="2245" y="1458"/>
                  </a:lnTo>
                  <a:lnTo>
                    <a:pt x="2248" y="1477"/>
                  </a:lnTo>
                  <a:lnTo>
                    <a:pt x="2251" y="1440"/>
                  </a:lnTo>
                  <a:lnTo>
                    <a:pt x="2255" y="1458"/>
                  </a:lnTo>
                  <a:lnTo>
                    <a:pt x="2258" y="1440"/>
                  </a:lnTo>
                  <a:lnTo>
                    <a:pt x="2262" y="1496"/>
                  </a:lnTo>
                  <a:lnTo>
                    <a:pt x="2264" y="1403"/>
                  </a:lnTo>
                  <a:lnTo>
                    <a:pt x="2267" y="1458"/>
                  </a:lnTo>
                  <a:lnTo>
                    <a:pt x="2271" y="1367"/>
                  </a:lnTo>
                  <a:lnTo>
                    <a:pt x="2274" y="1385"/>
                  </a:lnTo>
                  <a:lnTo>
                    <a:pt x="2277" y="1385"/>
                  </a:lnTo>
                  <a:lnTo>
                    <a:pt x="2281" y="1367"/>
                  </a:lnTo>
                  <a:lnTo>
                    <a:pt x="2284" y="1403"/>
                  </a:lnTo>
                  <a:lnTo>
                    <a:pt x="2286" y="1421"/>
                  </a:lnTo>
                  <a:lnTo>
                    <a:pt x="2290" y="1440"/>
                  </a:lnTo>
                  <a:lnTo>
                    <a:pt x="2293" y="1385"/>
                  </a:lnTo>
                  <a:lnTo>
                    <a:pt x="2297" y="1458"/>
                  </a:lnTo>
                  <a:lnTo>
                    <a:pt x="2300" y="1514"/>
                  </a:lnTo>
                  <a:lnTo>
                    <a:pt x="2303" y="1477"/>
                  </a:lnTo>
                  <a:lnTo>
                    <a:pt x="2307" y="1403"/>
                  </a:lnTo>
                  <a:lnTo>
                    <a:pt x="2309" y="1458"/>
                  </a:lnTo>
                  <a:lnTo>
                    <a:pt x="2313" y="1421"/>
                  </a:lnTo>
                  <a:lnTo>
                    <a:pt x="2316" y="1440"/>
                  </a:lnTo>
                  <a:lnTo>
                    <a:pt x="2319" y="1367"/>
                  </a:lnTo>
                  <a:lnTo>
                    <a:pt x="2323" y="1403"/>
                  </a:lnTo>
                  <a:lnTo>
                    <a:pt x="2326" y="1496"/>
                  </a:lnTo>
                  <a:lnTo>
                    <a:pt x="2330" y="1440"/>
                  </a:lnTo>
                  <a:lnTo>
                    <a:pt x="2332" y="1496"/>
                  </a:lnTo>
                  <a:lnTo>
                    <a:pt x="2335" y="1440"/>
                  </a:lnTo>
                  <a:lnTo>
                    <a:pt x="2339" y="1458"/>
                  </a:lnTo>
                  <a:lnTo>
                    <a:pt x="2342" y="1440"/>
                  </a:lnTo>
                  <a:lnTo>
                    <a:pt x="2345" y="1458"/>
                  </a:lnTo>
                  <a:lnTo>
                    <a:pt x="2349" y="1496"/>
                  </a:lnTo>
                  <a:lnTo>
                    <a:pt x="2351" y="1477"/>
                  </a:lnTo>
                  <a:lnTo>
                    <a:pt x="2355" y="1440"/>
                  </a:lnTo>
                  <a:lnTo>
                    <a:pt x="2358" y="1532"/>
                  </a:lnTo>
                  <a:lnTo>
                    <a:pt x="2361" y="1514"/>
                  </a:lnTo>
                  <a:lnTo>
                    <a:pt x="2365" y="1514"/>
                  </a:lnTo>
                  <a:lnTo>
                    <a:pt x="2368" y="1347"/>
                  </a:lnTo>
                  <a:lnTo>
                    <a:pt x="2372" y="1421"/>
                  </a:lnTo>
                  <a:lnTo>
                    <a:pt x="2374" y="1440"/>
                  </a:lnTo>
                  <a:lnTo>
                    <a:pt x="2377" y="1458"/>
                  </a:lnTo>
                  <a:lnTo>
                    <a:pt x="2381" y="1440"/>
                  </a:lnTo>
                  <a:lnTo>
                    <a:pt x="2384" y="1477"/>
                  </a:lnTo>
                  <a:lnTo>
                    <a:pt x="2387" y="1477"/>
                  </a:lnTo>
                  <a:lnTo>
                    <a:pt x="2391" y="1458"/>
                  </a:lnTo>
                  <a:lnTo>
                    <a:pt x="2394" y="1458"/>
                  </a:lnTo>
                  <a:lnTo>
                    <a:pt x="2396" y="1440"/>
                  </a:lnTo>
                  <a:lnTo>
                    <a:pt x="2400" y="1367"/>
                  </a:lnTo>
                  <a:lnTo>
                    <a:pt x="2403" y="1458"/>
                  </a:lnTo>
                  <a:lnTo>
                    <a:pt x="2407" y="1421"/>
                  </a:lnTo>
                  <a:lnTo>
                    <a:pt x="2410" y="1477"/>
                  </a:lnTo>
                  <a:lnTo>
                    <a:pt x="2414" y="1385"/>
                  </a:lnTo>
                  <a:lnTo>
                    <a:pt x="2417" y="1403"/>
                  </a:lnTo>
                  <a:lnTo>
                    <a:pt x="2419" y="1440"/>
                  </a:lnTo>
                  <a:lnTo>
                    <a:pt x="2423" y="1440"/>
                  </a:lnTo>
                  <a:lnTo>
                    <a:pt x="2426" y="1421"/>
                  </a:lnTo>
                  <a:lnTo>
                    <a:pt x="2429" y="1458"/>
                  </a:lnTo>
                  <a:lnTo>
                    <a:pt x="2433" y="1421"/>
                  </a:lnTo>
                  <a:lnTo>
                    <a:pt x="2436" y="1458"/>
                  </a:lnTo>
                  <a:lnTo>
                    <a:pt x="2440" y="1477"/>
                  </a:lnTo>
                  <a:lnTo>
                    <a:pt x="2442" y="1458"/>
                  </a:lnTo>
                  <a:lnTo>
                    <a:pt x="2445" y="1458"/>
                  </a:lnTo>
                  <a:lnTo>
                    <a:pt x="2449" y="1421"/>
                  </a:lnTo>
                  <a:lnTo>
                    <a:pt x="2452" y="1496"/>
                  </a:lnTo>
                  <a:lnTo>
                    <a:pt x="2455" y="1514"/>
                  </a:lnTo>
                  <a:lnTo>
                    <a:pt x="2459" y="1496"/>
                  </a:lnTo>
                  <a:lnTo>
                    <a:pt x="2462" y="1403"/>
                  </a:lnTo>
                  <a:lnTo>
                    <a:pt x="2465" y="1440"/>
                  </a:lnTo>
                  <a:lnTo>
                    <a:pt x="2468" y="1477"/>
                  </a:lnTo>
                  <a:lnTo>
                    <a:pt x="2471" y="1514"/>
                  </a:lnTo>
                  <a:lnTo>
                    <a:pt x="2475" y="1496"/>
                  </a:lnTo>
                  <a:lnTo>
                    <a:pt x="2478" y="1421"/>
                  </a:lnTo>
                  <a:lnTo>
                    <a:pt x="2482" y="1458"/>
                  </a:lnTo>
                  <a:lnTo>
                    <a:pt x="2485" y="1514"/>
                  </a:lnTo>
                  <a:lnTo>
                    <a:pt x="2487" y="1496"/>
                  </a:lnTo>
                  <a:lnTo>
                    <a:pt x="2491" y="1403"/>
                  </a:lnTo>
                  <a:lnTo>
                    <a:pt x="2494" y="1421"/>
                  </a:lnTo>
                  <a:lnTo>
                    <a:pt x="2497" y="1458"/>
                  </a:lnTo>
                  <a:lnTo>
                    <a:pt x="2501" y="1477"/>
                  </a:lnTo>
                  <a:lnTo>
                    <a:pt x="2504" y="1458"/>
                  </a:lnTo>
                  <a:lnTo>
                    <a:pt x="2508" y="1421"/>
                  </a:lnTo>
                  <a:lnTo>
                    <a:pt x="2510" y="1458"/>
                  </a:lnTo>
                  <a:lnTo>
                    <a:pt x="2513" y="1440"/>
                  </a:lnTo>
                  <a:lnTo>
                    <a:pt x="2517" y="1403"/>
                  </a:lnTo>
                  <a:lnTo>
                    <a:pt x="2520" y="1440"/>
                  </a:lnTo>
                  <a:lnTo>
                    <a:pt x="2524" y="1367"/>
                  </a:lnTo>
                  <a:lnTo>
                    <a:pt x="2527" y="1385"/>
                  </a:lnTo>
                  <a:lnTo>
                    <a:pt x="2530" y="1421"/>
                  </a:lnTo>
                  <a:lnTo>
                    <a:pt x="2533" y="1403"/>
                  </a:lnTo>
                  <a:lnTo>
                    <a:pt x="2536" y="1421"/>
                  </a:lnTo>
                  <a:lnTo>
                    <a:pt x="2539" y="1421"/>
                  </a:lnTo>
                  <a:lnTo>
                    <a:pt x="2543" y="1385"/>
                  </a:lnTo>
                  <a:lnTo>
                    <a:pt x="2546" y="1477"/>
                  </a:lnTo>
                  <a:lnTo>
                    <a:pt x="2550" y="1385"/>
                  </a:lnTo>
                  <a:lnTo>
                    <a:pt x="2553" y="1403"/>
                  </a:lnTo>
                  <a:lnTo>
                    <a:pt x="2555" y="1421"/>
                  </a:lnTo>
                  <a:lnTo>
                    <a:pt x="2559" y="1477"/>
                  </a:lnTo>
                  <a:lnTo>
                    <a:pt x="2562" y="1440"/>
                  </a:lnTo>
                  <a:lnTo>
                    <a:pt x="2565" y="1496"/>
                  </a:lnTo>
                  <a:lnTo>
                    <a:pt x="2569" y="1477"/>
                  </a:lnTo>
                  <a:lnTo>
                    <a:pt x="2572" y="1496"/>
                  </a:lnTo>
                  <a:lnTo>
                    <a:pt x="2576" y="1403"/>
                  </a:lnTo>
                  <a:lnTo>
                    <a:pt x="2578" y="1440"/>
                  </a:lnTo>
                  <a:lnTo>
                    <a:pt x="2581" y="1440"/>
                  </a:lnTo>
                  <a:lnTo>
                    <a:pt x="2585" y="1477"/>
                  </a:lnTo>
                  <a:lnTo>
                    <a:pt x="2588" y="1403"/>
                  </a:lnTo>
                  <a:lnTo>
                    <a:pt x="2592" y="1458"/>
                  </a:lnTo>
                  <a:lnTo>
                    <a:pt x="2595" y="1458"/>
                  </a:lnTo>
                  <a:lnTo>
                    <a:pt x="2598" y="1496"/>
                  </a:lnTo>
                  <a:lnTo>
                    <a:pt x="2601" y="1421"/>
                  </a:lnTo>
                  <a:lnTo>
                    <a:pt x="2604" y="1477"/>
                  </a:lnTo>
                  <a:lnTo>
                    <a:pt x="2607" y="1477"/>
                  </a:lnTo>
                  <a:lnTo>
                    <a:pt x="2611" y="1477"/>
                  </a:lnTo>
                  <a:lnTo>
                    <a:pt x="2614" y="1532"/>
                  </a:lnTo>
                  <a:lnTo>
                    <a:pt x="2618" y="1458"/>
                  </a:lnTo>
                  <a:lnTo>
                    <a:pt x="2621" y="1514"/>
                  </a:lnTo>
                  <a:lnTo>
                    <a:pt x="2623" y="1496"/>
                  </a:lnTo>
                  <a:lnTo>
                    <a:pt x="2627" y="1477"/>
                  </a:lnTo>
                  <a:lnTo>
                    <a:pt x="2630" y="1477"/>
                  </a:lnTo>
                  <a:lnTo>
                    <a:pt x="2634" y="1458"/>
                  </a:lnTo>
                  <a:lnTo>
                    <a:pt x="2637" y="1458"/>
                  </a:lnTo>
                  <a:lnTo>
                    <a:pt x="2640" y="1458"/>
                  </a:lnTo>
                  <a:lnTo>
                    <a:pt x="2644" y="1514"/>
                  </a:lnTo>
                  <a:lnTo>
                    <a:pt x="2647" y="1477"/>
                  </a:lnTo>
                  <a:lnTo>
                    <a:pt x="2649" y="1385"/>
                  </a:lnTo>
                  <a:lnTo>
                    <a:pt x="2653" y="1385"/>
                  </a:lnTo>
                  <a:lnTo>
                    <a:pt x="2656" y="1496"/>
                  </a:lnTo>
                  <a:lnTo>
                    <a:pt x="2660" y="1458"/>
                  </a:lnTo>
                  <a:lnTo>
                    <a:pt x="2663" y="1496"/>
                  </a:lnTo>
                  <a:lnTo>
                    <a:pt x="2666" y="1477"/>
                  </a:lnTo>
                  <a:lnTo>
                    <a:pt x="2670" y="1477"/>
                  </a:lnTo>
                  <a:lnTo>
                    <a:pt x="2672" y="1440"/>
                  </a:lnTo>
                  <a:lnTo>
                    <a:pt x="2675" y="1514"/>
                  </a:lnTo>
                  <a:lnTo>
                    <a:pt x="2679" y="1440"/>
                  </a:lnTo>
                  <a:lnTo>
                    <a:pt x="2682" y="1458"/>
                  </a:lnTo>
                  <a:lnTo>
                    <a:pt x="2686" y="1477"/>
                  </a:lnTo>
                  <a:lnTo>
                    <a:pt x="2689" y="1458"/>
                  </a:lnTo>
                  <a:lnTo>
                    <a:pt x="2693" y="1477"/>
                  </a:lnTo>
                  <a:lnTo>
                    <a:pt x="2695" y="1440"/>
                  </a:lnTo>
                  <a:lnTo>
                    <a:pt x="2698" y="1458"/>
                  </a:lnTo>
                  <a:lnTo>
                    <a:pt x="2702" y="1458"/>
                  </a:lnTo>
                  <a:lnTo>
                    <a:pt x="2705" y="1458"/>
                  </a:lnTo>
                  <a:lnTo>
                    <a:pt x="2708" y="1496"/>
                  </a:lnTo>
                  <a:lnTo>
                    <a:pt x="2712" y="1403"/>
                  </a:lnTo>
                  <a:lnTo>
                    <a:pt x="2715" y="1458"/>
                  </a:lnTo>
                  <a:lnTo>
                    <a:pt x="2717" y="1458"/>
                  </a:lnTo>
                  <a:lnTo>
                    <a:pt x="2721" y="1496"/>
                  </a:lnTo>
                  <a:lnTo>
                    <a:pt x="2724" y="1496"/>
                  </a:lnTo>
                  <a:lnTo>
                    <a:pt x="2728" y="1458"/>
                  </a:lnTo>
                  <a:lnTo>
                    <a:pt x="2731" y="1440"/>
                  </a:lnTo>
                  <a:lnTo>
                    <a:pt x="2734" y="1458"/>
                  </a:lnTo>
                  <a:lnTo>
                    <a:pt x="2738" y="1440"/>
                  </a:lnTo>
                  <a:lnTo>
                    <a:pt x="2740" y="1421"/>
                  </a:lnTo>
                  <a:lnTo>
                    <a:pt x="2744" y="1421"/>
                  </a:lnTo>
                  <a:lnTo>
                    <a:pt x="2747" y="1421"/>
                  </a:lnTo>
                  <a:lnTo>
                    <a:pt x="2750" y="1458"/>
                  </a:lnTo>
                  <a:lnTo>
                    <a:pt x="2754" y="1496"/>
                  </a:lnTo>
                  <a:lnTo>
                    <a:pt x="2757" y="1477"/>
                  </a:lnTo>
                  <a:lnTo>
                    <a:pt x="2761" y="1440"/>
                  </a:lnTo>
                  <a:lnTo>
                    <a:pt x="2763" y="1440"/>
                  </a:lnTo>
                  <a:lnTo>
                    <a:pt x="2766" y="1421"/>
                  </a:lnTo>
                  <a:lnTo>
                    <a:pt x="2770" y="1458"/>
                  </a:lnTo>
                  <a:lnTo>
                    <a:pt x="2773" y="1421"/>
                  </a:lnTo>
                  <a:lnTo>
                    <a:pt x="2776" y="1385"/>
                  </a:lnTo>
                  <a:lnTo>
                    <a:pt x="2780" y="1421"/>
                  </a:lnTo>
                  <a:lnTo>
                    <a:pt x="2783" y="1458"/>
                  </a:lnTo>
                  <a:lnTo>
                    <a:pt x="2786" y="1440"/>
                  </a:lnTo>
                  <a:lnTo>
                    <a:pt x="2789" y="1385"/>
                  </a:lnTo>
                  <a:lnTo>
                    <a:pt x="2792" y="1421"/>
                  </a:lnTo>
                  <a:lnTo>
                    <a:pt x="2796" y="1458"/>
                  </a:lnTo>
                  <a:lnTo>
                    <a:pt x="2799" y="1477"/>
                  </a:lnTo>
                  <a:lnTo>
                    <a:pt x="2803" y="1421"/>
                  </a:lnTo>
                  <a:lnTo>
                    <a:pt x="2806" y="1458"/>
                  </a:lnTo>
                  <a:lnTo>
                    <a:pt x="2808" y="1440"/>
                  </a:lnTo>
                  <a:lnTo>
                    <a:pt x="2812" y="1458"/>
                  </a:lnTo>
                  <a:lnTo>
                    <a:pt x="2815" y="1458"/>
                  </a:lnTo>
                  <a:lnTo>
                    <a:pt x="2818" y="1458"/>
                  </a:lnTo>
                  <a:lnTo>
                    <a:pt x="2822" y="1403"/>
                  </a:lnTo>
                  <a:lnTo>
                    <a:pt x="2825" y="1440"/>
                  </a:lnTo>
                  <a:lnTo>
                    <a:pt x="2829" y="1440"/>
                  </a:lnTo>
                  <a:lnTo>
                    <a:pt x="2832" y="1458"/>
                  </a:lnTo>
                  <a:lnTo>
                    <a:pt x="2834" y="1458"/>
                  </a:lnTo>
                  <a:lnTo>
                    <a:pt x="2838" y="1496"/>
                  </a:lnTo>
                  <a:lnTo>
                    <a:pt x="2841" y="1477"/>
                  </a:lnTo>
                  <a:lnTo>
                    <a:pt x="2844" y="1458"/>
                  </a:lnTo>
                  <a:lnTo>
                    <a:pt x="2848" y="1514"/>
                  </a:lnTo>
                  <a:lnTo>
                    <a:pt x="2851" y="1440"/>
                  </a:lnTo>
                  <a:lnTo>
                    <a:pt x="2855" y="1421"/>
                  </a:lnTo>
                  <a:lnTo>
                    <a:pt x="2857" y="1477"/>
                  </a:lnTo>
                  <a:lnTo>
                    <a:pt x="2860" y="1421"/>
                  </a:lnTo>
                  <a:lnTo>
                    <a:pt x="2864" y="1458"/>
                  </a:lnTo>
                  <a:lnTo>
                    <a:pt x="2867" y="1440"/>
                  </a:lnTo>
                  <a:lnTo>
                    <a:pt x="2871" y="1440"/>
                  </a:lnTo>
                  <a:lnTo>
                    <a:pt x="2874" y="1440"/>
                  </a:lnTo>
                  <a:lnTo>
                    <a:pt x="2877" y="1458"/>
                  </a:lnTo>
                  <a:lnTo>
                    <a:pt x="2880" y="1421"/>
                  </a:lnTo>
                  <a:lnTo>
                    <a:pt x="2883" y="1440"/>
                  </a:lnTo>
                  <a:lnTo>
                    <a:pt x="2886" y="1421"/>
                  </a:lnTo>
                  <a:lnTo>
                    <a:pt x="2890" y="1496"/>
                  </a:lnTo>
                  <a:lnTo>
                    <a:pt x="2893" y="1532"/>
                  </a:lnTo>
                  <a:lnTo>
                    <a:pt x="2897" y="1496"/>
                  </a:lnTo>
                  <a:lnTo>
                    <a:pt x="2900" y="1440"/>
                  </a:lnTo>
                  <a:lnTo>
                    <a:pt x="2902" y="1421"/>
                  </a:lnTo>
                  <a:lnTo>
                    <a:pt x="2906" y="1440"/>
                  </a:lnTo>
                  <a:lnTo>
                    <a:pt x="2909" y="1477"/>
                  </a:lnTo>
                  <a:lnTo>
                    <a:pt x="2913" y="1385"/>
                  </a:lnTo>
                  <a:lnTo>
                    <a:pt x="2916" y="1421"/>
                  </a:lnTo>
                  <a:lnTo>
                    <a:pt x="2919" y="1440"/>
                  </a:lnTo>
                  <a:lnTo>
                    <a:pt x="2923" y="1440"/>
                  </a:lnTo>
                  <a:lnTo>
                    <a:pt x="2925" y="1385"/>
                  </a:lnTo>
                  <a:lnTo>
                    <a:pt x="2928" y="1440"/>
                  </a:lnTo>
                  <a:lnTo>
                    <a:pt x="2932" y="1421"/>
                  </a:lnTo>
                  <a:lnTo>
                    <a:pt x="2935" y="1458"/>
                  </a:lnTo>
                  <a:lnTo>
                    <a:pt x="2939" y="1440"/>
                  </a:lnTo>
                  <a:lnTo>
                    <a:pt x="2942" y="1440"/>
                  </a:lnTo>
                  <a:lnTo>
                    <a:pt x="2945" y="1458"/>
                  </a:lnTo>
                  <a:lnTo>
                    <a:pt x="2949" y="1440"/>
                  </a:lnTo>
                  <a:lnTo>
                    <a:pt x="2951" y="1458"/>
                  </a:lnTo>
                  <a:lnTo>
                    <a:pt x="2955" y="1477"/>
                  </a:lnTo>
                  <a:lnTo>
                    <a:pt x="2958" y="1496"/>
                  </a:lnTo>
                  <a:lnTo>
                    <a:pt x="2961" y="1440"/>
                  </a:lnTo>
                  <a:lnTo>
                    <a:pt x="2965" y="1421"/>
                  </a:lnTo>
                  <a:lnTo>
                    <a:pt x="2968" y="1477"/>
                  </a:lnTo>
                  <a:lnTo>
                    <a:pt x="2972" y="1458"/>
                  </a:lnTo>
                  <a:lnTo>
                    <a:pt x="2974" y="1440"/>
                  </a:lnTo>
                  <a:lnTo>
                    <a:pt x="2977" y="1496"/>
                  </a:lnTo>
                  <a:lnTo>
                    <a:pt x="2981" y="1514"/>
                  </a:lnTo>
                  <a:lnTo>
                    <a:pt x="2984" y="1440"/>
                  </a:lnTo>
                  <a:lnTo>
                    <a:pt x="2987" y="1458"/>
                  </a:lnTo>
                  <a:lnTo>
                    <a:pt x="2991" y="1496"/>
                  </a:lnTo>
                  <a:lnTo>
                    <a:pt x="2994" y="1458"/>
                  </a:lnTo>
                  <a:lnTo>
                    <a:pt x="2996" y="1477"/>
                  </a:lnTo>
                  <a:lnTo>
                    <a:pt x="3000" y="1458"/>
                  </a:lnTo>
                  <a:lnTo>
                    <a:pt x="3003" y="1421"/>
                  </a:lnTo>
                  <a:lnTo>
                    <a:pt x="3007" y="1421"/>
                  </a:lnTo>
                  <a:lnTo>
                    <a:pt x="3010" y="1403"/>
                  </a:lnTo>
                  <a:lnTo>
                    <a:pt x="3013" y="1440"/>
                  </a:lnTo>
                  <a:lnTo>
                    <a:pt x="3017" y="1440"/>
                  </a:lnTo>
                  <a:lnTo>
                    <a:pt x="3019" y="1440"/>
                  </a:lnTo>
                  <a:lnTo>
                    <a:pt x="3023" y="1421"/>
                  </a:lnTo>
                  <a:lnTo>
                    <a:pt x="3026" y="1385"/>
                  </a:lnTo>
                  <a:lnTo>
                    <a:pt x="3029" y="1403"/>
                  </a:lnTo>
                  <a:lnTo>
                    <a:pt x="3033" y="1477"/>
                  </a:lnTo>
                  <a:lnTo>
                    <a:pt x="3036" y="1440"/>
                  </a:lnTo>
                  <a:lnTo>
                    <a:pt x="3040" y="1458"/>
                  </a:lnTo>
                  <a:lnTo>
                    <a:pt x="3043" y="1385"/>
                  </a:lnTo>
                  <a:lnTo>
                    <a:pt x="3045" y="1440"/>
                  </a:lnTo>
                  <a:lnTo>
                    <a:pt x="3049" y="1477"/>
                  </a:lnTo>
                  <a:lnTo>
                    <a:pt x="3052" y="1458"/>
                  </a:lnTo>
                  <a:lnTo>
                    <a:pt x="3055" y="1403"/>
                  </a:lnTo>
                  <a:lnTo>
                    <a:pt x="3059" y="1367"/>
                  </a:lnTo>
                  <a:lnTo>
                    <a:pt x="3062" y="1403"/>
                  </a:lnTo>
                  <a:lnTo>
                    <a:pt x="3066" y="1477"/>
                  </a:lnTo>
                  <a:lnTo>
                    <a:pt x="3068" y="1403"/>
                  </a:lnTo>
                  <a:lnTo>
                    <a:pt x="3071" y="1367"/>
                  </a:lnTo>
                  <a:lnTo>
                    <a:pt x="3075" y="1477"/>
                  </a:lnTo>
                  <a:lnTo>
                    <a:pt x="3078" y="1514"/>
                  </a:lnTo>
                  <a:lnTo>
                    <a:pt x="3082" y="1440"/>
                  </a:lnTo>
                  <a:lnTo>
                    <a:pt x="3085" y="1421"/>
                  </a:lnTo>
                  <a:lnTo>
                    <a:pt x="3088" y="1440"/>
                  </a:lnTo>
                  <a:lnTo>
                    <a:pt x="3091" y="1458"/>
                  </a:lnTo>
                  <a:lnTo>
                    <a:pt x="3094" y="1421"/>
                  </a:lnTo>
                  <a:lnTo>
                    <a:pt x="3097" y="1458"/>
                  </a:lnTo>
                  <a:lnTo>
                    <a:pt x="3101" y="1421"/>
                  </a:lnTo>
                  <a:lnTo>
                    <a:pt x="3104" y="1458"/>
                  </a:lnTo>
                  <a:lnTo>
                    <a:pt x="3108" y="1477"/>
                  </a:lnTo>
                  <a:lnTo>
                    <a:pt x="3111" y="1458"/>
                  </a:lnTo>
                  <a:lnTo>
                    <a:pt x="3113" y="1440"/>
                  </a:lnTo>
                  <a:lnTo>
                    <a:pt x="3117" y="1477"/>
                  </a:lnTo>
                  <a:lnTo>
                    <a:pt x="3120" y="1403"/>
                  </a:lnTo>
                  <a:lnTo>
                    <a:pt x="3123" y="1440"/>
                  </a:lnTo>
                  <a:lnTo>
                    <a:pt x="3127" y="1421"/>
                  </a:lnTo>
                  <a:lnTo>
                    <a:pt x="3130" y="1458"/>
                  </a:lnTo>
                  <a:lnTo>
                    <a:pt x="3134" y="1421"/>
                  </a:lnTo>
                  <a:lnTo>
                    <a:pt x="3137" y="1477"/>
                  </a:lnTo>
                  <a:lnTo>
                    <a:pt x="3139" y="1477"/>
                  </a:lnTo>
                  <a:lnTo>
                    <a:pt x="3143" y="1496"/>
                  </a:lnTo>
                  <a:lnTo>
                    <a:pt x="3146" y="1477"/>
                  </a:lnTo>
                  <a:lnTo>
                    <a:pt x="3150" y="1440"/>
                  </a:lnTo>
                  <a:lnTo>
                    <a:pt x="3153" y="1458"/>
                  </a:lnTo>
                  <a:lnTo>
                    <a:pt x="3156" y="1440"/>
                  </a:lnTo>
                  <a:lnTo>
                    <a:pt x="3160" y="1458"/>
                  </a:lnTo>
                  <a:lnTo>
                    <a:pt x="3162" y="1440"/>
                  </a:lnTo>
                  <a:lnTo>
                    <a:pt x="3165" y="1514"/>
                  </a:lnTo>
                  <a:lnTo>
                    <a:pt x="3169" y="1514"/>
                  </a:lnTo>
                  <a:lnTo>
                    <a:pt x="3172" y="1496"/>
                  </a:lnTo>
                  <a:lnTo>
                    <a:pt x="3176" y="1440"/>
                  </a:lnTo>
                  <a:lnTo>
                    <a:pt x="3179" y="1403"/>
                  </a:lnTo>
                  <a:lnTo>
                    <a:pt x="3182" y="1403"/>
                  </a:lnTo>
                  <a:lnTo>
                    <a:pt x="3186" y="1421"/>
                  </a:lnTo>
                  <a:lnTo>
                    <a:pt x="3188" y="1514"/>
                  </a:lnTo>
                  <a:lnTo>
                    <a:pt x="3192" y="1477"/>
                  </a:lnTo>
                  <a:lnTo>
                    <a:pt x="3195" y="1496"/>
                  </a:lnTo>
                  <a:lnTo>
                    <a:pt x="3198" y="1440"/>
                  </a:lnTo>
                  <a:lnTo>
                    <a:pt x="3202" y="1496"/>
                  </a:lnTo>
                  <a:lnTo>
                    <a:pt x="3205" y="1477"/>
                  </a:lnTo>
                  <a:lnTo>
                    <a:pt x="3209" y="1421"/>
                  </a:lnTo>
                  <a:lnTo>
                    <a:pt x="3211" y="1421"/>
                  </a:lnTo>
                  <a:lnTo>
                    <a:pt x="3214" y="1403"/>
                  </a:lnTo>
                  <a:lnTo>
                    <a:pt x="3218" y="1458"/>
                  </a:lnTo>
                  <a:lnTo>
                    <a:pt x="3221" y="1514"/>
                  </a:lnTo>
                  <a:lnTo>
                    <a:pt x="3224" y="1421"/>
                  </a:lnTo>
                  <a:lnTo>
                    <a:pt x="3228" y="1458"/>
                  </a:lnTo>
                  <a:lnTo>
                    <a:pt x="3231" y="1477"/>
                  </a:lnTo>
                  <a:lnTo>
                    <a:pt x="3234" y="1514"/>
                  </a:lnTo>
                  <a:lnTo>
                    <a:pt x="3237" y="1440"/>
                  </a:lnTo>
                  <a:lnTo>
                    <a:pt x="3240" y="1477"/>
                  </a:lnTo>
                  <a:lnTo>
                    <a:pt x="3244" y="1514"/>
                  </a:lnTo>
                  <a:lnTo>
                    <a:pt x="3247" y="1551"/>
                  </a:lnTo>
                  <a:lnTo>
                    <a:pt x="3251" y="1421"/>
                  </a:lnTo>
                  <a:lnTo>
                    <a:pt x="3254" y="1440"/>
                  </a:lnTo>
                  <a:lnTo>
                    <a:pt x="3257" y="1458"/>
                  </a:lnTo>
                  <a:lnTo>
                    <a:pt x="3260" y="1440"/>
                  </a:lnTo>
                  <a:lnTo>
                    <a:pt x="3263" y="1458"/>
                  </a:lnTo>
                  <a:lnTo>
                    <a:pt x="3266" y="1477"/>
                  </a:lnTo>
                  <a:lnTo>
                    <a:pt x="3270" y="1477"/>
                  </a:lnTo>
                  <a:lnTo>
                    <a:pt x="3273" y="1458"/>
                  </a:lnTo>
                  <a:lnTo>
                    <a:pt x="3277" y="1440"/>
                  </a:lnTo>
                  <a:lnTo>
                    <a:pt x="3280" y="1440"/>
                  </a:lnTo>
                  <a:lnTo>
                    <a:pt x="3282" y="1385"/>
                  </a:lnTo>
                  <a:lnTo>
                    <a:pt x="3286" y="1458"/>
                  </a:lnTo>
                  <a:lnTo>
                    <a:pt x="3289" y="1385"/>
                  </a:lnTo>
                  <a:lnTo>
                    <a:pt x="3292" y="1421"/>
                  </a:lnTo>
                  <a:lnTo>
                    <a:pt x="3296" y="1421"/>
                  </a:lnTo>
                  <a:lnTo>
                    <a:pt x="3299" y="1496"/>
                  </a:lnTo>
                  <a:lnTo>
                    <a:pt x="3303" y="1440"/>
                  </a:lnTo>
                  <a:lnTo>
                    <a:pt x="3305" y="1458"/>
                  </a:lnTo>
                  <a:lnTo>
                    <a:pt x="3308" y="1440"/>
                  </a:lnTo>
                  <a:lnTo>
                    <a:pt x="3312" y="1477"/>
                  </a:lnTo>
                  <a:lnTo>
                    <a:pt x="3315" y="1458"/>
                  </a:lnTo>
                  <a:lnTo>
                    <a:pt x="3319" y="1458"/>
                  </a:lnTo>
                  <a:lnTo>
                    <a:pt x="3322" y="1385"/>
                  </a:lnTo>
                  <a:lnTo>
                    <a:pt x="3325" y="1421"/>
                  </a:lnTo>
                  <a:lnTo>
                    <a:pt x="3329" y="1458"/>
                  </a:lnTo>
                  <a:lnTo>
                    <a:pt x="3331" y="1458"/>
                  </a:lnTo>
                  <a:lnTo>
                    <a:pt x="3334" y="1421"/>
                  </a:lnTo>
                  <a:lnTo>
                    <a:pt x="3338" y="1385"/>
                  </a:lnTo>
                  <a:lnTo>
                    <a:pt x="3341" y="1458"/>
                  </a:lnTo>
                  <a:lnTo>
                    <a:pt x="3345" y="1458"/>
                  </a:lnTo>
                  <a:lnTo>
                    <a:pt x="3348" y="1440"/>
                  </a:lnTo>
                  <a:lnTo>
                    <a:pt x="3351" y="1458"/>
                  </a:lnTo>
                  <a:lnTo>
                    <a:pt x="3354" y="1477"/>
                  </a:lnTo>
                  <a:lnTo>
                    <a:pt x="3357" y="1496"/>
                  </a:lnTo>
                  <a:lnTo>
                    <a:pt x="3361" y="1477"/>
                  </a:lnTo>
                  <a:lnTo>
                    <a:pt x="3364" y="1421"/>
                  </a:lnTo>
                  <a:lnTo>
                    <a:pt x="3367" y="1421"/>
                  </a:lnTo>
                  <a:lnTo>
                    <a:pt x="3371" y="1514"/>
                  </a:lnTo>
                  <a:lnTo>
                    <a:pt x="3374" y="1440"/>
                  </a:lnTo>
                  <a:lnTo>
                    <a:pt x="3378" y="1514"/>
                  </a:lnTo>
                  <a:lnTo>
                    <a:pt x="3380" y="1403"/>
                  </a:lnTo>
                  <a:lnTo>
                    <a:pt x="3383" y="1477"/>
                  </a:lnTo>
                  <a:lnTo>
                    <a:pt x="3387" y="1477"/>
                  </a:lnTo>
                  <a:lnTo>
                    <a:pt x="3390" y="1477"/>
                  </a:lnTo>
                  <a:lnTo>
                    <a:pt x="3393" y="1496"/>
                  </a:lnTo>
                  <a:lnTo>
                    <a:pt x="3397" y="1440"/>
                  </a:lnTo>
                  <a:lnTo>
                    <a:pt x="3400" y="1496"/>
                  </a:lnTo>
                  <a:lnTo>
                    <a:pt x="3403" y="1458"/>
                  </a:lnTo>
                  <a:lnTo>
                    <a:pt x="3406" y="1421"/>
                  </a:lnTo>
                  <a:lnTo>
                    <a:pt x="3409" y="1440"/>
                  </a:lnTo>
                  <a:lnTo>
                    <a:pt x="3413" y="1440"/>
                  </a:lnTo>
                  <a:lnTo>
                    <a:pt x="3416" y="1385"/>
                  </a:lnTo>
                  <a:lnTo>
                    <a:pt x="3420" y="1421"/>
                  </a:lnTo>
                  <a:lnTo>
                    <a:pt x="3423" y="1440"/>
                  </a:lnTo>
                  <a:lnTo>
                    <a:pt x="3426" y="1440"/>
                  </a:lnTo>
                  <a:lnTo>
                    <a:pt x="3429" y="1367"/>
                  </a:lnTo>
                  <a:lnTo>
                    <a:pt x="3432" y="1403"/>
                  </a:lnTo>
                  <a:lnTo>
                    <a:pt x="3435" y="1477"/>
                  </a:lnTo>
                  <a:lnTo>
                    <a:pt x="3439" y="1496"/>
                  </a:lnTo>
                  <a:lnTo>
                    <a:pt x="3442" y="1458"/>
                  </a:lnTo>
                  <a:lnTo>
                    <a:pt x="3446" y="1458"/>
                  </a:lnTo>
                  <a:lnTo>
                    <a:pt x="3449" y="1440"/>
                  </a:lnTo>
                  <a:lnTo>
                    <a:pt x="3451" y="1496"/>
                  </a:lnTo>
                  <a:lnTo>
                    <a:pt x="3455" y="1496"/>
                  </a:lnTo>
                  <a:lnTo>
                    <a:pt x="3458" y="1440"/>
                  </a:lnTo>
                  <a:lnTo>
                    <a:pt x="3461" y="1458"/>
                  </a:lnTo>
                  <a:lnTo>
                    <a:pt x="3465" y="1532"/>
                  </a:lnTo>
                  <a:lnTo>
                    <a:pt x="3468" y="1496"/>
                  </a:lnTo>
                  <a:lnTo>
                    <a:pt x="3472" y="1477"/>
                  </a:lnTo>
                  <a:lnTo>
                    <a:pt x="3475" y="1421"/>
                  </a:lnTo>
                  <a:lnTo>
                    <a:pt x="3477" y="1458"/>
                  </a:lnTo>
                  <a:lnTo>
                    <a:pt x="3481" y="1477"/>
                  </a:lnTo>
                  <a:lnTo>
                    <a:pt x="3484" y="1496"/>
                  </a:lnTo>
                  <a:lnTo>
                    <a:pt x="3488" y="1496"/>
                  </a:lnTo>
                  <a:lnTo>
                    <a:pt x="3491" y="1440"/>
                  </a:lnTo>
                  <a:lnTo>
                    <a:pt x="3494" y="1496"/>
                  </a:lnTo>
                  <a:lnTo>
                    <a:pt x="3498" y="1440"/>
                  </a:lnTo>
                  <a:lnTo>
                    <a:pt x="3500" y="1477"/>
                  </a:lnTo>
                  <a:lnTo>
                    <a:pt x="3503" y="1440"/>
                  </a:lnTo>
                  <a:lnTo>
                    <a:pt x="3507" y="1477"/>
                  </a:lnTo>
                  <a:lnTo>
                    <a:pt x="3510" y="1458"/>
                  </a:lnTo>
                  <a:lnTo>
                    <a:pt x="3514" y="1496"/>
                  </a:lnTo>
                  <a:lnTo>
                    <a:pt x="3517" y="1440"/>
                  </a:lnTo>
                  <a:lnTo>
                    <a:pt x="3520" y="1477"/>
                  </a:lnTo>
                  <a:lnTo>
                    <a:pt x="3524" y="1496"/>
                  </a:lnTo>
                  <a:lnTo>
                    <a:pt x="3526" y="1458"/>
                  </a:lnTo>
                  <a:lnTo>
                    <a:pt x="3530" y="1477"/>
                  </a:lnTo>
                  <a:lnTo>
                    <a:pt x="3533" y="1458"/>
                  </a:lnTo>
                  <a:lnTo>
                    <a:pt x="3536" y="1421"/>
                  </a:lnTo>
                  <a:lnTo>
                    <a:pt x="3540" y="1440"/>
                  </a:lnTo>
                  <a:lnTo>
                    <a:pt x="3543" y="1440"/>
                  </a:lnTo>
                  <a:lnTo>
                    <a:pt x="3547" y="1403"/>
                  </a:lnTo>
                  <a:lnTo>
                    <a:pt x="3549" y="1403"/>
                  </a:lnTo>
                  <a:lnTo>
                    <a:pt x="3552" y="1385"/>
                  </a:lnTo>
                  <a:lnTo>
                    <a:pt x="3556" y="1421"/>
                  </a:lnTo>
                  <a:lnTo>
                    <a:pt x="3559" y="1329"/>
                  </a:lnTo>
                  <a:lnTo>
                    <a:pt x="3562" y="1385"/>
                  </a:lnTo>
                  <a:lnTo>
                    <a:pt x="3566" y="1403"/>
                  </a:lnTo>
                  <a:lnTo>
                    <a:pt x="3569" y="1385"/>
                  </a:lnTo>
                  <a:lnTo>
                    <a:pt x="3573" y="1403"/>
                  </a:lnTo>
                  <a:lnTo>
                    <a:pt x="3575" y="1477"/>
                  </a:lnTo>
                  <a:lnTo>
                    <a:pt x="3578" y="1440"/>
                  </a:lnTo>
                  <a:lnTo>
                    <a:pt x="3582" y="1440"/>
                  </a:lnTo>
                  <a:lnTo>
                    <a:pt x="3585" y="1440"/>
                  </a:lnTo>
                  <a:lnTo>
                    <a:pt x="3589" y="1440"/>
                  </a:lnTo>
                  <a:lnTo>
                    <a:pt x="3592" y="1514"/>
                  </a:lnTo>
                  <a:lnTo>
                    <a:pt x="3595" y="1403"/>
                  </a:lnTo>
                  <a:lnTo>
                    <a:pt x="3598" y="1458"/>
                  </a:lnTo>
                  <a:lnTo>
                    <a:pt x="3601" y="1421"/>
                  </a:lnTo>
                  <a:lnTo>
                    <a:pt x="3604" y="1496"/>
                  </a:lnTo>
                  <a:lnTo>
                    <a:pt x="3608" y="1496"/>
                  </a:lnTo>
                  <a:lnTo>
                    <a:pt x="3611" y="1496"/>
                  </a:lnTo>
                  <a:lnTo>
                    <a:pt x="3615" y="1477"/>
                  </a:lnTo>
                  <a:lnTo>
                    <a:pt x="3618" y="1421"/>
                  </a:lnTo>
                  <a:lnTo>
                    <a:pt x="3621" y="1477"/>
                  </a:lnTo>
                  <a:lnTo>
                    <a:pt x="3624" y="1477"/>
                  </a:lnTo>
                  <a:lnTo>
                    <a:pt x="3627" y="1514"/>
                  </a:lnTo>
                  <a:lnTo>
                    <a:pt x="3630" y="1477"/>
                  </a:lnTo>
                  <a:lnTo>
                    <a:pt x="3634" y="1477"/>
                  </a:lnTo>
                  <a:lnTo>
                    <a:pt x="3637" y="1440"/>
                  </a:lnTo>
                  <a:lnTo>
                    <a:pt x="3641" y="1496"/>
                  </a:lnTo>
                  <a:lnTo>
                    <a:pt x="3644" y="1477"/>
                  </a:lnTo>
                  <a:lnTo>
                    <a:pt x="3646" y="1496"/>
                  </a:lnTo>
                  <a:lnTo>
                    <a:pt x="3650" y="1458"/>
                  </a:lnTo>
                  <a:lnTo>
                    <a:pt x="3653" y="1440"/>
                  </a:lnTo>
                  <a:lnTo>
                    <a:pt x="3657" y="1496"/>
                  </a:lnTo>
                  <a:lnTo>
                    <a:pt x="3660" y="1440"/>
                  </a:lnTo>
                  <a:lnTo>
                    <a:pt x="3663" y="1514"/>
                  </a:lnTo>
                  <a:lnTo>
                    <a:pt x="3667" y="1403"/>
                  </a:lnTo>
                  <a:lnTo>
                    <a:pt x="3670" y="1403"/>
                  </a:lnTo>
                  <a:lnTo>
                    <a:pt x="3672" y="1477"/>
                  </a:lnTo>
                  <a:lnTo>
                    <a:pt x="3676" y="1421"/>
                  </a:lnTo>
                  <a:lnTo>
                    <a:pt x="3679" y="1440"/>
                  </a:lnTo>
                  <a:lnTo>
                    <a:pt x="3683" y="1403"/>
                  </a:lnTo>
                  <a:lnTo>
                    <a:pt x="3686" y="1421"/>
                  </a:lnTo>
                  <a:lnTo>
                    <a:pt x="3689" y="1421"/>
                  </a:lnTo>
                  <a:lnTo>
                    <a:pt x="3693" y="1403"/>
                  </a:lnTo>
                  <a:lnTo>
                    <a:pt x="3696" y="1440"/>
                  </a:lnTo>
                  <a:lnTo>
                    <a:pt x="3699" y="1367"/>
                  </a:lnTo>
                  <a:lnTo>
                    <a:pt x="3702" y="1458"/>
                  </a:lnTo>
                  <a:lnTo>
                    <a:pt x="3705" y="1477"/>
                  </a:lnTo>
                  <a:lnTo>
                    <a:pt x="3709" y="1458"/>
                  </a:lnTo>
                  <a:lnTo>
                    <a:pt x="3712" y="1440"/>
                  </a:lnTo>
                  <a:lnTo>
                    <a:pt x="3716" y="1458"/>
                  </a:lnTo>
                  <a:lnTo>
                    <a:pt x="3719" y="1458"/>
                  </a:lnTo>
                  <a:lnTo>
                    <a:pt x="3721" y="1440"/>
                  </a:lnTo>
                  <a:lnTo>
                    <a:pt x="3725" y="1421"/>
                  </a:lnTo>
                  <a:lnTo>
                    <a:pt x="3728" y="1440"/>
                  </a:lnTo>
                  <a:lnTo>
                    <a:pt x="3731" y="1477"/>
                  </a:lnTo>
                  <a:lnTo>
                    <a:pt x="3735" y="1496"/>
                  </a:lnTo>
                  <a:lnTo>
                    <a:pt x="3738" y="1496"/>
                  </a:lnTo>
                  <a:lnTo>
                    <a:pt x="3742" y="1477"/>
                  </a:lnTo>
                  <a:lnTo>
                    <a:pt x="3745" y="1477"/>
                  </a:lnTo>
                  <a:lnTo>
                    <a:pt x="3747" y="1421"/>
                  </a:lnTo>
                  <a:lnTo>
                    <a:pt x="3751" y="1458"/>
                  </a:lnTo>
                  <a:lnTo>
                    <a:pt x="3754" y="1477"/>
                  </a:lnTo>
                  <a:lnTo>
                    <a:pt x="3757" y="1477"/>
                  </a:lnTo>
                  <a:lnTo>
                    <a:pt x="3761" y="1458"/>
                  </a:lnTo>
                  <a:lnTo>
                    <a:pt x="3764" y="1458"/>
                  </a:lnTo>
                  <a:lnTo>
                    <a:pt x="3768" y="1514"/>
                  </a:lnTo>
                  <a:lnTo>
                    <a:pt x="3771" y="1458"/>
                  </a:lnTo>
                  <a:lnTo>
                    <a:pt x="3773" y="1440"/>
                  </a:lnTo>
                  <a:lnTo>
                    <a:pt x="3777" y="1477"/>
                  </a:lnTo>
                  <a:lnTo>
                    <a:pt x="3780" y="1477"/>
                  </a:lnTo>
                  <a:lnTo>
                    <a:pt x="3784" y="1440"/>
                  </a:lnTo>
                  <a:lnTo>
                    <a:pt x="3787" y="1421"/>
                  </a:lnTo>
                  <a:lnTo>
                    <a:pt x="3790" y="1403"/>
                  </a:lnTo>
                  <a:lnTo>
                    <a:pt x="3794" y="1421"/>
                  </a:lnTo>
                  <a:lnTo>
                    <a:pt x="3796" y="1440"/>
                  </a:lnTo>
                  <a:lnTo>
                    <a:pt x="3799" y="1403"/>
                  </a:lnTo>
                  <a:lnTo>
                    <a:pt x="3803" y="1367"/>
                  </a:lnTo>
                  <a:lnTo>
                    <a:pt x="3806" y="1403"/>
                  </a:lnTo>
                  <a:lnTo>
                    <a:pt x="3810" y="1421"/>
                  </a:lnTo>
                  <a:lnTo>
                    <a:pt x="3813" y="1477"/>
                  </a:lnTo>
                  <a:lnTo>
                    <a:pt x="3816" y="1421"/>
                  </a:lnTo>
                  <a:lnTo>
                    <a:pt x="3820" y="1440"/>
                  </a:lnTo>
                  <a:lnTo>
                    <a:pt x="3822" y="1403"/>
                  </a:lnTo>
                  <a:lnTo>
                    <a:pt x="3826" y="1458"/>
                  </a:lnTo>
                  <a:lnTo>
                    <a:pt x="3829" y="1403"/>
                  </a:lnTo>
                  <a:lnTo>
                    <a:pt x="3832" y="1440"/>
                  </a:lnTo>
                  <a:lnTo>
                    <a:pt x="3836" y="1496"/>
                  </a:lnTo>
                  <a:lnTo>
                    <a:pt x="3839" y="1440"/>
                  </a:lnTo>
                  <a:lnTo>
                    <a:pt x="3843" y="1496"/>
                  </a:lnTo>
                  <a:lnTo>
                    <a:pt x="3846" y="1514"/>
                  </a:lnTo>
                  <a:lnTo>
                    <a:pt x="3848" y="1403"/>
                  </a:lnTo>
                  <a:lnTo>
                    <a:pt x="3852" y="1385"/>
                  </a:lnTo>
                  <a:lnTo>
                    <a:pt x="3855" y="1403"/>
                  </a:lnTo>
                  <a:lnTo>
                    <a:pt x="3858" y="1477"/>
                  </a:lnTo>
                  <a:lnTo>
                    <a:pt x="3862" y="1440"/>
                  </a:lnTo>
                  <a:lnTo>
                    <a:pt x="3865" y="1403"/>
                  </a:lnTo>
                  <a:lnTo>
                    <a:pt x="3869" y="1440"/>
                  </a:lnTo>
                  <a:lnTo>
                    <a:pt x="3872" y="1477"/>
                  </a:lnTo>
                  <a:lnTo>
                    <a:pt x="3874" y="1440"/>
                  </a:lnTo>
                  <a:lnTo>
                    <a:pt x="3878" y="1440"/>
                  </a:lnTo>
                  <a:lnTo>
                    <a:pt x="3881" y="1385"/>
                  </a:lnTo>
                  <a:lnTo>
                    <a:pt x="3885" y="1440"/>
                  </a:lnTo>
                  <a:lnTo>
                    <a:pt x="3888" y="1421"/>
                  </a:lnTo>
                  <a:lnTo>
                    <a:pt x="3891" y="1440"/>
                  </a:lnTo>
                  <a:lnTo>
                    <a:pt x="3895" y="1458"/>
                  </a:lnTo>
                  <a:lnTo>
                    <a:pt x="3897" y="1440"/>
                  </a:lnTo>
                  <a:lnTo>
                    <a:pt x="3900" y="1403"/>
                  </a:lnTo>
                  <a:lnTo>
                    <a:pt x="3904" y="1440"/>
                  </a:lnTo>
                  <a:lnTo>
                    <a:pt x="3907" y="1440"/>
                  </a:lnTo>
                  <a:lnTo>
                    <a:pt x="3911" y="1458"/>
                  </a:lnTo>
                  <a:lnTo>
                    <a:pt x="3914" y="1421"/>
                  </a:lnTo>
                  <a:lnTo>
                    <a:pt x="3917" y="1403"/>
                  </a:lnTo>
                  <a:lnTo>
                    <a:pt x="3921" y="1440"/>
                  </a:lnTo>
                  <a:lnTo>
                    <a:pt x="3923" y="1421"/>
                  </a:lnTo>
                  <a:lnTo>
                    <a:pt x="3926" y="1477"/>
                  </a:lnTo>
                  <a:lnTo>
                    <a:pt x="3930" y="1477"/>
                  </a:lnTo>
                  <a:lnTo>
                    <a:pt x="3933" y="1367"/>
                  </a:lnTo>
                  <a:lnTo>
                    <a:pt x="3937" y="1458"/>
                  </a:lnTo>
                  <a:lnTo>
                    <a:pt x="3940" y="1477"/>
                  </a:lnTo>
                  <a:lnTo>
                    <a:pt x="3943" y="1403"/>
                  </a:lnTo>
                  <a:lnTo>
                    <a:pt x="3947" y="1440"/>
                  </a:lnTo>
                  <a:lnTo>
                    <a:pt x="3949" y="1458"/>
                  </a:lnTo>
                  <a:lnTo>
                    <a:pt x="3953" y="1385"/>
                  </a:lnTo>
                  <a:lnTo>
                    <a:pt x="3956" y="1329"/>
                  </a:lnTo>
                  <a:lnTo>
                    <a:pt x="3959" y="1385"/>
                  </a:lnTo>
                  <a:lnTo>
                    <a:pt x="3963" y="1385"/>
                  </a:lnTo>
                  <a:lnTo>
                    <a:pt x="3966" y="1440"/>
                  </a:lnTo>
                  <a:lnTo>
                    <a:pt x="3970" y="1458"/>
                  </a:lnTo>
                  <a:lnTo>
                    <a:pt x="3973" y="1477"/>
                  </a:lnTo>
                  <a:lnTo>
                    <a:pt x="3975" y="1458"/>
                  </a:lnTo>
                  <a:lnTo>
                    <a:pt x="3979" y="1440"/>
                  </a:lnTo>
                  <a:lnTo>
                    <a:pt x="3982" y="1477"/>
                  </a:lnTo>
                  <a:lnTo>
                    <a:pt x="3985" y="1477"/>
                  </a:lnTo>
                  <a:lnTo>
                    <a:pt x="3989" y="1421"/>
                  </a:lnTo>
                  <a:lnTo>
                    <a:pt x="3992" y="1440"/>
                  </a:lnTo>
                  <a:lnTo>
                    <a:pt x="3996" y="1385"/>
                  </a:lnTo>
                  <a:lnTo>
                    <a:pt x="3998" y="1458"/>
                  </a:lnTo>
                  <a:lnTo>
                    <a:pt x="4001" y="1440"/>
                  </a:lnTo>
                  <a:lnTo>
                    <a:pt x="4005" y="1496"/>
                  </a:lnTo>
                  <a:lnTo>
                    <a:pt x="4008" y="1477"/>
                  </a:lnTo>
                  <a:lnTo>
                    <a:pt x="4012" y="1458"/>
                  </a:lnTo>
                  <a:lnTo>
                    <a:pt x="4015" y="1477"/>
                  </a:lnTo>
                  <a:lnTo>
                    <a:pt x="4018" y="1403"/>
                  </a:lnTo>
                  <a:lnTo>
                    <a:pt x="4022" y="1458"/>
                  </a:lnTo>
                  <a:lnTo>
                    <a:pt x="4024" y="1458"/>
                  </a:lnTo>
                  <a:lnTo>
                    <a:pt x="4027" y="1514"/>
                  </a:lnTo>
                  <a:lnTo>
                    <a:pt x="4031" y="1477"/>
                  </a:lnTo>
                  <a:lnTo>
                    <a:pt x="4034" y="1421"/>
                  </a:lnTo>
                  <a:lnTo>
                    <a:pt x="4038" y="1421"/>
                  </a:lnTo>
                  <a:lnTo>
                    <a:pt x="4041" y="1421"/>
                  </a:lnTo>
                  <a:lnTo>
                    <a:pt x="4044" y="1403"/>
                  </a:lnTo>
                  <a:lnTo>
                    <a:pt x="4048" y="1458"/>
                  </a:lnTo>
                  <a:lnTo>
                    <a:pt x="4050" y="1440"/>
                  </a:lnTo>
                  <a:lnTo>
                    <a:pt x="4054" y="1421"/>
                  </a:lnTo>
                  <a:lnTo>
                    <a:pt x="4057" y="1458"/>
                  </a:lnTo>
                  <a:lnTo>
                    <a:pt x="4060" y="1477"/>
                  </a:lnTo>
                  <a:lnTo>
                    <a:pt x="4064" y="1496"/>
                  </a:lnTo>
                  <a:lnTo>
                    <a:pt x="4067" y="1477"/>
                  </a:lnTo>
                  <a:lnTo>
                    <a:pt x="4071" y="1440"/>
                  </a:lnTo>
                  <a:lnTo>
                    <a:pt x="4074" y="1421"/>
                  </a:lnTo>
                  <a:lnTo>
                    <a:pt x="4076" y="1440"/>
                  </a:lnTo>
                  <a:lnTo>
                    <a:pt x="4080" y="1458"/>
                  </a:lnTo>
                  <a:lnTo>
                    <a:pt x="4083" y="1385"/>
                  </a:lnTo>
                  <a:lnTo>
                    <a:pt x="4086" y="1403"/>
                  </a:lnTo>
                  <a:lnTo>
                    <a:pt x="4090" y="1458"/>
                  </a:lnTo>
                  <a:lnTo>
                    <a:pt x="4093" y="1458"/>
                  </a:lnTo>
                  <a:lnTo>
                    <a:pt x="4097" y="1496"/>
                  </a:lnTo>
                  <a:lnTo>
                    <a:pt x="4100" y="1440"/>
                  </a:lnTo>
                  <a:lnTo>
                    <a:pt x="4102" y="1421"/>
                  </a:lnTo>
                  <a:lnTo>
                    <a:pt x="4106" y="1403"/>
                  </a:lnTo>
                  <a:lnTo>
                    <a:pt x="4109" y="1421"/>
                  </a:lnTo>
                  <a:lnTo>
                    <a:pt x="4112" y="1458"/>
                  </a:lnTo>
                  <a:lnTo>
                    <a:pt x="4116" y="1421"/>
                  </a:lnTo>
                  <a:lnTo>
                    <a:pt x="4119" y="1421"/>
                  </a:lnTo>
                  <a:lnTo>
                    <a:pt x="4123" y="1458"/>
                  </a:lnTo>
                  <a:lnTo>
                    <a:pt x="4125" y="1458"/>
                  </a:lnTo>
                  <a:lnTo>
                    <a:pt x="4128" y="1403"/>
                  </a:lnTo>
                  <a:lnTo>
                    <a:pt x="4132" y="1421"/>
                  </a:lnTo>
                  <a:lnTo>
                    <a:pt x="4135" y="1403"/>
                  </a:lnTo>
                  <a:lnTo>
                    <a:pt x="4139" y="1496"/>
                  </a:lnTo>
                  <a:lnTo>
                    <a:pt x="4142" y="1421"/>
                  </a:lnTo>
                  <a:lnTo>
                    <a:pt x="4145" y="1421"/>
                  </a:lnTo>
                  <a:lnTo>
                    <a:pt x="4149" y="1440"/>
                  </a:lnTo>
                  <a:lnTo>
                    <a:pt x="4151" y="1477"/>
                  </a:lnTo>
                  <a:lnTo>
                    <a:pt x="4154" y="1440"/>
                  </a:lnTo>
                  <a:lnTo>
                    <a:pt x="4158" y="1421"/>
                  </a:lnTo>
                  <a:lnTo>
                    <a:pt x="4161" y="1440"/>
                  </a:lnTo>
                  <a:lnTo>
                    <a:pt x="4165" y="1477"/>
                  </a:lnTo>
                  <a:lnTo>
                    <a:pt x="4168" y="1403"/>
                  </a:lnTo>
                  <a:lnTo>
                    <a:pt x="4171" y="1421"/>
                  </a:lnTo>
                  <a:lnTo>
                    <a:pt x="4175" y="1440"/>
                  </a:lnTo>
                  <a:lnTo>
                    <a:pt x="4177" y="1385"/>
                  </a:lnTo>
                  <a:lnTo>
                    <a:pt x="4181" y="1347"/>
                  </a:lnTo>
                  <a:lnTo>
                    <a:pt x="4184" y="1218"/>
                  </a:lnTo>
                  <a:lnTo>
                    <a:pt x="4187" y="1089"/>
                  </a:lnTo>
                  <a:lnTo>
                    <a:pt x="4191" y="831"/>
                  </a:lnTo>
                  <a:lnTo>
                    <a:pt x="4194" y="443"/>
                  </a:lnTo>
                  <a:lnTo>
                    <a:pt x="4198" y="203"/>
                  </a:lnTo>
                  <a:lnTo>
                    <a:pt x="4201" y="0"/>
                  </a:lnTo>
                  <a:lnTo>
                    <a:pt x="4203" y="258"/>
                  </a:lnTo>
                  <a:lnTo>
                    <a:pt x="4207" y="720"/>
                  </a:lnTo>
                  <a:lnTo>
                    <a:pt x="4210" y="886"/>
                  </a:lnTo>
                  <a:lnTo>
                    <a:pt x="4213" y="942"/>
                  </a:lnTo>
                  <a:lnTo>
                    <a:pt x="4217" y="1089"/>
                  </a:lnTo>
                  <a:lnTo>
                    <a:pt x="4220" y="1218"/>
                  </a:lnTo>
                  <a:lnTo>
                    <a:pt x="4224" y="1292"/>
                  </a:lnTo>
                  <a:lnTo>
                    <a:pt x="4227" y="1274"/>
                  </a:lnTo>
                  <a:lnTo>
                    <a:pt x="4229" y="1347"/>
                  </a:lnTo>
                  <a:lnTo>
                    <a:pt x="4233" y="1292"/>
                  </a:lnTo>
                  <a:lnTo>
                    <a:pt x="4236" y="1385"/>
                  </a:lnTo>
                  <a:lnTo>
                    <a:pt x="4240" y="1311"/>
                  </a:lnTo>
                  <a:lnTo>
                    <a:pt x="4243" y="1292"/>
                  </a:lnTo>
                  <a:lnTo>
                    <a:pt x="4246" y="1440"/>
                  </a:lnTo>
                  <a:lnTo>
                    <a:pt x="4250" y="1403"/>
                  </a:lnTo>
                  <a:lnTo>
                    <a:pt x="4253" y="1403"/>
                  </a:lnTo>
                  <a:lnTo>
                    <a:pt x="4255" y="1385"/>
                  </a:lnTo>
                  <a:lnTo>
                    <a:pt x="4259" y="1440"/>
                  </a:lnTo>
                  <a:lnTo>
                    <a:pt x="4262" y="1385"/>
                  </a:lnTo>
                  <a:lnTo>
                    <a:pt x="4266" y="1385"/>
                  </a:lnTo>
                  <a:lnTo>
                    <a:pt x="4269" y="1477"/>
                  </a:lnTo>
                  <a:lnTo>
                    <a:pt x="4272" y="1440"/>
                  </a:lnTo>
                  <a:lnTo>
                    <a:pt x="4276" y="1458"/>
                  </a:lnTo>
                  <a:lnTo>
                    <a:pt x="4279" y="1403"/>
                  </a:lnTo>
                  <a:lnTo>
                    <a:pt x="4281" y="1477"/>
                  </a:lnTo>
                  <a:lnTo>
                    <a:pt x="4285" y="1458"/>
                  </a:lnTo>
                  <a:lnTo>
                    <a:pt x="4288" y="1477"/>
                  </a:lnTo>
                  <a:lnTo>
                    <a:pt x="4292" y="1403"/>
                  </a:lnTo>
                  <a:lnTo>
                    <a:pt x="4295" y="1458"/>
                  </a:lnTo>
                  <a:lnTo>
                    <a:pt x="4298" y="1403"/>
                  </a:lnTo>
                  <a:lnTo>
                    <a:pt x="4302" y="1458"/>
                  </a:lnTo>
                  <a:lnTo>
                    <a:pt x="4305" y="1385"/>
                  </a:lnTo>
                  <a:lnTo>
                    <a:pt x="4308" y="1347"/>
                  </a:lnTo>
                  <a:lnTo>
                    <a:pt x="4311" y="1403"/>
                  </a:lnTo>
                  <a:lnTo>
                    <a:pt x="4314" y="1311"/>
                  </a:lnTo>
                  <a:lnTo>
                    <a:pt x="4318" y="997"/>
                  </a:lnTo>
                  <a:lnTo>
                    <a:pt x="4321" y="868"/>
                  </a:lnTo>
                  <a:lnTo>
                    <a:pt x="4325" y="793"/>
                  </a:lnTo>
                  <a:lnTo>
                    <a:pt x="4328" y="628"/>
                  </a:lnTo>
                  <a:lnTo>
                    <a:pt x="4331" y="683"/>
                  </a:lnTo>
                  <a:lnTo>
                    <a:pt x="4334" y="793"/>
                  </a:lnTo>
                  <a:lnTo>
                    <a:pt x="4337" y="868"/>
                  </a:lnTo>
                  <a:lnTo>
                    <a:pt x="4340" y="1033"/>
                  </a:lnTo>
                  <a:lnTo>
                    <a:pt x="4344" y="1163"/>
                  </a:lnTo>
                  <a:lnTo>
                    <a:pt x="4347" y="1236"/>
                  </a:lnTo>
                  <a:lnTo>
                    <a:pt x="4351" y="1236"/>
                  </a:lnTo>
                  <a:lnTo>
                    <a:pt x="4354" y="1367"/>
                  </a:lnTo>
                  <a:lnTo>
                    <a:pt x="4357" y="1347"/>
                  </a:lnTo>
                  <a:lnTo>
                    <a:pt x="4360" y="1347"/>
                  </a:lnTo>
                  <a:lnTo>
                    <a:pt x="4363" y="1329"/>
                  </a:lnTo>
                  <a:lnTo>
                    <a:pt x="4367" y="1347"/>
                  </a:lnTo>
                  <a:lnTo>
                    <a:pt x="4370" y="1292"/>
                  </a:lnTo>
                  <a:lnTo>
                    <a:pt x="4373" y="1385"/>
                  </a:lnTo>
                  <a:lnTo>
                    <a:pt x="4377" y="1440"/>
                  </a:lnTo>
                  <a:lnTo>
                    <a:pt x="4380" y="1440"/>
                  </a:lnTo>
                  <a:lnTo>
                    <a:pt x="4384" y="1403"/>
                  </a:lnTo>
                  <a:lnTo>
                    <a:pt x="4386" y="1403"/>
                  </a:lnTo>
                  <a:lnTo>
                    <a:pt x="4389" y="1458"/>
                  </a:lnTo>
                  <a:lnTo>
                    <a:pt x="4393" y="1477"/>
                  </a:lnTo>
                  <a:lnTo>
                    <a:pt x="4396" y="1458"/>
                  </a:lnTo>
                  <a:lnTo>
                    <a:pt x="4399" y="1421"/>
                  </a:lnTo>
                  <a:lnTo>
                    <a:pt x="4403" y="1440"/>
                  </a:lnTo>
                  <a:lnTo>
                    <a:pt x="4406" y="1458"/>
                  </a:lnTo>
                  <a:lnTo>
                    <a:pt x="4410" y="1440"/>
                  </a:lnTo>
                  <a:lnTo>
                    <a:pt x="4412" y="1403"/>
                  </a:lnTo>
                  <a:lnTo>
                    <a:pt x="4415" y="1440"/>
                  </a:lnTo>
                  <a:lnTo>
                    <a:pt x="4419" y="1421"/>
                  </a:lnTo>
                  <a:lnTo>
                    <a:pt x="4422" y="1421"/>
                  </a:lnTo>
                  <a:lnTo>
                    <a:pt x="4426" y="1440"/>
                  </a:lnTo>
                  <a:lnTo>
                    <a:pt x="4429" y="1347"/>
                  </a:lnTo>
                  <a:lnTo>
                    <a:pt x="4432" y="1421"/>
                  </a:lnTo>
                  <a:lnTo>
                    <a:pt x="4436" y="1458"/>
                  </a:lnTo>
                  <a:lnTo>
                    <a:pt x="4438" y="1477"/>
                  </a:lnTo>
                  <a:lnTo>
                    <a:pt x="4441" y="1458"/>
                  </a:lnTo>
                  <a:lnTo>
                    <a:pt x="4445" y="1347"/>
                  </a:lnTo>
                  <a:lnTo>
                    <a:pt x="4448" y="1311"/>
                  </a:lnTo>
                  <a:lnTo>
                    <a:pt x="4452" y="1182"/>
                  </a:lnTo>
                  <a:lnTo>
                    <a:pt x="4455" y="1015"/>
                  </a:lnTo>
                  <a:lnTo>
                    <a:pt x="4458" y="997"/>
                  </a:lnTo>
                  <a:lnTo>
                    <a:pt x="4462" y="1163"/>
                  </a:lnTo>
                  <a:lnTo>
                    <a:pt x="4464" y="1236"/>
                  </a:lnTo>
                  <a:lnTo>
                    <a:pt x="4467" y="1347"/>
                  </a:lnTo>
                  <a:lnTo>
                    <a:pt x="4471" y="1385"/>
                  </a:lnTo>
                  <a:lnTo>
                    <a:pt x="4474" y="1367"/>
                  </a:lnTo>
                  <a:lnTo>
                    <a:pt x="4478" y="1403"/>
                  </a:lnTo>
                  <a:lnTo>
                    <a:pt x="4481" y="1458"/>
                  </a:lnTo>
                  <a:lnTo>
                    <a:pt x="4484" y="1440"/>
                  </a:lnTo>
                  <a:lnTo>
                    <a:pt x="4488" y="1458"/>
                  </a:lnTo>
                  <a:lnTo>
                    <a:pt x="4490" y="1440"/>
                  </a:lnTo>
                  <a:lnTo>
                    <a:pt x="4494" y="1421"/>
                  </a:lnTo>
                  <a:lnTo>
                    <a:pt x="4497" y="1440"/>
                  </a:lnTo>
                  <a:lnTo>
                    <a:pt x="4500" y="1329"/>
                  </a:lnTo>
                  <a:lnTo>
                    <a:pt x="4504" y="1440"/>
                  </a:lnTo>
                  <a:lnTo>
                    <a:pt x="4507" y="1440"/>
                  </a:lnTo>
                  <a:lnTo>
                    <a:pt x="4511" y="1458"/>
                  </a:lnTo>
                  <a:lnTo>
                    <a:pt x="4514" y="1421"/>
                  </a:lnTo>
                  <a:lnTo>
                    <a:pt x="4517" y="1421"/>
                  </a:lnTo>
                  <a:lnTo>
                    <a:pt x="4520" y="1458"/>
                  </a:lnTo>
                  <a:lnTo>
                    <a:pt x="4523" y="1440"/>
                  </a:lnTo>
                  <a:lnTo>
                    <a:pt x="4526" y="1403"/>
                  </a:lnTo>
                  <a:lnTo>
                    <a:pt x="4530" y="1496"/>
                  </a:lnTo>
                  <a:lnTo>
                    <a:pt x="4533" y="1477"/>
                  </a:lnTo>
                  <a:lnTo>
                    <a:pt x="4537" y="1440"/>
                  </a:lnTo>
                  <a:lnTo>
                    <a:pt x="4540" y="1440"/>
                  </a:lnTo>
                  <a:lnTo>
                    <a:pt x="4543" y="1403"/>
                  </a:lnTo>
                  <a:lnTo>
                    <a:pt x="4546" y="1440"/>
                  </a:lnTo>
                  <a:lnTo>
                    <a:pt x="4549" y="1403"/>
                  </a:lnTo>
                  <a:lnTo>
                    <a:pt x="4553" y="1440"/>
                  </a:lnTo>
                  <a:lnTo>
                    <a:pt x="4556" y="1440"/>
                  </a:lnTo>
                  <a:lnTo>
                    <a:pt x="4559" y="1367"/>
                  </a:lnTo>
                  <a:lnTo>
                    <a:pt x="4563" y="1385"/>
                  </a:lnTo>
                  <a:lnTo>
                    <a:pt x="4566" y="1403"/>
                  </a:lnTo>
                  <a:lnTo>
                    <a:pt x="4570" y="1458"/>
                  </a:lnTo>
                  <a:lnTo>
                    <a:pt x="4572" y="1385"/>
                  </a:lnTo>
                  <a:lnTo>
                    <a:pt x="4575" y="1367"/>
                  </a:lnTo>
                  <a:lnTo>
                    <a:pt x="4579" y="1311"/>
                  </a:lnTo>
                  <a:lnTo>
                    <a:pt x="4582" y="1292"/>
                  </a:lnTo>
                  <a:lnTo>
                    <a:pt x="4585" y="1329"/>
                  </a:lnTo>
                  <a:lnTo>
                    <a:pt x="4589" y="1292"/>
                  </a:lnTo>
                  <a:lnTo>
                    <a:pt x="4592" y="1347"/>
                  </a:lnTo>
                  <a:lnTo>
                    <a:pt x="4596" y="1403"/>
                  </a:lnTo>
                  <a:lnTo>
                    <a:pt x="4598" y="1440"/>
                  </a:lnTo>
                  <a:lnTo>
                    <a:pt x="4601" y="1385"/>
                  </a:lnTo>
                  <a:lnTo>
                    <a:pt x="4605" y="1403"/>
                  </a:lnTo>
                  <a:lnTo>
                    <a:pt x="4608" y="1477"/>
                  </a:lnTo>
                  <a:lnTo>
                    <a:pt x="4612" y="1403"/>
                  </a:lnTo>
                  <a:lnTo>
                    <a:pt x="4615" y="1385"/>
                  </a:lnTo>
                  <a:lnTo>
                    <a:pt x="4618" y="1403"/>
                  </a:lnTo>
                  <a:lnTo>
                    <a:pt x="4622" y="1421"/>
                  </a:lnTo>
                  <a:lnTo>
                    <a:pt x="4624" y="1421"/>
                  </a:lnTo>
                  <a:lnTo>
                    <a:pt x="4627" y="1477"/>
                  </a:lnTo>
                  <a:lnTo>
                    <a:pt x="4631" y="1440"/>
                  </a:lnTo>
                  <a:lnTo>
                    <a:pt x="4634" y="1403"/>
                  </a:lnTo>
                  <a:lnTo>
                    <a:pt x="4638" y="1440"/>
                  </a:lnTo>
                  <a:lnTo>
                    <a:pt x="4641" y="1477"/>
                  </a:lnTo>
                  <a:lnTo>
                    <a:pt x="4644" y="1440"/>
                  </a:lnTo>
                  <a:lnTo>
                    <a:pt x="4648" y="1421"/>
                  </a:lnTo>
                  <a:lnTo>
                    <a:pt x="4650" y="1329"/>
                  </a:lnTo>
                  <a:lnTo>
                    <a:pt x="4653" y="1440"/>
                  </a:lnTo>
                  <a:lnTo>
                    <a:pt x="4657" y="1421"/>
                  </a:lnTo>
                  <a:lnTo>
                    <a:pt x="4660" y="1421"/>
                  </a:lnTo>
                  <a:lnTo>
                    <a:pt x="4664" y="1458"/>
                  </a:lnTo>
                  <a:lnTo>
                    <a:pt x="4667" y="1514"/>
                  </a:lnTo>
                  <a:lnTo>
                    <a:pt x="4670" y="1421"/>
                  </a:lnTo>
                  <a:lnTo>
                    <a:pt x="4674" y="1458"/>
                  </a:lnTo>
                  <a:lnTo>
                    <a:pt x="4677" y="1496"/>
                  </a:lnTo>
                  <a:lnTo>
                    <a:pt x="4680" y="1514"/>
                  </a:lnTo>
                  <a:lnTo>
                    <a:pt x="4683" y="1458"/>
                  </a:lnTo>
                  <a:lnTo>
                    <a:pt x="4686" y="1403"/>
                  </a:lnTo>
                  <a:lnTo>
                    <a:pt x="4690" y="1403"/>
                  </a:lnTo>
                  <a:lnTo>
                    <a:pt x="4693" y="1496"/>
                  </a:lnTo>
                  <a:lnTo>
                    <a:pt x="4697" y="1440"/>
                  </a:lnTo>
                  <a:lnTo>
                    <a:pt x="4700" y="1347"/>
                  </a:lnTo>
                  <a:lnTo>
                    <a:pt x="4703" y="1385"/>
                  </a:lnTo>
                  <a:lnTo>
                    <a:pt x="4706" y="1385"/>
                  </a:lnTo>
                  <a:lnTo>
                    <a:pt x="4709" y="1329"/>
                  </a:lnTo>
                  <a:lnTo>
                    <a:pt x="4712" y="1274"/>
                  </a:lnTo>
                  <a:lnTo>
                    <a:pt x="4716" y="1256"/>
                  </a:lnTo>
                  <a:lnTo>
                    <a:pt x="4719" y="1292"/>
                  </a:lnTo>
                  <a:lnTo>
                    <a:pt x="4723" y="1311"/>
                  </a:lnTo>
                  <a:lnTo>
                    <a:pt x="4726" y="1367"/>
                  </a:lnTo>
                  <a:lnTo>
                    <a:pt x="4729" y="1403"/>
                  </a:lnTo>
                  <a:lnTo>
                    <a:pt x="4732" y="1421"/>
                  </a:lnTo>
                  <a:lnTo>
                    <a:pt x="4735" y="1385"/>
                  </a:lnTo>
                  <a:lnTo>
                    <a:pt x="4739" y="1496"/>
                  </a:lnTo>
                  <a:lnTo>
                    <a:pt x="4742" y="1458"/>
                  </a:lnTo>
                  <a:lnTo>
                    <a:pt x="4745" y="1496"/>
                  </a:lnTo>
                  <a:lnTo>
                    <a:pt x="4749" y="1440"/>
                  </a:lnTo>
                  <a:lnTo>
                    <a:pt x="4752" y="1477"/>
                  </a:lnTo>
                  <a:lnTo>
                    <a:pt x="4756" y="1458"/>
                  </a:lnTo>
                  <a:lnTo>
                    <a:pt x="4758" y="1477"/>
                  </a:lnTo>
                  <a:lnTo>
                    <a:pt x="4761" y="1477"/>
                  </a:lnTo>
                  <a:lnTo>
                    <a:pt x="4765" y="1440"/>
                  </a:lnTo>
                  <a:lnTo>
                    <a:pt x="4768" y="1514"/>
                  </a:lnTo>
                  <a:lnTo>
                    <a:pt x="4771" y="1458"/>
                  </a:lnTo>
                  <a:lnTo>
                    <a:pt x="4775" y="1421"/>
                  </a:lnTo>
                  <a:lnTo>
                    <a:pt x="4778" y="1440"/>
                  </a:lnTo>
                  <a:lnTo>
                    <a:pt x="4782" y="1458"/>
                  </a:lnTo>
                  <a:lnTo>
                    <a:pt x="4785" y="1532"/>
                  </a:lnTo>
                  <a:lnTo>
                    <a:pt x="4787" y="1458"/>
                  </a:lnTo>
                  <a:lnTo>
                    <a:pt x="4791" y="1421"/>
                  </a:lnTo>
                  <a:lnTo>
                    <a:pt x="4794" y="1385"/>
                  </a:lnTo>
                  <a:lnTo>
                    <a:pt x="4798" y="1477"/>
                  </a:lnTo>
                  <a:lnTo>
                    <a:pt x="4801" y="1496"/>
                  </a:lnTo>
                  <a:lnTo>
                    <a:pt x="4804" y="1458"/>
                  </a:lnTo>
                  <a:lnTo>
                    <a:pt x="4808" y="1440"/>
                  </a:lnTo>
                  <a:lnTo>
                    <a:pt x="4811" y="1421"/>
                  </a:lnTo>
                  <a:lnTo>
                    <a:pt x="4813" y="1440"/>
                  </a:lnTo>
                  <a:lnTo>
                    <a:pt x="4817" y="1458"/>
                  </a:lnTo>
                  <a:lnTo>
                    <a:pt x="4820" y="1403"/>
                  </a:lnTo>
                  <a:lnTo>
                    <a:pt x="4824" y="1367"/>
                  </a:lnTo>
                  <a:lnTo>
                    <a:pt x="4827" y="1329"/>
                  </a:lnTo>
                  <a:lnTo>
                    <a:pt x="4830" y="1347"/>
                  </a:lnTo>
                  <a:lnTo>
                    <a:pt x="4834" y="1329"/>
                  </a:lnTo>
                  <a:lnTo>
                    <a:pt x="4837" y="1403"/>
                  </a:lnTo>
                  <a:lnTo>
                    <a:pt x="4839" y="1311"/>
                  </a:lnTo>
                  <a:lnTo>
                    <a:pt x="4843" y="1367"/>
                  </a:lnTo>
                  <a:lnTo>
                    <a:pt x="4846" y="1385"/>
                  </a:lnTo>
                  <a:lnTo>
                    <a:pt x="4850" y="1421"/>
                  </a:lnTo>
                  <a:lnTo>
                    <a:pt x="4853" y="1367"/>
                  </a:lnTo>
                  <a:lnTo>
                    <a:pt x="4857" y="1403"/>
                  </a:lnTo>
                  <a:lnTo>
                    <a:pt x="4860" y="1421"/>
                  </a:lnTo>
                  <a:lnTo>
                    <a:pt x="4863" y="1458"/>
                  </a:lnTo>
                  <a:lnTo>
                    <a:pt x="4867" y="1347"/>
                  </a:lnTo>
                  <a:lnTo>
                    <a:pt x="4869" y="1421"/>
                  </a:lnTo>
                  <a:lnTo>
                    <a:pt x="4872" y="1421"/>
                  </a:lnTo>
                  <a:lnTo>
                    <a:pt x="4876" y="1514"/>
                  </a:lnTo>
                  <a:lnTo>
                    <a:pt x="4879" y="1477"/>
                  </a:lnTo>
                  <a:lnTo>
                    <a:pt x="4883" y="1421"/>
                  </a:lnTo>
                  <a:lnTo>
                    <a:pt x="4886" y="1477"/>
                  </a:lnTo>
                  <a:lnTo>
                    <a:pt x="4889" y="1421"/>
                  </a:lnTo>
                  <a:lnTo>
                    <a:pt x="4893" y="1458"/>
                  </a:lnTo>
                  <a:lnTo>
                    <a:pt x="4895" y="1458"/>
                  </a:lnTo>
                  <a:lnTo>
                    <a:pt x="4898" y="1440"/>
                  </a:lnTo>
                  <a:lnTo>
                    <a:pt x="4902" y="1421"/>
                  </a:lnTo>
                  <a:lnTo>
                    <a:pt x="4905" y="1403"/>
                  </a:lnTo>
                  <a:lnTo>
                    <a:pt x="4909" y="1458"/>
                  </a:lnTo>
                  <a:lnTo>
                    <a:pt x="4912" y="1403"/>
                  </a:lnTo>
                  <a:lnTo>
                    <a:pt x="4915" y="1458"/>
                  </a:lnTo>
                  <a:lnTo>
                    <a:pt x="4919" y="1403"/>
                  </a:lnTo>
                  <a:lnTo>
                    <a:pt x="4921" y="1477"/>
                  </a:lnTo>
                  <a:lnTo>
                    <a:pt x="4925" y="1421"/>
                  </a:lnTo>
                  <a:lnTo>
                    <a:pt x="4928" y="1496"/>
                  </a:lnTo>
                  <a:lnTo>
                    <a:pt x="4931" y="1458"/>
                  </a:lnTo>
                  <a:lnTo>
                    <a:pt x="4935" y="1403"/>
                  </a:lnTo>
                  <a:lnTo>
                    <a:pt x="4938" y="1532"/>
                  </a:lnTo>
                  <a:lnTo>
                    <a:pt x="4942" y="1458"/>
                  </a:lnTo>
                  <a:lnTo>
                    <a:pt x="4945" y="1385"/>
                  </a:lnTo>
                  <a:lnTo>
                    <a:pt x="4948" y="1421"/>
                  </a:lnTo>
                  <a:lnTo>
                    <a:pt x="4951" y="1367"/>
                  </a:lnTo>
                  <a:lnTo>
                    <a:pt x="4954" y="1421"/>
                  </a:lnTo>
                  <a:lnTo>
                    <a:pt x="4957" y="1367"/>
                  </a:lnTo>
                  <a:lnTo>
                    <a:pt x="4961" y="1367"/>
                  </a:lnTo>
                  <a:lnTo>
                    <a:pt x="4964" y="1329"/>
                  </a:lnTo>
                  <a:lnTo>
                    <a:pt x="4968" y="1385"/>
                  </a:lnTo>
                  <a:lnTo>
                    <a:pt x="4971" y="1403"/>
                  </a:lnTo>
                  <a:lnTo>
                    <a:pt x="4974" y="1421"/>
                  </a:lnTo>
                  <a:lnTo>
                    <a:pt x="4977" y="1440"/>
                  </a:lnTo>
                  <a:lnTo>
                    <a:pt x="4980" y="1458"/>
                  </a:lnTo>
                  <a:lnTo>
                    <a:pt x="4984" y="1458"/>
                  </a:lnTo>
                  <a:lnTo>
                    <a:pt x="4987" y="1458"/>
                  </a:lnTo>
                  <a:lnTo>
                    <a:pt x="4990" y="1421"/>
                  </a:lnTo>
                  <a:lnTo>
                    <a:pt x="4994" y="1440"/>
                  </a:lnTo>
                  <a:lnTo>
                    <a:pt x="4997" y="1367"/>
                  </a:lnTo>
                  <a:lnTo>
                    <a:pt x="5001" y="1421"/>
                  </a:lnTo>
                  <a:lnTo>
                    <a:pt x="5004" y="1440"/>
                  </a:lnTo>
                  <a:lnTo>
                    <a:pt x="5006" y="1477"/>
                  </a:lnTo>
                  <a:lnTo>
                    <a:pt x="5010" y="1458"/>
                  </a:lnTo>
                  <a:lnTo>
                    <a:pt x="5013" y="1477"/>
                  </a:lnTo>
                  <a:lnTo>
                    <a:pt x="5016" y="1477"/>
                  </a:lnTo>
                  <a:lnTo>
                    <a:pt x="5020" y="1458"/>
                  </a:lnTo>
                  <a:lnTo>
                    <a:pt x="5023" y="1496"/>
                  </a:lnTo>
                  <a:lnTo>
                    <a:pt x="5027" y="1440"/>
                  </a:lnTo>
                  <a:lnTo>
                    <a:pt x="5030" y="1458"/>
                  </a:lnTo>
                  <a:lnTo>
                    <a:pt x="5032" y="1458"/>
                  </a:lnTo>
                  <a:lnTo>
                    <a:pt x="5036" y="1440"/>
                  </a:lnTo>
                  <a:lnTo>
                    <a:pt x="5039" y="1514"/>
                  </a:lnTo>
                  <a:lnTo>
                    <a:pt x="5043" y="1458"/>
                  </a:lnTo>
                  <a:lnTo>
                    <a:pt x="5046" y="1496"/>
                  </a:lnTo>
                  <a:lnTo>
                    <a:pt x="5049" y="1421"/>
                  </a:lnTo>
                  <a:lnTo>
                    <a:pt x="5053" y="1440"/>
                  </a:lnTo>
                  <a:lnTo>
                    <a:pt x="5056" y="1440"/>
                  </a:lnTo>
                  <a:lnTo>
                    <a:pt x="5060" y="1477"/>
                  </a:lnTo>
                  <a:lnTo>
                    <a:pt x="5062" y="1477"/>
                  </a:lnTo>
                  <a:lnTo>
                    <a:pt x="5065" y="1496"/>
                  </a:lnTo>
                  <a:lnTo>
                    <a:pt x="5069" y="1496"/>
                  </a:lnTo>
                  <a:lnTo>
                    <a:pt x="5072" y="1421"/>
                  </a:lnTo>
                  <a:lnTo>
                    <a:pt x="5075" y="1458"/>
                  </a:lnTo>
                  <a:lnTo>
                    <a:pt x="5079" y="1403"/>
                  </a:lnTo>
                  <a:lnTo>
                    <a:pt x="5082" y="1496"/>
                  </a:lnTo>
                  <a:lnTo>
                    <a:pt x="5086" y="1440"/>
                  </a:lnTo>
                  <a:lnTo>
                    <a:pt x="5088" y="1440"/>
                  </a:lnTo>
                  <a:lnTo>
                    <a:pt x="5091" y="1385"/>
                  </a:lnTo>
                  <a:lnTo>
                    <a:pt x="5095" y="1458"/>
                  </a:lnTo>
                  <a:lnTo>
                    <a:pt x="5098" y="1440"/>
                  </a:lnTo>
                  <a:lnTo>
                    <a:pt x="5101" y="1496"/>
                  </a:lnTo>
                  <a:lnTo>
                    <a:pt x="5105" y="1403"/>
                  </a:lnTo>
                  <a:lnTo>
                    <a:pt x="5108" y="1403"/>
                  </a:lnTo>
                  <a:lnTo>
                    <a:pt x="5112" y="1440"/>
                  </a:lnTo>
                  <a:lnTo>
                    <a:pt x="5115" y="1403"/>
                  </a:lnTo>
                  <a:lnTo>
                    <a:pt x="5117" y="1477"/>
                  </a:lnTo>
                  <a:lnTo>
                    <a:pt x="5121" y="1403"/>
                  </a:lnTo>
                  <a:lnTo>
                    <a:pt x="5124" y="1458"/>
                  </a:lnTo>
                  <a:lnTo>
                    <a:pt x="5128" y="1421"/>
                  </a:lnTo>
                  <a:lnTo>
                    <a:pt x="5131" y="1458"/>
                  </a:lnTo>
                  <a:lnTo>
                    <a:pt x="5134" y="1477"/>
                  </a:lnTo>
                  <a:lnTo>
                    <a:pt x="5138" y="1496"/>
                  </a:lnTo>
                  <a:lnTo>
                    <a:pt x="5141" y="1477"/>
                  </a:lnTo>
                  <a:lnTo>
                    <a:pt x="5143" y="1421"/>
                  </a:lnTo>
                  <a:lnTo>
                    <a:pt x="5147" y="1477"/>
                  </a:lnTo>
                  <a:lnTo>
                    <a:pt x="5150" y="1421"/>
                  </a:lnTo>
                  <a:lnTo>
                    <a:pt x="5154" y="1440"/>
                  </a:lnTo>
                  <a:lnTo>
                    <a:pt x="5157" y="1496"/>
                  </a:lnTo>
                  <a:lnTo>
                    <a:pt x="5160" y="1477"/>
                  </a:lnTo>
                  <a:lnTo>
                    <a:pt x="5164" y="1477"/>
                  </a:lnTo>
                  <a:lnTo>
                    <a:pt x="5167" y="1403"/>
                  </a:lnTo>
                  <a:lnTo>
                    <a:pt x="5171" y="1440"/>
                  </a:lnTo>
                  <a:lnTo>
                    <a:pt x="5173" y="1496"/>
                  </a:lnTo>
                  <a:lnTo>
                    <a:pt x="5176" y="1421"/>
                  </a:lnTo>
                  <a:lnTo>
                    <a:pt x="5180" y="1421"/>
                  </a:lnTo>
                  <a:lnTo>
                    <a:pt x="5183" y="1496"/>
                  </a:lnTo>
                  <a:lnTo>
                    <a:pt x="5187" y="1403"/>
                  </a:lnTo>
                  <a:lnTo>
                    <a:pt x="5190" y="1403"/>
                  </a:lnTo>
                  <a:lnTo>
                    <a:pt x="5193" y="1421"/>
                  </a:lnTo>
                  <a:lnTo>
                    <a:pt x="5197" y="1421"/>
                  </a:lnTo>
                  <a:lnTo>
                    <a:pt x="5199" y="1403"/>
                  </a:lnTo>
                  <a:lnTo>
                    <a:pt x="5202" y="1385"/>
                  </a:lnTo>
                  <a:lnTo>
                    <a:pt x="5206" y="1403"/>
                  </a:lnTo>
                  <a:lnTo>
                    <a:pt x="5209" y="1421"/>
                  </a:lnTo>
                  <a:lnTo>
                    <a:pt x="5213" y="1421"/>
                  </a:lnTo>
                  <a:lnTo>
                    <a:pt x="5216" y="1421"/>
                  </a:lnTo>
                  <a:lnTo>
                    <a:pt x="5219" y="1403"/>
                  </a:lnTo>
                  <a:lnTo>
                    <a:pt x="5223" y="1421"/>
                  </a:lnTo>
                  <a:lnTo>
                    <a:pt x="5226" y="1496"/>
                  </a:lnTo>
                  <a:lnTo>
                    <a:pt x="5229" y="1421"/>
                  </a:lnTo>
                  <a:lnTo>
                    <a:pt x="5232" y="1385"/>
                  </a:lnTo>
                  <a:lnTo>
                    <a:pt x="5235" y="1458"/>
                  </a:lnTo>
                  <a:lnTo>
                    <a:pt x="5239" y="1477"/>
                  </a:lnTo>
                  <a:lnTo>
                    <a:pt x="5242" y="1458"/>
                  </a:lnTo>
                  <a:lnTo>
                    <a:pt x="5246" y="1421"/>
                  </a:lnTo>
                  <a:lnTo>
                    <a:pt x="5249" y="1421"/>
                  </a:lnTo>
                  <a:lnTo>
                    <a:pt x="5252" y="1514"/>
                  </a:lnTo>
                  <a:lnTo>
                    <a:pt x="5255" y="1496"/>
                  </a:lnTo>
                  <a:lnTo>
                    <a:pt x="5258" y="1440"/>
                  </a:lnTo>
                  <a:lnTo>
                    <a:pt x="5261" y="1440"/>
                  </a:lnTo>
                  <a:lnTo>
                    <a:pt x="5265" y="1440"/>
                  </a:lnTo>
                  <a:lnTo>
                    <a:pt x="5268" y="1514"/>
                  </a:lnTo>
                  <a:lnTo>
                    <a:pt x="5272" y="1440"/>
                  </a:lnTo>
                  <a:lnTo>
                    <a:pt x="5275" y="1477"/>
                  </a:lnTo>
                  <a:lnTo>
                    <a:pt x="5278" y="1403"/>
                  </a:lnTo>
                  <a:lnTo>
                    <a:pt x="5282" y="1496"/>
                  </a:lnTo>
                  <a:lnTo>
                    <a:pt x="5284" y="1514"/>
                  </a:lnTo>
                  <a:lnTo>
                    <a:pt x="5287" y="1421"/>
                  </a:lnTo>
                  <a:lnTo>
                    <a:pt x="5291" y="1440"/>
                  </a:lnTo>
                  <a:lnTo>
                    <a:pt x="5294" y="1477"/>
                  </a:lnTo>
                  <a:lnTo>
                    <a:pt x="5298" y="1421"/>
                  </a:lnTo>
                  <a:lnTo>
                    <a:pt x="5301" y="1440"/>
                  </a:lnTo>
                  <a:lnTo>
                    <a:pt x="5304" y="1496"/>
                  </a:lnTo>
                  <a:lnTo>
                    <a:pt x="5308" y="1440"/>
                  </a:lnTo>
                  <a:lnTo>
                    <a:pt x="5311" y="1458"/>
                  </a:lnTo>
                  <a:lnTo>
                    <a:pt x="5314" y="1458"/>
                  </a:lnTo>
                  <a:lnTo>
                    <a:pt x="5317" y="1458"/>
                  </a:lnTo>
                  <a:lnTo>
                    <a:pt x="5320" y="1385"/>
                  </a:lnTo>
                  <a:lnTo>
                    <a:pt x="5324" y="1421"/>
                  </a:lnTo>
                  <a:lnTo>
                    <a:pt x="5327" y="1440"/>
                  </a:lnTo>
                  <a:lnTo>
                    <a:pt x="5331" y="1440"/>
                  </a:lnTo>
                  <a:lnTo>
                    <a:pt x="5334" y="1440"/>
                  </a:lnTo>
                  <a:lnTo>
                    <a:pt x="5337" y="1458"/>
                  </a:lnTo>
                  <a:lnTo>
                    <a:pt x="5340" y="1385"/>
                  </a:lnTo>
                  <a:lnTo>
                    <a:pt x="5343" y="1385"/>
                  </a:lnTo>
                  <a:lnTo>
                    <a:pt x="5346" y="1421"/>
                  </a:lnTo>
                  <a:lnTo>
                    <a:pt x="5350" y="1403"/>
                  </a:lnTo>
                  <a:lnTo>
                    <a:pt x="5353" y="1421"/>
                  </a:lnTo>
                  <a:lnTo>
                    <a:pt x="5357" y="1458"/>
                  </a:lnTo>
                  <a:lnTo>
                    <a:pt x="5360" y="1440"/>
                  </a:lnTo>
                  <a:lnTo>
                    <a:pt x="5363" y="1440"/>
                  </a:lnTo>
                  <a:lnTo>
                    <a:pt x="5367" y="1514"/>
                  </a:lnTo>
                  <a:lnTo>
                    <a:pt x="5369" y="1421"/>
                  </a:lnTo>
                  <a:lnTo>
                    <a:pt x="5373" y="1440"/>
                  </a:lnTo>
                  <a:lnTo>
                    <a:pt x="5376" y="1440"/>
                  </a:lnTo>
                  <a:lnTo>
                    <a:pt x="5379" y="1440"/>
                  </a:lnTo>
                  <a:lnTo>
                    <a:pt x="5383" y="1458"/>
                  </a:lnTo>
                  <a:lnTo>
                    <a:pt x="5386" y="1496"/>
                  </a:lnTo>
                  <a:lnTo>
                    <a:pt x="5390" y="1440"/>
                  </a:lnTo>
                  <a:lnTo>
                    <a:pt x="5393" y="1458"/>
                  </a:lnTo>
                  <a:lnTo>
                    <a:pt x="5396" y="1477"/>
                  </a:lnTo>
                  <a:lnTo>
                    <a:pt x="5399" y="1514"/>
                  </a:lnTo>
                  <a:lnTo>
                    <a:pt x="5402" y="1458"/>
                  </a:lnTo>
                  <a:lnTo>
                    <a:pt x="5405" y="1421"/>
                  </a:lnTo>
                  <a:lnTo>
                    <a:pt x="5409" y="1403"/>
                  </a:lnTo>
                  <a:lnTo>
                    <a:pt x="5412" y="1496"/>
                  </a:lnTo>
                  <a:lnTo>
                    <a:pt x="5416" y="1477"/>
                  </a:lnTo>
                  <a:lnTo>
                    <a:pt x="5419" y="1458"/>
                  </a:lnTo>
                  <a:lnTo>
                    <a:pt x="5422" y="1458"/>
                  </a:lnTo>
                  <a:lnTo>
                    <a:pt x="5425" y="1458"/>
                  </a:lnTo>
                  <a:lnTo>
                    <a:pt x="5428" y="1458"/>
                  </a:lnTo>
                  <a:lnTo>
                    <a:pt x="5432" y="1458"/>
                  </a:lnTo>
                  <a:lnTo>
                    <a:pt x="5435" y="1421"/>
                  </a:lnTo>
                  <a:lnTo>
                    <a:pt x="5438" y="1385"/>
                  </a:lnTo>
                  <a:lnTo>
                    <a:pt x="5442" y="1477"/>
                  </a:lnTo>
                  <a:lnTo>
                    <a:pt x="5445" y="1496"/>
                  </a:lnTo>
                  <a:lnTo>
                    <a:pt x="5449" y="1496"/>
                  </a:lnTo>
                  <a:lnTo>
                    <a:pt x="5452" y="1403"/>
                  </a:lnTo>
                  <a:lnTo>
                    <a:pt x="5454" y="1421"/>
                  </a:lnTo>
                  <a:lnTo>
                    <a:pt x="5458" y="1421"/>
                  </a:lnTo>
                  <a:lnTo>
                    <a:pt x="5461" y="1496"/>
                  </a:lnTo>
                  <a:lnTo>
                    <a:pt x="5464" y="1440"/>
                  </a:lnTo>
                  <a:lnTo>
                    <a:pt x="5468" y="1347"/>
                  </a:lnTo>
                  <a:lnTo>
                    <a:pt x="5471" y="1458"/>
                  </a:lnTo>
                  <a:lnTo>
                    <a:pt x="5475" y="1458"/>
                  </a:lnTo>
                  <a:lnTo>
                    <a:pt x="5478" y="1458"/>
                  </a:lnTo>
                  <a:lnTo>
                    <a:pt x="5481" y="1385"/>
                  </a:lnTo>
                  <a:lnTo>
                    <a:pt x="5484" y="1347"/>
                  </a:lnTo>
                  <a:lnTo>
                    <a:pt x="5487" y="1421"/>
                  </a:lnTo>
                  <a:lnTo>
                    <a:pt x="5491" y="1440"/>
                  </a:lnTo>
                  <a:lnTo>
                    <a:pt x="5494" y="1458"/>
                  </a:lnTo>
                  <a:lnTo>
                    <a:pt x="5497" y="1385"/>
                  </a:lnTo>
                  <a:lnTo>
                    <a:pt x="5501" y="1458"/>
                  </a:lnTo>
                  <a:lnTo>
                    <a:pt x="5504" y="1440"/>
                  </a:lnTo>
                  <a:lnTo>
                    <a:pt x="5508" y="1477"/>
                  </a:lnTo>
                  <a:lnTo>
                    <a:pt x="5511" y="1421"/>
                  </a:lnTo>
                  <a:lnTo>
                    <a:pt x="5513" y="1458"/>
                  </a:lnTo>
                  <a:lnTo>
                    <a:pt x="5517" y="1458"/>
                  </a:lnTo>
                  <a:lnTo>
                    <a:pt x="5520" y="1477"/>
                  </a:lnTo>
                  <a:lnTo>
                    <a:pt x="5523" y="1440"/>
                  </a:lnTo>
                  <a:lnTo>
                    <a:pt x="5527" y="1496"/>
                  </a:lnTo>
                  <a:lnTo>
                    <a:pt x="5530" y="1496"/>
                  </a:lnTo>
                  <a:lnTo>
                    <a:pt x="5534" y="1496"/>
                  </a:lnTo>
                  <a:lnTo>
                    <a:pt x="5537" y="1421"/>
                  </a:lnTo>
                  <a:lnTo>
                    <a:pt x="5540" y="1496"/>
                  </a:lnTo>
                  <a:lnTo>
                    <a:pt x="5543" y="1458"/>
                  </a:lnTo>
                  <a:lnTo>
                    <a:pt x="5546" y="1458"/>
                  </a:lnTo>
                  <a:lnTo>
                    <a:pt x="5549" y="1440"/>
                  </a:lnTo>
                  <a:lnTo>
                    <a:pt x="5553" y="1440"/>
                  </a:lnTo>
                  <a:lnTo>
                    <a:pt x="5556" y="1496"/>
                  </a:lnTo>
                  <a:lnTo>
                    <a:pt x="5560" y="1477"/>
                  </a:lnTo>
                  <a:lnTo>
                    <a:pt x="5563" y="1458"/>
                  </a:lnTo>
                  <a:lnTo>
                    <a:pt x="5566" y="1458"/>
                  </a:lnTo>
                  <a:lnTo>
                    <a:pt x="5569" y="1403"/>
                  </a:lnTo>
                  <a:lnTo>
                    <a:pt x="5572" y="1421"/>
                  </a:lnTo>
                  <a:lnTo>
                    <a:pt x="5576" y="1440"/>
                  </a:lnTo>
                  <a:lnTo>
                    <a:pt x="5579" y="1421"/>
                  </a:lnTo>
                  <a:lnTo>
                    <a:pt x="5582" y="1421"/>
                  </a:lnTo>
                  <a:lnTo>
                    <a:pt x="5586" y="1403"/>
                  </a:lnTo>
                  <a:lnTo>
                    <a:pt x="5589" y="1440"/>
                  </a:lnTo>
                  <a:lnTo>
                    <a:pt x="5593" y="1440"/>
                  </a:lnTo>
                  <a:lnTo>
                    <a:pt x="5596" y="1367"/>
                  </a:lnTo>
                  <a:lnTo>
                    <a:pt x="5598" y="1403"/>
                  </a:lnTo>
                  <a:lnTo>
                    <a:pt x="5602" y="1421"/>
                  </a:lnTo>
                  <a:lnTo>
                    <a:pt x="5605" y="1440"/>
                  </a:lnTo>
                  <a:lnTo>
                    <a:pt x="5608" y="1440"/>
                  </a:lnTo>
                  <a:lnTo>
                    <a:pt x="5612" y="1440"/>
                  </a:lnTo>
                  <a:lnTo>
                    <a:pt x="5615" y="1477"/>
                  </a:lnTo>
                  <a:lnTo>
                    <a:pt x="5619" y="1477"/>
                  </a:lnTo>
                  <a:lnTo>
                    <a:pt x="5622" y="1440"/>
                  </a:lnTo>
                  <a:lnTo>
                    <a:pt x="5625" y="1421"/>
                  </a:lnTo>
                  <a:lnTo>
                    <a:pt x="5628" y="1403"/>
                  </a:lnTo>
                  <a:lnTo>
                    <a:pt x="5631" y="1458"/>
                  </a:lnTo>
                  <a:lnTo>
                    <a:pt x="5635" y="1496"/>
                  </a:lnTo>
                  <a:lnTo>
                    <a:pt x="5638" y="1458"/>
                  </a:lnTo>
                  <a:lnTo>
                    <a:pt x="5641" y="1440"/>
                  </a:lnTo>
                  <a:lnTo>
                    <a:pt x="5645" y="1458"/>
                  </a:lnTo>
                  <a:lnTo>
                    <a:pt x="5648" y="1514"/>
                  </a:lnTo>
                  <a:lnTo>
                    <a:pt x="5652" y="1496"/>
                  </a:lnTo>
                  <a:lnTo>
                    <a:pt x="5655" y="1458"/>
                  </a:lnTo>
                  <a:lnTo>
                    <a:pt x="5657" y="1440"/>
                  </a:lnTo>
                  <a:lnTo>
                    <a:pt x="5661" y="1477"/>
                  </a:lnTo>
                  <a:lnTo>
                    <a:pt x="5664" y="1496"/>
                  </a:lnTo>
                  <a:lnTo>
                    <a:pt x="5667" y="1440"/>
                  </a:lnTo>
                  <a:lnTo>
                    <a:pt x="5671" y="1496"/>
                  </a:lnTo>
                  <a:lnTo>
                    <a:pt x="5674" y="1477"/>
                  </a:lnTo>
                  <a:lnTo>
                    <a:pt x="5678" y="1458"/>
                  </a:lnTo>
                  <a:lnTo>
                    <a:pt x="5681" y="1477"/>
                  </a:lnTo>
                  <a:lnTo>
                    <a:pt x="5684" y="1458"/>
                  </a:lnTo>
                  <a:lnTo>
                    <a:pt x="5687" y="1458"/>
                  </a:lnTo>
                  <a:lnTo>
                    <a:pt x="5690" y="1421"/>
                  </a:lnTo>
                  <a:lnTo>
                    <a:pt x="5694" y="1532"/>
                  </a:lnTo>
                  <a:lnTo>
                    <a:pt x="5697" y="1514"/>
                  </a:lnTo>
                  <a:lnTo>
                    <a:pt x="5700" y="1496"/>
                  </a:lnTo>
                  <a:lnTo>
                    <a:pt x="5704" y="1458"/>
                  </a:lnTo>
                  <a:lnTo>
                    <a:pt x="5707" y="1458"/>
                  </a:lnTo>
                  <a:lnTo>
                    <a:pt x="5711" y="1421"/>
                  </a:lnTo>
                  <a:lnTo>
                    <a:pt x="5714" y="1496"/>
                  </a:lnTo>
                  <a:lnTo>
                    <a:pt x="5716" y="1458"/>
                  </a:lnTo>
                  <a:lnTo>
                    <a:pt x="5720" y="1440"/>
                  </a:lnTo>
                  <a:lnTo>
                    <a:pt x="5723" y="1477"/>
                  </a:lnTo>
                  <a:lnTo>
                    <a:pt x="5726" y="1440"/>
                  </a:lnTo>
                  <a:lnTo>
                    <a:pt x="5730" y="1477"/>
                  </a:lnTo>
                  <a:lnTo>
                    <a:pt x="5733" y="1458"/>
                  </a:lnTo>
                  <a:lnTo>
                    <a:pt x="5737" y="1367"/>
                  </a:lnTo>
                  <a:lnTo>
                    <a:pt x="5740" y="1458"/>
                  </a:lnTo>
                  <a:lnTo>
                    <a:pt x="5743" y="1477"/>
                  </a:lnTo>
                  <a:lnTo>
                    <a:pt x="5746" y="1477"/>
                  </a:lnTo>
                  <a:lnTo>
                    <a:pt x="5749" y="1440"/>
                  </a:lnTo>
                  <a:lnTo>
                    <a:pt x="5752" y="1440"/>
                  </a:lnTo>
                  <a:lnTo>
                    <a:pt x="5756" y="1477"/>
                  </a:lnTo>
                  <a:lnTo>
                    <a:pt x="5759" y="1458"/>
                  </a:lnTo>
                  <a:lnTo>
                    <a:pt x="5763" y="1440"/>
                  </a:lnTo>
                  <a:lnTo>
                    <a:pt x="5766" y="1421"/>
                  </a:lnTo>
                  <a:lnTo>
                    <a:pt x="5770" y="1421"/>
                  </a:lnTo>
                  <a:lnTo>
                    <a:pt x="5773" y="1458"/>
                  </a:lnTo>
                  <a:lnTo>
                    <a:pt x="5775" y="1421"/>
                  </a:lnTo>
                  <a:lnTo>
                    <a:pt x="5779" y="1458"/>
                  </a:lnTo>
                  <a:lnTo>
                    <a:pt x="5782" y="1440"/>
                  </a:lnTo>
                  <a:lnTo>
                    <a:pt x="5785" y="1458"/>
                  </a:lnTo>
                  <a:lnTo>
                    <a:pt x="5789" y="1477"/>
                  </a:lnTo>
                  <a:lnTo>
                    <a:pt x="5792" y="1514"/>
                  </a:lnTo>
                  <a:lnTo>
                    <a:pt x="5796" y="1440"/>
                  </a:lnTo>
                  <a:lnTo>
                    <a:pt x="5799" y="1458"/>
                  </a:lnTo>
                  <a:lnTo>
                    <a:pt x="5802" y="1458"/>
                  </a:lnTo>
                  <a:lnTo>
                    <a:pt x="5805" y="1514"/>
                  </a:lnTo>
                  <a:lnTo>
                    <a:pt x="5808" y="1458"/>
                  </a:lnTo>
                  <a:lnTo>
                    <a:pt x="5811" y="1477"/>
                  </a:lnTo>
                  <a:lnTo>
                    <a:pt x="5815" y="1403"/>
                  </a:lnTo>
                  <a:lnTo>
                    <a:pt x="5818" y="1440"/>
                  </a:lnTo>
                  <a:lnTo>
                    <a:pt x="5822" y="1477"/>
                  </a:lnTo>
                  <a:lnTo>
                    <a:pt x="5825" y="1477"/>
                  </a:lnTo>
                  <a:lnTo>
                    <a:pt x="5828" y="1477"/>
                  </a:lnTo>
                  <a:lnTo>
                    <a:pt x="5832" y="1458"/>
                  </a:lnTo>
                  <a:lnTo>
                    <a:pt x="5834" y="1458"/>
                  </a:lnTo>
                  <a:lnTo>
                    <a:pt x="5838" y="1496"/>
                  </a:lnTo>
                  <a:lnTo>
                    <a:pt x="5841" y="1421"/>
                  </a:lnTo>
                  <a:lnTo>
                    <a:pt x="5844" y="1458"/>
                  </a:lnTo>
                  <a:lnTo>
                    <a:pt x="5848" y="1421"/>
                  </a:lnTo>
                  <a:lnTo>
                    <a:pt x="5851" y="1477"/>
                  </a:lnTo>
                  <a:lnTo>
                    <a:pt x="5855" y="1514"/>
                  </a:lnTo>
                  <a:lnTo>
                    <a:pt x="5858" y="1477"/>
                  </a:lnTo>
                  <a:lnTo>
                    <a:pt x="5861" y="1403"/>
                  </a:lnTo>
                  <a:lnTo>
                    <a:pt x="5864" y="1440"/>
                  </a:lnTo>
                  <a:lnTo>
                    <a:pt x="5867" y="1440"/>
                  </a:lnTo>
                  <a:lnTo>
                    <a:pt x="5870" y="1477"/>
                  </a:lnTo>
                  <a:lnTo>
                    <a:pt x="5874" y="1477"/>
                  </a:lnTo>
                  <a:lnTo>
                    <a:pt x="5877" y="1458"/>
                  </a:lnTo>
                  <a:lnTo>
                    <a:pt x="5881" y="1496"/>
                  </a:lnTo>
                  <a:lnTo>
                    <a:pt x="5884" y="1496"/>
                  </a:lnTo>
                  <a:lnTo>
                    <a:pt x="5887" y="1440"/>
                  </a:lnTo>
                  <a:lnTo>
                    <a:pt x="5891" y="1458"/>
                  </a:lnTo>
                  <a:lnTo>
                    <a:pt x="5893" y="1458"/>
                  </a:lnTo>
                  <a:lnTo>
                    <a:pt x="5897" y="1421"/>
                  </a:lnTo>
                  <a:lnTo>
                    <a:pt x="5900" y="1440"/>
                  </a:lnTo>
                  <a:lnTo>
                    <a:pt x="5903" y="1514"/>
                  </a:lnTo>
                  <a:lnTo>
                    <a:pt x="5907" y="1496"/>
                  </a:lnTo>
                  <a:lnTo>
                    <a:pt x="5910" y="1440"/>
                  </a:lnTo>
                  <a:lnTo>
                    <a:pt x="5914" y="1421"/>
                  </a:lnTo>
                  <a:lnTo>
                    <a:pt x="5917" y="1403"/>
                  </a:lnTo>
                  <a:lnTo>
                    <a:pt x="5920" y="1477"/>
                  </a:lnTo>
                  <a:lnTo>
                    <a:pt x="5923" y="1477"/>
                  </a:lnTo>
                  <a:lnTo>
                    <a:pt x="5926" y="1477"/>
                  </a:lnTo>
                  <a:lnTo>
                    <a:pt x="5929" y="1477"/>
                  </a:lnTo>
                  <a:lnTo>
                    <a:pt x="5933" y="1458"/>
                  </a:lnTo>
                  <a:lnTo>
                    <a:pt x="5936" y="1496"/>
                  </a:lnTo>
                  <a:lnTo>
                    <a:pt x="5940" y="1440"/>
                  </a:lnTo>
                  <a:lnTo>
                    <a:pt x="5943" y="1440"/>
                  </a:lnTo>
                  <a:lnTo>
                    <a:pt x="5946" y="1477"/>
                  </a:lnTo>
                  <a:lnTo>
                    <a:pt x="5950" y="1514"/>
                  </a:lnTo>
                  <a:lnTo>
                    <a:pt x="5953" y="1458"/>
                  </a:lnTo>
                  <a:lnTo>
                    <a:pt x="5956" y="1496"/>
                  </a:lnTo>
                  <a:lnTo>
                    <a:pt x="5959" y="1421"/>
                  </a:lnTo>
                  <a:lnTo>
                    <a:pt x="5962" y="1477"/>
                  </a:lnTo>
                  <a:lnTo>
                    <a:pt x="5966" y="1403"/>
                  </a:lnTo>
                  <a:lnTo>
                    <a:pt x="5969" y="1458"/>
                  </a:lnTo>
                  <a:lnTo>
                    <a:pt x="5973" y="1440"/>
                  </a:lnTo>
                  <a:lnTo>
                    <a:pt x="5976" y="1458"/>
                  </a:lnTo>
                  <a:lnTo>
                    <a:pt x="5979" y="1440"/>
                  </a:lnTo>
                  <a:lnTo>
                    <a:pt x="5983" y="1367"/>
                  </a:lnTo>
                  <a:lnTo>
                    <a:pt x="5985" y="1496"/>
                  </a:lnTo>
                  <a:lnTo>
                    <a:pt x="5988" y="1367"/>
                  </a:lnTo>
                  <a:lnTo>
                    <a:pt x="5992" y="1367"/>
                  </a:lnTo>
                  <a:lnTo>
                    <a:pt x="5995" y="1367"/>
                  </a:lnTo>
                  <a:lnTo>
                    <a:pt x="5999" y="1385"/>
                  </a:lnTo>
                  <a:lnTo>
                    <a:pt x="6002" y="1496"/>
                  </a:lnTo>
                  <a:lnTo>
                    <a:pt x="6005" y="1421"/>
                  </a:lnTo>
                  <a:lnTo>
                    <a:pt x="6009" y="1458"/>
                  </a:lnTo>
                  <a:lnTo>
                    <a:pt x="6012" y="1440"/>
                  </a:lnTo>
                  <a:lnTo>
                    <a:pt x="6014" y="1403"/>
                  </a:lnTo>
                  <a:lnTo>
                    <a:pt x="6018" y="1421"/>
                  </a:lnTo>
                  <a:lnTo>
                    <a:pt x="6021" y="1458"/>
                  </a:lnTo>
                  <a:lnTo>
                    <a:pt x="6025" y="1496"/>
                  </a:lnTo>
                  <a:lnTo>
                    <a:pt x="6028" y="1496"/>
                  </a:lnTo>
                  <a:lnTo>
                    <a:pt x="6031" y="1421"/>
                  </a:lnTo>
                  <a:lnTo>
                    <a:pt x="6035" y="1421"/>
                  </a:lnTo>
                  <a:lnTo>
                    <a:pt x="6038" y="1421"/>
                  </a:lnTo>
                  <a:lnTo>
                    <a:pt x="6042" y="1477"/>
                  </a:lnTo>
                  <a:lnTo>
                    <a:pt x="6044" y="1458"/>
                  </a:lnTo>
                  <a:lnTo>
                    <a:pt x="6047" y="1496"/>
                  </a:lnTo>
                  <a:lnTo>
                    <a:pt x="6051" y="1477"/>
                  </a:lnTo>
                  <a:lnTo>
                    <a:pt x="6054" y="1477"/>
                  </a:lnTo>
                  <a:lnTo>
                    <a:pt x="6058" y="1477"/>
                  </a:lnTo>
                  <a:lnTo>
                    <a:pt x="6061" y="1496"/>
                  </a:lnTo>
                  <a:lnTo>
                    <a:pt x="6064" y="1514"/>
                  </a:lnTo>
                  <a:lnTo>
                    <a:pt x="6068" y="1477"/>
                  </a:lnTo>
                  <a:lnTo>
                    <a:pt x="6071" y="1477"/>
                  </a:lnTo>
                  <a:lnTo>
                    <a:pt x="6073" y="1477"/>
                  </a:lnTo>
                  <a:lnTo>
                    <a:pt x="6077" y="1440"/>
                  </a:lnTo>
                  <a:lnTo>
                    <a:pt x="6080" y="1440"/>
                  </a:lnTo>
                  <a:lnTo>
                    <a:pt x="6084" y="1440"/>
                  </a:lnTo>
                  <a:lnTo>
                    <a:pt x="6087" y="1496"/>
                  </a:lnTo>
                  <a:lnTo>
                    <a:pt x="6090" y="1477"/>
                  </a:lnTo>
                  <a:lnTo>
                    <a:pt x="6094" y="1421"/>
                  </a:lnTo>
                  <a:lnTo>
                    <a:pt x="6097" y="1440"/>
                  </a:lnTo>
                  <a:lnTo>
                    <a:pt x="6101" y="1458"/>
                  </a:lnTo>
                  <a:lnTo>
                    <a:pt x="6104" y="1440"/>
                  </a:lnTo>
                  <a:lnTo>
                    <a:pt x="6106" y="1440"/>
                  </a:lnTo>
                  <a:lnTo>
                    <a:pt x="6110" y="1477"/>
                  </a:lnTo>
                  <a:lnTo>
                    <a:pt x="6113" y="1458"/>
                  </a:lnTo>
                  <a:lnTo>
                    <a:pt x="6117" y="1458"/>
                  </a:lnTo>
                  <a:lnTo>
                    <a:pt x="6120" y="1440"/>
                  </a:lnTo>
                  <a:lnTo>
                    <a:pt x="6123" y="1458"/>
                  </a:lnTo>
                  <a:lnTo>
                    <a:pt x="6127" y="1440"/>
                  </a:lnTo>
                  <a:lnTo>
                    <a:pt x="6130" y="1477"/>
                  </a:lnTo>
                  <a:lnTo>
                    <a:pt x="6134" y="1496"/>
                  </a:lnTo>
                  <a:lnTo>
                    <a:pt x="6136" y="1532"/>
                  </a:lnTo>
                  <a:lnTo>
                    <a:pt x="6139" y="1477"/>
                  </a:lnTo>
                  <a:lnTo>
                    <a:pt x="6143" y="1477"/>
                  </a:lnTo>
                  <a:lnTo>
                    <a:pt x="6146" y="1440"/>
                  </a:lnTo>
                  <a:lnTo>
                    <a:pt x="6149" y="1458"/>
                  </a:lnTo>
                  <a:lnTo>
                    <a:pt x="6153" y="1477"/>
                  </a:lnTo>
                  <a:lnTo>
                    <a:pt x="6156" y="1477"/>
                  </a:lnTo>
                  <a:lnTo>
                    <a:pt x="6160" y="1477"/>
                  </a:lnTo>
                  <a:lnTo>
                    <a:pt x="6163" y="1440"/>
                  </a:lnTo>
                  <a:lnTo>
                    <a:pt x="6165" y="1477"/>
                  </a:lnTo>
                  <a:lnTo>
                    <a:pt x="6169" y="1421"/>
                  </a:lnTo>
                  <a:lnTo>
                    <a:pt x="6172" y="1477"/>
                  </a:lnTo>
                  <a:lnTo>
                    <a:pt x="6176" y="1403"/>
                  </a:lnTo>
                  <a:lnTo>
                    <a:pt x="6179" y="1440"/>
                  </a:lnTo>
                  <a:lnTo>
                    <a:pt x="6182" y="1458"/>
                  </a:lnTo>
                  <a:lnTo>
                    <a:pt x="6186" y="1458"/>
                  </a:lnTo>
                  <a:lnTo>
                    <a:pt x="6189" y="1496"/>
                  </a:lnTo>
                  <a:lnTo>
                    <a:pt x="6193" y="1477"/>
                  </a:lnTo>
                  <a:lnTo>
                    <a:pt x="6196" y="1458"/>
                  </a:lnTo>
                  <a:lnTo>
                    <a:pt x="6198" y="1421"/>
                  </a:lnTo>
                  <a:lnTo>
                    <a:pt x="6202" y="1458"/>
                  </a:lnTo>
                  <a:lnTo>
                    <a:pt x="6205" y="1496"/>
                  </a:lnTo>
                  <a:lnTo>
                    <a:pt x="6208" y="1458"/>
                  </a:lnTo>
                  <a:lnTo>
                    <a:pt x="6212" y="1440"/>
                  </a:lnTo>
                  <a:lnTo>
                    <a:pt x="6215" y="1477"/>
                  </a:lnTo>
                  <a:lnTo>
                    <a:pt x="6219" y="1477"/>
                  </a:lnTo>
                  <a:lnTo>
                    <a:pt x="6222" y="1421"/>
                  </a:lnTo>
                  <a:lnTo>
                    <a:pt x="6225" y="1421"/>
                  </a:lnTo>
                  <a:lnTo>
                    <a:pt x="6228" y="1421"/>
                  </a:lnTo>
                  <a:lnTo>
                    <a:pt x="6231" y="1440"/>
                  </a:lnTo>
                  <a:lnTo>
                    <a:pt x="6235" y="1477"/>
                  </a:lnTo>
                  <a:lnTo>
                    <a:pt x="6238" y="1421"/>
                  </a:lnTo>
                  <a:lnTo>
                    <a:pt x="6241" y="1477"/>
                  </a:lnTo>
                  <a:lnTo>
                    <a:pt x="6245" y="1440"/>
                  </a:lnTo>
                  <a:lnTo>
                    <a:pt x="6248" y="1477"/>
                  </a:lnTo>
                  <a:lnTo>
                    <a:pt x="6252" y="1421"/>
                  </a:lnTo>
                  <a:lnTo>
                    <a:pt x="6255" y="1367"/>
                  </a:lnTo>
                  <a:lnTo>
                    <a:pt x="6257" y="1403"/>
                  </a:lnTo>
                  <a:lnTo>
                    <a:pt x="6261" y="1477"/>
                  </a:lnTo>
                  <a:lnTo>
                    <a:pt x="6264" y="1458"/>
                  </a:lnTo>
                  <a:lnTo>
                    <a:pt x="6267" y="1421"/>
                  </a:lnTo>
                  <a:lnTo>
                    <a:pt x="6271" y="1403"/>
                  </a:lnTo>
                  <a:lnTo>
                    <a:pt x="6274" y="1477"/>
                  </a:lnTo>
                  <a:lnTo>
                    <a:pt x="6278" y="1440"/>
                  </a:lnTo>
                  <a:lnTo>
                    <a:pt x="6281" y="1421"/>
                  </a:lnTo>
                  <a:lnTo>
                    <a:pt x="6284" y="1421"/>
                  </a:lnTo>
                  <a:lnTo>
                    <a:pt x="6288" y="1403"/>
                  </a:lnTo>
                  <a:lnTo>
                    <a:pt x="6290" y="1421"/>
                  </a:lnTo>
                  <a:lnTo>
                    <a:pt x="6293" y="1496"/>
                  </a:lnTo>
                  <a:lnTo>
                    <a:pt x="6297" y="1421"/>
                  </a:lnTo>
                  <a:lnTo>
                    <a:pt x="6300" y="1440"/>
                  </a:lnTo>
                  <a:lnTo>
                    <a:pt x="6304" y="1514"/>
                  </a:lnTo>
                  <a:lnTo>
                    <a:pt x="6307" y="1440"/>
                  </a:lnTo>
                  <a:lnTo>
                    <a:pt x="6311" y="1458"/>
                  </a:lnTo>
                  <a:lnTo>
                    <a:pt x="6314" y="1403"/>
                  </a:lnTo>
                  <a:lnTo>
                    <a:pt x="6317" y="1403"/>
                  </a:lnTo>
                  <a:lnTo>
                    <a:pt x="6320" y="1385"/>
                  </a:lnTo>
                  <a:lnTo>
                    <a:pt x="6323" y="1421"/>
                  </a:lnTo>
                  <a:lnTo>
                    <a:pt x="6326" y="1477"/>
                  </a:lnTo>
                  <a:lnTo>
                    <a:pt x="6330" y="1477"/>
                  </a:lnTo>
                  <a:lnTo>
                    <a:pt x="6333" y="1477"/>
                  </a:lnTo>
                  <a:lnTo>
                    <a:pt x="6337" y="1440"/>
                  </a:lnTo>
                  <a:lnTo>
                    <a:pt x="6340" y="1458"/>
                  </a:lnTo>
                  <a:lnTo>
                    <a:pt x="6343" y="1496"/>
                  </a:lnTo>
                  <a:lnTo>
                    <a:pt x="6347" y="1440"/>
                  </a:lnTo>
                  <a:lnTo>
                    <a:pt x="6350" y="1403"/>
                  </a:lnTo>
                  <a:lnTo>
                    <a:pt x="6352" y="1458"/>
                  </a:lnTo>
                  <a:lnTo>
                    <a:pt x="6356" y="1477"/>
                  </a:lnTo>
                  <a:lnTo>
                    <a:pt x="6359" y="1440"/>
                  </a:lnTo>
                  <a:lnTo>
                    <a:pt x="6363" y="1440"/>
                  </a:lnTo>
                  <a:lnTo>
                    <a:pt x="6366" y="1458"/>
                  </a:lnTo>
                  <a:lnTo>
                    <a:pt x="6369" y="1421"/>
                  </a:lnTo>
                  <a:lnTo>
                    <a:pt x="6373" y="1385"/>
                  </a:lnTo>
                  <a:lnTo>
                    <a:pt x="6376" y="1440"/>
                  </a:lnTo>
                  <a:lnTo>
                    <a:pt x="6380" y="1403"/>
                  </a:lnTo>
                  <a:lnTo>
                    <a:pt x="6382" y="1421"/>
                  </a:lnTo>
                  <a:lnTo>
                    <a:pt x="6385" y="1458"/>
                  </a:lnTo>
                  <a:lnTo>
                    <a:pt x="6389" y="1458"/>
                  </a:lnTo>
                  <a:lnTo>
                    <a:pt x="6392" y="1440"/>
                  </a:lnTo>
                  <a:lnTo>
                    <a:pt x="6396" y="1458"/>
                  </a:lnTo>
                  <a:lnTo>
                    <a:pt x="6399" y="1440"/>
                  </a:lnTo>
                  <a:lnTo>
                    <a:pt x="6402" y="1477"/>
                  </a:lnTo>
                  <a:lnTo>
                    <a:pt x="6406" y="1421"/>
                  </a:lnTo>
                  <a:lnTo>
                    <a:pt x="6409" y="1496"/>
                  </a:lnTo>
                  <a:lnTo>
                    <a:pt x="6413" y="1421"/>
                  </a:lnTo>
                  <a:lnTo>
                    <a:pt x="6415" y="1477"/>
                  </a:lnTo>
                  <a:lnTo>
                    <a:pt x="6418" y="1421"/>
                  </a:lnTo>
                  <a:lnTo>
                    <a:pt x="6422" y="1496"/>
                  </a:lnTo>
                  <a:lnTo>
                    <a:pt x="6425" y="1421"/>
                  </a:lnTo>
                  <a:lnTo>
                    <a:pt x="6428" y="1458"/>
                  </a:lnTo>
                  <a:lnTo>
                    <a:pt x="6432" y="1385"/>
                  </a:lnTo>
                  <a:lnTo>
                    <a:pt x="6435" y="1440"/>
                  </a:lnTo>
                  <a:lnTo>
                    <a:pt x="6439" y="1477"/>
                  </a:lnTo>
                  <a:lnTo>
                    <a:pt x="6442" y="1458"/>
                  </a:lnTo>
                  <a:lnTo>
                    <a:pt x="6444" y="1403"/>
                  </a:lnTo>
                  <a:lnTo>
                    <a:pt x="6448" y="1421"/>
                  </a:lnTo>
                  <a:lnTo>
                    <a:pt x="6451" y="1458"/>
                  </a:lnTo>
                  <a:lnTo>
                    <a:pt x="6455" y="1496"/>
                  </a:lnTo>
                  <a:lnTo>
                    <a:pt x="6458" y="1440"/>
                  </a:lnTo>
                  <a:lnTo>
                    <a:pt x="6461" y="1385"/>
                  </a:lnTo>
                  <a:lnTo>
                    <a:pt x="6465" y="1440"/>
                  </a:lnTo>
                  <a:lnTo>
                    <a:pt x="6468" y="1496"/>
                  </a:lnTo>
                  <a:lnTo>
                    <a:pt x="6472" y="1421"/>
                  </a:lnTo>
                  <a:lnTo>
                    <a:pt x="6475" y="1421"/>
                  </a:lnTo>
                  <a:lnTo>
                    <a:pt x="6477" y="1440"/>
                  </a:lnTo>
                  <a:lnTo>
                    <a:pt x="6481" y="1440"/>
                  </a:lnTo>
                  <a:lnTo>
                    <a:pt x="6484" y="1440"/>
                  </a:lnTo>
                  <a:lnTo>
                    <a:pt x="6487" y="1403"/>
                  </a:lnTo>
                  <a:lnTo>
                    <a:pt x="6491" y="1477"/>
                  </a:lnTo>
                  <a:lnTo>
                    <a:pt x="6494" y="1421"/>
                  </a:lnTo>
                  <a:lnTo>
                    <a:pt x="6498" y="1421"/>
                  </a:lnTo>
                  <a:lnTo>
                    <a:pt x="6501" y="1458"/>
                  </a:lnTo>
                  <a:lnTo>
                    <a:pt x="6504" y="1514"/>
                  </a:lnTo>
                  <a:lnTo>
                    <a:pt x="6507" y="1458"/>
                  </a:lnTo>
                  <a:lnTo>
                    <a:pt x="6510" y="1458"/>
                  </a:lnTo>
                  <a:lnTo>
                    <a:pt x="6514" y="1477"/>
                  </a:lnTo>
                  <a:lnTo>
                    <a:pt x="6517" y="1421"/>
                  </a:lnTo>
                  <a:lnTo>
                    <a:pt x="6520" y="1458"/>
                  </a:lnTo>
                  <a:lnTo>
                    <a:pt x="6524" y="1458"/>
                  </a:lnTo>
                  <a:lnTo>
                    <a:pt x="6527" y="1440"/>
                  </a:lnTo>
                  <a:lnTo>
                    <a:pt x="6531" y="1477"/>
                  </a:lnTo>
                  <a:lnTo>
                    <a:pt x="6534" y="1477"/>
                  </a:lnTo>
                  <a:lnTo>
                    <a:pt x="6537" y="1477"/>
                  </a:lnTo>
                  <a:lnTo>
                    <a:pt x="6540" y="1458"/>
                  </a:lnTo>
                  <a:lnTo>
                    <a:pt x="6543" y="1421"/>
                  </a:lnTo>
                  <a:lnTo>
                    <a:pt x="6546" y="1440"/>
                  </a:lnTo>
                  <a:lnTo>
                    <a:pt x="6550" y="1496"/>
                  </a:lnTo>
                  <a:lnTo>
                    <a:pt x="6553" y="1477"/>
                  </a:lnTo>
                  <a:lnTo>
                    <a:pt x="6557" y="1477"/>
                  </a:lnTo>
                  <a:lnTo>
                    <a:pt x="6560" y="1496"/>
                  </a:lnTo>
                  <a:lnTo>
                    <a:pt x="6563" y="1551"/>
                  </a:lnTo>
                  <a:lnTo>
                    <a:pt x="6567" y="1477"/>
                  </a:lnTo>
                  <a:lnTo>
                    <a:pt x="6570" y="1440"/>
                  </a:lnTo>
                  <a:lnTo>
                    <a:pt x="6572" y="1458"/>
                  </a:lnTo>
                  <a:lnTo>
                    <a:pt x="6576" y="1477"/>
                  </a:lnTo>
                  <a:lnTo>
                    <a:pt x="6579" y="1440"/>
                  </a:lnTo>
                  <a:lnTo>
                    <a:pt x="6583" y="1440"/>
                  </a:lnTo>
                  <a:lnTo>
                    <a:pt x="6586" y="1477"/>
                  </a:lnTo>
                  <a:lnTo>
                    <a:pt x="6590" y="1421"/>
                  </a:lnTo>
                  <a:lnTo>
                    <a:pt x="6593" y="1458"/>
                  </a:lnTo>
                  <a:lnTo>
                    <a:pt x="6596" y="1458"/>
                  </a:lnTo>
                  <a:lnTo>
                    <a:pt x="6600" y="1458"/>
                  </a:lnTo>
                  <a:lnTo>
                    <a:pt x="6602" y="1403"/>
                  </a:lnTo>
                  <a:lnTo>
                    <a:pt x="6605" y="1421"/>
                  </a:lnTo>
                  <a:lnTo>
                    <a:pt x="6609" y="1477"/>
                  </a:lnTo>
                  <a:lnTo>
                    <a:pt x="6612" y="1514"/>
                  </a:lnTo>
                  <a:lnTo>
                    <a:pt x="6616" y="1440"/>
                  </a:lnTo>
                  <a:lnTo>
                    <a:pt x="6619" y="1458"/>
                  </a:lnTo>
                  <a:lnTo>
                    <a:pt x="6622" y="1403"/>
                  </a:lnTo>
                  <a:lnTo>
                    <a:pt x="6626" y="1421"/>
                  </a:lnTo>
                  <a:lnTo>
                    <a:pt x="6629" y="1421"/>
                  </a:lnTo>
                  <a:lnTo>
                    <a:pt x="6633" y="1421"/>
                  </a:lnTo>
                  <a:lnTo>
                    <a:pt x="6635" y="1367"/>
                  </a:lnTo>
                  <a:lnTo>
                    <a:pt x="6638" y="1421"/>
                  </a:lnTo>
                  <a:lnTo>
                    <a:pt x="6642" y="1385"/>
                  </a:lnTo>
                  <a:lnTo>
                    <a:pt x="6645" y="1458"/>
                  </a:lnTo>
                  <a:lnTo>
                    <a:pt x="6648" y="1403"/>
                  </a:lnTo>
                  <a:lnTo>
                    <a:pt x="6652" y="1440"/>
                  </a:lnTo>
                  <a:lnTo>
                    <a:pt x="6655" y="1496"/>
                  </a:lnTo>
                  <a:lnTo>
                    <a:pt x="6659" y="1477"/>
                  </a:lnTo>
                  <a:lnTo>
                    <a:pt x="6662" y="1421"/>
                  </a:lnTo>
                  <a:lnTo>
                    <a:pt x="6665" y="1458"/>
                  </a:lnTo>
                  <a:lnTo>
                    <a:pt x="6668" y="1440"/>
                  </a:lnTo>
                  <a:lnTo>
                    <a:pt x="6671" y="1458"/>
                  </a:lnTo>
                  <a:lnTo>
                    <a:pt x="6675" y="1458"/>
                  </a:lnTo>
                  <a:lnTo>
                    <a:pt x="6678" y="1477"/>
                  </a:lnTo>
                  <a:lnTo>
                    <a:pt x="6681" y="1440"/>
                  </a:lnTo>
                  <a:lnTo>
                    <a:pt x="6685" y="1440"/>
                  </a:lnTo>
                  <a:lnTo>
                    <a:pt x="6688" y="1477"/>
                  </a:lnTo>
                  <a:lnTo>
                    <a:pt x="6692" y="1496"/>
                  </a:lnTo>
                  <a:lnTo>
                    <a:pt x="6695" y="1477"/>
                  </a:lnTo>
                  <a:lnTo>
                    <a:pt x="6698" y="1440"/>
                  </a:lnTo>
                  <a:lnTo>
                    <a:pt x="6701" y="1477"/>
                  </a:lnTo>
                  <a:lnTo>
                    <a:pt x="6704" y="1458"/>
                  </a:lnTo>
                  <a:lnTo>
                    <a:pt x="6707" y="1496"/>
                  </a:lnTo>
                  <a:lnTo>
                    <a:pt x="6711" y="1421"/>
                  </a:lnTo>
                  <a:lnTo>
                    <a:pt x="6714" y="1421"/>
                  </a:lnTo>
                  <a:lnTo>
                    <a:pt x="6718" y="1329"/>
                  </a:lnTo>
                  <a:lnTo>
                    <a:pt x="6721" y="1421"/>
                  </a:lnTo>
                  <a:lnTo>
                    <a:pt x="6724" y="1458"/>
                  </a:lnTo>
                  <a:lnTo>
                    <a:pt x="6728" y="1458"/>
                  </a:lnTo>
                  <a:lnTo>
                    <a:pt x="6730" y="1403"/>
                  </a:lnTo>
                  <a:lnTo>
                    <a:pt x="6734" y="1440"/>
                  </a:lnTo>
                  <a:lnTo>
                    <a:pt x="6737" y="1458"/>
                  </a:lnTo>
                  <a:lnTo>
                    <a:pt x="6740" y="1347"/>
                  </a:lnTo>
                  <a:lnTo>
                    <a:pt x="6744" y="1403"/>
                  </a:lnTo>
                  <a:lnTo>
                    <a:pt x="6747" y="1367"/>
                  </a:lnTo>
                  <a:lnTo>
                    <a:pt x="6751" y="1385"/>
                  </a:lnTo>
                  <a:lnTo>
                    <a:pt x="6754" y="1329"/>
                  </a:lnTo>
                  <a:lnTo>
                    <a:pt x="6757" y="1329"/>
                  </a:lnTo>
                  <a:lnTo>
                    <a:pt x="6761" y="1311"/>
                  </a:lnTo>
                  <a:lnTo>
                    <a:pt x="6763" y="1385"/>
                  </a:lnTo>
                  <a:lnTo>
                    <a:pt x="6766" y="1403"/>
                  </a:lnTo>
                  <a:lnTo>
                    <a:pt x="6770" y="1403"/>
                  </a:lnTo>
                  <a:lnTo>
                    <a:pt x="6773" y="1421"/>
                  </a:lnTo>
                  <a:lnTo>
                    <a:pt x="6777" y="1440"/>
                  </a:lnTo>
                  <a:lnTo>
                    <a:pt x="6780" y="1403"/>
                  </a:lnTo>
                  <a:lnTo>
                    <a:pt x="6783" y="1477"/>
                  </a:lnTo>
                  <a:lnTo>
                    <a:pt x="6787" y="1440"/>
                  </a:lnTo>
                  <a:lnTo>
                    <a:pt x="6790" y="1421"/>
                  </a:lnTo>
                  <a:lnTo>
                    <a:pt x="6794" y="1421"/>
                  </a:lnTo>
                  <a:lnTo>
                    <a:pt x="6796" y="144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85" name="Group 17"/>
            <p:cNvGrpSpPr>
              <a:grpSpLocks/>
            </p:cNvGrpSpPr>
            <p:nvPr/>
          </p:nvGrpSpPr>
          <p:grpSpPr bwMode="auto">
            <a:xfrm>
              <a:off x="2700" y="2976"/>
              <a:ext cx="1359" cy="857"/>
              <a:chOff x="4332" y="2709"/>
              <a:chExt cx="1359" cy="857"/>
            </a:xfrm>
          </p:grpSpPr>
          <p:sp>
            <p:nvSpPr>
              <p:cNvPr id="87" name="Freeform 18"/>
              <p:cNvSpPr>
                <a:spLocks/>
              </p:cNvSpPr>
              <p:nvPr/>
            </p:nvSpPr>
            <p:spPr bwMode="auto">
              <a:xfrm>
                <a:off x="4332" y="2709"/>
                <a:ext cx="1238" cy="857"/>
              </a:xfrm>
              <a:custGeom>
                <a:avLst/>
                <a:gdLst>
                  <a:gd name="T0" fmla="*/ 98 w 6189"/>
                  <a:gd name="T1" fmla="*/ 787 h 4285"/>
                  <a:gd name="T2" fmla="*/ 117 w 6189"/>
                  <a:gd name="T3" fmla="*/ 798 h 4285"/>
                  <a:gd name="T4" fmla="*/ 135 w 6189"/>
                  <a:gd name="T5" fmla="*/ 794 h 4285"/>
                  <a:gd name="T6" fmla="*/ 154 w 6189"/>
                  <a:gd name="T7" fmla="*/ 813 h 4285"/>
                  <a:gd name="T8" fmla="*/ 172 w 6189"/>
                  <a:gd name="T9" fmla="*/ 798 h 4285"/>
                  <a:gd name="T10" fmla="*/ 191 w 6189"/>
                  <a:gd name="T11" fmla="*/ 783 h 4285"/>
                  <a:gd name="T12" fmla="*/ 209 w 6189"/>
                  <a:gd name="T13" fmla="*/ 794 h 4285"/>
                  <a:gd name="T14" fmla="*/ 228 w 6189"/>
                  <a:gd name="T15" fmla="*/ 791 h 4285"/>
                  <a:gd name="T16" fmla="*/ 246 w 6189"/>
                  <a:gd name="T17" fmla="*/ 787 h 4285"/>
                  <a:gd name="T18" fmla="*/ 264 w 6189"/>
                  <a:gd name="T19" fmla="*/ 798 h 4285"/>
                  <a:gd name="T20" fmla="*/ 283 w 6189"/>
                  <a:gd name="T21" fmla="*/ 798 h 4285"/>
                  <a:gd name="T22" fmla="*/ 301 w 6189"/>
                  <a:gd name="T23" fmla="*/ 809 h 4285"/>
                  <a:gd name="T24" fmla="*/ 320 w 6189"/>
                  <a:gd name="T25" fmla="*/ 787 h 4285"/>
                  <a:gd name="T26" fmla="*/ 338 w 6189"/>
                  <a:gd name="T27" fmla="*/ 791 h 4285"/>
                  <a:gd name="T28" fmla="*/ 357 w 6189"/>
                  <a:gd name="T29" fmla="*/ 787 h 4285"/>
                  <a:gd name="T30" fmla="*/ 376 w 6189"/>
                  <a:gd name="T31" fmla="*/ 794 h 4285"/>
                  <a:gd name="T32" fmla="*/ 394 w 6189"/>
                  <a:gd name="T33" fmla="*/ 794 h 4285"/>
                  <a:gd name="T34" fmla="*/ 413 w 6189"/>
                  <a:gd name="T35" fmla="*/ 809 h 4285"/>
                  <a:gd name="T36" fmla="*/ 431 w 6189"/>
                  <a:gd name="T37" fmla="*/ 791 h 4285"/>
                  <a:gd name="T38" fmla="*/ 450 w 6189"/>
                  <a:gd name="T39" fmla="*/ 791 h 4285"/>
                  <a:gd name="T40" fmla="*/ 468 w 6189"/>
                  <a:gd name="T41" fmla="*/ 794 h 4285"/>
                  <a:gd name="T42" fmla="*/ 487 w 6189"/>
                  <a:gd name="T43" fmla="*/ 809 h 4285"/>
                  <a:gd name="T44" fmla="*/ 506 w 6189"/>
                  <a:gd name="T45" fmla="*/ 805 h 4285"/>
                  <a:gd name="T46" fmla="*/ 524 w 6189"/>
                  <a:gd name="T47" fmla="*/ 813 h 4285"/>
                  <a:gd name="T48" fmla="*/ 543 w 6189"/>
                  <a:gd name="T49" fmla="*/ 809 h 4285"/>
                  <a:gd name="T50" fmla="*/ 561 w 6189"/>
                  <a:gd name="T51" fmla="*/ 794 h 4285"/>
                  <a:gd name="T52" fmla="*/ 580 w 6189"/>
                  <a:gd name="T53" fmla="*/ 798 h 4285"/>
                  <a:gd name="T54" fmla="*/ 599 w 6189"/>
                  <a:gd name="T55" fmla="*/ 802 h 4285"/>
                  <a:gd name="T56" fmla="*/ 617 w 6189"/>
                  <a:gd name="T57" fmla="*/ 787 h 4285"/>
                  <a:gd name="T58" fmla="*/ 636 w 6189"/>
                  <a:gd name="T59" fmla="*/ 665 h 4285"/>
                  <a:gd name="T60" fmla="*/ 655 w 6189"/>
                  <a:gd name="T61" fmla="*/ 743 h 4285"/>
                  <a:gd name="T62" fmla="*/ 673 w 6189"/>
                  <a:gd name="T63" fmla="*/ 787 h 4285"/>
                  <a:gd name="T64" fmla="*/ 692 w 6189"/>
                  <a:gd name="T65" fmla="*/ 783 h 4285"/>
                  <a:gd name="T66" fmla="*/ 711 w 6189"/>
                  <a:gd name="T67" fmla="*/ 765 h 4285"/>
                  <a:gd name="T68" fmla="*/ 729 w 6189"/>
                  <a:gd name="T69" fmla="*/ 794 h 4285"/>
                  <a:gd name="T70" fmla="*/ 748 w 6189"/>
                  <a:gd name="T71" fmla="*/ 798 h 4285"/>
                  <a:gd name="T72" fmla="*/ 767 w 6189"/>
                  <a:gd name="T73" fmla="*/ 798 h 4285"/>
                  <a:gd name="T74" fmla="*/ 785 w 6189"/>
                  <a:gd name="T75" fmla="*/ 798 h 4285"/>
                  <a:gd name="T76" fmla="*/ 804 w 6189"/>
                  <a:gd name="T77" fmla="*/ 805 h 4285"/>
                  <a:gd name="T78" fmla="*/ 823 w 6189"/>
                  <a:gd name="T79" fmla="*/ 802 h 4285"/>
                  <a:gd name="T80" fmla="*/ 842 w 6189"/>
                  <a:gd name="T81" fmla="*/ 787 h 4285"/>
                  <a:gd name="T82" fmla="*/ 861 w 6189"/>
                  <a:gd name="T83" fmla="*/ 802 h 4285"/>
                  <a:gd name="T84" fmla="*/ 879 w 6189"/>
                  <a:gd name="T85" fmla="*/ 783 h 4285"/>
                  <a:gd name="T86" fmla="*/ 898 w 6189"/>
                  <a:gd name="T87" fmla="*/ 794 h 4285"/>
                  <a:gd name="T88" fmla="*/ 917 w 6189"/>
                  <a:gd name="T89" fmla="*/ 779 h 4285"/>
                  <a:gd name="T90" fmla="*/ 935 w 6189"/>
                  <a:gd name="T91" fmla="*/ 787 h 4285"/>
                  <a:gd name="T92" fmla="*/ 954 w 6189"/>
                  <a:gd name="T93" fmla="*/ 802 h 4285"/>
                  <a:gd name="T94" fmla="*/ 973 w 6189"/>
                  <a:gd name="T95" fmla="*/ 805 h 4285"/>
                  <a:gd name="T96" fmla="*/ 992 w 6189"/>
                  <a:gd name="T97" fmla="*/ 794 h 4285"/>
                  <a:gd name="T98" fmla="*/ 1011 w 6189"/>
                  <a:gd name="T99" fmla="*/ 794 h 4285"/>
                  <a:gd name="T100" fmla="*/ 1030 w 6189"/>
                  <a:gd name="T101" fmla="*/ 794 h 4285"/>
                  <a:gd name="T102" fmla="*/ 1048 w 6189"/>
                  <a:gd name="T103" fmla="*/ 802 h 4285"/>
                  <a:gd name="T104" fmla="*/ 1067 w 6189"/>
                  <a:gd name="T105" fmla="*/ 798 h 4285"/>
                  <a:gd name="T106" fmla="*/ 1086 w 6189"/>
                  <a:gd name="T107" fmla="*/ 798 h 4285"/>
                  <a:gd name="T108" fmla="*/ 1105 w 6189"/>
                  <a:gd name="T109" fmla="*/ 802 h 4285"/>
                  <a:gd name="T110" fmla="*/ 1124 w 6189"/>
                  <a:gd name="T111" fmla="*/ 809 h 4285"/>
                  <a:gd name="T112" fmla="*/ 1143 w 6189"/>
                  <a:gd name="T113" fmla="*/ 787 h 4285"/>
                  <a:gd name="T114" fmla="*/ 1161 w 6189"/>
                  <a:gd name="T115" fmla="*/ 798 h 4285"/>
                  <a:gd name="T116" fmla="*/ 1180 w 6189"/>
                  <a:gd name="T117" fmla="*/ 791 h 4285"/>
                  <a:gd name="T118" fmla="*/ 1199 w 6189"/>
                  <a:gd name="T119" fmla="*/ 791 h 4285"/>
                  <a:gd name="T120" fmla="*/ 1218 w 6189"/>
                  <a:gd name="T121" fmla="*/ 779 h 4285"/>
                  <a:gd name="T122" fmla="*/ 1237 w 6189"/>
                  <a:gd name="T123" fmla="*/ 802 h 428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6189" h="4285">
                    <a:moveTo>
                      <a:pt x="0" y="4285"/>
                    </a:moveTo>
                    <a:lnTo>
                      <a:pt x="0" y="4285"/>
                    </a:lnTo>
                    <a:lnTo>
                      <a:pt x="407" y="3971"/>
                    </a:lnTo>
                    <a:lnTo>
                      <a:pt x="411" y="4064"/>
                    </a:lnTo>
                    <a:lnTo>
                      <a:pt x="413" y="3990"/>
                    </a:lnTo>
                    <a:lnTo>
                      <a:pt x="416" y="4008"/>
                    </a:lnTo>
                    <a:lnTo>
                      <a:pt x="419" y="4064"/>
                    </a:lnTo>
                    <a:lnTo>
                      <a:pt x="422" y="4046"/>
                    </a:lnTo>
                    <a:lnTo>
                      <a:pt x="424" y="4008"/>
                    </a:lnTo>
                    <a:lnTo>
                      <a:pt x="428" y="3917"/>
                    </a:lnTo>
                    <a:lnTo>
                      <a:pt x="430" y="4046"/>
                    </a:lnTo>
                    <a:lnTo>
                      <a:pt x="433" y="3990"/>
                    </a:lnTo>
                    <a:lnTo>
                      <a:pt x="436" y="3990"/>
                    </a:lnTo>
                    <a:lnTo>
                      <a:pt x="439" y="3953"/>
                    </a:lnTo>
                    <a:lnTo>
                      <a:pt x="441" y="3953"/>
                    </a:lnTo>
                    <a:lnTo>
                      <a:pt x="443" y="3990"/>
                    </a:lnTo>
                    <a:lnTo>
                      <a:pt x="447" y="3935"/>
                    </a:lnTo>
                    <a:lnTo>
                      <a:pt x="449" y="3990"/>
                    </a:lnTo>
                    <a:lnTo>
                      <a:pt x="453" y="3990"/>
                    </a:lnTo>
                    <a:lnTo>
                      <a:pt x="455" y="3990"/>
                    </a:lnTo>
                    <a:lnTo>
                      <a:pt x="458" y="3953"/>
                    </a:lnTo>
                    <a:lnTo>
                      <a:pt x="460" y="3917"/>
                    </a:lnTo>
                    <a:lnTo>
                      <a:pt x="464" y="3879"/>
                    </a:lnTo>
                    <a:lnTo>
                      <a:pt x="466" y="3879"/>
                    </a:lnTo>
                    <a:lnTo>
                      <a:pt x="470" y="3824"/>
                    </a:lnTo>
                    <a:lnTo>
                      <a:pt x="472" y="3917"/>
                    </a:lnTo>
                    <a:lnTo>
                      <a:pt x="475" y="3917"/>
                    </a:lnTo>
                    <a:lnTo>
                      <a:pt x="477" y="3917"/>
                    </a:lnTo>
                    <a:lnTo>
                      <a:pt x="480" y="3842"/>
                    </a:lnTo>
                    <a:lnTo>
                      <a:pt x="483" y="3953"/>
                    </a:lnTo>
                    <a:lnTo>
                      <a:pt x="485" y="3971"/>
                    </a:lnTo>
                    <a:lnTo>
                      <a:pt x="489" y="3953"/>
                    </a:lnTo>
                    <a:lnTo>
                      <a:pt x="491" y="3935"/>
                    </a:lnTo>
                    <a:lnTo>
                      <a:pt x="494" y="3971"/>
                    </a:lnTo>
                    <a:lnTo>
                      <a:pt x="497" y="3971"/>
                    </a:lnTo>
                    <a:lnTo>
                      <a:pt x="500" y="4008"/>
                    </a:lnTo>
                    <a:lnTo>
                      <a:pt x="502" y="4046"/>
                    </a:lnTo>
                    <a:lnTo>
                      <a:pt x="506" y="3971"/>
                    </a:lnTo>
                    <a:lnTo>
                      <a:pt x="508" y="4027"/>
                    </a:lnTo>
                    <a:lnTo>
                      <a:pt x="512" y="4027"/>
                    </a:lnTo>
                    <a:lnTo>
                      <a:pt x="514" y="3971"/>
                    </a:lnTo>
                    <a:lnTo>
                      <a:pt x="516" y="4008"/>
                    </a:lnTo>
                    <a:lnTo>
                      <a:pt x="519" y="3990"/>
                    </a:lnTo>
                    <a:lnTo>
                      <a:pt x="522" y="3971"/>
                    </a:lnTo>
                    <a:lnTo>
                      <a:pt x="525" y="4046"/>
                    </a:lnTo>
                    <a:lnTo>
                      <a:pt x="527" y="4046"/>
                    </a:lnTo>
                    <a:lnTo>
                      <a:pt x="531" y="3990"/>
                    </a:lnTo>
                    <a:lnTo>
                      <a:pt x="533" y="3971"/>
                    </a:lnTo>
                    <a:lnTo>
                      <a:pt x="536" y="4008"/>
                    </a:lnTo>
                    <a:lnTo>
                      <a:pt x="539" y="4027"/>
                    </a:lnTo>
                    <a:lnTo>
                      <a:pt x="542" y="4027"/>
                    </a:lnTo>
                    <a:lnTo>
                      <a:pt x="544" y="3971"/>
                    </a:lnTo>
                    <a:lnTo>
                      <a:pt x="548" y="4008"/>
                    </a:lnTo>
                    <a:lnTo>
                      <a:pt x="550" y="4027"/>
                    </a:lnTo>
                    <a:lnTo>
                      <a:pt x="552" y="4046"/>
                    </a:lnTo>
                    <a:lnTo>
                      <a:pt x="556" y="4027"/>
                    </a:lnTo>
                    <a:lnTo>
                      <a:pt x="558" y="4008"/>
                    </a:lnTo>
                    <a:lnTo>
                      <a:pt x="561" y="3971"/>
                    </a:lnTo>
                    <a:lnTo>
                      <a:pt x="564" y="3990"/>
                    </a:lnTo>
                    <a:lnTo>
                      <a:pt x="567" y="3971"/>
                    </a:lnTo>
                    <a:lnTo>
                      <a:pt x="569" y="3971"/>
                    </a:lnTo>
                    <a:lnTo>
                      <a:pt x="573" y="3953"/>
                    </a:lnTo>
                    <a:lnTo>
                      <a:pt x="575" y="3953"/>
                    </a:lnTo>
                    <a:lnTo>
                      <a:pt x="578" y="3990"/>
                    </a:lnTo>
                    <a:lnTo>
                      <a:pt x="581" y="3953"/>
                    </a:lnTo>
                    <a:lnTo>
                      <a:pt x="584" y="3990"/>
                    </a:lnTo>
                    <a:lnTo>
                      <a:pt x="586" y="3917"/>
                    </a:lnTo>
                    <a:lnTo>
                      <a:pt x="589" y="3990"/>
                    </a:lnTo>
                    <a:lnTo>
                      <a:pt x="592" y="3971"/>
                    </a:lnTo>
                    <a:lnTo>
                      <a:pt x="594" y="3935"/>
                    </a:lnTo>
                    <a:lnTo>
                      <a:pt x="598" y="3971"/>
                    </a:lnTo>
                    <a:lnTo>
                      <a:pt x="600" y="3935"/>
                    </a:lnTo>
                    <a:lnTo>
                      <a:pt x="603" y="3953"/>
                    </a:lnTo>
                    <a:lnTo>
                      <a:pt x="606" y="3990"/>
                    </a:lnTo>
                    <a:lnTo>
                      <a:pt x="609" y="4027"/>
                    </a:lnTo>
                    <a:lnTo>
                      <a:pt x="611" y="3971"/>
                    </a:lnTo>
                    <a:lnTo>
                      <a:pt x="615" y="3897"/>
                    </a:lnTo>
                    <a:lnTo>
                      <a:pt x="617" y="3971"/>
                    </a:lnTo>
                    <a:lnTo>
                      <a:pt x="620" y="3990"/>
                    </a:lnTo>
                    <a:lnTo>
                      <a:pt x="623" y="4101"/>
                    </a:lnTo>
                    <a:lnTo>
                      <a:pt x="625" y="4008"/>
                    </a:lnTo>
                    <a:lnTo>
                      <a:pt x="628" y="4008"/>
                    </a:lnTo>
                    <a:lnTo>
                      <a:pt x="631" y="3990"/>
                    </a:lnTo>
                    <a:lnTo>
                      <a:pt x="634" y="4064"/>
                    </a:lnTo>
                    <a:lnTo>
                      <a:pt x="636" y="4027"/>
                    </a:lnTo>
                    <a:lnTo>
                      <a:pt x="640" y="4027"/>
                    </a:lnTo>
                    <a:lnTo>
                      <a:pt x="642" y="3935"/>
                    </a:lnTo>
                    <a:lnTo>
                      <a:pt x="645" y="3990"/>
                    </a:lnTo>
                    <a:lnTo>
                      <a:pt x="648" y="3953"/>
                    </a:lnTo>
                    <a:lnTo>
                      <a:pt x="651" y="3971"/>
                    </a:lnTo>
                    <a:lnTo>
                      <a:pt x="653" y="3990"/>
                    </a:lnTo>
                    <a:lnTo>
                      <a:pt x="657" y="3971"/>
                    </a:lnTo>
                    <a:lnTo>
                      <a:pt x="659" y="3971"/>
                    </a:lnTo>
                    <a:lnTo>
                      <a:pt x="661" y="4027"/>
                    </a:lnTo>
                    <a:lnTo>
                      <a:pt x="665" y="4008"/>
                    </a:lnTo>
                    <a:lnTo>
                      <a:pt x="667" y="3971"/>
                    </a:lnTo>
                    <a:lnTo>
                      <a:pt x="670" y="3917"/>
                    </a:lnTo>
                    <a:lnTo>
                      <a:pt x="673" y="4008"/>
                    </a:lnTo>
                    <a:lnTo>
                      <a:pt x="676" y="3971"/>
                    </a:lnTo>
                    <a:lnTo>
                      <a:pt x="678" y="4008"/>
                    </a:lnTo>
                    <a:lnTo>
                      <a:pt x="682" y="3953"/>
                    </a:lnTo>
                    <a:lnTo>
                      <a:pt x="684" y="4008"/>
                    </a:lnTo>
                    <a:lnTo>
                      <a:pt x="687" y="4046"/>
                    </a:lnTo>
                    <a:lnTo>
                      <a:pt x="690" y="4008"/>
                    </a:lnTo>
                    <a:lnTo>
                      <a:pt x="693" y="3990"/>
                    </a:lnTo>
                    <a:lnTo>
                      <a:pt x="695" y="3971"/>
                    </a:lnTo>
                    <a:lnTo>
                      <a:pt x="699" y="3971"/>
                    </a:lnTo>
                    <a:lnTo>
                      <a:pt x="701" y="4046"/>
                    </a:lnTo>
                    <a:lnTo>
                      <a:pt x="703" y="4008"/>
                    </a:lnTo>
                    <a:lnTo>
                      <a:pt x="707" y="3971"/>
                    </a:lnTo>
                    <a:lnTo>
                      <a:pt x="709" y="3990"/>
                    </a:lnTo>
                    <a:lnTo>
                      <a:pt x="712" y="3917"/>
                    </a:lnTo>
                    <a:lnTo>
                      <a:pt x="715" y="3935"/>
                    </a:lnTo>
                    <a:lnTo>
                      <a:pt x="718" y="3953"/>
                    </a:lnTo>
                    <a:lnTo>
                      <a:pt x="720" y="3971"/>
                    </a:lnTo>
                    <a:lnTo>
                      <a:pt x="724" y="3879"/>
                    </a:lnTo>
                    <a:lnTo>
                      <a:pt x="726" y="3971"/>
                    </a:lnTo>
                    <a:lnTo>
                      <a:pt x="729" y="4027"/>
                    </a:lnTo>
                    <a:lnTo>
                      <a:pt x="732" y="4046"/>
                    </a:lnTo>
                    <a:lnTo>
                      <a:pt x="735" y="4046"/>
                    </a:lnTo>
                    <a:lnTo>
                      <a:pt x="737" y="3971"/>
                    </a:lnTo>
                    <a:lnTo>
                      <a:pt x="739" y="3990"/>
                    </a:lnTo>
                    <a:lnTo>
                      <a:pt x="743" y="4008"/>
                    </a:lnTo>
                    <a:lnTo>
                      <a:pt x="745" y="4027"/>
                    </a:lnTo>
                    <a:lnTo>
                      <a:pt x="749" y="3953"/>
                    </a:lnTo>
                    <a:lnTo>
                      <a:pt x="751" y="3990"/>
                    </a:lnTo>
                    <a:lnTo>
                      <a:pt x="754" y="3971"/>
                    </a:lnTo>
                    <a:lnTo>
                      <a:pt x="756" y="4008"/>
                    </a:lnTo>
                    <a:lnTo>
                      <a:pt x="760" y="3953"/>
                    </a:lnTo>
                    <a:lnTo>
                      <a:pt x="762" y="3971"/>
                    </a:lnTo>
                    <a:lnTo>
                      <a:pt x="766" y="4008"/>
                    </a:lnTo>
                    <a:lnTo>
                      <a:pt x="768" y="4064"/>
                    </a:lnTo>
                    <a:lnTo>
                      <a:pt x="771" y="4046"/>
                    </a:lnTo>
                    <a:lnTo>
                      <a:pt x="774" y="4008"/>
                    </a:lnTo>
                    <a:lnTo>
                      <a:pt x="777" y="3971"/>
                    </a:lnTo>
                    <a:lnTo>
                      <a:pt x="779" y="3953"/>
                    </a:lnTo>
                    <a:lnTo>
                      <a:pt x="781" y="3990"/>
                    </a:lnTo>
                    <a:lnTo>
                      <a:pt x="785" y="3990"/>
                    </a:lnTo>
                    <a:lnTo>
                      <a:pt x="787" y="3953"/>
                    </a:lnTo>
                    <a:lnTo>
                      <a:pt x="791" y="4046"/>
                    </a:lnTo>
                    <a:lnTo>
                      <a:pt x="793" y="3990"/>
                    </a:lnTo>
                    <a:lnTo>
                      <a:pt x="796" y="4064"/>
                    </a:lnTo>
                    <a:lnTo>
                      <a:pt x="798" y="4027"/>
                    </a:lnTo>
                    <a:lnTo>
                      <a:pt x="802" y="4027"/>
                    </a:lnTo>
                    <a:lnTo>
                      <a:pt x="804" y="4046"/>
                    </a:lnTo>
                    <a:lnTo>
                      <a:pt x="808" y="4064"/>
                    </a:lnTo>
                    <a:lnTo>
                      <a:pt x="810" y="4008"/>
                    </a:lnTo>
                    <a:lnTo>
                      <a:pt x="813" y="4027"/>
                    </a:lnTo>
                    <a:lnTo>
                      <a:pt x="815" y="3953"/>
                    </a:lnTo>
                    <a:lnTo>
                      <a:pt x="818" y="3971"/>
                    </a:lnTo>
                    <a:lnTo>
                      <a:pt x="821" y="3990"/>
                    </a:lnTo>
                    <a:lnTo>
                      <a:pt x="823" y="4046"/>
                    </a:lnTo>
                    <a:lnTo>
                      <a:pt x="827" y="3953"/>
                    </a:lnTo>
                    <a:lnTo>
                      <a:pt x="829" y="4046"/>
                    </a:lnTo>
                    <a:lnTo>
                      <a:pt x="832" y="4027"/>
                    </a:lnTo>
                    <a:lnTo>
                      <a:pt x="835" y="4027"/>
                    </a:lnTo>
                    <a:lnTo>
                      <a:pt x="838" y="3990"/>
                    </a:lnTo>
                    <a:lnTo>
                      <a:pt x="840" y="4027"/>
                    </a:lnTo>
                    <a:lnTo>
                      <a:pt x="844" y="3971"/>
                    </a:lnTo>
                    <a:lnTo>
                      <a:pt x="846" y="3971"/>
                    </a:lnTo>
                    <a:lnTo>
                      <a:pt x="849" y="3935"/>
                    </a:lnTo>
                    <a:lnTo>
                      <a:pt x="852" y="3953"/>
                    </a:lnTo>
                    <a:lnTo>
                      <a:pt x="855" y="3971"/>
                    </a:lnTo>
                    <a:lnTo>
                      <a:pt x="857" y="3953"/>
                    </a:lnTo>
                    <a:lnTo>
                      <a:pt x="860" y="3990"/>
                    </a:lnTo>
                    <a:lnTo>
                      <a:pt x="863" y="4008"/>
                    </a:lnTo>
                    <a:lnTo>
                      <a:pt x="865" y="3971"/>
                    </a:lnTo>
                    <a:lnTo>
                      <a:pt x="869" y="4027"/>
                    </a:lnTo>
                    <a:lnTo>
                      <a:pt x="871" y="3971"/>
                    </a:lnTo>
                    <a:lnTo>
                      <a:pt x="874" y="4008"/>
                    </a:lnTo>
                    <a:lnTo>
                      <a:pt x="877" y="3953"/>
                    </a:lnTo>
                    <a:lnTo>
                      <a:pt x="880" y="3953"/>
                    </a:lnTo>
                    <a:lnTo>
                      <a:pt x="882" y="4008"/>
                    </a:lnTo>
                    <a:lnTo>
                      <a:pt x="886" y="4046"/>
                    </a:lnTo>
                    <a:lnTo>
                      <a:pt x="888" y="3971"/>
                    </a:lnTo>
                    <a:lnTo>
                      <a:pt x="891" y="4027"/>
                    </a:lnTo>
                    <a:lnTo>
                      <a:pt x="894" y="4027"/>
                    </a:lnTo>
                    <a:lnTo>
                      <a:pt x="897" y="3990"/>
                    </a:lnTo>
                    <a:lnTo>
                      <a:pt x="899" y="3990"/>
                    </a:lnTo>
                    <a:lnTo>
                      <a:pt x="902" y="4008"/>
                    </a:lnTo>
                    <a:lnTo>
                      <a:pt x="905" y="4027"/>
                    </a:lnTo>
                    <a:lnTo>
                      <a:pt x="907" y="3990"/>
                    </a:lnTo>
                    <a:lnTo>
                      <a:pt x="911" y="4008"/>
                    </a:lnTo>
                    <a:lnTo>
                      <a:pt x="913" y="4008"/>
                    </a:lnTo>
                    <a:lnTo>
                      <a:pt x="916" y="4027"/>
                    </a:lnTo>
                    <a:lnTo>
                      <a:pt x="919" y="4008"/>
                    </a:lnTo>
                    <a:lnTo>
                      <a:pt x="922" y="3990"/>
                    </a:lnTo>
                    <a:lnTo>
                      <a:pt x="924" y="3971"/>
                    </a:lnTo>
                    <a:lnTo>
                      <a:pt x="928" y="3990"/>
                    </a:lnTo>
                    <a:lnTo>
                      <a:pt x="930" y="4027"/>
                    </a:lnTo>
                    <a:lnTo>
                      <a:pt x="933" y="4046"/>
                    </a:lnTo>
                    <a:lnTo>
                      <a:pt x="936" y="3917"/>
                    </a:lnTo>
                    <a:lnTo>
                      <a:pt x="939" y="3917"/>
                    </a:lnTo>
                    <a:lnTo>
                      <a:pt x="941" y="3935"/>
                    </a:lnTo>
                    <a:lnTo>
                      <a:pt x="944" y="3990"/>
                    </a:lnTo>
                    <a:lnTo>
                      <a:pt x="947" y="3990"/>
                    </a:lnTo>
                    <a:lnTo>
                      <a:pt x="949" y="3990"/>
                    </a:lnTo>
                    <a:lnTo>
                      <a:pt x="953" y="3917"/>
                    </a:lnTo>
                    <a:lnTo>
                      <a:pt x="955" y="3935"/>
                    </a:lnTo>
                    <a:lnTo>
                      <a:pt x="958" y="3971"/>
                    </a:lnTo>
                    <a:lnTo>
                      <a:pt x="961" y="4008"/>
                    </a:lnTo>
                    <a:lnTo>
                      <a:pt x="964" y="3990"/>
                    </a:lnTo>
                    <a:lnTo>
                      <a:pt x="966" y="3971"/>
                    </a:lnTo>
                    <a:lnTo>
                      <a:pt x="970" y="4008"/>
                    </a:lnTo>
                    <a:lnTo>
                      <a:pt x="972" y="3971"/>
                    </a:lnTo>
                    <a:lnTo>
                      <a:pt x="975" y="4008"/>
                    </a:lnTo>
                    <a:lnTo>
                      <a:pt x="978" y="3971"/>
                    </a:lnTo>
                    <a:lnTo>
                      <a:pt x="981" y="4008"/>
                    </a:lnTo>
                    <a:lnTo>
                      <a:pt x="983" y="4008"/>
                    </a:lnTo>
                    <a:lnTo>
                      <a:pt x="986" y="4101"/>
                    </a:lnTo>
                    <a:lnTo>
                      <a:pt x="989" y="4027"/>
                    </a:lnTo>
                    <a:lnTo>
                      <a:pt x="991" y="4027"/>
                    </a:lnTo>
                    <a:lnTo>
                      <a:pt x="995" y="4008"/>
                    </a:lnTo>
                    <a:lnTo>
                      <a:pt x="997" y="4064"/>
                    </a:lnTo>
                    <a:lnTo>
                      <a:pt x="1000" y="4027"/>
                    </a:lnTo>
                    <a:lnTo>
                      <a:pt x="1003" y="4064"/>
                    </a:lnTo>
                    <a:lnTo>
                      <a:pt x="1006" y="3971"/>
                    </a:lnTo>
                    <a:lnTo>
                      <a:pt x="1008" y="4008"/>
                    </a:lnTo>
                    <a:lnTo>
                      <a:pt x="1012" y="4008"/>
                    </a:lnTo>
                    <a:lnTo>
                      <a:pt x="1014" y="4008"/>
                    </a:lnTo>
                    <a:lnTo>
                      <a:pt x="1017" y="3990"/>
                    </a:lnTo>
                    <a:lnTo>
                      <a:pt x="1020" y="4008"/>
                    </a:lnTo>
                    <a:lnTo>
                      <a:pt x="1023" y="4064"/>
                    </a:lnTo>
                    <a:lnTo>
                      <a:pt x="1025" y="4046"/>
                    </a:lnTo>
                    <a:lnTo>
                      <a:pt x="1028" y="4008"/>
                    </a:lnTo>
                    <a:lnTo>
                      <a:pt x="1031" y="4008"/>
                    </a:lnTo>
                    <a:lnTo>
                      <a:pt x="1033" y="3971"/>
                    </a:lnTo>
                    <a:lnTo>
                      <a:pt x="1037" y="4008"/>
                    </a:lnTo>
                    <a:lnTo>
                      <a:pt x="1039" y="4008"/>
                    </a:lnTo>
                    <a:lnTo>
                      <a:pt x="1042" y="3971"/>
                    </a:lnTo>
                    <a:lnTo>
                      <a:pt x="1045" y="3971"/>
                    </a:lnTo>
                    <a:lnTo>
                      <a:pt x="1048" y="4008"/>
                    </a:lnTo>
                    <a:lnTo>
                      <a:pt x="1050" y="3990"/>
                    </a:lnTo>
                    <a:lnTo>
                      <a:pt x="1054" y="4008"/>
                    </a:lnTo>
                    <a:lnTo>
                      <a:pt x="1056" y="3897"/>
                    </a:lnTo>
                    <a:lnTo>
                      <a:pt x="1059" y="4027"/>
                    </a:lnTo>
                    <a:lnTo>
                      <a:pt x="1062" y="3971"/>
                    </a:lnTo>
                    <a:lnTo>
                      <a:pt x="1065" y="4046"/>
                    </a:lnTo>
                    <a:lnTo>
                      <a:pt x="1067" y="4027"/>
                    </a:lnTo>
                    <a:lnTo>
                      <a:pt x="1070" y="4046"/>
                    </a:lnTo>
                    <a:lnTo>
                      <a:pt x="1073" y="4008"/>
                    </a:lnTo>
                    <a:lnTo>
                      <a:pt x="1075" y="3990"/>
                    </a:lnTo>
                    <a:lnTo>
                      <a:pt x="1079" y="4046"/>
                    </a:lnTo>
                    <a:lnTo>
                      <a:pt x="1081" y="4046"/>
                    </a:lnTo>
                    <a:lnTo>
                      <a:pt x="1084" y="3990"/>
                    </a:lnTo>
                    <a:lnTo>
                      <a:pt x="1087" y="3897"/>
                    </a:lnTo>
                    <a:lnTo>
                      <a:pt x="1090" y="4008"/>
                    </a:lnTo>
                    <a:lnTo>
                      <a:pt x="1092" y="4027"/>
                    </a:lnTo>
                    <a:lnTo>
                      <a:pt x="1096" y="4027"/>
                    </a:lnTo>
                    <a:lnTo>
                      <a:pt x="1098" y="3935"/>
                    </a:lnTo>
                    <a:lnTo>
                      <a:pt x="1101" y="3953"/>
                    </a:lnTo>
                    <a:lnTo>
                      <a:pt x="1104" y="3990"/>
                    </a:lnTo>
                    <a:lnTo>
                      <a:pt x="1107" y="3953"/>
                    </a:lnTo>
                    <a:lnTo>
                      <a:pt x="1109" y="3953"/>
                    </a:lnTo>
                    <a:lnTo>
                      <a:pt x="1113" y="3935"/>
                    </a:lnTo>
                    <a:lnTo>
                      <a:pt x="1115" y="3953"/>
                    </a:lnTo>
                    <a:lnTo>
                      <a:pt x="1117" y="3971"/>
                    </a:lnTo>
                    <a:lnTo>
                      <a:pt x="1121" y="4008"/>
                    </a:lnTo>
                    <a:lnTo>
                      <a:pt x="1123" y="4046"/>
                    </a:lnTo>
                    <a:lnTo>
                      <a:pt x="1126" y="3990"/>
                    </a:lnTo>
                    <a:lnTo>
                      <a:pt x="1128" y="3990"/>
                    </a:lnTo>
                    <a:lnTo>
                      <a:pt x="1132" y="3935"/>
                    </a:lnTo>
                    <a:lnTo>
                      <a:pt x="1134" y="4008"/>
                    </a:lnTo>
                    <a:lnTo>
                      <a:pt x="1138" y="3953"/>
                    </a:lnTo>
                    <a:lnTo>
                      <a:pt x="1140" y="3953"/>
                    </a:lnTo>
                    <a:lnTo>
                      <a:pt x="1143" y="3971"/>
                    </a:lnTo>
                    <a:lnTo>
                      <a:pt x="1146" y="4008"/>
                    </a:lnTo>
                    <a:lnTo>
                      <a:pt x="1149" y="3990"/>
                    </a:lnTo>
                    <a:lnTo>
                      <a:pt x="1151" y="3953"/>
                    </a:lnTo>
                    <a:lnTo>
                      <a:pt x="1155" y="3971"/>
                    </a:lnTo>
                    <a:lnTo>
                      <a:pt x="1157" y="4008"/>
                    </a:lnTo>
                    <a:lnTo>
                      <a:pt x="1159" y="4027"/>
                    </a:lnTo>
                    <a:lnTo>
                      <a:pt x="1163" y="3971"/>
                    </a:lnTo>
                    <a:lnTo>
                      <a:pt x="1165" y="4046"/>
                    </a:lnTo>
                    <a:lnTo>
                      <a:pt x="1168" y="4046"/>
                    </a:lnTo>
                    <a:lnTo>
                      <a:pt x="1170" y="4046"/>
                    </a:lnTo>
                    <a:lnTo>
                      <a:pt x="1174" y="4064"/>
                    </a:lnTo>
                    <a:lnTo>
                      <a:pt x="1176" y="4046"/>
                    </a:lnTo>
                    <a:lnTo>
                      <a:pt x="1180" y="3990"/>
                    </a:lnTo>
                    <a:lnTo>
                      <a:pt x="1182" y="4046"/>
                    </a:lnTo>
                    <a:lnTo>
                      <a:pt x="1185" y="3953"/>
                    </a:lnTo>
                    <a:lnTo>
                      <a:pt x="1187" y="3953"/>
                    </a:lnTo>
                    <a:lnTo>
                      <a:pt x="1191" y="4008"/>
                    </a:lnTo>
                    <a:lnTo>
                      <a:pt x="1193" y="3971"/>
                    </a:lnTo>
                    <a:lnTo>
                      <a:pt x="1197" y="3953"/>
                    </a:lnTo>
                    <a:lnTo>
                      <a:pt x="1199" y="3971"/>
                    </a:lnTo>
                    <a:lnTo>
                      <a:pt x="1202" y="4046"/>
                    </a:lnTo>
                    <a:lnTo>
                      <a:pt x="1204" y="4046"/>
                    </a:lnTo>
                    <a:lnTo>
                      <a:pt x="1207" y="3990"/>
                    </a:lnTo>
                    <a:lnTo>
                      <a:pt x="1210" y="3953"/>
                    </a:lnTo>
                    <a:lnTo>
                      <a:pt x="1212" y="3990"/>
                    </a:lnTo>
                    <a:lnTo>
                      <a:pt x="1216" y="4008"/>
                    </a:lnTo>
                    <a:lnTo>
                      <a:pt x="1218" y="4027"/>
                    </a:lnTo>
                    <a:lnTo>
                      <a:pt x="1221" y="3935"/>
                    </a:lnTo>
                    <a:lnTo>
                      <a:pt x="1224" y="3971"/>
                    </a:lnTo>
                    <a:lnTo>
                      <a:pt x="1227" y="3953"/>
                    </a:lnTo>
                    <a:lnTo>
                      <a:pt x="1229" y="3935"/>
                    </a:lnTo>
                    <a:lnTo>
                      <a:pt x="1233" y="3935"/>
                    </a:lnTo>
                    <a:lnTo>
                      <a:pt x="1235" y="3824"/>
                    </a:lnTo>
                    <a:lnTo>
                      <a:pt x="1239" y="3861"/>
                    </a:lnTo>
                    <a:lnTo>
                      <a:pt x="1241" y="3897"/>
                    </a:lnTo>
                    <a:lnTo>
                      <a:pt x="1244" y="3971"/>
                    </a:lnTo>
                    <a:lnTo>
                      <a:pt x="1246" y="3971"/>
                    </a:lnTo>
                    <a:lnTo>
                      <a:pt x="1249" y="3990"/>
                    </a:lnTo>
                    <a:lnTo>
                      <a:pt x="1252" y="4046"/>
                    </a:lnTo>
                    <a:lnTo>
                      <a:pt x="1254" y="4027"/>
                    </a:lnTo>
                    <a:lnTo>
                      <a:pt x="1258" y="4027"/>
                    </a:lnTo>
                    <a:lnTo>
                      <a:pt x="1260" y="3971"/>
                    </a:lnTo>
                    <a:lnTo>
                      <a:pt x="1263" y="4027"/>
                    </a:lnTo>
                    <a:lnTo>
                      <a:pt x="1266" y="4046"/>
                    </a:lnTo>
                    <a:lnTo>
                      <a:pt x="1269" y="4064"/>
                    </a:lnTo>
                    <a:lnTo>
                      <a:pt x="1271" y="4008"/>
                    </a:lnTo>
                    <a:lnTo>
                      <a:pt x="1275" y="4027"/>
                    </a:lnTo>
                    <a:lnTo>
                      <a:pt x="1277" y="4027"/>
                    </a:lnTo>
                    <a:lnTo>
                      <a:pt x="1280" y="4064"/>
                    </a:lnTo>
                    <a:lnTo>
                      <a:pt x="1283" y="4046"/>
                    </a:lnTo>
                    <a:lnTo>
                      <a:pt x="1286" y="4008"/>
                    </a:lnTo>
                    <a:lnTo>
                      <a:pt x="1288" y="4008"/>
                    </a:lnTo>
                    <a:lnTo>
                      <a:pt x="1292" y="4046"/>
                    </a:lnTo>
                    <a:lnTo>
                      <a:pt x="1294" y="4027"/>
                    </a:lnTo>
                    <a:lnTo>
                      <a:pt x="1296" y="3953"/>
                    </a:lnTo>
                    <a:lnTo>
                      <a:pt x="1300" y="3971"/>
                    </a:lnTo>
                    <a:lnTo>
                      <a:pt x="1302" y="3953"/>
                    </a:lnTo>
                    <a:lnTo>
                      <a:pt x="1305" y="4046"/>
                    </a:lnTo>
                    <a:lnTo>
                      <a:pt x="1308" y="4046"/>
                    </a:lnTo>
                    <a:lnTo>
                      <a:pt x="1311" y="3990"/>
                    </a:lnTo>
                    <a:lnTo>
                      <a:pt x="1313" y="3990"/>
                    </a:lnTo>
                    <a:lnTo>
                      <a:pt x="1317" y="3971"/>
                    </a:lnTo>
                    <a:lnTo>
                      <a:pt x="1319" y="3953"/>
                    </a:lnTo>
                    <a:lnTo>
                      <a:pt x="1322" y="3990"/>
                    </a:lnTo>
                    <a:lnTo>
                      <a:pt x="1325" y="4008"/>
                    </a:lnTo>
                    <a:lnTo>
                      <a:pt x="1328" y="4064"/>
                    </a:lnTo>
                    <a:lnTo>
                      <a:pt x="1330" y="4046"/>
                    </a:lnTo>
                    <a:lnTo>
                      <a:pt x="1334" y="4046"/>
                    </a:lnTo>
                    <a:lnTo>
                      <a:pt x="1336" y="4008"/>
                    </a:lnTo>
                    <a:lnTo>
                      <a:pt x="1339" y="4027"/>
                    </a:lnTo>
                    <a:lnTo>
                      <a:pt x="1342" y="3990"/>
                    </a:lnTo>
                    <a:lnTo>
                      <a:pt x="1344" y="4064"/>
                    </a:lnTo>
                    <a:lnTo>
                      <a:pt x="1347" y="4027"/>
                    </a:lnTo>
                    <a:lnTo>
                      <a:pt x="1350" y="3971"/>
                    </a:lnTo>
                    <a:lnTo>
                      <a:pt x="1353" y="4027"/>
                    </a:lnTo>
                    <a:lnTo>
                      <a:pt x="1355" y="3971"/>
                    </a:lnTo>
                    <a:lnTo>
                      <a:pt x="1359" y="3953"/>
                    </a:lnTo>
                    <a:lnTo>
                      <a:pt x="1361" y="3990"/>
                    </a:lnTo>
                    <a:lnTo>
                      <a:pt x="1364" y="3953"/>
                    </a:lnTo>
                    <a:lnTo>
                      <a:pt x="1367" y="3917"/>
                    </a:lnTo>
                    <a:lnTo>
                      <a:pt x="1370" y="3953"/>
                    </a:lnTo>
                    <a:lnTo>
                      <a:pt x="1372" y="3990"/>
                    </a:lnTo>
                    <a:lnTo>
                      <a:pt x="1376" y="4008"/>
                    </a:lnTo>
                    <a:lnTo>
                      <a:pt x="1378" y="4046"/>
                    </a:lnTo>
                    <a:lnTo>
                      <a:pt x="1381" y="4027"/>
                    </a:lnTo>
                    <a:lnTo>
                      <a:pt x="1384" y="4008"/>
                    </a:lnTo>
                    <a:lnTo>
                      <a:pt x="1387" y="3990"/>
                    </a:lnTo>
                    <a:lnTo>
                      <a:pt x="1389" y="4008"/>
                    </a:lnTo>
                    <a:lnTo>
                      <a:pt x="1393" y="4008"/>
                    </a:lnTo>
                    <a:lnTo>
                      <a:pt x="1395" y="4008"/>
                    </a:lnTo>
                    <a:lnTo>
                      <a:pt x="1397" y="3990"/>
                    </a:lnTo>
                    <a:lnTo>
                      <a:pt x="1401" y="4027"/>
                    </a:lnTo>
                    <a:lnTo>
                      <a:pt x="1403" y="3953"/>
                    </a:lnTo>
                    <a:lnTo>
                      <a:pt x="1406" y="3971"/>
                    </a:lnTo>
                    <a:lnTo>
                      <a:pt x="1409" y="4008"/>
                    </a:lnTo>
                    <a:lnTo>
                      <a:pt x="1412" y="4027"/>
                    </a:lnTo>
                    <a:lnTo>
                      <a:pt x="1414" y="3990"/>
                    </a:lnTo>
                    <a:lnTo>
                      <a:pt x="1418" y="4046"/>
                    </a:lnTo>
                    <a:lnTo>
                      <a:pt x="1420" y="4008"/>
                    </a:lnTo>
                    <a:lnTo>
                      <a:pt x="1423" y="4027"/>
                    </a:lnTo>
                    <a:lnTo>
                      <a:pt x="1426" y="4008"/>
                    </a:lnTo>
                    <a:lnTo>
                      <a:pt x="1429" y="3990"/>
                    </a:lnTo>
                    <a:lnTo>
                      <a:pt x="1431" y="4027"/>
                    </a:lnTo>
                    <a:lnTo>
                      <a:pt x="1435" y="4027"/>
                    </a:lnTo>
                    <a:lnTo>
                      <a:pt x="1437" y="3953"/>
                    </a:lnTo>
                    <a:lnTo>
                      <a:pt x="1440" y="4008"/>
                    </a:lnTo>
                    <a:lnTo>
                      <a:pt x="1443" y="3990"/>
                    </a:lnTo>
                    <a:lnTo>
                      <a:pt x="1445" y="4027"/>
                    </a:lnTo>
                    <a:lnTo>
                      <a:pt x="1448" y="4027"/>
                    </a:lnTo>
                    <a:lnTo>
                      <a:pt x="1451" y="4027"/>
                    </a:lnTo>
                    <a:lnTo>
                      <a:pt x="1454" y="4046"/>
                    </a:lnTo>
                    <a:lnTo>
                      <a:pt x="1456" y="4027"/>
                    </a:lnTo>
                    <a:lnTo>
                      <a:pt x="1460" y="3953"/>
                    </a:lnTo>
                    <a:lnTo>
                      <a:pt x="1462" y="4027"/>
                    </a:lnTo>
                    <a:lnTo>
                      <a:pt x="1465" y="4064"/>
                    </a:lnTo>
                    <a:lnTo>
                      <a:pt x="1468" y="4027"/>
                    </a:lnTo>
                    <a:lnTo>
                      <a:pt x="1471" y="4008"/>
                    </a:lnTo>
                    <a:lnTo>
                      <a:pt x="1473" y="3990"/>
                    </a:lnTo>
                    <a:lnTo>
                      <a:pt x="1477" y="3935"/>
                    </a:lnTo>
                    <a:lnTo>
                      <a:pt x="1479" y="3990"/>
                    </a:lnTo>
                    <a:lnTo>
                      <a:pt x="1482" y="3971"/>
                    </a:lnTo>
                    <a:lnTo>
                      <a:pt x="1485" y="3971"/>
                    </a:lnTo>
                    <a:lnTo>
                      <a:pt x="1488" y="3953"/>
                    </a:lnTo>
                    <a:lnTo>
                      <a:pt x="1490" y="3935"/>
                    </a:lnTo>
                    <a:lnTo>
                      <a:pt x="1494" y="3971"/>
                    </a:lnTo>
                    <a:lnTo>
                      <a:pt x="1496" y="4008"/>
                    </a:lnTo>
                    <a:lnTo>
                      <a:pt x="1498" y="4008"/>
                    </a:lnTo>
                    <a:lnTo>
                      <a:pt x="1502" y="3971"/>
                    </a:lnTo>
                    <a:lnTo>
                      <a:pt x="1504" y="3917"/>
                    </a:lnTo>
                    <a:lnTo>
                      <a:pt x="1507" y="4046"/>
                    </a:lnTo>
                    <a:lnTo>
                      <a:pt x="1510" y="3990"/>
                    </a:lnTo>
                    <a:lnTo>
                      <a:pt x="1513" y="3971"/>
                    </a:lnTo>
                    <a:lnTo>
                      <a:pt x="1515" y="3990"/>
                    </a:lnTo>
                    <a:lnTo>
                      <a:pt x="1519" y="3990"/>
                    </a:lnTo>
                    <a:lnTo>
                      <a:pt x="1521" y="3953"/>
                    </a:lnTo>
                    <a:lnTo>
                      <a:pt x="1524" y="4027"/>
                    </a:lnTo>
                    <a:lnTo>
                      <a:pt x="1527" y="3953"/>
                    </a:lnTo>
                    <a:lnTo>
                      <a:pt x="1530" y="3971"/>
                    </a:lnTo>
                    <a:lnTo>
                      <a:pt x="1532" y="3990"/>
                    </a:lnTo>
                    <a:lnTo>
                      <a:pt x="1536" y="4008"/>
                    </a:lnTo>
                    <a:lnTo>
                      <a:pt x="1538" y="3971"/>
                    </a:lnTo>
                    <a:lnTo>
                      <a:pt x="1541" y="4064"/>
                    </a:lnTo>
                    <a:lnTo>
                      <a:pt x="1544" y="4008"/>
                    </a:lnTo>
                    <a:lnTo>
                      <a:pt x="1546" y="4046"/>
                    </a:lnTo>
                    <a:lnTo>
                      <a:pt x="1549" y="4027"/>
                    </a:lnTo>
                    <a:lnTo>
                      <a:pt x="1552" y="4046"/>
                    </a:lnTo>
                    <a:lnTo>
                      <a:pt x="1555" y="4008"/>
                    </a:lnTo>
                    <a:lnTo>
                      <a:pt x="1557" y="4008"/>
                    </a:lnTo>
                    <a:lnTo>
                      <a:pt x="1561" y="3990"/>
                    </a:lnTo>
                    <a:lnTo>
                      <a:pt x="1563" y="4008"/>
                    </a:lnTo>
                    <a:lnTo>
                      <a:pt x="1566" y="4046"/>
                    </a:lnTo>
                    <a:lnTo>
                      <a:pt x="1569" y="3935"/>
                    </a:lnTo>
                    <a:lnTo>
                      <a:pt x="1572" y="3953"/>
                    </a:lnTo>
                    <a:lnTo>
                      <a:pt x="1574" y="3971"/>
                    </a:lnTo>
                    <a:lnTo>
                      <a:pt x="1578" y="3990"/>
                    </a:lnTo>
                    <a:lnTo>
                      <a:pt x="1580" y="3990"/>
                    </a:lnTo>
                    <a:lnTo>
                      <a:pt x="1583" y="4008"/>
                    </a:lnTo>
                    <a:lnTo>
                      <a:pt x="1586" y="4008"/>
                    </a:lnTo>
                    <a:lnTo>
                      <a:pt x="1589" y="3953"/>
                    </a:lnTo>
                    <a:lnTo>
                      <a:pt x="1591" y="3953"/>
                    </a:lnTo>
                    <a:lnTo>
                      <a:pt x="1595" y="3971"/>
                    </a:lnTo>
                    <a:lnTo>
                      <a:pt x="1597" y="3971"/>
                    </a:lnTo>
                    <a:lnTo>
                      <a:pt x="1599" y="3935"/>
                    </a:lnTo>
                    <a:lnTo>
                      <a:pt x="1603" y="3971"/>
                    </a:lnTo>
                    <a:lnTo>
                      <a:pt x="1605" y="3971"/>
                    </a:lnTo>
                    <a:lnTo>
                      <a:pt x="1608" y="3971"/>
                    </a:lnTo>
                    <a:lnTo>
                      <a:pt x="1611" y="3971"/>
                    </a:lnTo>
                    <a:lnTo>
                      <a:pt x="1614" y="3990"/>
                    </a:lnTo>
                    <a:lnTo>
                      <a:pt x="1616" y="4008"/>
                    </a:lnTo>
                    <a:lnTo>
                      <a:pt x="1620" y="4027"/>
                    </a:lnTo>
                    <a:lnTo>
                      <a:pt x="1622" y="4027"/>
                    </a:lnTo>
                    <a:lnTo>
                      <a:pt x="1625" y="3953"/>
                    </a:lnTo>
                    <a:lnTo>
                      <a:pt x="1628" y="4008"/>
                    </a:lnTo>
                    <a:lnTo>
                      <a:pt x="1631" y="4027"/>
                    </a:lnTo>
                    <a:lnTo>
                      <a:pt x="1633" y="3990"/>
                    </a:lnTo>
                    <a:lnTo>
                      <a:pt x="1637" y="3971"/>
                    </a:lnTo>
                    <a:lnTo>
                      <a:pt x="1639" y="3953"/>
                    </a:lnTo>
                    <a:lnTo>
                      <a:pt x="1642" y="3990"/>
                    </a:lnTo>
                    <a:lnTo>
                      <a:pt x="1645" y="4027"/>
                    </a:lnTo>
                    <a:lnTo>
                      <a:pt x="1648" y="4027"/>
                    </a:lnTo>
                    <a:lnTo>
                      <a:pt x="1650" y="3990"/>
                    </a:lnTo>
                    <a:lnTo>
                      <a:pt x="1654" y="4064"/>
                    </a:lnTo>
                    <a:lnTo>
                      <a:pt x="1656" y="4008"/>
                    </a:lnTo>
                    <a:lnTo>
                      <a:pt x="1658" y="4046"/>
                    </a:lnTo>
                    <a:lnTo>
                      <a:pt x="1662" y="4046"/>
                    </a:lnTo>
                    <a:lnTo>
                      <a:pt x="1664" y="4046"/>
                    </a:lnTo>
                    <a:lnTo>
                      <a:pt x="1667" y="4008"/>
                    </a:lnTo>
                    <a:lnTo>
                      <a:pt x="1669" y="4008"/>
                    </a:lnTo>
                    <a:lnTo>
                      <a:pt x="1673" y="3971"/>
                    </a:lnTo>
                    <a:lnTo>
                      <a:pt x="1675" y="4027"/>
                    </a:lnTo>
                    <a:lnTo>
                      <a:pt x="1679" y="3953"/>
                    </a:lnTo>
                    <a:lnTo>
                      <a:pt x="1681" y="3990"/>
                    </a:lnTo>
                    <a:lnTo>
                      <a:pt x="1684" y="3990"/>
                    </a:lnTo>
                    <a:lnTo>
                      <a:pt x="1687" y="4046"/>
                    </a:lnTo>
                    <a:lnTo>
                      <a:pt x="1690" y="3935"/>
                    </a:lnTo>
                    <a:lnTo>
                      <a:pt x="1692" y="3953"/>
                    </a:lnTo>
                    <a:lnTo>
                      <a:pt x="1696" y="4008"/>
                    </a:lnTo>
                    <a:lnTo>
                      <a:pt x="1698" y="4027"/>
                    </a:lnTo>
                    <a:lnTo>
                      <a:pt x="1701" y="4046"/>
                    </a:lnTo>
                    <a:lnTo>
                      <a:pt x="1704" y="3990"/>
                    </a:lnTo>
                    <a:lnTo>
                      <a:pt x="1707" y="3935"/>
                    </a:lnTo>
                    <a:lnTo>
                      <a:pt x="1709" y="4008"/>
                    </a:lnTo>
                    <a:lnTo>
                      <a:pt x="1711" y="4008"/>
                    </a:lnTo>
                    <a:lnTo>
                      <a:pt x="1715" y="3971"/>
                    </a:lnTo>
                    <a:lnTo>
                      <a:pt x="1717" y="3917"/>
                    </a:lnTo>
                    <a:lnTo>
                      <a:pt x="1721" y="4008"/>
                    </a:lnTo>
                    <a:lnTo>
                      <a:pt x="1723" y="3971"/>
                    </a:lnTo>
                    <a:lnTo>
                      <a:pt x="1726" y="4027"/>
                    </a:lnTo>
                    <a:lnTo>
                      <a:pt x="1728" y="4064"/>
                    </a:lnTo>
                    <a:lnTo>
                      <a:pt x="1732" y="4008"/>
                    </a:lnTo>
                    <a:lnTo>
                      <a:pt x="1734" y="3990"/>
                    </a:lnTo>
                    <a:lnTo>
                      <a:pt x="1738" y="4027"/>
                    </a:lnTo>
                    <a:lnTo>
                      <a:pt x="1740" y="4008"/>
                    </a:lnTo>
                    <a:lnTo>
                      <a:pt x="1743" y="3935"/>
                    </a:lnTo>
                    <a:lnTo>
                      <a:pt x="1745" y="3953"/>
                    </a:lnTo>
                    <a:lnTo>
                      <a:pt x="1749" y="3917"/>
                    </a:lnTo>
                    <a:lnTo>
                      <a:pt x="1751" y="4008"/>
                    </a:lnTo>
                    <a:lnTo>
                      <a:pt x="1755" y="4008"/>
                    </a:lnTo>
                    <a:lnTo>
                      <a:pt x="1757" y="3971"/>
                    </a:lnTo>
                    <a:lnTo>
                      <a:pt x="1760" y="4008"/>
                    </a:lnTo>
                    <a:lnTo>
                      <a:pt x="1762" y="4046"/>
                    </a:lnTo>
                    <a:lnTo>
                      <a:pt x="1766" y="4046"/>
                    </a:lnTo>
                    <a:lnTo>
                      <a:pt x="1768" y="3971"/>
                    </a:lnTo>
                    <a:lnTo>
                      <a:pt x="1770" y="4027"/>
                    </a:lnTo>
                    <a:lnTo>
                      <a:pt x="1774" y="3990"/>
                    </a:lnTo>
                    <a:lnTo>
                      <a:pt x="1776" y="4027"/>
                    </a:lnTo>
                    <a:lnTo>
                      <a:pt x="1780" y="4008"/>
                    </a:lnTo>
                    <a:lnTo>
                      <a:pt x="1782" y="4008"/>
                    </a:lnTo>
                    <a:lnTo>
                      <a:pt x="1785" y="3935"/>
                    </a:lnTo>
                    <a:lnTo>
                      <a:pt x="1787" y="4008"/>
                    </a:lnTo>
                    <a:lnTo>
                      <a:pt x="1791" y="4046"/>
                    </a:lnTo>
                    <a:lnTo>
                      <a:pt x="1793" y="4064"/>
                    </a:lnTo>
                    <a:lnTo>
                      <a:pt x="1797" y="3990"/>
                    </a:lnTo>
                    <a:lnTo>
                      <a:pt x="1799" y="4008"/>
                    </a:lnTo>
                    <a:lnTo>
                      <a:pt x="1802" y="4046"/>
                    </a:lnTo>
                    <a:lnTo>
                      <a:pt x="1804" y="4046"/>
                    </a:lnTo>
                    <a:lnTo>
                      <a:pt x="1808" y="4064"/>
                    </a:lnTo>
                    <a:lnTo>
                      <a:pt x="1810" y="3971"/>
                    </a:lnTo>
                    <a:lnTo>
                      <a:pt x="1814" y="3953"/>
                    </a:lnTo>
                    <a:lnTo>
                      <a:pt x="1816" y="3935"/>
                    </a:lnTo>
                    <a:lnTo>
                      <a:pt x="1819" y="3953"/>
                    </a:lnTo>
                    <a:lnTo>
                      <a:pt x="1821" y="3990"/>
                    </a:lnTo>
                    <a:lnTo>
                      <a:pt x="1825" y="3990"/>
                    </a:lnTo>
                    <a:lnTo>
                      <a:pt x="1827" y="3971"/>
                    </a:lnTo>
                    <a:lnTo>
                      <a:pt x="1829" y="3971"/>
                    </a:lnTo>
                    <a:lnTo>
                      <a:pt x="1833" y="4008"/>
                    </a:lnTo>
                    <a:lnTo>
                      <a:pt x="1835" y="3990"/>
                    </a:lnTo>
                    <a:lnTo>
                      <a:pt x="1838" y="3953"/>
                    </a:lnTo>
                    <a:lnTo>
                      <a:pt x="1841" y="3953"/>
                    </a:lnTo>
                    <a:lnTo>
                      <a:pt x="1844" y="3990"/>
                    </a:lnTo>
                    <a:lnTo>
                      <a:pt x="1846" y="4046"/>
                    </a:lnTo>
                    <a:lnTo>
                      <a:pt x="1850" y="3990"/>
                    </a:lnTo>
                    <a:lnTo>
                      <a:pt x="1852" y="4008"/>
                    </a:lnTo>
                    <a:lnTo>
                      <a:pt x="1855" y="3935"/>
                    </a:lnTo>
                    <a:lnTo>
                      <a:pt x="1858" y="3971"/>
                    </a:lnTo>
                    <a:lnTo>
                      <a:pt x="1861" y="3953"/>
                    </a:lnTo>
                    <a:lnTo>
                      <a:pt x="1863" y="4008"/>
                    </a:lnTo>
                    <a:lnTo>
                      <a:pt x="1867" y="3953"/>
                    </a:lnTo>
                    <a:lnTo>
                      <a:pt x="1869" y="3879"/>
                    </a:lnTo>
                    <a:lnTo>
                      <a:pt x="1873" y="3953"/>
                    </a:lnTo>
                    <a:lnTo>
                      <a:pt x="1875" y="3917"/>
                    </a:lnTo>
                    <a:lnTo>
                      <a:pt x="1878" y="3971"/>
                    </a:lnTo>
                    <a:lnTo>
                      <a:pt x="1880" y="3935"/>
                    </a:lnTo>
                    <a:lnTo>
                      <a:pt x="1884" y="3953"/>
                    </a:lnTo>
                    <a:lnTo>
                      <a:pt x="1886" y="3953"/>
                    </a:lnTo>
                    <a:lnTo>
                      <a:pt x="1888" y="4046"/>
                    </a:lnTo>
                    <a:lnTo>
                      <a:pt x="1892" y="4008"/>
                    </a:lnTo>
                    <a:lnTo>
                      <a:pt x="1894" y="3990"/>
                    </a:lnTo>
                    <a:lnTo>
                      <a:pt x="1897" y="3990"/>
                    </a:lnTo>
                    <a:lnTo>
                      <a:pt x="1900" y="4064"/>
                    </a:lnTo>
                    <a:lnTo>
                      <a:pt x="1903" y="3990"/>
                    </a:lnTo>
                    <a:lnTo>
                      <a:pt x="1905" y="3990"/>
                    </a:lnTo>
                    <a:lnTo>
                      <a:pt x="1909" y="3971"/>
                    </a:lnTo>
                    <a:lnTo>
                      <a:pt x="1911" y="4027"/>
                    </a:lnTo>
                    <a:lnTo>
                      <a:pt x="1914" y="3971"/>
                    </a:lnTo>
                    <a:lnTo>
                      <a:pt x="1917" y="4008"/>
                    </a:lnTo>
                    <a:lnTo>
                      <a:pt x="1920" y="3971"/>
                    </a:lnTo>
                    <a:lnTo>
                      <a:pt x="1922" y="3935"/>
                    </a:lnTo>
                    <a:lnTo>
                      <a:pt x="1926" y="4027"/>
                    </a:lnTo>
                    <a:lnTo>
                      <a:pt x="1928" y="4027"/>
                    </a:lnTo>
                    <a:lnTo>
                      <a:pt x="1931" y="4064"/>
                    </a:lnTo>
                    <a:lnTo>
                      <a:pt x="1934" y="3990"/>
                    </a:lnTo>
                    <a:lnTo>
                      <a:pt x="1937" y="4046"/>
                    </a:lnTo>
                    <a:lnTo>
                      <a:pt x="1939" y="3990"/>
                    </a:lnTo>
                    <a:lnTo>
                      <a:pt x="1943" y="4027"/>
                    </a:lnTo>
                    <a:lnTo>
                      <a:pt x="1945" y="4027"/>
                    </a:lnTo>
                    <a:lnTo>
                      <a:pt x="1948" y="3990"/>
                    </a:lnTo>
                    <a:lnTo>
                      <a:pt x="1951" y="3953"/>
                    </a:lnTo>
                    <a:lnTo>
                      <a:pt x="1953" y="3935"/>
                    </a:lnTo>
                    <a:lnTo>
                      <a:pt x="1956" y="3971"/>
                    </a:lnTo>
                    <a:lnTo>
                      <a:pt x="1959" y="3990"/>
                    </a:lnTo>
                    <a:lnTo>
                      <a:pt x="1962" y="3935"/>
                    </a:lnTo>
                    <a:lnTo>
                      <a:pt x="1964" y="3990"/>
                    </a:lnTo>
                    <a:lnTo>
                      <a:pt x="1968" y="4008"/>
                    </a:lnTo>
                    <a:lnTo>
                      <a:pt x="1970" y="3971"/>
                    </a:lnTo>
                    <a:lnTo>
                      <a:pt x="1973" y="3953"/>
                    </a:lnTo>
                    <a:lnTo>
                      <a:pt x="1976" y="3935"/>
                    </a:lnTo>
                    <a:lnTo>
                      <a:pt x="1979" y="4008"/>
                    </a:lnTo>
                    <a:lnTo>
                      <a:pt x="1981" y="3953"/>
                    </a:lnTo>
                    <a:lnTo>
                      <a:pt x="1985" y="4027"/>
                    </a:lnTo>
                    <a:lnTo>
                      <a:pt x="1987" y="3935"/>
                    </a:lnTo>
                    <a:lnTo>
                      <a:pt x="1990" y="3861"/>
                    </a:lnTo>
                    <a:lnTo>
                      <a:pt x="1993" y="3971"/>
                    </a:lnTo>
                    <a:lnTo>
                      <a:pt x="1996" y="3953"/>
                    </a:lnTo>
                    <a:lnTo>
                      <a:pt x="1998" y="3917"/>
                    </a:lnTo>
                    <a:lnTo>
                      <a:pt x="2002" y="3917"/>
                    </a:lnTo>
                    <a:lnTo>
                      <a:pt x="2004" y="3917"/>
                    </a:lnTo>
                    <a:lnTo>
                      <a:pt x="2007" y="4008"/>
                    </a:lnTo>
                    <a:lnTo>
                      <a:pt x="2010" y="3990"/>
                    </a:lnTo>
                    <a:lnTo>
                      <a:pt x="2013" y="4008"/>
                    </a:lnTo>
                    <a:lnTo>
                      <a:pt x="2015" y="3935"/>
                    </a:lnTo>
                    <a:lnTo>
                      <a:pt x="2018" y="3953"/>
                    </a:lnTo>
                    <a:lnTo>
                      <a:pt x="2021" y="4008"/>
                    </a:lnTo>
                    <a:lnTo>
                      <a:pt x="2023" y="4082"/>
                    </a:lnTo>
                    <a:lnTo>
                      <a:pt x="2027" y="4008"/>
                    </a:lnTo>
                    <a:lnTo>
                      <a:pt x="2029" y="4008"/>
                    </a:lnTo>
                    <a:lnTo>
                      <a:pt x="2032" y="4046"/>
                    </a:lnTo>
                    <a:lnTo>
                      <a:pt x="2035" y="4064"/>
                    </a:lnTo>
                    <a:lnTo>
                      <a:pt x="2038" y="4046"/>
                    </a:lnTo>
                    <a:lnTo>
                      <a:pt x="2040" y="4027"/>
                    </a:lnTo>
                    <a:lnTo>
                      <a:pt x="2044" y="4008"/>
                    </a:lnTo>
                    <a:lnTo>
                      <a:pt x="2046" y="4046"/>
                    </a:lnTo>
                    <a:lnTo>
                      <a:pt x="2049" y="4027"/>
                    </a:lnTo>
                    <a:lnTo>
                      <a:pt x="2052" y="4008"/>
                    </a:lnTo>
                    <a:lnTo>
                      <a:pt x="2055" y="3971"/>
                    </a:lnTo>
                    <a:lnTo>
                      <a:pt x="2057" y="4027"/>
                    </a:lnTo>
                    <a:lnTo>
                      <a:pt x="2061" y="4027"/>
                    </a:lnTo>
                    <a:lnTo>
                      <a:pt x="2063" y="4046"/>
                    </a:lnTo>
                    <a:lnTo>
                      <a:pt x="2066" y="4064"/>
                    </a:lnTo>
                    <a:lnTo>
                      <a:pt x="2069" y="4046"/>
                    </a:lnTo>
                    <a:lnTo>
                      <a:pt x="2072" y="4008"/>
                    </a:lnTo>
                    <a:lnTo>
                      <a:pt x="2074" y="4008"/>
                    </a:lnTo>
                    <a:lnTo>
                      <a:pt x="2078" y="4064"/>
                    </a:lnTo>
                    <a:lnTo>
                      <a:pt x="2080" y="4082"/>
                    </a:lnTo>
                    <a:lnTo>
                      <a:pt x="2082" y="4027"/>
                    </a:lnTo>
                    <a:lnTo>
                      <a:pt x="2086" y="4008"/>
                    </a:lnTo>
                    <a:lnTo>
                      <a:pt x="2088" y="4027"/>
                    </a:lnTo>
                    <a:lnTo>
                      <a:pt x="2091" y="4027"/>
                    </a:lnTo>
                    <a:lnTo>
                      <a:pt x="2094" y="4027"/>
                    </a:lnTo>
                    <a:lnTo>
                      <a:pt x="2097" y="4046"/>
                    </a:lnTo>
                    <a:lnTo>
                      <a:pt x="2099" y="4027"/>
                    </a:lnTo>
                    <a:lnTo>
                      <a:pt x="2103" y="4046"/>
                    </a:lnTo>
                    <a:lnTo>
                      <a:pt x="2105" y="3990"/>
                    </a:lnTo>
                    <a:lnTo>
                      <a:pt x="2108" y="3990"/>
                    </a:lnTo>
                    <a:lnTo>
                      <a:pt x="2111" y="3971"/>
                    </a:lnTo>
                    <a:lnTo>
                      <a:pt x="2114" y="3971"/>
                    </a:lnTo>
                    <a:lnTo>
                      <a:pt x="2116" y="3990"/>
                    </a:lnTo>
                    <a:lnTo>
                      <a:pt x="2120" y="4027"/>
                    </a:lnTo>
                    <a:lnTo>
                      <a:pt x="2122" y="3990"/>
                    </a:lnTo>
                    <a:lnTo>
                      <a:pt x="2125" y="3953"/>
                    </a:lnTo>
                    <a:lnTo>
                      <a:pt x="2128" y="3990"/>
                    </a:lnTo>
                    <a:lnTo>
                      <a:pt x="2131" y="3990"/>
                    </a:lnTo>
                    <a:lnTo>
                      <a:pt x="2133" y="4008"/>
                    </a:lnTo>
                    <a:lnTo>
                      <a:pt x="2137" y="3971"/>
                    </a:lnTo>
                    <a:lnTo>
                      <a:pt x="2139" y="3897"/>
                    </a:lnTo>
                    <a:lnTo>
                      <a:pt x="2142" y="3971"/>
                    </a:lnTo>
                    <a:lnTo>
                      <a:pt x="2145" y="3971"/>
                    </a:lnTo>
                    <a:lnTo>
                      <a:pt x="2148" y="4027"/>
                    </a:lnTo>
                    <a:lnTo>
                      <a:pt x="2150" y="3953"/>
                    </a:lnTo>
                    <a:lnTo>
                      <a:pt x="2153" y="3935"/>
                    </a:lnTo>
                    <a:lnTo>
                      <a:pt x="2156" y="3953"/>
                    </a:lnTo>
                    <a:lnTo>
                      <a:pt x="2158" y="3990"/>
                    </a:lnTo>
                    <a:lnTo>
                      <a:pt x="2162" y="3953"/>
                    </a:lnTo>
                    <a:lnTo>
                      <a:pt x="2164" y="4027"/>
                    </a:lnTo>
                    <a:lnTo>
                      <a:pt x="2167" y="4046"/>
                    </a:lnTo>
                    <a:lnTo>
                      <a:pt x="2170" y="4008"/>
                    </a:lnTo>
                    <a:lnTo>
                      <a:pt x="2173" y="3990"/>
                    </a:lnTo>
                    <a:lnTo>
                      <a:pt x="2175" y="4008"/>
                    </a:lnTo>
                    <a:lnTo>
                      <a:pt x="2179" y="4008"/>
                    </a:lnTo>
                    <a:lnTo>
                      <a:pt x="2181" y="4008"/>
                    </a:lnTo>
                    <a:lnTo>
                      <a:pt x="2184" y="3990"/>
                    </a:lnTo>
                    <a:lnTo>
                      <a:pt x="2187" y="4046"/>
                    </a:lnTo>
                    <a:lnTo>
                      <a:pt x="2190" y="4008"/>
                    </a:lnTo>
                    <a:lnTo>
                      <a:pt x="2192" y="4027"/>
                    </a:lnTo>
                    <a:lnTo>
                      <a:pt x="2196" y="4008"/>
                    </a:lnTo>
                    <a:lnTo>
                      <a:pt x="2198" y="4008"/>
                    </a:lnTo>
                    <a:lnTo>
                      <a:pt x="2201" y="4046"/>
                    </a:lnTo>
                    <a:lnTo>
                      <a:pt x="2204" y="3990"/>
                    </a:lnTo>
                    <a:lnTo>
                      <a:pt x="2207" y="4046"/>
                    </a:lnTo>
                    <a:lnTo>
                      <a:pt x="2209" y="3990"/>
                    </a:lnTo>
                    <a:lnTo>
                      <a:pt x="2213" y="4064"/>
                    </a:lnTo>
                    <a:lnTo>
                      <a:pt x="2215" y="3990"/>
                    </a:lnTo>
                    <a:lnTo>
                      <a:pt x="2218" y="3990"/>
                    </a:lnTo>
                    <a:lnTo>
                      <a:pt x="2221" y="3971"/>
                    </a:lnTo>
                    <a:lnTo>
                      <a:pt x="2223" y="3935"/>
                    </a:lnTo>
                    <a:lnTo>
                      <a:pt x="2226" y="3953"/>
                    </a:lnTo>
                    <a:lnTo>
                      <a:pt x="2229" y="3917"/>
                    </a:lnTo>
                    <a:lnTo>
                      <a:pt x="2232" y="3990"/>
                    </a:lnTo>
                    <a:lnTo>
                      <a:pt x="2234" y="3917"/>
                    </a:lnTo>
                    <a:lnTo>
                      <a:pt x="2238" y="3971"/>
                    </a:lnTo>
                    <a:lnTo>
                      <a:pt x="2240" y="3971"/>
                    </a:lnTo>
                    <a:lnTo>
                      <a:pt x="2243" y="3971"/>
                    </a:lnTo>
                    <a:lnTo>
                      <a:pt x="2246" y="3953"/>
                    </a:lnTo>
                    <a:lnTo>
                      <a:pt x="2249" y="3953"/>
                    </a:lnTo>
                    <a:lnTo>
                      <a:pt x="2251" y="3990"/>
                    </a:lnTo>
                    <a:lnTo>
                      <a:pt x="2255" y="3971"/>
                    </a:lnTo>
                    <a:lnTo>
                      <a:pt x="2257" y="3935"/>
                    </a:lnTo>
                    <a:lnTo>
                      <a:pt x="2260" y="3917"/>
                    </a:lnTo>
                    <a:lnTo>
                      <a:pt x="2263" y="3953"/>
                    </a:lnTo>
                    <a:lnTo>
                      <a:pt x="2266" y="4027"/>
                    </a:lnTo>
                    <a:lnTo>
                      <a:pt x="2268" y="4027"/>
                    </a:lnTo>
                    <a:lnTo>
                      <a:pt x="2272" y="4027"/>
                    </a:lnTo>
                    <a:lnTo>
                      <a:pt x="2274" y="3990"/>
                    </a:lnTo>
                    <a:lnTo>
                      <a:pt x="2277" y="3990"/>
                    </a:lnTo>
                    <a:lnTo>
                      <a:pt x="2280" y="4008"/>
                    </a:lnTo>
                    <a:lnTo>
                      <a:pt x="2283" y="3971"/>
                    </a:lnTo>
                    <a:lnTo>
                      <a:pt x="2285" y="3990"/>
                    </a:lnTo>
                    <a:lnTo>
                      <a:pt x="2289" y="3935"/>
                    </a:lnTo>
                    <a:lnTo>
                      <a:pt x="2291" y="4046"/>
                    </a:lnTo>
                    <a:lnTo>
                      <a:pt x="2294" y="4027"/>
                    </a:lnTo>
                    <a:lnTo>
                      <a:pt x="2297" y="4008"/>
                    </a:lnTo>
                    <a:lnTo>
                      <a:pt x="2299" y="4027"/>
                    </a:lnTo>
                    <a:lnTo>
                      <a:pt x="2302" y="3990"/>
                    </a:lnTo>
                    <a:lnTo>
                      <a:pt x="2305" y="4064"/>
                    </a:lnTo>
                    <a:lnTo>
                      <a:pt x="2308" y="4008"/>
                    </a:lnTo>
                    <a:lnTo>
                      <a:pt x="2310" y="4046"/>
                    </a:lnTo>
                    <a:lnTo>
                      <a:pt x="2314" y="3953"/>
                    </a:lnTo>
                    <a:lnTo>
                      <a:pt x="2316" y="4064"/>
                    </a:lnTo>
                    <a:lnTo>
                      <a:pt x="2319" y="4008"/>
                    </a:lnTo>
                    <a:lnTo>
                      <a:pt x="2322" y="4046"/>
                    </a:lnTo>
                    <a:lnTo>
                      <a:pt x="2325" y="4008"/>
                    </a:lnTo>
                    <a:lnTo>
                      <a:pt x="2327" y="4008"/>
                    </a:lnTo>
                    <a:lnTo>
                      <a:pt x="2331" y="4008"/>
                    </a:lnTo>
                    <a:lnTo>
                      <a:pt x="2333" y="4064"/>
                    </a:lnTo>
                    <a:lnTo>
                      <a:pt x="2336" y="4046"/>
                    </a:lnTo>
                    <a:lnTo>
                      <a:pt x="2339" y="3953"/>
                    </a:lnTo>
                    <a:lnTo>
                      <a:pt x="2342" y="3971"/>
                    </a:lnTo>
                    <a:lnTo>
                      <a:pt x="2344" y="3990"/>
                    </a:lnTo>
                    <a:lnTo>
                      <a:pt x="2348" y="4027"/>
                    </a:lnTo>
                    <a:lnTo>
                      <a:pt x="2350" y="4008"/>
                    </a:lnTo>
                    <a:lnTo>
                      <a:pt x="2353" y="3917"/>
                    </a:lnTo>
                    <a:lnTo>
                      <a:pt x="2356" y="4008"/>
                    </a:lnTo>
                    <a:lnTo>
                      <a:pt x="2359" y="4008"/>
                    </a:lnTo>
                    <a:lnTo>
                      <a:pt x="2361" y="4027"/>
                    </a:lnTo>
                    <a:lnTo>
                      <a:pt x="2365" y="3990"/>
                    </a:lnTo>
                    <a:lnTo>
                      <a:pt x="2367" y="4008"/>
                    </a:lnTo>
                    <a:lnTo>
                      <a:pt x="2370" y="3935"/>
                    </a:lnTo>
                    <a:lnTo>
                      <a:pt x="2373" y="3990"/>
                    </a:lnTo>
                    <a:lnTo>
                      <a:pt x="2376" y="3953"/>
                    </a:lnTo>
                    <a:lnTo>
                      <a:pt x="2378" y="3990"/>
                    </a:lnTo>
                    <a:lnTo>
                      <a:pt x="2381" y="3917"/>
                    </a:lnTo>
                    <a:lnTo>
                      <a:pt x="2384" y="3953"/>
                    </a:lnTo>
                    <a:lnTo>
                      <a:pt x="2386" y="3917"/>
                    </a:lnTo>
                    <a:lnTo>
                      <a:pt x="2390" y="3917"/>
                    </a:lnTo>
                    <a:lnTo>
                      <a:pt x="2392" y="3971"/>
                    </a:lnTo>
                    <a:lnTo>
                      <a:pt x="2395" y="3935"/>
                    </a:lnTo>
                    <a:lnTo>
                      <a:pt x="2398" y="3917"/>
                    </a:lnTo>
                    <a:lnTo>
                      <a:pt x="2401" y="3953"/>
                    </a:lnTo>
                    <a:lnTo>
                      <a:pt x="2403" y="3971"/>
                    </a:lnTo>
                    <a:lnTo>
                      <a:pt x="2407" y="4027"/>
                    </a:lnTo>
                    <a:lnTo>
                      <a:pt x="2409" y="4046"/>
                    </a:lnTo>
                    <a:lnTo>
                      <a:pt x="2412" y="4008"/>
                    </a:lnTo>
                    <a:lnTo>
                      <a:pt x="2415" y="4064"/>
                    </a:lnTo>
                    <a:lnTo>
                      <a:pt x="2418" y="4027"/>
                    </a:lnTo>
                    <a:lnTo>
                      <a:pt x="2420" y="4008"/>
                    </a:lnTo>
                    <a:lnTo>
                      <a:pt x="2424" y="3990"/>
                    </a:lnTo>
                    <a:lnTo>
                      <a:pt x="2426" y="4046"/>
                    </a:lnTo>
                    <a:lnTo>
                      <a:pt x="2429" y="4027"/>
                    </a:lnTo>
                    <a:lnTo>
                      <a:pt x="2432" y="4046"/>
                    </a:lnTo>
                    <a:lnTo>
                      <a:pt x="2435" y="4046"/>
                    </a:lnTo>
                    <a:lnTo>
                      <a:pt x="2437" y="4027"/>
                    </a:lnTo>
                    <a:lnTo>
                      <a:pt x="2441" y="4064"/>
                    </a:lnTo>
                    <a:lnTo>
                      <a:pt x="2443" y="3990"/>
                    </a:lnTo>
                    <a:lnTo>
                      <a:pt x="2446" y="4008"/>
                    </a:lnTo>
                    <a:lnTo>
                      <a:pt x="2449" y="3971"/>
                    </a:lnTo>
                    <a:lnTo>
                      <a:pt x="2452" y="3990"/>
                    </a:lnTo>
                    <a:lnTo>
                      <a:pt x="2454" y="4046"/>
                    </a:lnTo>
                    <a:lnTo>
                      <a:pt x="2458" y="4008"/>
                    </a:lnTo>
                    <a:lnTo>
                      <a:pt x="2460" y="4008"/>
                    </a:lnTo>
                    <a:lnTo>
                      <a:pt x="2462" y="3990"/>
                    </a:lnTo>
                    <a:lnTo>
                      <a:pt x="2466" y="4008"/>
                    </a:lnTo>
                    <a:lnTo>
                      <a:pt x="2468" y="4064"/>
                    </a:lnTo>
                    <a:lnTo>
                      <a:pt x="2471" y="4064"/>
                    </a:lnTo>
                    <a:lnTo>
                      <a:pt x="2474" y="4046"/>
                    </a:lnTo>
                    <a:lnTo>
                      <a:pt x="2477" y="3990"/>
                    </a:lnTo>
                    <a:lnTo>
                      <a:pt x="2479" y="3953"/>
                    </a:lnTo>
                    <a:lnTo>
                      <a:pt x="2483" y="4027"/>
                    </a:lnTo>
                    <a:lnTo>
                      <a:pt x="2485" y="4008"/>
                    </a:lnTo>
                    <a:lnTo>
                      <a:pt x="2488" y="3971"/>
                    </a:lnTo>
                    <a:lnTo>
                      <a:pt x="2491" y="3990"/>
                    </a:lnTo>
                    <a:lnTo>
                      <a:pt x="2494" y="3935"/>
                    </a:lnTo>
                    <a:lnTo>
                      <a:pt x="2496" y="3971"/>
                    </a:lnTo>
                    <a:lnTo>
                      <a:pt x="2500" y="3935"/>
                    </a:lnTo>
                    <a:lnTo>
                      <a:pt x="2502" y="3990"/>
                    </a:lnTo>
                    <a:lnTo>
                      <a:pt x="2505" y="3953"/>
                    </a:lnTo>
                    <a:lnTo>
                      <a:pt x="2508" y="3935"/>
                    </a:lnTo>
                    <a:lnTo>
                      <a:pt x="2511" y="3935"/>
                    </a:lnTo>
                    <a:lnTo>
                      <a:pt x="2513" y="3897"/>
                    </a:lnTo>
                    <a:lnTo>
                      <a:pt x="2517" y="3953"/>
                    </a:lnTo>
                    <a:lnTo>
                      <a:pt x="2519" y="3935"/>
                    </a:lnTo>
                    <a:lnTo>
                      <a:pt x="2522" y="4046"/>
                    </a:lnTo>
                    <a:lnTo>
                      <a:pt x="2525" y="3935"/>
                    </a:lnTo>
                    <a:lnTo>
                      <a:pt x="2528" y="4027"/>
                    </a:lnTo>
                    <a:lnTo>
                      <a:pt x="2530" y="3990"/>
                    </a:lnTo>
                    <a:lnTo>
                      <a:pt x="2534" y="3990"/>
                    </a:lnTo>
                    <a:lnTo>
                      <a:pt x="2536" y="3971"/>
                    </a:lnTo>
                    <a:lnTo>
                      <a:pt x="2539" y="3953"/>
                    </a:lnTo>
                    <a:lnTo>
                      <a:pt x="2542" y="4046"/>
                    </a:lnTo>
                    <a:lnTo>
                      <a:pt x="2545" y="3953"/>
                    </a:lnTo>
                    <a:lnTo>
                      <a:pt x="2547" y="4027"/>
                    </a:lnTo>
                    <a:lnTo>
                      <a:pt x="2550" y="4027"/>
                    </a:lnTo>
                    <a:lnTo>
                      <a:pt x="2553" y="4027"/>
                    </a:lnTo>
                    <a:lnTo>
                      <a:pt x="2555" y="3990"/>
                    </a:lnTo>
                    <a:lnTo>
                      <a:pt x="2559" y="3971"/>
                    </a:lnTo>
                    <a:lnTo>
                      <a:pt x="2561" y="3990"/>
                    </a:lnTo>
                    <a:lnTo>
                      <a:pt x="2564" y="4046"/>
                    </a:lnTo>
                    <a:lnTo>
                      <a:pt x="2567" y="4008"/>
                    </a:lnTo>
                    <a:lnTo>
                      <a:pt x="2570" y="3935"/>
                    </a:lnTo>
                    <a:lnTo>
                      <a:pt x="2572" y="3990"/>
                    </a:lnTo>
                    <a:lnTo>
                      <a:pt x="2576" y="4064"/>
                    </a:lnTo>
                    <a:lnTo>
                      <a:pt x="2578" y="3990"/>
                    </a:lnTo>
                    <a:lnTo>
                      <a:pt x="2581" y="4008"/>
                    </a:lnTo>
                    <a:lnTo>
                      <a:pt x="2584" y="3990"/>
                    </a:lnTo>
                    <a:lnTo>
                      <a:pt x="2587" y="4027"/>
                    </a:lnTo>
                    <a:lnTo>
                      <a:pt x="2589" y="3971"/>
                    </a:lnTo>
                    <a:lnTo>
                      <a:pt x="2593" y="4046"/>
                    </a:lnTo>
                    <a:lnTo>
                      <a:pt x="2595" y="4008"/>
                    </a:lnTo>
                    <a:lnTo>
                      <a:pt x="2598" y="4082"/>
                    </a:lnTo>
                    <a:lnTo>
                      <a:pt x="2601" y="4027"/>
                    </a:lnTo>
                    <a:lnTo>
                      <a:pt x="2604" y="4082"/>
                    </a:lnTo>
                    <a:lnTo>
                      <a:pt x="2606" y="4064"/>
                    </a:lnTo>
                    <a:lnTo>
                      <a:pt x="2610" y="3990"/>
                    </a:lnTo>
                    <a:lnTo>
                      <a:pt x="2612" y="4008"/>
                    </a:lnTo>
                    <a:lnTo>
                      <a:pt x="2615" y="4027"/>
                    </a:lnTo>
                    <a:lnTo>
                      <a:pt x="2618" y="4064"/>
                    </a:lnTo>
                    <a:lnTo>
                      <a:pt x="2621" y="4064"/>
                    </a:lnTo>
                    <a:lnTo>
                      <a:pt x="2623" y="4008"/>
                    </a:lnTo>
                    <a:lnTo>
                      <a:pt x="2627" y="3971"/>
                    </a:lnTo>
                    <a:lnTo>
                      <a:pt x="2629" y="3971"/>
                    </a:lnTo>
                    <a:lnTo>
                      <a:pt x="2632" y="4008"/>
                    </a:lnTo>
                    <a:lnTo>
                      <a:pt x="2635" y="4008"/>
                    </a:lnTo>
                    <a:lnTo>
                      <a:pt x="2638" y="4027"/>
                    </a:lnTo>
                    <a:lnTo>
                      <a:pt x="2640" y="3953"/>
                    </a:lnTo>
                    <a:lnTo>
                      <a:pt x="2644" y="3990"/>
                    </a:lnTo>
                    <a:lnTo>
                      <a:pt x="2646" y="3971"/>
                    </a:lnTo>
                    <a:lnTo>
                      <a:pt x="2648" y="4008"/>
                    </a:lnTo>
                    <a:lnTo>
                      <a:pt x="2652" y="3990"/>
                    </a:lnTo>
                    <a:lnTo>
                      <a:pt x="2654" y="3971"/>
                    </a:lnTo>
                    <a:lnTo>
                      <a:pt x="2657" y="3990"/>
                    </a:lnTo>
                    <a:lnTo>
                      <a:pt x="2660" y="3990"/>
                    </a:lnTo>
                    <a:lnTo>
                      <a:pt x="2663" y="3990"/>
                    </a:lnTo>
                    <a:lnTo>
                      <a:pt x="2665" y="3990"/>
                    </a:lnTo>
                    <a:lnTo>
                      <a:pt x="2669" y="4046"/>
                    </a:lnTo>
                    <a:lnTo>
                      <a:pt x="2671" y="4027"/>
                    </a:lnTo>
                    <a:lnTo>
                      <a:pt x="2674" y="4046"/>
                    </a:lnTo>
                    <a:lnTo>
                      <a:pt x="2677" y="4008"/>
                    </a:lnTo>
                    <a:lnTo>
                      <a:pt x="2680" y="3990"/>
                    </a:lnTo>
                    <a:lnTo>
                      <a:pt x="2682" y="4027"/>
                    </a:lnTo>
                    <a:lnTo>
                      <a:pt x="2686" y="4046"/>
                    </a:lnTo>
                    <a:lnTo>
                      <a:pt x="2688" y="4064"/>
                    </a:lnTo>
                    <a:lnTo>
                      <a:pt x="2691" y="3953"/>
                    </a:lnTo>
                    <a:lnTo>
                      <a:pt x="2694" y="4027"/>
                    </a:lnTo>
                    <a:lnTo>
                      <a:pt x="2697" y="4027"/>
                    </a:lnTo>
                    <a:lnTo>
                      <a:pt x="2699" y="4027"/>
                    </a:lnTo>
                    <a:lnTo>
                      <a:pt x="2703" y="3990"/>
                    </a:lnTo>
                    <a:lnTo>
                      <a:pt x="2705" y="3971"/>
                    </a:lnTo>
                    <a:lnTo>
                      <a:pt x="2708" y="4027"/>
                    </a:lnTo>
                    <a:lnTo>
                      <a:pt x="2711" y="4046"/>
                    </a:lnTo>
                    <a:lnTo>
                      <a:pt x="2714" y="4046"/>
                    </a:lnTo>
                    <a:lnTo>
                      <a:pt x="2716" y="4027"/>
                    </a:lnTo>
                    <a:lnTo>
                      <a:pt x="2720" y="4008"/>
                    </a:lnTo>
                    <a:lnTo>
                      <a:pt x="2722" y="4027"/>
                    </a:lnTo>
                    <a:lnTo>
                      <a:pt x="2725" y="4027"/>
                    </a:lnTo>
                    <a:lnTo>
                      <a:pt x="2728" y="4008"/>
                    </a:lnTo>
                    <a:lnTo>
                      <a:pt x="2731" y="4046"/>
                    </a:lnTo>
                    <a:lnTo>
                      <a:pt x="2733" y="4046"/>
                    </a:lnTo>
                    <a:lnTo>
                      <a:pt x="2737" y="4027"/>
                    </a:lnTo>
                    <a:lnTo>
                      <a:pt x="2739" y="4008"/>
                    </a:lnTo>
                    <a:lnTo>
                      <a:pt x="2742" y="4046"/>
                    </a:lnTo>
                    <a:lnTo>
                      <a:pt x="2745" y="3990"/>
                    </a:lnTo>
                    <a:lnTo>
                      <a:pt x="2747" y="3917"/>
                    </a:lnTo>
                    <a:lnTo>
                      <a:pt x="2750" y="3990"/>
                    </a:lnTo>
                    <a:lnTo>
                      <a:pt x="2753" y="4008"/>
                    </a:lnTo>
                    <a:lnTo>
                      <a:pt x="2756" y="3990"/>
                    </a:lnTo>
                    <a:lnTo>
                      <a:pt x="2758" y="4008"/>
                    </a:lnTo>
                    <a:lnTo>
                      <a:pt x="2762" y="4008"/>
                    </a:lnTo>
                    <a:lnTo>
                      <a:pt x="2764" y="3971"/>
                    </a:lnTo>
                    <a:lnTo>
                      <a:pt x="2767" y="4008"/>
                    </a:lnTo>
                    <a:lnTo>
                      <a:pt x="2770" y="3990"/>
                    </a:lnTo>
                    <a:lnTo>
                      <a:pt x="2773" y="3953"/>
                    </a:lnTo>
                    <a:lnTo>
                      <a:pt x="2775" y="3971"/>
                    </a:lnTo>
                    <a:lnTo>
                      <a:pt x="2779" y="4008"/>
                    </a:lnTo>
                    <a:lnTo>
                      <a:pt x="2781" y="4008"/>
                    </a:lnTo>
                    <a:lnTo>
                      <a:pt x="2784" y="4027"/>
                    </a:lnTo>
                    <a:lnTo>
                      <a:pt x="2787" y="4008"/>
                    </a:lnTo>
                    <a:lnTo>
                      <a:pt x="2790" y="4027"/>
                    </a:lnTo>
                    <a:lnTo>
                      <a:pt x="2792" y="3953"/>
                    </a:lnTo>
                    <a:lnTo>
                      <a:pt x="2796" y="3971"/>
                    </a:lnTo>
                    <a:lnTo>
                      <a:pt x="2798" y="4008"/>
                    </a:lnTo>
                    <a:lnTo>
                      <a:pt x="2801" y="4008"/>
                    </a:lnTo>
                    <a:lnTo>
                      <a:pt x="2804" y="3971"/>
                    </a:lnTo>
                    <a:lnTo>
                      <a:pt x="2807" y="3971"/>
                    </a:lnTo>
                    <a:lnTo>
                      <a:pt x="2809" y="3971"/>
                    </a:lnTo>
                    <a:lnTo>
                      <a:pt x="2813" y="3971"/>
                    </a:lnTo>
                    <a:lnTo>
                      <a:pt x="2815" y="3990"/>
                    </a:lnTo>
                    <a:lnTo>
                      <a:pt x="2818" y="3990"/>
                    </a:lnTo>
                    <a:lnTo>
                      <a:pt x="2821" y="4008"/>
                    </a:lnTo>
                    <a:lnTo>
                      <a:pt x="2824" y="4082"/>
                    </a:lnTo>
                    <a:lnTo>
                      <a:pt x="2826" y="4027"/>
                    </a:lnTo>
                    <a:lnTo>
                      <a:pt x="2830" y="4046"/>
                    </a:lnTo>
                    <a:lnTo>
                      <a:pt x="2832" y="4027"/>
                    </a:lnTo>
                    <a:lnTo>
                      <a:pt x="2835" y="4064"/>
                    </a:lnTo>
                    <a:lnTo>
                      <a:pt x="2838" y="4064"/>
                    </a:lnTo>
                    <a:lnTo>
                      <a:pt x="2841" y="3990"/>
                    </a:lnTo>
                    <a:lnTo>
                      <a:pt x="2843" y="4027"/>
                    </a:lnTo>
                    <a:lnTo>
                      <a:pt x="2847" y="4027"/>
                    </a:lnTo>
                    <a:lnTo>
                      <a:pt x="2849" y="4046"/>
                    </a:lnTo>
                    <a:lnTo>
                      <a:pt x="2852" y="4046"/>
                    </a:lnTo>
                    <a:lnTo>
                      <a:pt x="2855" y="3953"/>
                    </a:lnTo>
                    <a:lnTo>
                      <a:pt x="2858" y="4027"/>
                    </a:lnTo>
                    <a:lnTo>
                      <a:pt x="2860" y="4008"/>
                    </a:lnTo>
                    <a:lnTo>
                      <a:pt x="2863" y="4008"/>
                    </a:lnTo>
                    <a:lnTo>
                      <a:pt x="2866" y="3953"/>
                    </a:lnTo>
                    <a:lnTo>
                      <a:pt x="2868" y="3990"/>
                    </a:lnTo>
                    <a:lnTo>
                      <a:pt x="2872" y="3953"/>
                    </a:lnTo>
                    <a:lnTo>
                      <a:pt x="2874" y="4008"/>
                    </a:lnTo>
                    <a:lnTo>
                      <a:pt x="2877" y="4008"/>
                    </a:lnTo>
                    <a:lnTo>
                      <a:pt x="2880" y="3990"/>
                    </a:lnTo>
                    <a:lnTo>
                      <a:pt x="2883" y="3990"/>
                    </a:lnTo>
                    <a:lnTo>
                      <a:pt x="2885" y="3990"/>
                    </a:lnTo>
                    <a:lnTo>
                      <a:pt x="2889" y="4008"/>
                    </a:lnTo>
                    <a:lnTo>
                      <a:pt x="2891" y="4064"/>
                    </a:lnTo>
                    <a:lnTo>
                      <a:pt x="2894" y="3953"/>
                    </a:lnTo>
                    <a:lnTo>
                      <a:pt x="2897" y="3990"/>
                    </a:lnTo>
                    <a:lnTo>
                      <a:pt x="2900" y="3990"/>
                    </a:lnTo>
                    <a:lnTo>
                      <a:pt x="2902" y="4027"/>
                    </a:lnTo>
                    <a:lnTo>
                      <a:pt x="2906" y="3990"/>
                    </a:lnTo>
                    <a:lnTo>
                      <a:pt x="2908" y="3990"/>
                    </a:lnTo>
                    <a:lnTo>
                      <a:pt x="2911" y="4027"/>
                    </a:lnTo>
                    <a:lnTo>
                      <a:pt x="2914" y="4027"/>
                    </a:lnTo>
                    <a:lnTo>
                      <a:pt x="2917" y="4027"/>
                    </a:lnTo>
                    <a:lnTo>
                      <a:pt x="2919" y="4046"/>
                    </a:lnTo>
                    <a:lnTo>
                      <a:pt x="2923" y="4027"/>
                    </a:lnTo>
                    <a:lnTo>
                      <a:pt x="2925" y="3917"/>
                    </a:lnTo>
                    <a:lnTo>
                      <a:pt x="2928" y="4008"/>
                    </a:lnTo>
                    <a:lnTo>
                      <a:pt x="2931" y="4027"/>
                    </a:lnTo>
                    <a:lnTo>
                      <a:pt x="2934" y="4027"/>
                    </a:lnTo>
                    <a:lnTo>
                      <a:pt x="2936" y="3971"/>
                    </a:lnTo>
                    <a:lnTo>
                      <a:pt x="2940" y="3935"/>
                    </a:lnTo>
                    <a:lnTo>
                      <a:pt x="2942" y="4027"/>
                    </a:lnTo>
                    <a:lnTo>
                      <a:pt x="2945" y="4027"/>
                    </a:lnTo>
                    <a:lnTo>
                      <a:pt x="2948" y="4008"/>
                    </a:lnTo>
                    <a:lnTo>
                      <a:pt x="2951" y="4027"/>
                    </a:lnTo>
                    <a:lnTo>
                      <a:pt x="2953" y="4064"/>
                    </a:lnTo>
                    <a:lnTo>
                      <a:pt x="2957" y="4008"/>
                    </a:lnTo>
                    <a:lnTo>
                      <a:pt x="2959" y="4046"/>
                    </a:lnTo>
                    <a:lnTo>
                      <a:pt x="2962" y="4008"/>
                    </a:lnTo>
                    <a:lnTo>
                      <a:pt x="2965" y="3990"/>
                    </a:lnTo>
                    <a:lnTo>
                      <a:pt x="2968" y="3971"/>
                    </a:lnTo>
                    <a:lnTo>
                      <a:pt x="2970" y="4046"/>
                    </a:lnTo>
                    <a:lnTo>
                      <a:pt x="2974" y="4046"/>
                    </a:lnTo>
                    <a:lnTo>
                      <a:pt x="2976" y="4046"/>
                    </a:lnTo>
                    <a:lnTo>
                      <a:pt x="2979" y="4008"/>
                    </a:lnTo>
                    <a:lnTo>
                      <a:pt x="2982" y="4046"/>
                    </a:lnTo>
                    <a:lnTo>
                      <a:pt x="2984" y="4046"/>
                    </a:lnTo>
                    <a:lnTo>
                      <a:pt x="2987" y="4046"/>
                    </a:lnTo>
                    <a:lnTo>
                      <a:pt x="2990" y="3971"/>
                    </a:lnTo>
                    <a:lnTo>
                      <a:pt x="2993" y="4008"/>
                    </a:lnTo>
                    <a:lnTo>
                      <a:pt x="2995" y="3990"/>
                    </a:lnTo>
                    <a:lnTo>
                      <a:pt x="2999" y="4027"/>
                    </a:lnTo>
                    <a:lnTo>
                      <a:pt x="3001" y="4008"/>
                    </a:lnTo>
                    <a:lnTo>
                      <a:pt x="3004" y="3990"/>
                    </a:lnTo>
                    <a:lnTo>
                      <a:pt x="3007" y="3953"/>
                    </a:lnTo>
                    <a:lnTo>
                      <a:pt x="3010" y="3971"/>
                    </a:lnTo>
                    <a:lnTo>
                      <a:pt x="3012" y="3953"/>
                    </a:lnTo>
                    <a:lnTo>
                      <a:pt x="3016" y="4008"/>
                    </a:lnTo>
                    <a:lnTo>
                      <a:pt x="3018" y="3917"/>
                    </a:lnTo>
                    <a:lnTo>
                      <a:pt x="3021" y="3953"/>
                    </a:lnTo>
                    <a:lnTo>
                      <a:pt x="3024" y="3971"/>
                    </a:lnTo>
                    <a:lnTo>
                      <a:pt x="3027" y="3990"/>
                    </a:lnTo>
                    <a:lnTo>
                      <a:pt x="3029" y="3935"/>
                    </a:lnTo>
                    <a:lnTo>
                      <a:pt x="3033" y="3935"/>
                    </a:lnTo>
                    <a:lnTo>
                      <a:pt x="3035" y="3861"/>
                    </a:lnTo>
                    <a:lnTo>
                      <a:pt x="3038" y="3861"/>
                    </a:lnTo>
                    <a:lnTo>
                      <a:pt x="3041" y="3897"/>
                    </a:lnTo>
                    <a:lnTo>
                      <a:pt x="3044" y="3935"/>
                    </a:lnTo>
                    <a:lnTo>
                      <a:pt x="3046" y="3953"/>
                    </a:lnTo>
                    <a:lnTo>
                      <a:pt x="3050" y="3953"/>
                    </a:lnTo>
                    <a:lnTo>
                      <a:pt x="3052" y="3990"/>
                    </a:lnTo>
                    <a:lnTo>
                      <a:pt x="3055" y="4008"/>
                    </a:lnTo>
                    <a:lnTo>
                      <a:pt x="3058" y="3990"/>
                    </a:lnTo>
                    <a:lnTo>
                      <a:pt x="3061" y="3953"/>
                    </a:lnTo>
                    <a:lnTo>
                      <a:pt x="3063" y="3935"/>
                    </a:lnTo>
                    <a:lnTo>
                      <a:pt x="3067" y="3990"/>
                    </a:lnTo>
                    <a:lnTo>
                      <a:pt x="3069" y="4008"/>
                    </a:lnTo>
                    <a:lnTo>
                      <a:pt x="3072" y="3953"/>
                    </a:lnTo>
                    <a:lnTo>
                      <a:pt x="3075" y="3953"/>
                    </a:lnTo>
                    <a:lnTo>
                      <a:pt x="3078" y="3990"/>
                    </a:lnTo>
                    <a:lnTo>
                      <a:pt x="3080" y="3971"/>
                    </a:lnTo>
                    <a:lnTo>
                      <a:pt x="3084" y="3971"/>
                    </a:lnTo>
                    <a:lnTo>
                      <a:pt x="3086" y="3935"/>
                    </a:lnTo>
                    <a:lnTo>
                      <a:pt x="3089" y="3990"/>
                    </a:lnTo>
                    <a:lnTo>
                      <a:pt x="3092" y="3917"/>
                    </a:lnTo>
                    <a:lnTo>
                      <a:pt x="3095" y="3990"/>
                    </a:lnTo>
                    <a:lnTo>
                      <a:pt x="3097" y="3861"/>
                    </a:lnTo>
                    <a:lnTo>
                      <a:pt x="3101" y="3971"/>
                    </a:lnTo>
                    <a:lnTo>
                      <a:pt x="3103" y="3953"/>
                    </a:lnTo>
                    <a:lnTo>
                      <a:pt x="3106" y="4008"/>
                    </a:lnTo>
                    <a:lnTo>
                      <a:pt x="3109" y="3917"/>
                    </a:lnTo>
                    <a:lnTo>
                      <a:pt x="3112" y="3990"/>
                    </a:lnTo>
                    <a:lnTo>
                      <a:pt x="3114" y="3935"/>
                    </a:lnTo>
                    <a:lnTo>
                      <a:pt x="3118" y="3971"/>
                    </a:lnTo>
                    <a:lnTo>
                      <a:pt x="3120" y="4008"/>
                    </a:lnTo>
                    <a:lnTo>
                      <a:pt x="3123" y="3971"/>
                    </a:lnTo>
                    <a:lnTo>
                      <a:pt x="3126" y="3935"/>
                    </a:lnTo>
                    <a:lnTo>
                      <a:pt x="3128" y="3935"/>
                    </a:lnTo>
                    <a:lnTo>
                      <a:pt x="3131" y="3971"/>
                    </a:lnTo>
                    <a:lnTo>
                      <a:pt x="3134" y="3990"/>
                    </a:lnTo>
                    <a:lnTo>
                      <a:pt x="3137" y="3935"/>
                    </a:lnTo>
                    <a:lnTo>
                      <a:pt x="3139" y="3897"/>
                    </a:lnTo>
                    <a:lnTo>
                      <a:pt x="3143" y="3824"/>
                    </a:lnTo>
                    <a:lnTo>
                      <a:pt x="3145" y="3492"/>
                    </a:lnTo>
                    <a:lnTo>
                      <a:pt x="3148" y="3085"/>
                    </a:lnTo>
                    <a:lnTo>
                      <a:pt x="3151" y="2401"/>
                    </a:lnTo>
                    <a:lnTo>
                      <a:pt x="3154" y="1219"/>
                    </a:lnTo>
                    <a:lnTo>
                      <a:pt x="3156" y="130"/>
                    </a:lnTo>
                    <a:lnTo>
                      <a:pt x="3160" y="0"/>
                    </a:lnTo>
                    <a:lnTo>
                      <a:pt x="3162" y="444"/>
                    </a:lnTo>
                    <a:lnTo>
                      <a:pt x="3165" y="1460"/>
                    </a:lnTo>
                    <a:lnTo>
                      <a:pt x="3168" y="2180"/>
                    </a:lnTo>
                    <a:lnTo>
                      <a:pt x="3171" y="2439"/>
                    </a:lnTo>
                    <a:lnTo>
                      <a:pt x="3173" y="2771"/>
                    </a:lnTo>
                    <a:lnTo>
                      <a:pt x="3177" y="3029"/>
                    </a:lnTo>
                    <a:lnTo>
                      <a:pt x="3179" y="3325"/>
                    </a:lnTo>
                    <a:lnTo>
                      <a:pt x="3182" y="3547"/>
                    </a:lnTo>
                    <a:lnTo>
                      <a:pt x="3185" y="3676"/>
                    </a:lnTo>
                    <a:lnTo>
                      <a:pt x="3188" y="3657"/>
                    </a:lnTo>
                    <a:lnTo>
                      <a:pt x="3190" y="3657"/>
                    </a:lnTo>
                    <a:lnTo>
                      <a:pt x="3194" y="3732"/>
                    </a:lnTo>
                    <a:lnTo>
                      <a:pt x="3196" y="3768"/>
                    </a:lnTo>
                    <a:lnTo>
                      <a:pt x="3199" y="3861"/>
                    </a:lnTo>
                    <a:lnTo>
                      <a:pt x="3202" y="3806"/>
                    </a:lnTo>
                    <a:lnTo>
                      <a:pt x="3205" y="3953"/>
                    </a:lnTo>
                    <a:lnTo>
                      <a:pt x="3207" y="3953"/>
                    </a:lnTo>
                    <a:lnTo>
                      <a:pt x="3211" y="3861"/>
                    </a:lnTo>
                    <a:lnTo>
                      <a:pt x="3213" y="3953"/>
                    </a:lnTo>
                    <a:lnTo>
                      <a:pt x="3216" y="3842"/>
                    </a:lnTo>
                    <a:lnTo>
                      <a:pt x="3219" y="3861"/>
                    </a:lnTo>
                    <a:lnTo>
                      <a:pt x="3222" y="3935"/>
                    </a:lnTo>
                    <a:lnTo>
                      <a:pt x="3224" y="3897"/>
                    </a:lnTo>
                    <a:lnTo>
                      <a:pt x="3228" y="3897"/>
                    </a:lnTo>
                    <a:lnTo>
                      <a:pt x="3230" y="3935"/>
                    </a:lnTo>
                    <a:lnTo>
                      <a:pt x="3234" y="3917"/>
                    </a:lnTo>
                    <a:lnTo>
                      <a:pt x="3236" y="3879"/>
                    </a:lnTo>
                    <a:lnTo>
                      <a:pt x="3239" y="3861"/>
                    </a:lnTo>
                    <a:lnTo>
                      <a:pt x="3241" y="3953"/>
                    </a:lnTo>
                    <a:lnTo>
                      <a:pt x="3245" y="3897"/>
                    </a:lnTo>
                    <a:lnTo>
                      <a:pt x="3247" y="3935"/>
                    </a:lnTo>
                    <a:lnTo>
                      <a:pt x="3251" y="3935"/>
                    </a:lnTo>
                    <a:lnTo>
                      <a:pt x="3253" y="3990"/>
                    </a:lnTo>
                    <a:lnTo>
                      <a:pt x="3256" y="3953"/>
                    </a:lnTo>
                    <a:lnTo>
                      <a:pt x="3258" y="3917"/>
                    </a:lnTo>
                    <a:lnTo>
                      <a:pt x="3262" y="3879"/>
                    </a:lnTo>
                    <a:lnTo>
                      <a:pt x="3264" y="3953"/>
                    </a:lnTo>
                    <a:lnTo>
                      <a:pt x="3268" y="3879"/>
                    </a:lnTo>
                    <a:lnTo>
                      <a:pt x="3270" y="3897"/>
                    </a:lnTo>
                    <a:lnTo>
                      <a:pt x="3273" y="3713"/>
                    </a:lnTo>
                    <a:lnTo>
                      <a:pt x="3275" y="3547"/>
                    </a:lnTo>
                    <a:lnTo>
                      <a:pt x="3279" y="3140"/>
                    </a:lnTo>
                    <a:lnTo>
                      <a:pt x="3281" y="2864"/>
                    </a:lnTo>
                    <a:lnTo>
                      <a:pt x="3285" y="2401"/>
                    </a:lnTo>
                    <a:lnTo>
                      <a:pt x="3287" y="2032"/>
                    </a:lnTo>
                    <a:lnTo>
                      <a:pt x="3290" y="2161"/>
                    </a:lnTo>
                    <a:lnTo>
                      <a:pt x="3292" y="2586"/>
                    </a:lnTo>
                    <a:lnTo>
                      <a:pt x="3296" y="2974"/>
                    </a:lnTo>
                    <a:lnTo>
                      <a:pt x="3298" y="3140"/>
                    </a:lnTo>
                    <a:lnTo>
                      <a:pt x="3302" y="3362"/>
                    </a:lnTo>
                    <a:lnTo>
                      <a:pt x="3304" y="3492"/>
                    </a:lnTo>
                    <a:lnTo>
                      <a:pt x="3307" y="3657"/>
                    </a:lnTo>
                    <a:lnTo>
                      <a:pt x="3309" y="3768"/>
                    </a:lnTo>
                    <a:lnTo>
                      <a:pt x="3312" y="3806"/>
                    </a:lnTo>
                    <a:lnTo>
                      <a:pt x="3315" y="3786"/>
                    </a:lnTo>
                    <a:lnTo>
                      <a:pt x="3317" y="3861"/>
                    </a:lnTo>
                    <a:lnTo>
                      <a:pt x="3321" y="3917"/>
                    </a:lnTo>
                    <a:lnTo>
                      <a:pt x="3323" y="3842"/>
                    </a:lnTo>
                    <a:lnTo>
                      <a:pt x="3327" y="3953"/>
                    </a:lnTo>
                    <a:lnTo>
                      <a:pt x="3329" y="3897"/>
                    </a:lnTo>
                    <a:lnTo>
                      <a:pt x="3332" y="3842"/>
                    </a:lnTo>
                    <a:lnTo>
                      <a:pt x="3334" y="3824"/>
                    </a:lnTo>
                    <a:lnTo>
                      <a:pt x="3338" y="3897"/>
                    </a:lnTo>
                    <a:lnTo>
                      <a:pt x="3340" y="3953"/>
                    </a:lnTo>
                    <a:lnTo>
                      <a:pt x="3344" y="3990"/>
                    </a:lnTo>
                    <a:lnTo>
                      <a:pt x="3346" y="3917"/>
                    </a:lnTo>
                    <a:lnTo>
                      <a:pt x="3349" y="4008"/>
                    </a:lnTo>
                    <a:lnTo>
                      <a:pt x="3351" y="3953"/>
                    </a:lnTo>
                    <a:lnTo>
                      <a:pt x="3355" y="4008"/>
                    </a:lnTo>
                    <a:lnTo>
                      <a:pt x="3357" y="3935"/>
                    </a:lnTo>
                    <a:lnTo>
                      <a:pt x="3361" y="3917"/>
                    </a:lnTo>
                    <a:lnTo>
                      <a:pt x="3363" y="3990"/>
                    </a:lnTo>
                    <a:lnTo>
                      <a:pt x="3366" y="3935"/>
                    </a:lnTo>
                    <a:lnTo>
                      <a:pt x="3368" y="3917"/>
                    </a:lnTo>
                    <a:lnTo>
                      <a:pt x="3372" y="3935"/>
                    </a:lnTo>
                    <a:lnTo>
                      <a:pt x="3374" y="3990"/>
                    </a:lnTo>
                    <a:lnTo>
                      <a:pt x="3378" y="4008"/>
                    </a:lnTo>
                    <a:lnTo>
                      <a:pt x="3380" y="3971"/>
                    </a:lnTo>
                    <a:lnTo>
                      <a:pt x="3383" y="3953"/>
                    </a:lnTo>
                    <a:lnTo>
                      <a:pt x="3385" y="3917"/>
                    </a:lnTo>
                    <a:lnTo>
                      <a:pt x="3389" y="3953"/>
                    </a:lnTo>
                    <a:lnTo>
                      <a:pt x="3391" y="3953"/>
                    </a:lnTo>
                    <a:lnTo>
                      <a:pt x="3395" y="3935"/>
                    </a:lnTo>
                    <a:lnTo>
                      <a:pt x="3397" y="3879"/>
                    </a:lnTo>
                    <a:lnTo>
                      <a:pt x="3400" y="3806"/>
                    </a:lnTo>
                    <a:lnTo>
                      <a:pt x="3403" y="3750"/>
                    </a:lnTo>
                    <a:lnTo>
                      <a:pt x="3406" y="3695"/>
                    </a:lnTo>
                    <a:lnTo>
                      <a:pt x="3408" y="3510"/>
                    </a:lnTo>
                    <a:lnTo>
                      <a:pt x="3412" y="3362"/>
                    </a:lnTo>
                    <a:lnTo>
                      <a:pt x="3414" y="3251"/>
                    </a:lnTo>
                    <a:lnTo>
                      <a:pt x="3417" y="3233"/>
                    </a:lnTo>
                    <a:lnTo>
                      <a:pt x="3420" y="3399"/>
                    </a:lnTo>
                    <a:lnTo>
                      <a:pt x="3423" y="3565"/>
                    </a:lnTo>
                    <a:lnTo>
                      <a:pt x="3425" y="3657"/>
                    </a:lnTo>
                    <a:lnTo>
                      <a:pt x="3429" y="3732"/>
                    </a:lnTo>
                    <a:lnTo>
                      <a:pt x="3431" y="3786"/>
                    </a:lnTo>
                    <a:lnTo>
                      <a:pt x="3434" y="3861"/>
                    </a:lnTo>
                    <a:lnTo>
                      <a:pt x="3437" y="3879"/>
                    </a:lnTo>
                    <a:lnTo>
                      <a:pt x="3440" y="3861"/>
                    </a:lnTo>
                    <a:lnTo>
                      <a:pt x="3442" y="3897"/>
                    </a:lnTo>
                    <a:lnTo>
                      <a:pt x="3446" y="3917"/>
                    </a:lnTo>
                    <a:lnTo>
                      <a:pt x="3448" y="3861"/>
                    </a:lnTo>
                    <a:lnTo>
                      <a:pt x="3451" y="3897"/>
                    </a:lnTo>
                    <a:lnTo>
                      <a:pt x="3454" y="3917"/>
                    </a:lnTo>
                    <a:lnTo>
                      <a:pt x="3457" y="3971"/>
                    </a:lnTo>
                    <a:lnTo>
                      <a:pt x="3459" y="3917"/>
                    </a:lnTo>
                    <a:lnTo>
                      <a:pt x="3463" y="3971"/>
                    </a:lnTo>
                    <a:lnTo>
                      <a:pt x="3465" y="3917"/>
                    </a:lnTo>
                    <a:lnTo>
                      <a:pt x="3468" y="3935"/>
                    </a:lnTo>
                    <a:lnTo>
                      <a:pt x="3471" y="3879"/>
                    </a:lnTo>
                    <a:lnTo>
                      <a:pt x="3474" y="3879"/>
                    </a:lnTo>
                    <a:lnTo>
                      <a:pt x="3476" y="3897"/>
                    </a:lnTo>
                    <a:lnTo>
                      <a:pt x="3480" y="3917"/>
                    </a:lnTo>
                    <a:lnTo>
                      <a:pt x="3482" y="3879"/>
                    </a:lnTo>
                    <a:lnTo>
                      <a:pt x="3485" y="3935"/>
                    </a:lnTo>
                    <a:lnTo>
                      <a:pt x="3488" y="3917"/>
                    </a:lnTo>
                    <a:lnTo>
                      <a:pt x="3491" y="4008"/>
                    </a:lnTo>
                    <a:lnTo>
                      <a:pt x="3493" y="3971"/>
                    </a:lnTo>
                    <a:lnTo>
                      <a:pt x="3497" y="3990"/>
                    </a:lnTo>
                    <a:lnTo>
                      <a:pt x="3499" y="4008"/>
                    </a:lnTo>
                    <a:lnTo>
                      <a:pt x="3502" y="4008"/>
                    </a:lnTo>
                    <a:lnTo>
                      <a:pt x="3505" y="3990"/>
                    </a:lnTo>
                    <a:lnTo>
                      <a:pt x="3508" y="4008"/>
                    </a:lnTo>
                    <a:lnTo>
                      <a:pt x="3510" y="3990"/>
                    </a:lnTo>
                    <a:lnTo>
                      <a:pt x="3514" y="3971"/>
                    </a:lnTo>
                    <a:lnTo>
                      <a:pt x="3516" y="3953"/>
                    </a:lnTo>
                    <a:lnTo>
                      <a:pt x="3519" y="3935"/>
                    </a:lnTo>
                    <a:lnTo>
                      <a:pt x="3522" y="3953"/>
                    </a:lnTo>
                    <a:lnTo>
                      <a:pt x="3525" y="3953"/>
                    </a:lnTo>
                    <a:lnTo>
                      <a:pt x="3527" y="3897"/>
                    </a:lnTo>
                    <a:lnTo>
                      <a:pt x="3531" y="3879"/>
                    </a:lnTo>
                    <a:lnTo>
                      <a:pt x="3533" y="3879"/>
                    </a:lnTo>
                    <a:lnTo>
                      <a:pt x="3536" y="3897"/>
                    </a:lnTo>
                    <a:lnTo>
                      <a:pt x="3539" y="3897"/>
                    </a:lnTo>
                    <a:lnTo>
                      <a:pt x="3542" y="3824"/>
                    </a:lnTo>
                    <a:lnTo>
                      <a:pt x="3544" y="3861"/>
                    </a:lnTo>
                    <a:lnTo>
                      <a:pt x="3548" y="3824"/>
                    </a:lnTo>
                    <a:lnTo>
                      <a:pt x="3550" y="3879"/>
                    </a:lnTo>
                    <a:lnTo>
                      <a:pt x="3553" y="3824"/>
                    </a:lnTo>
                    <a:lnTo>
                      <a:pt x="3556" y="3824"/>
                    </a:lnTo>
                    <a:lnTo>
                      <a:pt x="3559" y="3879"/>
                    </a:lnTo>
                    <a:lnTo>
                      <a:pt x="3561" y="3917"/>
                    </a:lnTo>
                    <a:lnTo>
                      <a:pt x="3565" y="3897"/>
                    </a:lnTo>
                    <a:lnTo>
                      <a:pt x="3567" y="4008"/>
                    </a:lnTo>
                    <a:lnTo>
                      <a:pt x="3569" y="4027"/>
                    </a:lnTo>
                    <a:lnTo>
                      <a:pt x="3573" y="4027"/>
                    </a:lnTo>
                    <a:lnTo>
                      <a:pt x="3575" y="3990"/>
                    </a:lnTo>
                    <a:lnTo>
                      <a:pt x="3578" y="3953"/>
                    </a:lnTo>
                    <a:lnTo>
                      <a:pt x="3581" y="4008"/>
                    </a:lnTo>
                    <a:lnTo>
                      <a:pt x="3584" y="3953"/>
                    </a:lnTo>
                    <a:lnTo>
                      <a:pt x="3586" y="3953"/>
                    </a:lnTo>
                    <a:lnTo>
                      <a:pt x="3590" y="3917"/>
                    </a:lnTo>
                    <a:lnTo>
                      <a:pt x="3592" y="3971"/>
                    </a:lnTo>
                    <a:lnTo>
                      <a:pt x="3595" y="3953"/>
                    </a:lnTo>
                    <a:lnTo>
                      <a:pt x="3598" y="3917"/>
                    </a:lnTo>
                    <a:lnTo>
                      <a:pt x="3601" y="3917"/>
                    </a:lnTo>
                    <a:lnTo>
                      <a:pt x="3603" y="3990"/>
                    </a:lnTo>
                    <a:lnTo>
                      <a:pt x="3607" y="4008"/>
                    </a:lnTo>
                    <a:lnTo>
                      <a:pt x="3609" y="4008"/>
                    </a:lnTo>
                    <a:lnTo>
                      <a:pt x="3612" y="4008"/>
                    </a:lnTo>
                    <a:lnTo>
                      <a:pt x="3615" y="4008"/>
                    </a:lnTo>
                    <a:lnTo>
                      <a:pt x="3618" y="4046"/>
                    </a:lnTo>
                    <a:lnTo>
                      <a:pt x="3620" y="3935"/>
                    </a:lnTo>
                    <a:lnTo>
                      <a:pt x="3624" y="4046"/>
                    </a:lnTo>
                    <a:lnTo>
                      <a:pt x="3626" y="4027"/>
                    </a:lnTo>
                    <a:lnTo>
                      <a:pt x="3629" y="4027"/>
                    </a:lnTo>
                    <a:lnTo>
                      <a:pt x="3632" y="4027"/>
                    </a:lnTo>
                    <a:lnTo>
                      <a:pt x="3635" y="4027"/>
                    </a:lnTo>
                    <a:lnTo>
                      <a:pt x="3637" y="4008"/>
                    </a:lnTo>
                    <a:lnTo>
                      <a:pt x="3641" y="3971"/>
                    </a:lnTo>
                    <a:lnTo>
                      <a:pt x="3643" y="3990"/>
                    </a:lnTo>
                    <a:lnTo>
                      <a:pt x="3646" y="3971"/>
                    </a:lnTo>
                    <a:lnTo>
                      <a:pt x="3649" y="3971"/>
                    </a:lnTo>
                    <a:lnTo>
                      <a:pt x="3652" y="3917"/>
                    </a:lnTo>
                    <a:lnTo>
                      <a:pt x="3654" y="4027"/>
                    </a:lnTo>
                    <a:lnTo>
                      <a:pt x="3658" y="3897"/>
                    </a:lnTo>
                    <a:lnTo>
                      <a:pt x="3660" y="3990"/>
                    </a:lnTo>
                    <a:lnTo>
                      <a:pt x="3663" y="3953"/>
                    </a:lnTo>
                    <a:lnTo>
                      <a:pt x="3666" y="3971"/>
                    </a:lnTo>
                    <a:lnTo>
                      <a:pt x="3669" y="3824"/>
                    </a:lnTo>
                    <a:lnTo>
                      <a:pt x="3671" y="3879"/>
                    </a:lnTo>
                    <a:lnTo>
                      <a:pt x="3675" y="3971"/>
                    </a:lnTo>
                    <a:lnTo>
                      <a:pt x="3677" y="3990"/>
                    </a:lnTo>
                    <a:lnTo>
                      <a:pt x="3680" y="3990"/>
                    </a:lnTo>
                    <a:lnTo>
                      <a:pt x="3683" y="4027"/>
                    </a:lnTo>
                    <a:lnTo>
                      <a:pt x="3686" y="3990"/>
                    </a:lnTo>
                    <a:lnTo>
                      <a:pt x="3688" y="4008"/>
                    </a:lnTo>
                    <a:lnTo>
                      <a:pt x="3692" y="3971"/>
                    </a:lnTo>
                    <a:lnTo>
                      <a:pt x="3694" y="4027"/>
                    </a:lnTo>
                    <a:lnTo>
                      <a:pt x="3697" y="4008"/>
                    </a:lnTo>
                    <a:lnTo>
                      <a:pt x="3700" y="4008"/>
                    </a:lnTo>
                    <a:lnTo>
                      <a:pt x="3703" y="4008"/>
                    </a:lnTo>
                    <a:lnTo>
                      <a:pt x="3705" y="4082"/>
                    </a:lnTo>
                    <a:lnTo>
                      <a:pt x="3709" y="4046"/>
                    </a:lnTo>
                    <a:lnTo>
                      <a:pt x="3711" y="4008"/>
                    </a:lnTo>
                    <a:lnTo>
                      <a:pt x="3714" y="4008"/>
                    </a:lnTo>
                    <a:lnTo>
                      <a:pt x="3717" y="4027"/>
                    </a:lnTo>
                    <a:lnTo>
                      <a:pt x="3720" y="4046"/>
                    </a:lnTo>
                    <a:lnTo>
                      <a:pt x="3722" y="4046"/>
                    </a:lnTo>
                    <a:lnTo>
                      <a:pt x="3726" y="4008"/>
                    </a:lnTo>
                    <a:lnTo>
                      <a:pt x="3728" y="4027"/>
                    </a:lnTo>
                    <a:lnTo>
                      <a:pt x="3731" y="4008"/>
                    </a:lnTo>
                    <a:lnTo>
                      <a:pt x="3734" y="4046"/>
                    </a:lnTo>
                    <a:lnTo>
                      <a:pt x="3737" y="3971"/>
                    </a:lnTo>
                    <a:lnTo>
                      <a:pt x="3739" y="3990"/>
                    </a:lnTo>
                    <a:lnTo>
                      <a:pt x="3743" y="4008"/>
                    </a:lnTo>
                    <a:lnTo>
                      <a:pt x="3745" y="4064"/>
                    </a:lnTo>
                    <a:lnTo>
                      <a:pt x="3748" y="4027"/>
                    </a:lnTo>
                    <a:lnTo>
                      <a:pt x="3751" y="4046"/>
                    </a:lnTo>
                    <a:lnTo>
                      <a:pt x="3754" y="4008"/>
                    </a:lnTo>
                    <a:lnTo>
                      <a:pt x="3756" y="4008"/>
                    </a:lnTo>
                    <a:lnTo>
                      <a:pt x="3760" y="4027"/>
                    </a:lnTo>
                    <a:lnTo>
                      <a:pt x="3762" y="3990"/>
                    </a:lnTo>
                    <a:lnTo>
                      <a:pt x="3765" y="3953"/>
                    </a:lnTo>
                    <a:lnTo>
                      <a:pt x="3768" y="4064"/>
                    </a:lnTo>
                    <a:lnTo>
                      <a:pt x="3771" y="3990"/>
                    </a:lnTo>
                    <a:lnTo>
                      <a:pt x="3773" y="4101"/>
                    </a:lnTo>
                    <a:lnTo>
                      <a:pt x="3777" y="3953"/>
                    </a:lnTo>
                    <a:lnTo>
                      <a:pt x="3779" y="3917"/>
                    </a:lnTo>
                    <a:lnTo>
                      <a:pt x="3782" y="4027"/>
                    </a:lnTo>
                    <a:lnTo>
                      <a:pt x="3785" y="3879"/>
                    </a:lnTo>
                    <a:lnTo>
                      <a:pt x="3788" y="4027"/>
                    </a:lnTo>
                    <a:lnTo>
                      <a:pt x="3790" y="3990"/>
                    </a:lnTo>
                    <a:lnTo>
                      <a:pt x="3794" y="4046"/>
                    </a:lnTo>
                    <a:lnTo>
                      <a:pt x="3796" y="4027"/>
                    </a:lnTo>
                    <a:lnTo>
                      <a:pt x="3799" y="4008"/>
                    </a:lnTo>
                    <a:lnTo>
                      <a:pt x="3802" y="4008"/>
                    </a:lnTo>
                    <a:lnTo>
                      <a:pt x="3805" y="4027"/>
                    </a:lnTo>
                    <a:lnTo>
                      <a:pt x="3807" y="3990"/>
                    </a:lnTo>
                    <a:lnTo>
                      <a:pt x="3811" y="4046"/>
                    </a:lnTo>
                    <a:lnTo>
                      <a:pt x="3813" y="4046"/>
                    </a:lnTo>
                    <a:lnTo>
                      <a:pt x="3816" y="4082"/>
                    </a:lnTo>
                    <a:lnTo>
                      <a:pt x="3819" y="4064"/>
                    </a:lnTo>
                    <a:lnTo>
                      <a:pt x="3822" y="4008"/>
                    </a:lnTo>
                    <a:lnTo>
                      <a:pt x="3824" y="4008"/>
                    </a:lnTo>
                    <a:lnTo>
                      <a:pt x="3828" y="4027"/>
                    </a:lnTo>
                    <a:lnTo>
                      <a:pt x="3830" y="4008"/>
                    </a:lnTo>
                    <a:lnTo>
                      <a:pt x="3833" y="3990"/>
                    </a:lnTo>
                    <a:lnTo>
                      <a:pt x="3836" y="3990"/>
                    </a:lnTo>
                    <a:lnTo>
                      <a:pt x="3839" y="4046"/>
                    </a:lnTo>
                    <a:lnTo>
                      <a:pt x="3841" y="4027"/>
                    </a:lnTo>
                    <a:lnTo>
                      <a:pt x="3845" y="4046"/>
                    </a:lnTo>
                    <a:lnTo>
                      <a:pt x="3847" y="3953"/>
                    </a:lnTo>
                    <a:lnTo>
                      <a:pt x="3850" y="4008"/>
                    </a:lnTo>
                    <a:lnTo>
                      <a:pt x="3853" y="4046"/>
                    </a:lnTo>
                    <a:lnTo>
                      <a:pt x="3856" y="3971"/>
                    </a:lnTo>
                    <a:lnTo>
                      <a:pt x="3858" y="3971"/>
                    </a:lnTo>
                    <a:lnTo>
                      <a:pt x="3862" y="3917"/>
                    </a:lnTo>
                    <a:lnTo>
                      <a:pt x="3864" y="3879"/>
                    </a:lnTo>
                    <a:lnTo>
                      <a:pt x="3868" y="3917"/>
                    </a:lnTo>
                    <a:lnTo>
                      <a:pt x="3870" y="3917"/>
                    </a:lnTo>
                    <a:lnTo>
                      <a:pt x="3873" y="3935"/>
                    </a:lnTo>
                    <a:lnTo>
                      <a:pt x="3875" y="4027"/>
                    </a:lnTo>
                    <a:lnTo>
                      <a:pt x="3879" y="3990"/>
                    </a:lnTo>
                    <a:lnTo>
                      <a:pt x="3881" y="4008"/>
                    </a:lnTo>
                    <a:lnTo>
                      <a:pt x="3885" y="3971"/>
                    </a:lnTo>
                    <a:lnTo>
                      <a:pt x="3887" y="4027"/>
                    </a:lnTo>
                    <a:lnTo>
                      <a:pt x="3890" y="4064"/>
                    </a:lnTo>
                    <a:lnTo>
                      <a:pt x="3892" y="4082"/>
                    </a:lnTo>
                    <a:lnTo>
                      <a:pt x="3896" y="4027"/>
                    </a:lnTo>
                    <a:lnTo>
                      <a:pt x="3898" y="4064"/>
                    </a:lnTo>
                    <a:lnTo>
                      <a:pt x="3902" y="3990"/>
                    </a:lnTo>
                    <a:lnTo>
                      <a:pt x="3904" y="3971"/>
                    </a:lnTo>
                    <a:lnTo>
                      <a:pt x="3907" y="4027"/>
                    </a:lnTo>
                    <a:lnTo>
                      <a:pt x="3909" y="4008"/>
                    </a:lnTo>
                    <a:lnTo>
                      <a:pt x="3913" y="3935"/>
                    </a:lnTo>
                    <a:lnTo>
                      <a:pt x="3915" y="3917"/>
                    </a:lnTo>
                    <a:lnTo>
                      <a:pt x="3919" y="3953"/>
                    </a:lnTo>
                    <a:lnTo>
                      <a:pt x="3921" y="3953"/>
                    </a:lnTo>
                    <a:lnTo>
                      <a:pt x="3924" y="4027"/>
                    </a:lnTo>
                    <a:lnTo>
                      <a:pt x="3926" y="3990"/>
                    </a:lnTo>
                    <a:lnTo>
                      <a:pt x="3930" y="3953"/>
                    </a:lnTo>
                    <a:lnTo>
                      <a:pt x="3932" y="4008"/>
                    </a:lnTo>
                    <a:lnTo>
                      <a:pt x="3936" y="3953"/>
                    </a:lnTo>
                    <a:lnTo>
                      <a:pt x="3938" y="4027"/>
                    </a:lnTo>
                    <a:lnTo>
                      <a:pt x="3941" y="4027"/>
                    </a:lnTo>
                    <a:lnTo>
                      <a:pt x="3943" y="3971"/>
                    </a:lnTo>
                    <a:lnTo>
                      <a:pt x="3947" y="3971"/>
                    </a:lnTo>
                    <a:lnTo>
                      <a:pt x="3949" y="4027"/>
                    </a:lnTo>
                    <a:lnTo>
                      <a:pt x="3953" y="3953"/>
                    </a:lnTo>
                    <a:lnTo>
                      <a:pt x="3955" y="3953"/>
                    </a:lnTo>
                    <a:lnTo>
                      <a:pt x="3958" y="3953"/>
                    </a:lnTo>
                    <a:lnTo>
                      <a:pt x="3961" y="4027"/>
                    </a:lnTo>
                    <a:lnTo>
                      <a:pt x="3964" y="3971"/>
                    </a:lnTo>
                    <a:lnTo>
                      <a:pt x="3966" y="4027"/>
                    </a:lnTo>
                    <a:lnTo>
                      <a:pt x="3970" y="3990"/>
                    </a:lnTo>
                    <a:lnTo>
                      <a:pt x="3972" y="3953"/>
                    </a:lnTo>
                    <a:lnTo>
                      <a:pt x="3975" y="4027"/>
                    </a:lnTo>
                    <a:lnTo>
                      <a:pt x="3978" y="4046"/>
                    </a:lnTo>
                    <a:lnTo>
                      <a:pt x="3981" y="3971"/>
                    </a:lnTo>
                    <a:lnTo>
                      <a:pt x="3983" y="3990"/>
                    </a:lnTo>
                    <a:lnTo>
                      <a:pt x="3987" y="3971"/>
                    </a:lnTo>
                    <a:lnTo>
                      <a:pt x="3989" y="3953"/>
                    </a:lnTo>
                    <a:lnTo>
                      <a:pt x="3992" y="3971"/>
                    </a:lnTo>
                    <a:lnTo>
                      <a:pt x="3995" y="3953"/>
                    </a:lnTo>
                    <a:lnTo>
                      <a:pt x="3998" y="3953"/>
                    </a:lnTo>
                    <a:lnTo>
                      <a:pt x="4000" y="3935"/>
                    </a:lnTo>
                    <a:lnTo>
                      <a:pt x="4004" y="3917"/>
                    </a:lnTo>
                    <a:lnTo>
                      <a:pt x="4006" y="3953"/>
                    </a:lnTo>
                    <a:lnTo>
                      <a:pt x="4009" y="4046"/>
                    </a:lnTo>
                    <a:lnTo>
                      <a:pt x="4012" y="3971"/>
                    </a:lnTo>
                    <a:lnTo>
                      <a:pt x="4015" y="3971"/>
                    </a:lnTo>
                    <a:lnTo>
                      <a:pt x="4017" y="3990"/>
                    </a:lnTo>
                    <a:lnTo>
                      <a:pt x="4021" y="4027"/>
                    </a:lnTo>
                    <a:lnTo>
                      <a:pt x="4023" y="3953"/>
                    </a:lnTo>
                    <a:lnTo>
                      <a:pt x="4026" y="3935"/>
                    </a:lnTo>
                    <a:lnTo>
                      <a:pt x="4029" y="4046"/>
                    </a:lnTo>
                    <a:lnTo>
                      <a:pt x="4032" y="4082"/>
                    </a:lnTo>
                    <a:lnTo>
                      <a:pt x="4034" y="4046"/>
                    </a:lnTo>
                    <a:lnTo>
                      <a:pt x="4038" y="3917"/>
                    </a:lnTo>
                    <a:lnTo>
                      <a:pt x="4040" y="3971"/>
                    </a:lnTo>
                    <a:lnTo>
                      <a:pt x="4043" y="3971"/>
                    </a:lnTo>
                    <a:lnTo>
                      <a:pt x="4046" y="3971"/>
                    </a:lnTo>
                    <a:lnTo>
                      <a:pt x="4049" y="3935"/>
                    </a:lnTo>
                    <a:lnTo>
                      <a:pt x="4051" y="3917"/>
                    </a:lnTo>
                    <a:lnTo>
                      <a:pt x="4055" y="4008"/>
                    </a:lnTo>
                    <a:lnTo>
                      <a:pt x="4057" y="4027"/>
                    </a:lnTo>
                    <a:lnTo>
                      <a:pt x="4060" y="4046"/>
                    </a:lnTo>
                    <a:lnTo>
                      <a:pt x="4063" y="4008"/>
                    </a:lnTo>
                    <a:lnTo>
                      <a:pt x="4066" y="3953"/>
                    </a:lnTo>
                    <a:lnTo>
                      <a:pt x="4068" y="3990"/>
                    </a:lnTo>
                    <a:lnTo>
                      <a:pt x="4072" y="4027"/>
                    </a:lnTo>
                    <a:lnTo>
                      <a:pt x="4074" y="3990"/>
                    </a:lnTo>
                    <a:lnTo>
                      <a:pt x="4077" y="4008"/>
                    </a:lnTo>
                    <a:lnTo>
                      <a:pt x="4080" y="3990"/>
                    </a:lnTo>
                    <a:lnTo>
                      <a:pt x="4083" y="4046"/>
                    </a:lnTo>
                    <a:lnTo>
                      <a:pt x="4085" y="3990"/>
                    </a:lnTo>
                    <a:lnTo>
                      <a:pt x="4089" y="4027"/>
                    </a:lnTo>
                    <a:lnTo>
                      <a:pt x="4091" y="3971"/>
                    </a:lnTo>
                    <a:lnTo>
                      <a:pt x="4094" y="3971"/>
                    </a:lnTo>
                    <a:lnTo>
                      <a:pt x="4097" y="4027"/>
                    </a:lnTo>
                    <a:lnTo>
                      <a:pt x="4100" y="4046"/>
                    </a:lnTo>
                    <a:lnTo>
                      <a:pt x="4102" y="4064"/>
                    </a:lnTo>
                    <a:lnTo>
                      <a:pt x="4106" y="4008"/>
                    </a:lnTo>
                    <a:lnTo>
                      <a:pt x="4108" y="4008"/>
                    </a:lnTo>
                    <a:lnTo>
                      <a:pt x="4111" y="3990"/>
                    </a:lnTo>
                    <a:lnTo>
                      <a:pt x="4114" y="4008"/>
                    </a:lnTo>
                    <a:lnTo>
                      <a:pt x="4117" y="3953"/>
                    </a:lnTo>
                    <a:lnTo>
                      <a:pt x="4119" y="3971"/>
                    </a:lnTo>
                    <a:lnTo>
                      <a:pt x="4123" y="3971"/>
                    </a:lnTo>
                    <a:lnTo>
                      <a:pt x="4125" y="3990"/>
                    </a:lnTo>
                    <a:lnTo>
                      <a:pt x="4128" y="4046"/>
                    </a:lnTo>
                    <a:lnTo>
                      <a:pt x="4131" y="4027"/>
                    </a:lnTo>
                    <a:lnTo>
                      <a:pt x="4134" y="3953"/>
                    </a:lnTo>
                    <a:lnTo>
                      <a:pt x="4136" y="4008"/>
                    </a:lnTo>
                    <a:lnTo>
                      <a:pt x="4140" y="3990"/>
                    </a:lnTo>
                    <a:lnTo>
                      <a:pt x="4142" y="3971"/>
                    </a:lnTo>
                    <a:lnTo>
                      <a:pt x="4145" y="3953"/>
                    </a:lnTo>
                    <a:lnTo>
                      <a:pt x="4148" y="3953"/>
                    </a:lnTo>
                    <a:lnTo>
                      <a:pt x="4151" y="4008"/>
                    </a:lnTo>
                    <a:lnTo>
                      <a:pt x="4153" y="4046"/>
                    </a:lnTo>
                    <a:lnTo>
                      <a:pt x="4157" y="4046"/>
                    </a:lnTo>
                    <a:lnTo>
                      <a:pt x="4159" y="4008"/>
                    </a:lnTo>
                    <a:lnTo>
                      <a:pt x="4162" y="4008"/>
                    </a:lnTo>
                    <a:lnTo>
                      <a:pt x="4165" y="4008"/>
                    </a:lnTo>
                    <a:lnTo>
                      <a:pt x="4168" y="3990"/>
                    </a:lnTo>
                    <a:lnTo>
                      <a:pt x="4170" y="4027"/>
                    </a:lnTo>
                    <a:lnTo>
                      <a:pt x="4174" y="3917"/>
                    </a:lnTo>
                    <a:lnTo>
                      <a:pt x="4176" y="3971"/>
                    </a:lnTo>
                    <a:lnTo>
                      <a:pt x="4179" y="4027"/>
                    </a:lnTo>
                    <a:lnTo>
                      <a:pt x="4182" y="4027"/>
                    </a:lnTo>
                    <a:lnTo>
                      <a:pt x="4185" y="3917"/>
                    </a:lnTo>
                    <a:lnTo>
                      <a:pt x="4187" y="3897"/>
                    </a:lnTo>
                    <a:lnTo>
                      <a:pt x="4191" y="3990"/>
                    </a:lnTo>
                    <a:lnTo>
                      <a:pt x="4193" y="4008"/>
                    </a:lnTo>
                    <a:lnTo>
                      <a:pt x="4196" y="4008"/>
                    </a:lnTo>
                    <a:lnTo>
                      <a:pt x="4199" y="3990"/>
                    </a:lnTo>
                    <a:lnTo>
                      <a:pt x="4202" y="4008"/>
                    </a:lnTo>
                    <a:lnTo>
                      <a:pt x="4204" y="4008"/>
                    </a:lnTo>
                    <a:lnTo>
                      <a:pt x="4208" y="3935"/>
                    </a:lnTo>
                    <a:lnTo>
                      <a:pt x="4210" y="3971"/>
                    </a:lnTo>
                    <a:lnTo>
                      <a:pt x="4213" y="3953"/>
                    </a:lnTo>
                    <a:lnTo>
                      <a:pt x="4216" y="4008"/>
                    </a:lnTo>
                    <a:lnTo>
                      <a:pt x="4219" y="3990"/>
                    </a:lnTo>
                    <a:lnTo>
                      <a:pt x="4221" y="3953"/>
                    </a:lnTo>
                    <a:lnTo>
                      <a:pt x="4225" y="3971"/>
                    </a:lnTo>
                    <a:lnTo>
                      <a:pt x="4227" y="3990"/>
                    </a:lnTo>
                    <a:lnTo>
                      <a:pt x="4230" y="3971"/>
                    </a:lnTo>
                    <a:lnTo>
                      <a:pt x="4233" y="3971"/>
                    </a:lnTo>
                    <a:lnTo>
                      <a:pt x="4236" y="4008"/>
                    </a:lnTo>
                    <a:lnTo>
                      <a:pt x="4238" y="4082"/>
                    </a:lnTo>
                    <a:lnTo>
                      <a:pt x="4242" y="4008"/>
                    </a:lnTo>
                    <a:lnTo>
                      <a:pt x="4244" y="3990"/>
                    </a:lnTo>
                    <a:lnTo>
                      <a:pt x="4247" y="4027"/>
                    </a:lnTo>
                    <a:lnTo>
                      <a:pt x="4250" y="4046"/>
                    </a:lnTo>
                    <a:lnTo>
                      <a:pt x="4253" y="4064"/>
                    </a:lnTo>
                    <a:lnTo>
                      <a:pt x="4255" y="4046"/>
                    </a:lnTo>
                    <a:lnTo>
                      <a:pt x="4259" y="4008"/>
                    </a:lnTo>
                    <a:lnTo>
                      <a:pt x="4261" y="4008"/>
                    </a:lnTo>
                    <a:lnTo>
                      <a:pt x="4264" y="4008"/>
                    </a:lnTo>
                    <a:lnTo>
                      <a:pt x="4267" y="3990"/>
                    </a:lnTo>
                    <a:lnTo>
                      <a:pt x="4270" y="3971"/>
                    </a:lnTo>
                    <a:lnTo>
                      <a:pt x="4272" y="3971"/>
                    </a:lnTo>
                    <a:lnTo>
                      <a:pt x="4276" y="4027"/>
                    </a:lnTo>
                    <a:lnTo>
                      <a:pt x="4278" y="4027"/>
                    </a:lnTo>
                    <a:lnTo>
                      <a:pt x="4281" y="4008"/>
                    </a:lnTo>
                    <a:lnTo>
                      <a:pt x="4284" y="4008"/>
                    </a:lnTo>
                    <a:lnTo>
                      <a:pt x="4287" y="4008"/>
                    </a:lnTo>
                    <a:lnTo>
                      <a:pt x="4291" y="4027"/>
                    </a:lnTo>
                    <a:lnTo>
                      <a:pt x="4293" y="3953"/>
                    </a:lnTo>
                    <a:lnTo>
                      <a:pt x="4296" y="3953"/>
                    </a:lnTo>
                    <a:lnTo>
                      <a:pt x="4298" y="3935"/>
                    </a:lnTo>
                    <a:lnTo>
                      <a:pt x="4302" y="4008"/>
                    </a:lnTo>
                    <a:lnTo>
                      <a:pt x="4304" y="4027"/>
                    </a:lnTo>
                    <a:lnTo>
                      <a:pt x="4308" y="3990"/>
                    </a:lnTo>
                    <a:lnTo>
                      <a:pt x="4310" y="3935"/>
                    </a:lnTo>
                    <a:lnTo>
                      <a:pt x="4313" y="4008"/>
                    </a:lnTo>
                    <a:lnTo>
                      <a:pt x="4316" y="3971"/>
                    </a:lnTo>
                    <a:lnTo>
                      <a:pt x="4319" y="4008"/>
                    </a:lnTo>
                    <a:lnTo>
                      <a:pt x="4321" y="3990"/>
                    </a:lnTo>
                    <a:lnTo>
                      <a:pt x="4325" y="4008"/>
                    </a:lnTo>
                    <a:lnTo>
                      <a:pt x="4327" y="3953"/>
                    </a:lnTo>
                    <a:lnTo>
                      <a:pt x="4330" y="3971"/>
                    </a:lnTo>
                    <a:lnTo>
                      <a:pt x="4333" y="4027"/>
                    </a:lnTo>
                    <a:lnTo>
                      <a:pt x="4336" y="3953"/>
                    </a:lnTo>
                    <a:lnTo>
                      <a:pt x="4338" y="4008"/>
                    </a:lnTo>
                    <a:lnTo>
                      <a:pt x="4342" y="4027"/>
                    </a:lnTo>
                    <a:lnTo>
                      <a:pt x="4344" y="4064"/>
                    </a:lnTo>
                    <a:lnTo>
                      <a:pt x="4347" y="4008"/>
                    </a:lnTo>
                    <a:lnTo>
                      <a:pt x="4350" y="3971"/>
                    </a:lnTo>
                    <a:lnTo>
                      <a:pt x="4353" y="4008"/>
                    </a:lnTo>
                    <a:lnTo>
                      <a:pt x="4355" y="4027"/>
                    </a:lnTo>
                    <a:lnTo>
                      <a:pt x="4359" y="4064"/>
                    </a:lnTo>
                    <a:lnTo>
                      <a:pt x="4361" y="4008"/>
                    </a:lnTo>
                    <a:lnTo>
                      <a:pt x="4364" y="4064"/>
                    </a:lnTo>
                    <a:lnTo>
                      <a:pt x="4367" y="4046"/>
                    </a:lnTo>
                    <a:lnTo>
                      <a:pt x="4370" y="4008"/>
                    </a:lnTo>
                    <a:lnTo>
                      <a:pt x="4372" y="3971"/>
                    </a:lnTo>
                    <a:lnTo>
                      <a:pt x="4376" y="4027"/>
                    </a:lnTo>
                    <a:lnTo>
                      <a:pt x="4378" y="4008"/>
                    </a:lnTo>
                    <a:lnTo>
                      <a:pt x="4381" y="4008"/>
                    </a:lnTo>
                    <a:lnTo>
                      <a:pt x="4384" y="3971"/>
                    </a:lnTo>
                    <a:lnTo>
                      <a:pt x="4387" y="3990"/>
                    </a:lnTo>
                    <a:lnTo>
                      <a:pt x="4389" y="4008"/>
                    </a:lnTo>
                    <a:lnTo>
                      <a:pt x="4393" y="3971"/>
                    </a:lnTo>
                    <a:lnTo>
                      <a:pt x="4395" y="3917"/>
                    </a:lnTo>
                    <a:lnTo>
                      <a:pt x="4398" y="4046"/>
                    </a:lnTo>
                    <a:lnTo>
                      <a:pt x="4401" y="3990"/>
                    </a:lnTo>
                    <a:lnTo>
                      <a:pt x="4404" y="4008"/>
                    </a:lnTo>
                    <a:lnTo>
                      <a:pt x="4406" y="3971"/>
                    </a:lnTo>
                    <a:lnTo>
                      <a:pt x="4410" y="3990"/>
                    </a:lnTo>
                    <a:lnTo>
                      <a:pt x="4412" y="3990"/>
                    </a:lnTo>
                    <a:lnTo>
                      <a:pt x="4415" y="3971"/>
                    </a:lnTo>
                    <a:lnTo>
                      <a:pt x="4418" y="3935"/>
                    </a:lnTo>
                    <a:lnTo>
                      <a:pt x="4421" y="3953"/>
                    </a:lnTo>
                    <a:lnTo>
                      <a:pt x="4423" y="3953"/>
                    </a:lnTo>
                    <a:lnTo>
                      <a:pt x="4427" y="3971"/>
                    </a:lnTo>
                    <a:lnTo>
                      <a:pt x="4429" y="3990"/>
                    </a:lnTo>
                    <a:lnTo>
                      <a:pt x="4432" y="3935"/>
                    </a:lnTo>
                    <a:lnTo>
                      <a:pt x="4435" y="3917"/>
                    </a:lnTo>
                    <a:lnTo>
                      <a:pt x="4438" y="3935"/>
                    </a:lnTo>
                    <a:lnTo>
                      <a:pt x="4440" y="3953"/>
                    </a:lnTo>
                    <a:lnTo>
                      <a:pt x="4444" y="3990"/>
                    </a:lnTo>
                    <a:lnTo>
                      <a:pt x="4446" y="4008"/>
                    </a:lnTo>
                    <a:lnTo>
                      <a:pt x="4449" y="3953"/>
                    </a:lnTo>
                    <a:lnTo>
                      <a:pt x="4452" y="4008"/>
                    </a:lnTo>
                    <a:lnTo>
                      <a:pt x="4455" y="4046"/>
                    </a:lnTo>
                    <a:lnTo>
                      <a:pt x="4457" y="4027"/>
                    </a:lnTo>
                    <a:lnTo>
                      <a:pt x="4461" y="3953"/>
                    </a:lnTo>
                    <a:lnTo>
                      <a:pt x="4463" y="3971"/>
                    </a:lnTo>
                    <a:lnTo>
                      <a:pt x="4466" y="4027"/>
                    </a:lnTo>
                    <a:lnTo>
                      <a:pt x="4469" y="3990"/>
                    </a:lnTo>
                    <a:lnTo>
                      <a:pt x="4472" y="4008"/>
                    </a:lnTo>
                    <a:lnTo>
                      <a:pt x="4474" y="3990"/>
                    </a:lnTo>
                    <a:lnTo>
                      <a:pt x="4478" y="4008"/>
                    </a:lnTo>
                    <a:lnTo>
                      <a:pt x="4480" y="4027"/>
                    </a:lnTo>
                    <a:lnTo>
                      <a:pt x="4483" y="4027"/>
                    </a:lnTo>
                    <a:lnTo>
                      <a:pt x="4486" y="4008"/>
                    </a:lnTo>
                    <a:lnTo>
                      <a:pt x="4489" y="3971"/>
                    </a:lnTo>
                    <a:lnTo>
                      <a:pt x="4491" y="3953"/>
                    </a:lnTo>
                    <a:lnTo>
                      <a:pt x="4495" y="4046"/>
                    </a:lnTo>
                    <a:lnTo>
                      <a:pt x="4497" y="4027"/>
                    </a:lnTo>
                    <a:lnTo>
                      <a:pt x="4500" y="4046"/>
                    </a:lnTo>
                    <a:lnTo>
                      <a:pt x="4503" y="3971"/>
                    </a:lnTo>
                    <a:lnTo>
                      <a:pt x="4506" y="3990"/>
                    </a:lnTo>
                    <a:lnTo>
                      <a:pt x="4508" y="4082"/>
                    </a:lnTo>
                    <a:lnTo>
                      <a:pt x="4512" y="3990"/>
                    </a:lnTo>
                    <a:lnTo>
                      <a:pt x="4514" y="3953"/>
                    </a:lnTo>
                    <a:lnTo>
                      <a:pt x="4517" y="3953"/>
                    </a:lnTo>
                    <a:lnTo>
                      <a:pt x="4520" y="4064"/>
                    </a:lnTo>
                    <a:lnTo>
                      <a:pt x="4523" y="4046"/>
                    </a:lnTo>
                    <a:lnTo>
                      <a:pt x="4525" y="3990"/>
                    </a:lnTo>
                    <a:lnTo>
                      <a:pt x="4529" y="4008"/>
                    </a:lnTo>
                    <a:lnTo>
                      <a:pt x="4531" y="3990"/>
                    </a:lnTo>
                    <a:lnTo>
                      <a:pt x="4534" y="3971"/>
                    </a:lnTo>
                    <a:lnTo>
                      <a:pt x="4537" y="3953"/>
                    </a:lnTo>
                    <a:lnTo>
                      <a:pt x="4540" y="3953"/>
                    </a:lnTo>
                    <a:lnTo>
                      <a:pt x="4542" y="3990"/>
                    </a:lnTo>
                    <a:lnTo>
                      <a:pt x="4546" y="3990"/>
                    </a:lnTo>
                    <a:lnTo>
                      <a:pt x="4549" y="4008"/>
                    </a:lnTo>
                    <a:lnTo>
                      <a:pt x="4551" y="3935"/>
                    </a:lnTo>
                    <a:lnTo>
                      <a:pt x="4555" y="3990"/>
                    </a:lnTo>
                    <a:lnTo>
                      <a:pt x="4557" y="4008"/>
                    </a:lnTo>
                    <a:lnTo>
                      <a:pt x="4560" y="3990"/>
                    </a:lnTo>
                    <a:lnTo>
                      <a:pt x="4563" y="3990"/>
                    </a:lnTo>
                    <a:lnTo>
                      <a:pt x="4566" y="3917"/>
                    </a:lnTo>
                    <a:lnTo>
                      <a:pt x="4568" y="3935"/>
                    </a:lnTo>
                    <a:lnTo>
                      <a:pt x="4572" y="3917"/>
                    </a:lnTo>
                    <a:lnTo>
                      <a:pt x="4574" y="3990"/>
                    </a:lnTo>
                    <a:lnTo>
                      <a:pt x="4577" y="3971"/>
                    </a:lnTo>
                    <a:lnTo>
                      <a:pt x="4580" y="4027"/>
                    </a:lnTo>
                    <a:lnTo>
                      <a:pt x="4583" y="3897"/>
                    </a:lnTo>
                    <a:lnTo>
                      <a:pt x="4585" y="3935"/>
                    </a:lnTo>
                    <a:lnTo>
                      <a:pt x="4589" y="3935"/>
                    </a:lnTo>
                    <a:lnTo>
                      <a:pt x="4591" y="4008"/>
                    </a:lnTo>
                    <a:lnTo>
                      <a:pt x="4595" y="3953"/>
                    </a:lnTo>
                    <a:lnTo>
                      <a:pt x="4597" y="4008"/>
                    </a:lnTo>
                    <a:lnTo>
                      <a:pt x="4600" y="3990"/>
                    </a:lnTo>
                    <a:lnTo>
                      <a:pt x="4602" y="4046"/>
                    </a:lnTo>
                    <a:lnTo>
                      <a:pt x="4606" y="4008"/>
                    </a:lnTo>
                    <a:lnTo>
                      <a:pt x="4608" y="3990"/>
                    </a:lnTo>
                    <a:lnTo>
                      <a:pt x="4612" y="3990"/>
                    </a:lnTo>
                    <a:lnTo>
                      <a:pt x="4614" y="4027"/>
                    </a:lnTo>
                    <a:lnTo>
                      <a:pt x="4617" y="3935"/>
                    </a:lnTo>
                    <a:lnTo>
                      <a:pt x="4619" y="3971"/>
                    </a:lnTo>
                    <a:lnTo>
                      <a:pt x="4623" y="3971"/>
                    </a:lnTo>
                    <a:lnTo>
                      <a:pt x="4625" y="3917"/>
                    </a:lnTo>
                    <a:lnTo>
                      <a:pt x="4629" y="3953"/>
                    </a:lnTo>
                    <a:lnTo>
                      <a:pt x="4631" y="4027"/>
                    </a:lnTo>
                    <a:lnTo>
                      <a:pt x="4634" y="4027"/>
                    </a:lnTo>
                    <a:lnTo>
                      <a:pt x="4636" y="3953"/>
                    </a:lnTo>
                    <a:lnTo>
                      <a:pt x="4640" y="3990"/>
                    </a:lnTo>
                    <a:lnTo>
                      <a:pt x="4642" y="3990"/>
                    </a:lnTo>
                    <a:lnTo>
                      <a:pt x="4646" y="4008"/>
                    </a:lnTo>
                    <a:lnTo>
                      <a:pt x="4648" y="3990"/>
                    </a:lnTo>
                    <a:lnTo>
                      <a:pt x="4651" y="3935"/>
                    </a:lnTo>
                    <a:lnTo>
                      <a:pt x="4653" y="3971"/>
                    </a:lnTo>
                    <a:lnTo>
                      <a:pt x="4657" y="3971"/>
                    </a:lnTo>
                    <a:lnTo>
                      <a:pt x="4659" y="3953"/>
                    </a:lnTo>
                    <a:lnTo>
                      <a:pt x="4663" y="3935"/>
                    </a:lnTo>
                    <a:lnTo>
                      <a:pt x="4665" y="3935"/>
                    </a:lnTo>
                    <a:lnTo>
                      <a:pt x="4668" y="3953"/>
                    </a:lnTo>
                    <a:lnTo>
                      <a:pt x="4670" y="4008"/>
                    </a:lnTo>
                    <a:lnTo>
                      <a:pt x="4674" y="3935"/>
                    </a:lnTo>
                    <a:lnTo>
                      <a:pt x="4676" y="3935"/>
                    </a:lnTo>
                    <a:lnTo>
                      <a:pt x="4680" y="3953"/>
                    </a:lnTo>
                    <a:lnTo>
                      <a:pt x="4682" y="3879"/>
                    </a:lnTo>
                    <a:lnTo>
                      <a:pt x="4685" y="3935"/>
                    </a:lnTo>
                    <a:lnTo>
                      <a:pt x="4688" y="3917"/>
                    </a:lnTo>
                    <a:lnTo>
                      <a:pt x="4691" y="3917"/>
                    </a:lnTo>
                    <a:lnTo>
                      <a:pt x="4693" y="3861"/>
                    </a:lnTo>
                    <a:lnTo>
                      <a:pt x="4697" y="3806"/>
                    </a:lnTo>
                    <a:lnTo>
                      <a:pt x="4699" y="3897"/>
                    </a:lnTo>
                    <a:lnTo>
                      <a:pt x="4702" y="3917"/>
                    </a:lnTo>
                    <a:lnTo>
                      <a:pt x="4705" y="3935"/>
                    </a:lnTo>
                    <a:lnTo>
                      <a:pt x="4708" y="3897"/>
                    </a:lnTo>
                    <a:lnTo>
                      <a:pt x="4710" y="3897"/>
                    </a:lnTo>
                    <a:lnTo>
                      <a:pt x="4714" y="3990"/>
                    </a:lnTo>
                    <a:lnTo>
                      <a:pt x="4716" y="3971"/>
                    </a:lnTo>
                    <a:lnTo>
                      <a:pt x="4719" y="3971"/>
                    </a:lnTo>
                    <a:lnTo>
                      <a:pt x="4722" y="3971"/>
                    </a:lnTo>
                    <a:lnTo>
                      <a:pt x="4725" y="3935"/>
                    </a:lnTo>
                    <a:lnTo>
                      <a:pt x="4727" y="3990"/>
                    </a:lnTo>
                    <a:lnTo>
                      <a:pt x="4731" y="3990"/>
                    </a:lnTo>
                    <a:lnTo>
                      <a:pt x="4734" y="3990"/>
                    </a:lnTo>
                    <a:lnTo>
                      <a:pt x="4736" y="3953"/>
                    </a:lnTo>
                    <a:lnTo>
                      <a:pt x="4740" y="4027"/>
                    </a:lnTo>
                    <a:lnTo>
                      <a:pt x="4742" y="4064"/>
                    </a:lnTo>
                    <a:lnTo>
                      <a:pt x="4745" y="4008"/>
                    </a:lnTo>
                    <a:lnTo>
                      <a:pt x="4748" y="3990"/>
                    </a:lnTo>
                    <a:lnTo>
                      <a:pt x="4751" y="3971"/>
                    </a:lnTo>
                    <a:lnTo>
                      <a:pt x="4753" y="4008"/>
                    </a:lnTo>
                    <a:lnTo>
                      <a:pt x="4757" y="4046"/>
                    </a:lnTo>
                    <a:lnTo>
                      <a:pt x="4759" y="4027"/>
                    </a:lnTo>
                    <a:lnTo>
                      <a:pt x="4762" y="4008"/>
                    </a:lnTo>
                    <a:lnTo>
                      <a:pt x="4765" y="3990"/>
                    </a:lnTo>
                    <a:lnTo>
                      <a:pt x="4768" y="4027"/>
                    </a:lnTo>
                    <a:lnTo>
                      <a:pt x="4770" y="4008"/>
                    </a:lnTo>
                    <a:lnTo>
                      <a:pt x="4774" y="3990"/>
                    </a:lnTo>
                    <a:lnTo>
                      <a:pt x="4776" y="4008"/>
                    </a:lnTo>
                    <a:lnTo>
                      <a:pt x="4779" y="3953"/>
                    </a:lnTo>
                    <a:lnTo>
                      <a:pt x="4782" y="3917"/>
                    </a:lnTo>
                    <a:lnTo>
                      <a:pt x="4785" y="4046"/>
                    </a:lnTo>
                    <a:lnTo>
                      <a:pt x="4787" y="3990"/>
                    </a:lnTo>
                    <a:lnTo>
                      <a:pt x="4791" y="4008"/>
                    </a:lnTo>
                    <a:lnTo>
                      <a:pt x="4793" y="4008"/>
                    </a:lnTo>
                    <a:lnTo>
                      <a:pt x="4796" y="4008"/>
                    </a:lnTo>
                    <a:lnTo>
                      <a:pt x="4799" y="3990"/>
                    </a:lnTo>
                    <a:lnTo>
                      <a:pt x="4802" y="3935"/>
                    </a:lnTo>
                    <a:lnTo>
                      <a:pt x="4804" y="3935"/>
                    </a:lnTo>
                    <a:lnTo>
                      <a:pt x="4808" y="4008"/>
                    </a:lnTo>
                    <a:lnTo>
                      <a:pt x="4810" y="3953"/>
                    </a:lnTo>
                    <a:lnTo>
                      <a:pt x="4813" y="3971"/>
                    </a:lnTo>
                    <a:lnTo>
                      <a:pt x="4816" y="3935"/>
                    </a:lnTo>
                    <a:lnTo>
                      <a:pt x="4819" y="3897"/>
                    </a:lnTo>
                    <a:lnTo>
                      <a:pt x="4821" y="3935"/>
                    </a:lnTo>
                    <a:lnTo>
                      <a:pt x="4825" y="3917"/>
                    </a:lnTo>
                    <a:lnTo>
                      <a:pt x="4827" y="3953"/>
                    </a:lnTo>
                    <a:lnTo>
                      <a:pt x="4830" y="3879"/>
                    </a:lnTo>
                    <a:lnTo>
                      <a:pt x="4833" y="3917"/>
                    </a:lnTo>
                    <a:lnTo>
                      <a:pt x="4836" y="3971"/>
                    </a:lnTo>
                    <a:lnTo>
                      <a:pt x="4838" y="4027"/>
                    </a:lnTo>
                    <a:lnTo>
                      <a:pt x="4842" y="4064"/>
                    </a:lnTo>
                    <a:lnTo>
                      <a:pt x="4844" y="3990"/>
                    </a:lnTo>
                    <a:lnTo>
                      <a:pt x="4847" y="3990"/>
                    </a:lnTo>
                    <a:lnTo>
                      <a:pt x="4850" y="3990"/>
                    </a:lnTo>
                    <a:lnTo>
                      <a:pt x="4853" y="4046"/>
                    </a:lnTo>
                    <a:lnTo>
                      <a:pt x="4855" y="3990"/>
                    </a:lnTo>
                    <a:lnTo>
                      <a:pt x="4859" y="4008"/>
                    </a:lnTo>
                    <a:lnTo>
                      <a:pt x="4861" y="4046"/>
                    </a:lnTo>
                    <a:lnTo>
                      <a:pt x="4864" y="4027"/>
                    </a:lnTo>
                    <a:lnTo>
                      <a:pt x="4867" y="4008"/>
                    </a:lnTo>
                    <a:lnTo>
                      <a:pt x="4870" y="4027"/>
                    </a:lnTo>
                    <a:lnTo>
                      <a:pt x="4872" y="3971"/>
                    </a:lnTo>
                    <a:lnTo>
                      <a:pt x="4876" y="4027"/>
                    </a:lnTo>
                    <a:lnTo>
                      <a:pt x="4879" y="4082"/>
                    </a:lnTo>
                    <a:lnTo>
                      <a:pt x="4881" y="4027"/>
                    </a:lnTo>
                    <a:lnTo>
                      <a:pt x="4885" y="4082"/>
                    </a:lnTo>
                    <a:lnTo>
                      <a:pt x="4887" y="4064"/>
                    </a:lnTo>
                    <a:lnTo>
                      <a:pt x="4891" y="4046"/>
                    </a:lnTo>
                    <a:lnTo>
                      <a:pt x="4893" y="3990"/>
                    </a:lnTo>
                    <a:lnTo>
                      <a:pt x="4896" y="3990"/>
                    </a:lnTo>
                    <a:lnTo>
                      <a:pt x="4898" y="3953"/>
                    </a:lnTo>
                    <a:lnTo>
                      <a:pt x="4902" y="3971"/>
                    </a:lnTo>
                    <a:lnTo>
                      <a:pt x="4904" y="4008"/>
                    </a:lnTo>
                    <a:lnTo>
                      <a:pt x="4908" y="4008"/>
                    </a:lnTo>
                    <a:lnTo>
                      <a:pt x="4910" y="4046"/>
                    </a:lnTo>
                    <a:lnTo>
                      <a:pt x="4913" y="3971"/>
                    </a:lnTo>
                    <a:lnTo>
                      <a:pt x="4915" y="4027"/>
                    </a:lnTo>
                    <a:lnTo>
                      <a:pt x="4919" y="3990"/>
                    </a:lnTo>
                    <a:lnTo>
                      <a:pt x="4921" y="4027"/>
                    </a:lnTo>
                    <a:lnTo>
                      <a:pt x="4925" y="4008"/>
                    </a:lnTo>
                    <a:lnTo>
                      <a:pt x="4927" y="3971"/>
                    </a:lnTo>
                    <a:lnTo>
                      <a:pt x="4930" y="3971"/>
                    </a:lnTo>
                    <a:lnTo>
                      <a:pt x="4932" y="3990"/>
                    </a:lnTo>
                    <a:lnTo>
                      <a:pt x="4936" y="3953"/>
                    </a:lnTo>
                    <a:lnTo>
                      <a:pt x="4938" y="3953"/>
                    </a:lnTo>
                    <a:lnTo>
                      <a:pt x="4942" y="3953"/>
                    </a:lnTo>
                    <a:lnTo>
                      <a:pt x="4944" y="3935"/>
                    </a:lnTo>
                    <a:lnTo>
                      <a:pt x="4947" y="3953"/>
                    </a:lnTo>
                    <a:lnTo>
                      <a:pt x="4950" y="3935"/>
                    </a:lnTo>
                    <a:lnTo>
                      <a:pt x="4953" y="3990"/>
                    </a:lnTo>
                    <a:lnTo>
                      <a:pt x="4955" y="4008"/>
                    </a:lnTo>
                    <a:lnTo>
                      <a:pt x="4959" y="3971"/>
                    </a:lnTo>
                    <a:lnTo>
                      <a:pt x="4961" y="3971"/>
                    </a:lnTo>
                    <a:lnTo>
                      <a:pt x="4964" y="4008"/>
                    </a:lnTo>
                    <a:lnTo>
                      <a:pt x="4967" y="4046"/>
                    </a:lnTo>
                    <a:lnTo>
                      <a:pt x="4970" y="3971"/>
                    </a:lnTo>
                    <a:lnTo>
                      <a:pt x="4972" y="3990"/>
                    </a:lnTo>
                    <a:lnTo>
                      <a:pt x="4976" y="3990"/>
                    </a:lnTo>
                    <a:lnTo>
                      <a:pt x="4978" y="4027"/>
                    </a:lnTo>
                    <a:lnTo>
                      <a:pt x="4981" y="3971"/>
                    </a:lnTo>
                    <a:lnTo>
                      <a:pt x="4984" y="3990"/>
                    </a:lnTo>
                    <a:lnTo>
                      <a:pt x="4987" y="4064"/>
                    </a:lnTo>
                    <a:lnTo>
                      <a:pt x="4989" y="4046"/>
                    </a:lnTo>
                    <a:lnTo>
                      <a:pt x="4993" y="4046"/>
                    </a:lnTo>
                    <a:lnTo>
                      <a:pt x="4995" y="4046"/>
                    </a:lnTo>
                    <a:lnTo>
                      <a:pt x="4998" y="4008"/>
                    </a:lnTo>
                    <a:lnTo>
                      <a:pt x="5001" y="4027"/>
                    </a:lnTo>
                    <a:lnTo>
                      <a:pt x="5004" y="3990"/>
                    </a:lnTo>
                    <a:lnTo>
                      <a:pt x="5007" y="4008"/>
                    </a:lnTo>
                    <a:lnTo>
                      <a:pt x="5010" y="3971"/>
                    </a:lnTo>
                    <a:lnTo>
                      <a:pt x="5013" y="4008"/>
                    </a:lnTo>
                    <a:lnTo>
                      <a:pt x="5015" y="4064"/>
                    </a:lnTo>
                    <a:lnTo>
                      <a:pt x="5019" y="3990"/>
                    </a:lnTo>
                    <a:lnTo>
                      <a:pt x="5021" y="3990"/>
                    </a:lnTo>
                    <a:lnTo>
                      <a:pt x="5024" y="3990"/>
                    </a:lnTo>
                    <a:lnTo>
                      <a:pt x="5027" y="4008"/>
                    </a:lnTo>
                    <a:lnTo>
                      <a:pt x="5030" y="3990"/>
                    </a:lnTo>
                    <a:lnTo>
                      <a:pt x="5032" y="3971"/>
                    </a:lnTo>
                    <a:lnTo>
                      <a:pt x="5036" y="4027"/>
                    </a:lnTo>
                    <a:lnTo>
                      <a:pt x="5038" y="3971"/>
                    </a:lnTo>
                    <a:lnTo>
                      <a:pt x="5041" y="4046"/>
                    </a:lnTo>
                    <a:lnTo>
                      <a:pt x="5044" y="4064"/>
                    </a:lnTo>
                    <a:lnTo>
                      <a:pt x="5047" y="4046"/>
                    </a:lnTo>
                    <a:lnTo>
                      <a:pt x="5049" y="3971"/>
                    </a:lnTo>
                    <a:lnTo>
                      <a:pt x="5053" y="3971"/>
                    </a:lnTo>
                    <a:lnTo>
                      <a:pt x="5055" y="3971"/>
                    </a:lnTo>
                    <a:lnTo>
                      <a:pt x="5058" y="3953"/>
                    </a:lnTo>
                    <a:lnTo>
                      <a:pt x="5061" y="3971"/>
                    </a:lnTo>
                    <a:lnTo>
                      <a:pt x="5064" y="3971"/>
                    </a:lnTo>
                    <a:lnTo>
                      <a:pt x="5066" y="3935"/>
                    </a:lnTo>
                    <a:lnTo>
                      <a:pt x="5070" y="4027"/>
                    </a:lnTo>
                    <a:lnTo>
                      <a:pt x="5072" y="3953"/>
                    </a:lnTo>
                    <a:lnTo>
                      <a:pt x="5075" y="3953"/>
                    </a:lnTo>
                    <a:lnTo>
                      <a:pt x="5078" y="3953"/>
                    </a:lnTo>
                    <a:lnTo>
                      <a:pt x="5081" y="3971"/>
                    </a:lnTo>
                    <a:lnTo>
                      <a:pt x="5083" y="4027"/>
                    </a:lnTo>
                    <a:lnTo>
                      <a:pt x="5087" y="4027"/>
                    </a:lnTo>
                    <a:lnTo>
                      <a:pt x="5089" y="3990"/>
                    </a:lnTo>
                    <a:lnTo>
                      <a:pt x="5092" y="3971"/>
                    </a:lnTo>
                    <a:lnTo>
                      <a:pt x="5095" y="3953"/>
                    </a:lnTo>
                    <a:lnTo>
                      <a:pt x="5098" y="4008"/>
                    </a:lnTo>
                    <a:lnTo>
                      <a:pt x="5100" y="4008"/>
                    </a:lnTo>
                    <a:lnTo>
                      <a:pt x="5104" y="3971"/>
                    </a:lnTo>
                    <a:lnTo>
                      <a:pt x="5106" y="3971"/>
                    </a:lnTo>
                    <a:lnTo>
                      <a:pt x="5109" y="3935"/>
                    </a:lnTo>
                    <a:lnTo>
                      <a:pt x="5112" y="4008"/>
                    </a:lnTo>
                    <a:lnTo>
                      <a:pt x="5115" y="4008"/>
                    </a:lnTo>
                    <a:lnTo>
                      <a:pt x="5118" y="3990"/>
                    </a:lnTo>
                    <a:lnTo>
                      <a:pt x="5121" y="3971"/>
                    </a:lnTo>
                    <a:lnTo>
                      <a:pt x="5124" y="4082"/>
                    </a:lnTo>
                    <a:lnTo>
                      <a:pt x="5126" y="4064"/>
                    </a:lnTo>
                    <a:lnTo>
                      <a:pt x="5130" y="4027"/>
                    </a:lnTo>
                    <a:lnTo>
                      <a:pt x="5132" y="3953"/>
                    </a:lnTo>
                    <a:lnTo>
                      <a:pt x="5136" y="3953"/>
                    </a:lnTo>
                    <a:lnTo>
                      <a:pt x="5138" y="4046"/>
                    </a:lnTo>
                    <a:lnTo>
                      <a:pt x="5141" y="4027"/>
                    </a:lnTo>
                    <a:lnTo>
                      <a:pt x="5143" y="3971"/>
                    </a:lnTo>
                    <a:lnTo>
                      <a:pt x="5147" y="3971"/>
                    </a:lnTo>
                    <a:lnTo>
                      <a:pt x="5149" y="4064"/>
                    </a:lnTo>
                    <a:lnTo>
                      <a:pt x="5153" y="4027"/>
                    </a:lnTo>
                    <a:lnTo>
                      <a:pt x="5155" y="3953"/>
                    </a:lnTo>
                    <a:lnTo>
                      <a:pt x="5158" y="4046"/>
                    </a:lnTo>
                    <a:lnTo>
                      <a:pt x="5160" y="4046"/>
                    </a:lnTo>
                    <a:lnTo>
                      <a:pt x="5164" y="4008"/>
                    </a:lnTo>
                    <a:lnTo>
                      <a:pt x="5166" y="4027"/>
                    </a:lnTo>
                    <a:lnTo>
                      <a:pt x="5170" y="3971"/>
                    </a:lnTo>
                    <a:lnTo>
                      <a:pt x="5172" y="3990"/>
                    </a:lnTo>
                    <a:lnTo>
                      <a:pt x="5175" y="3953"/>
                    </a:lnTo>
                    <a:lnTo>
                      <a:pt x="5177" y="4046"/>
                    </a:lnTo>
                    <a:lnTo>
                      <a:pt x="5181" y="4046"/>
                    </a:lnTo>
                    <a:lnTo>
                      <a:pt x="5183" y="4064"/>
                    </a:lnTo>
                    <a:lnTo>
                      <a:pt x="5187" y="4008"/>
                    </a:lnTo>
                    <a:lnTo>
                      <a:pt x="5189" y="3971"/>
                    </a:lnTo>
                    <a:lnTo>
                      <a:pt x="5192" y="3990"/>
                    </a:lnTo>
                    <a:lnTo>
                      <a:pt x="5194" y="3917"/>
                    </a:lnTo>
                    <a:lnTo>
                      <a:pt x="5198" y="3935"/>
                    </a:lnTo>
                    <a:lnTo>
                      <a:pt x="5200" y="3861"/>
                    </a:lnTo>
                    <a:lnTo>
                      <a:pt x="5204" y="3935"/>
                    </a:lnTo>
                    <a:lnTo>
                      <a:pt x="5206" y="3917"/>
                    </a:lnTo>
                    <a:lnTo>
                      <a:pt x="5209" y="3990"/>
                    </a:lnTo>
                    <a:lnTo>
                      <a:pt x="5211" y="3935"/>
                    </a:lnTo>
                    <a:lnTo>
                      <a:pt x="5215" y="3971"/>
                    </a:lnTo>
                    <a:lnTo>
                      <a:pt x="5217" y="3917"/>
                    </a:lnTo>
                    <a:lnTo>
                      <a:pt x="5221" y="3953"/>
                    </a:lnTo>
                    <a:lnTo>
                      <a:pt x="5224" y="4046"/>
                    </a:lnTo>
                    <a:lnTo>
                      <a:pt x="5226" y="3971"/>
                    </a:lnTo>
                    <a:lnTo>
                      <a:pt x="5230" y="3971"/>
                    </a:lnTo>
                    <a:lnTo>
                      <a:pt x="5232" y="4082"/>
                    </a:lnTo>
                    <a:lnTo>
                      <a:pt x="5235" y="4027"/>
                    </a:lnTo>
                    <a:lnTo>
                      <a:pt x="5238" y="4008"/>
                    </a:lnTo>
                    <a:lnTo>
                      <a:pt x="5241" y="4008"/>
                    </a:lnTo>
                    <a:lnTo>
                      <a:pt x="5243" y="4027"/>
                    </a:lnTo>
                    <a:lnTo>
                      <a:pt x="5247" y="4027"/>
                    </a:lnTo>
                    <a:lnTo>
                      <a:pt x="5249" y="4064"/>
                    </a:lnTo>
                    <a:lnTo>
                      <a:pt x="5252" y="3990"/>
                    </a:lnTo>
                    <a:lnTo>
                      <a:pt x="5255" y="3953"/>
                    </a:lnTo>
                    <a:lnTo>
                      <a:pt x="5258" y="3990"/>
                    </a:lnTo>
                    <a:lnTo>
                      <a:pt x="5260" y="4046"/>
                    </a:lnTo>
                    <a:lnTo>
                      <a:pt x="5264" y="4027"/>
                    </a:lnTo>
                    <a:lnTo>
                      <a:pt x="5266" y="4064"/>
                    </a:lnTo>
                    <a:lnTo>
                      <a:pt x="5269" y="4082"/>
                    </a:lnTo>
                    <a:lnTo>
                      <a:pt x="5272" y="4027"/>
                    </a:lnTo>
                    <a:lnTo>
                      <a:pt x="5275" y="4046"/>
                    </a:lnTo>
                    <a:lnTo>
                      <a:pt x="5277" y="3971"/>
                    </a:lnTo>
                    <a:lnTo>
                      <a:pt x="5281" y="4027"/>
                    </a:lnTo>
                    <a:lnTo>
                      <a:pt x="5283" y="3990"/>
                    </a:lnTo>
                    <a:lnTo>
                      <a:pt x="5286" y="4064"/>
                    </a:lnTo>
                    <a:lnTo>
                      <a:pt x="5289" y="3971"/>
                    </a:lnTo>
                    <a:lnTo>
                      <a:pt x="5292" y="3971"/>
                    </a:lnTo>
                    <a:lnTo>
                      <a:pt x="5294" y="4064"/>
                    </a:lnTo>
                    <a:lnTo>
                      <a:pt x="5298" y="4064"/>
                    </a:lnTo>
                    <a:lnTo>
                      <a:pt x="5300" y="4064"/>
                    </a:lnTo>
                    <a:lnTo>
                      <a:pt x="5303" y="4008"/>
                    </a:lnTo>
                    <a:lnTo>
                      <a:pt x="5306" y="4027"/>
                    </a:lnTo>
                    <a:lnTo>
                      <a:pt x="5309" y="4008"/>
                    </a:lnTo>
                    <a:lnTo>
                      <a:pt x="5311" y="4008"/>
                    </a:lnTo>
                    <a:lnTo>
                      <a:pt x="5315" y="3971"/>
                    </a:lnTo>
                    <a:lnTo>
                      <a:pt x="5318" y="4027"/>
                    </a:lnTo>
                    <a:lnTo>
                      <a:pt x="5320" y="3990"/>
                    </a:lnTo>
                    <a:lnTo>
                      <a:pt x="5324" y="3917"/>
                    </a:lnTo>
                    <a:lnTo>
                      <a:pt x="5326" y="3971"/>
                    </a:lnTo>
                    <a:lnTo>
                      <a:pt x="5329" y="3953"/>
                    </a:lnTo>
                    <a:lnTo>
                      <a:pt x="5332" y="3990"/>
                    </a:lnTo>
                    <a:lnTo>
                      <a:pt x="5335" y="3990"/>
                    </a:lnTo>
                    <a:lnTo>
                      <a:pt x="5337" y="3953"/>
                    </a:lnTo>
                    <a:lnTo>
                      <a:pt x="5341" y="4046"/>
                    </a:lnTo>
                    <a:lnTo>
                      <a:pt x="5343" y="4027"/>
                    </a:lnTo>
                    <a:lnTo>
                      <a:pt x="5346" y="3990"/>
                    </a:lnTo>
                    <a:lnTo>
                      <a:pt x="5349" y="4008"/>
                    </a:lnTo>
                    <a:lnTo>
                      <a:pt x="5352" y="4008"/>
                    </a:lnTo>
                    <a:lnTo>
                      <a:pt x="5354" y="3990"/>
                    </a:lnTo>
                    <a:lnTo>
                      <a:pt x="5358" y="4027"/>
                    </a:lnTo>
                    <a:lnTo>
                      <a:pt x="5360" y="4046"/>
                    </a:lnTo>
                    <a:lnTo>
                      <a:pt x="5363" y="4046"/>
                    </a:lnTo>
                    <a:lnTo>
                      <a:pt x="5366" y="3971"/>
                    </a:lnTo>
                    <a:lnTo>
                      <a:pt x="5369" y="3990"/>
                    </a:lnTo>
                    <a:lnTo>
                      <a:pt x="5371" y="4008"/>
                    </a:lnTo>
                    <a:lnTo>
                      <a:pt x="5375" y="3990"/>
                    </a:lnTo>
                    <a:lnTo>
                      <a:pt x="5377" y="3953"/>
                    </a:lnTo>
                    <a:lnTo>
                      <a:pt x="5380" y="4008"/>
                    </a:lnTo>
                    <a:lnTo>
                      <a:pt x="5383" y="4046"/>
                    </a:lnTo>
                    <a:lnTo>
                      <a:pt x="5386" y="4027"/>
                    </a:lnTo>
                    <a:lnTo>
                      <a:pt x="5388" y="3971"/>
                    </a:lnTo>
                    <a:lnTo>
                      <a:pt x="5392" y="3971"/>
                    </a:lnTo>
                    <a:lnTo>
                      <a:pt x="5394" y="3971"/>
                    </a:lnTo>
                    <a:lnTo>
                      <a:pt x="5397" y="4008"/>
                    </a:lnTo>
                    <a:lnTo>
                      <a:pt x="5400" y="4046"/>
                    </a:lnTo>
                    <a:lnTo>
                      <a:pt x="5403" y="3990"/>
                    </a:lnTo>
                    <a:lnTo>
                      <a:pt x="5407" y="4027"/>
                    </a:lnTo>
                    <a:lnTo>
                      <a:pt x="5409" y="4027"/>
                    </a:lnTo>
                    <a:lnTo>
                      <a:pt x="5412" y="4046"/>
                    </a:lnTo>
                    <a:lnTo>
                      <a:pt x="5415" y="4046"/>
                    </a:lnTo>
                    <a:lnTo>
                      <a:pt x="5418" y="4064"/>
                    </a:lnTo>
                    <a:lnTo>
                      <a:pt x="5420" y="4008"/>
                    </a:lnTo>
                    <a:lnTo>
                      <a:pt x="5424" y="3971"/>
                    </a:lnTo>
                    <a:lnTo>
                      <a:pt x="5426" y="4008"/>
                    </a:lnTo>
                    <a:lnTo>
                      <a:pt x="5429" y="3990"/>
                    </a:lnTo>
                    <a:lnTo>
                      <a:pt x="5432" y="4027"/>
                    </a:lnTo>
                    <a:lnTo>
                      <a:pt x="5435" y="3990"/>
                    </a:lnTo>
                    <a:lnTo>
                      <a:pt x="5437" y="3953"/>
                    </a:lnTo>
                    <a:lnTo>
                      <a:pt x="5441" y="3917"/>
                    </a:lnTo>
                    <a:lnTo>
                      <a:pt x="5443" y="3953"/>
                    </a:lnTo>
                    <a:lnTo>
                      <a:pt x="5446" y="3917"/>
                    </a:lnTo>
                    <a:lnTo>
                      <a:pt x="5449" y="3861"/>
                    </a:lnTo>
                    <a:lnTo>
                      <a:pt x="5452" y="3971"/>
                    </a:lnTo>
                    <a:lnTo>
                      <a:pt x="5454" y="3935"/>
                    </a:lnTo>
                    <a:lnTo>
                      <a:pt x="5458" y="3990"/>
                    </a:lnTo>
                    <a:lnTo>
                      <a:pt x="5460" y="3971"/>
                    </a:lnTo>
                    <a:lnTo>
                      <a:pt x="5463" y="4008"/>
                    </a:lnTo>
                    <a:lnTo>
                      <a:pt x="5466" y="4008"/>
                    </a:lnTo>
                    <a:lnTo>
                      <a:pt x="5469" y="4027"/>
                    </a:lnTo>
                    <a:lnTo>
                      <a:pt x="5471" y="3971"/>
                    </a:lnTo>
                    <a:lnTo>
                      <a:pt x="5475" y="3917"/>
                    </a:lnTo>
                    <a:lnTo>
                      <a:pt x="5477" y="3971"/>
                    </a:lnTo>
                    <a:lnTo>
                      <a:pt x="5480" y="4046"/>
                    </a:lnTo>
                    <a:lnTo>
                      <a:pt x="5483" y="3990"/>
                    </a:lnTo>
                    <a:lnTo>
                      <a:pt x="5486" y="4008"/>
                    </a:lnTo>
                    <a:lnTo>
                      <a:pt x="5489" y="3990"/>
                    </a:lnTo>
                    <a:lnTo>
                      <a:pt x="5492" y="4064"/>
                    </a:lnTo>
                    <a:lnTo>
                      <a:pt x="5495" y="3990"/>
                    </a:lnTo>
                    <a:lnTo>
                      <a:pt x="5497" y="3990"/>
                    </a:lnTo>
                    <a:lnTo>
                      <a:pt x="5501" y="4027"/>
                    </a:lnTo>
                    <a:lnTo>
                      <a:pt x="5503" y="3990"/>
                    </a:lnTo>
                    <a:lnTo>
                      <a:pt x="5506" y="3935"/>
                    </a:lnTo>
                    <a:lnTo>
                      <a:pt x="5509" y="4027"/>
                    </a:lnTo>
                    <a:lnTo>
                      <a:pt x="5512" y="3990"/>
                    </a:lnTo>
                    <a:lnTo>
                      <a:pt x="5514" y="4027"/>
                    </a:lnTo>
                    <a:lnTo>
                      <a:pt x="5518" y="4027"/>
                    </a:lnTo>
                    <a:lnTo>
                      <a:pt x="5520" y="3953"/>
                    </a:lnTo>
                    <a:lnTo>
                      <a:pt x="5523" y="4008"/>
                    </a:lnTo>
                    <a:lnTo>
                      <a:pt x="5526" y="3990"/>
                    </a:lnTo>
                    <a:lnTo>
                      <a:pt x="5529" y="4008"/>
                    </a:lnTo>
                    <a:lnTo>
                      <a:pt x="5531" y="4008"/>
                    </a:lnTo>
                    <a:lnTo>
                      <a:pt x="5535" y="3990"/>
                    </a:lnTo>
                    <a:lnTo>
                      <a:pt x="5537" y="4008"/>
                    </a:lnTo>
                    <a:lnTo>
                      <a:pt x="5540" y="4008"/>
                    </a:lnTo>
                    <a:lnTo>
                      <a:pt x="5543" y="4008"/>
                    </a:lnTo>
                    <a:lnTo>
                      <a:pt x="5546" y="4008"/>
                    </a:lnTo>
                    <a:lnTo>
                      <a:pt x="5548" y="3935"/>
                    </a:lnTo>
                    <a:lnTo>
                      <a:pt x="5552" y="3917"/>
                    </a:lnTo>
                    <a:lnTo>
                      <a:pt x="5554" y="3953"/>
                    </a:lnTo>
                    <a:lnTo>
                      <a:pt x="5557" y="3935"/>
                    </a:lnTo>
                    <a:lnTo>
                      <a:pt x="5560" y="3971"/>
                    </a:lnTo>
                    <a:lnTo>
                      <a:pt x="5563" y="3990"/>
                    </a:lnTo>
                    <a:lnTo>
                      <a:pt x="5565" y="4064"/>
                    </a:lnTo>
                    <a:lnTo>
                      <a:pt x="5569" y="3971"/>
                    </a:lnTo>
                    <a:lnTo>
                      <a:pt x="5572" y="3990"/>
                    </a:lnTo>
                    <a:lnTo>
                      <a:pt x="5574" y="3917"/>
                    </a:lnTo>
                    <a:lnTo>
                      <a:pt x="5578" y="3990"/>
                    </a:lnTo>
                    <a:lnTo>
                      <a:pt x="5580" y="4008"/>
                    </a:lnTo>
                    <a:lnTo>
                      <a:pt x="5584" y="3990"/>
                    </a:lnTo>
                    <a:lnTo>
                      <a:pt x="5586" y="3953"/>
                    </a:lnTo>
                    <a:lnTo>
                      <a:pt x="5589" y="3953"/>
                    </a:lnTo>
                    <a:lnTo>
                      <a:pt x="5591" y="4008"/>
                    </a:lnTo>
                    <a:lnTo>
                      <a:pt x="5595" y="4008"/>
                    </a:lnTo>
                    <a:lnTo>
                      <a:pt x="5597" y="4027"/>
                    </a:lnTo>
                    <a:lnTo>
                      <a:pt x="5601" y="3971"/>
                    </a:lnTo>
                    <a:lnTo>
                      <a:pt x="5603" y="4008"/>
                    </a:lnTo>
                    <a:lnTo>
                      <a:pt x="5606" y="4064"/>
                    </a:lnTo>
                    <a:lnTo>
                      <a:pt x="5608" y="4008"/>
                    </a:lnTo>
                    <a:lnTo>
                      <a:pt x="5612" y="4008"/>
                    </a:lnTo>
                    <a:lnTo>
                      <a:pt x="5614" y="3971"/>
                    </a:lnTo>
                    <a:lnTo>
                      <a:pt x="5618" y="4046"/>
                    </a:lnTo>
                    <a:lnTo>
                      <a:pt x="5620" y="4046"/>
                    </a:lnTo>
                    <a:lnTo>
                      <a:pt x="5623" y="4027"/>
                    </a:lnTo>
                    <a:lnTo>
                      <a:pt x="5625" y="3953"/>
                    </a:lnTo>
                    <a:lnTo>
                      <a:pt x="5629" y="4064"/>
                    </a:lnTo>
                    <a:lnTo>
                      <a:pt x="5631" y="4046"/>
                    </a:lnTo>
                    <a:lnTo>
                      <a:pt x="5635" y="4008"/>
                    </a:lnTo>
                    <a:lnTo>
                      <a:pt x="5637" y="4008"/>
                    </a:lnTo>
                    <a:lnTo>
                      <a:pt x="5640" y="4008"/>
                    </a:lnTo>
                    <a:lnTo>
                      <a:pt x="5642" y="3953"/>
                    </a:lnTo>
                    <a:lnTo>
                      <a:pt x="5646" y="4008"/>
                    </a:lnTo>
                    <a:lnTo>
                      <a:pt x="5649" y="4027"/>
                    </a:lnTo>
                    <a:lnTo>
                      <a:pt x="5652" y="4008"/>
                    </a:lnTo>
                    <a:lnTo>
                      <a:pt x="5655" y="3971"/>
                    </a:lnTo>
                    <a:lnTo>
                      <a:pt x="5657" y="3990"/>
                    </a:lnTo>
                    <a:lnTo>
                      <a:pt x="5661" y="4008"/>
                    </a:lnTo>
                    <a:lnTo>
                      <a:pt x="5663" y="3953"/>
                    </a:lnTo>
                    <a:lnTo>
                      <a:pt x="5666" y="4008"/>
                    </a:lnTo>
                    <a:lnTo>
                      <a:pt x="5669" y="4008"/>
                    </a:lnTo>
                    <a:lnTo>
                      <a:pt x="5672" y="3971"/>
                    </a:lnTo>
                    <a:lnTo>
                      <a:pt x="5674" y="4082"/>
                    </a:lnTo>
                    <a:lnTo>
                      <a:pt x="5678" y="4046"/>
                    </a:lnTo>
                    <a:lnTo>
                      <a:pt x="5680" y="3953"/>
                    </a:lnTo>
                    <a:lnTo>
                      <a:pt x="5683" y="3990"/>
                    </a:lnTo>
                    <a:lnTo>
                      <a:pt x="5686" y="4008"/>
                    </a:lnTo>
                    <a:lnTo>
                      <a:pt x="5689" y="4027"/>
                    </a:lnTo>
                    <a:lnTo>
                      <a:pt x="5691" y="4008"/>
                    </a:lnTo>
                    <a:lnTo>
                      <a:pt x="5695" y="3990"/>
                    </a:lnTo>
                    <a:lnTo>
                      <a:pt x="5697" y="3990"/>
                    </a:lnTo>
                    <a:lnTo>
                      <a:pt x="5700" y="4027"/>
                    </a:lnTo>
                    <a:lnTo>
                      <a:pt x="5703" y="3990"/>
                    </a:lnTo>
                    <a:lnTo>
                      <a:pt x="5706" y="3971"/>
                    </a:lnTo>
                    <a:lnTo>
                      <a:pt x="5708" y="4027"/>
                    </a:lnTo>
                    <a:lnTo>
                      <a:pt x="5712" y="3935"/>
                    </a:lnTo>
                    <a:lnTo>
                      <a:pt x="5714" y="4008"/>
                    </a:lnTo>
                    <a:lnTo>
                      <a:pt x="5717" y="3935"/>
                    </a:lnTo>
                    <a:lnTo>
                      <a:pt x="5721" y="4008"/>
                    </a:lnTo>
                    <a:lnTo>
                      <a:pt x="5723" y="3971"/>
                    </a:lnTo>
                    <a:lnTo>
                      <a:pt x="5726" y="3953"/>
                    </a:lnTo>
                    <a:lnTo>
                      <a:pt x="5729" y="3953"/>
                    </a:lnTo>
                    <a:lnTo>
                      <a:pt x="5732" y="3971"/>
                    </a:lnTo>
                    <a:lnTo>
                      <a:pt x="5734" y="3897"/>
                    </a:lnTo>
                    <a:lnTo>
                      <a:pt x="5738" y="3953"/>
                    </a:lnTo>
                    <a:lnTo>
                      <a:pt x="5740" y="3990"/>
                    </a:lnTo>
                    <a:lnTo>
                      <a:pt x="5743" y="3971"/>
                    </a:lnTo>
                    <a:lnTo>
                      <a:pt x="5746" y="3935"/>
                    </a:lnTo>
                    <a:lnTo>
                      <a:pt x="5749" y="3990"/>
                    </a:lnTo>
                    <a:lnTo>
                      <a:pt x="5751" y="3990"/>
                    </a:lnTo>
                    <a:lnTo>
                      <a:pt x="5755" y="4008"/>
                    </a:lnTo>
                    <a:lnTo>
                      <a:pt x="5757" y="3935"/>
                    </a:lnTo>
                    <a:lnTo>
                      <a:pt x="5760" y="3990"/>
                    </a:lnTo>
                    <a:lnTo>
                      <a:pt x="5763" y="3971"/>
                    </a:lnTo>
                    <a:lnTo>
                      <a:pt x="5766" y="4008"/>
                    </a:lnTo>
                    <a:lnTo>
                      <a:pt x="5768" y="3971"/>
                    </a:lnTo>
                    <a:lnTo>
                      <a:pt x="5772" y="3990"/>
                    </a:lnTo>
                    <a:lnTo>
                      <a:pt x="5774" y="3971"/>
                    </a:lnTo>
                    <a:lnTo>
                      <a:pt x="5777" y="3953"/>
                    </a:lnTo>
                    <a:lnTo>
                      <a:pt x="5780" y="3935"/>
                    </a:lnTo>
                    <a:lnTo>
                      <a:pt x="5783" y="3953"/>
                    </a:lnTo>
                    <a:lnTo>
                      <a:pt x="5785" y="4008"/>
                    </a:lnTo>
                    <a:lnTo>
                      <a:pt x="5789" y="3990"/>
                    </a:lnTo>
                    <a:lnTo>
                      <a:pt x="5792" y="3971"/>
                    </a:lnTo>
                    <a:lnTo>
                      <a:pt x="5794" y="3990"/>
                    </a:lnTo>
                    <a:lnTo>
                      <a:pt x="5798" y="4008"/>
                    </a:lnTo>
                    <a:lnTo>
                      <a:pt x="5800" y="3990"/>
                    </a:lnTo>
                    <a:lnTo>
                      <a:pt x="5804" y="3971"/>
                    </a:lnTo>
                    <a:lnTo>
                      <a:pt x="5806" y="3990"/>
                    </a:lnTo>
                    <a:lnTo>
                      <a:pt x="5809" y="4008"/>
                    </a:lnTo>
                    <a:lnTo>
                      <a:pt x="5811" y="3953"/>
                    </a:lnTo>
                    <a:lnTo>
                      <a:pt x="5815" y="3953"/>
                    </a:lnTo>
                    <a:lnTo>
                      <a:pt x="5817" y="3935"/>
                    </a:lnTo>
                    <a:lnTo>
                      <a:pt x="5821" y="3917"/>
                    </a:lnTo>
                    <a:lnTo>
                      <a:pt x="5823" y="3953"/>
                    </a:lnTo>
                    <a:lnTo>
                      <a:pt x="5826" y="3953"/>
                    </a:lnTo>
                    <a:lnTo>
                      <a:pt x="5828" y="3953"/>
                    </a:lnTo>
                    <a:lnTo>
                      <a:pt x="5832" y="3935"/>
                    </a:lnTo>
                    <a:lnTo>
                      <a:pt x="5834" y="3897"/>
                    </a:lnTo>
                    <a:lnTo>
                      <a:pt x="5838" y="3897"/>
                    </a:lnTo>
                    <a:lnTo>
                      <a:pt x="5840" y="3897"/>
                    </a:lnTo>
                    <a:lnTo>
                      <a:pt x="5843" y="3935"/>
                    </a:lnTo>
                    <a:lnTo>
                      <a:pt x="5845" y="3917"/>
                    </a:lnTo>
                    <a:lnTo>
                      <a:pt x="5849" y="3879"/>
                    </a:lnTo>
                    <a:lnTo>
                      <a:pt x="5851" y="3953"/>
                    </a:lnTo>
                    <a:lnTo>
                      <a:pt x="5855" y="4027"/>
                    </a:lnTo>
                    <a:lnTo>
                      <a:pt x="5857" y="3953"/>
                    </a:lnTo>
                    <a:lnTo>
                      <a:pt x="5860" y="3971"/>
                    </a:lnTo>
                    <a:lnTo>
                      <a:pt x="5864" y="3953"/>
                    </a:lnTo>
                    <a:lnTo>
                      <a:pt x="5866" y="3971"/>
                    </a:lnTo>
                    <a:lnTo>
                      <a:pt x="5869" y="3953"/>
                    </a:lnTo>
                    <a:lnTo>
                      <a:pt x="5872" y="3971"/>
                    </a:lnTo>
                    <a:lnTo>
                      <a:pt x="5875" y="4008"/>
                    </a:lnTo>
                    <a:lnTo>
                      <a:pt x="5877" y="3990"/>
                    </a:lnTo>
                    <a:lnTo>
                      <a:pt x="5881" y="4027"/>
                    </a:lnTo>
                    <a:lnTo>
                      <a:pt x="5883" y="4008"/>
                    </a:lnTo>
                    <a:lnTo>
                      <a:pt x="5886" y="3990"/>
                    </a:lnTo>
                    <a:lnTo>
                      <a:pt x="5889" y="4008"/>
                    </a:lnTo>
                    <a:lnTo>
                      <a:pt x="5892" y="4120"/>
                    </a:lnTo>
                    <a:lnTo>
                      <a:pt x="5894" y="3990"/>
                    </a:lnTo>
                    <a:lnTo>
                      <a:pt x="5898" y="3990"/>
                    </a:lnTo>
                    <a:lnTo>
                      <a:pt x="5900" y="3953"/>
                    </a:lnTo>
                    <a:lnTo>
                      <a:pt x="5903" y="3971"/>
                    </a:lnTo>
                    <a:lnTo>
                      <a:pt x="5906" y="3917"/>
                    </a:lnTo>
                    <a:lnTo>
                      <a:pt x="5909" y="3953"/>
                    </a:lnTo>
                    <a:lnTo>
                      <a:pt x="5911" y="4008"/>
                    </a:lnTo>
                    <a:lnTo>
                      <a:pt x="5915" y="3990"/>
                    </a:lnTo>
                    <a:lnTo>
                      <a:pt x="5917" y="3953"/>
                    </a:lnTo>
                    <a:lnTo>
                      <a:pt x="5920" y="3935"/>
                    </a:lnTo>
                    <a:lnTo>
                      <a:pt x="5924" y="4008"/>
                    </a:lnTo>
                    <a:lnTo>
                      <a:pt x="5926" y="4008"/>
                    </a:lnTo>
                    <a:lnTo>
                      <a:pt x="5929" y="3953"/>
                    </a:lnTo>
                    <a:lnTo>
                      <a:pt x="5932" y="4008"/>
                    </a:lnTo>
                    <a:lnTo>
                      <a:pt x="5935" y="4008"/>
                    </a:lnTo>
                    <a:lnTo>
                      <a:pt x="5937" y="4027"/>
                    </a:lnTo>
                    <a:lnTo>
                      <a:pt x="5941" y="3935"/>
                    </a:lnTo>
                    <a:lnTo>
                      <a:pt x="5943" y="3953"/>
                    </a:lnTo>
                    <a:lnTo>
                      <a:pt x="5946" y="4064"/>
                    </a:lnTo>
                    <a:lnTo>
                      <a:pt x="5949" y="3990"/>
                    </a:lnTo>
                    <a:lnTo>
                      <a:pt x="5952" y="4008"/>
                    </a:lnTo>
                    <a:lnTo>
                      <a:pt x="5954" y="3990"/>
                    </a:lnTo>
                    <a:lnTo>
                      <a:pt x="5958" y="3990"/>
                    </a:lnTo>
                    <a:lnTo>
                      <a:pt x="5960" y="3935"/>
                    </a:lnTo>
                    <a:lnTo>
                      <a:pt x="5963" y="3971"/>
                    </a:lnTo>
                    <a:lnTo>
                      <a:pt x="5966" y="3842"/>
                    </a:lnTo>
                    <a:lnTo>
                      <a:pt x="5969" y="3842"/>
                    </a:lnTo>
                    <a:lnTo>
                      <a:pt x="5971" y="3861"/>
                    </a:lnTo>
                    <a:lnTo>
                      <a:pt x="5975" y="3861"/>
                    </a:lnTo>
                    <a:lnTo>
                      <a:pt x="5977" y="3842"/>
                    </a:lnTo>
                    <a:lnTo>
                      <a:pt x="5980" y="3935"/>
                    </a:lnTo>
                    <a:lnTo>
                      <a:pt x="5983" y="3953"/>
                    </a:lnTo>
                    <a:lnTo>
                      <a:pt x="5986" y="3935"/>
                    </a:lnTo>
                    <a:lnTo>
                      <a:pt x="5990" y="3971"/>
                    </a:lnTo>
                    <a:lnTo>
                      <a:pt x="5992" y="3971"/>
                    </a:lnTo>
                    <a:lnTo>
                      <a:pt x="5995" y="3953"/>
                    </a:lnTo>
                    <a:lnTo>
                      <a:pt x="5997" y="3935"/>
                    </a:lnTo>
                    <a:lnTo>
                      <a:pt x="6001" y="3953"/>
                    </a:lnTo>
                    <a:lnTo>
                      <a:pt x="6003" y="4008"/>
                    </a:lnTo>
                    <a:lnTo>
                      <a:pt x="6007" y="4046"/>
                    </a:lnTo>
                    <a:lnTo>
                      <a:pt x="6009" y="3990"/>
                    </a:lnTo>
                    <a:lnTo>
                      <a:pt x="6012" y="4027"/>
                    </a:lnTo>
                    <a:lnTo>
                      <a:pt x="6014" y="4027"/>
                    </a:lnTo>
                    <a:lnTo>
                      <a:pt x="6018" y="4027"/>
                    </a:lnTo>
                    <a:lnTo>
                      <a:pt x="6020" y="4046"/>
                    </a:lnTo>
                    <a:lnTo>
                      <a:pt x="6024" y="3990"/>
                    </a:lnTo>
                    <a:lnTo>
                      <a:pt x="6026" y="4046"/>
                    </a:lnTo>
                    <a:lnTo>
                      <a:pt x="6029" y="4027"/>
                    </a:lnTo>
                    <a:lnTo>
                      <a:pt x="6031" y="4008"/>
                    </a:lnTo>
                    <a:lnTo>
                      <a:pt x="6035" y="4027"/>
                    </a:lnTo>
                    <a:lnTo>
                      <a:pt x="6037" y="3917"/>
                    </a:lnTo>
                    <a:lnTo>
                      <a:pt x="6041" y="3990"/>
                    </a:lnTo>
                    <a:lnTo>
                      <a:pt x="6043" y="3953"/>
                    </a:lnTo>
                    <a:lnTo>
                      <a:pt x="6046" y="3990"/>
                    </a:lnTo>
                    <a:lnTo>
                      <a:pt x="6050" y="3917"/>
                    </a:lnTo>
                    <a:lnTo>
                      <a:pt x="6052" y="4008"/>
                    </a:lnTo>
                    <a:lnTo>
                      <a:pt x="6055" y="4008"/>
                    </a:lnTo>
                    <a:lnTo>
                      <a:pt x="6058" y="4008"/>
                    </a:lnTo>
                    <a:lnTo>
                      <a:pt x="6061" y="3990"/>
                    </a:lnTo>
                    <a:lnTo>
                      <a:pt x="6063" y="3990"/>
                    </a:lnTo>
                    <a:lnTo>
                      <a:pt x="6067" y="4027"/>
                    </a:lnTo>
                    <a:lnTo>
                      <a:pt x="6069" y="4027"/>
                    </a:lnTo>
                    <a:lnTo>
                      <a:pt x="6072" y="3990"/>
                    </a:lnTo>
                    <a:lnTo>
                      <a:pt x="6075" y="4046"/>
                    </a:lnTo>
                    <a:lnTo>
                      <a:pt x="6078" y="3953"/>
                    </a:lnTo>
                    <a:lnTo>
                      <a:pt x="6080" y="3953"/>
                    </a:lnTo>
                    <a:lnTo>
                      <a:pt x="6084" y="3917"/>
                    </a:lnTo>
                    <a:lnTo>
                      <a:pt x="6086" y="3917"/>
                    </a:lnTo>
                    <a:lnTo>
                      <a:pt x="6089" y="3897"/>
                    </a:lnTo>
                    <a:lnTo>
                      <a:pt x="6092" y="3879"/>
                    </a:lnTo>
                    <a:lnTo>
                      <a:pt x="6095" y="3953"/>
                    </a:lnTo>
                    <a:lnTo>
                      <a:pt x="6097" y="3990"/>
                    </a:lnTo>
                    <a:lnTo>
                      <a:pt x="6101" y="3935"/>
                    </a:lnTo>
                    <a:lnTo>
                      <a:pt x="6103" y="3917"/>
                    </a:lnTo>
                    <a:lnTo>
                      <a:pt x="6106" y="3935"/>
                    </a:lnTo>
                    <a:lnTo>
                      <a:pt x="6110" y="3953"/>
                    </a:lnTo>
                    <a:lnTo>
                      <a:pt x="6112" y="3917"/>
                    </a:lnTo>
                    <a:lnTo>
                      <a:pt x="6115" y="3953"/>
                    </a:lnTo>
                    <a:lnTo>
                      <a:pt x="6118" y="3971"/>
                    </a:lnTo>
                    <a:lnTo>
                      <a:pt x="6121" y="3990"/>
                    </a:lnTo>
                    <a:lnTo>
                      <a:pt x="6123" y="4027"/>
                    </a:lnTo>
                    <a:lnTo>
                      <a:pt x="6127" y="4008"/>
                    </a:lnTo>
                    <a:lnTo>
                      <a:pt x="6129" y="4046"/>
                    </a:lnTo>
                    <a:lnTo>
                      <a:pt x="6132" y="4008"/>
                    </a:lnTo>
                    <a:lnTo>
                      <a:pt x="6135" y="3990"/>
                    </a:lnTo>
                    <a:lnTo>
                      <a:pt x="6138" y="3990"/>
                    </a:lnTo>
                    <a:lnTo>
                      <a:pt x="6140" y="4008"/>
                    </a:lnTo>
                    <a:lnTo>
                      <a:pt x="6144" y="4046"/>
                    </a:lnTo>
                    <a:lnTo>
                      <a:pt x="6146" y="4008"/>
                    </a:lnTo>
                    <a:lnTo>
                      <a:pt x="6149" y="3897"/>
                    </a:lnTo>
                    <a:lnTo>
                      <a:pt x="6152" y="3897"/>
                    </a:lnTo>
                    <a:lnTo>
                      <a:pt x="6155" y="3935"/>
                    </a:lnTo>
                    <a:lnTo>
                      <a:pt x="6157" y="3990"/>
                    </a:lnTo>
                    <a:lnTo>
                      <a:pt x="6161" y="3990"/>
                    </a:lnTo>
                    <a:lnTo>
                      <a:pt x="6163" y="3917"/>
                    </a:lnTo>
                    <a:lnTo>
                      <a:pt x="6166" y="4046"/>
                    </a:lnTo>
                    <a:lnTo>
                      <a:pt x="6170" y="4046"/>
                    </a:lnTo>
                    <a:lnTo>
                      <a:pt x="6172" y="3990"/>
                    </a:lnTo>
                    <a:lnTo>
                      <a:pt x="6176" y="4027"/>
                    </a:lnTo>
                    <a:lnTo>
                      <a:pt x="6178" y="3971"/>
                    </a:lnTo>
                    <a:lnTo>
                      <a:pt x="6181" y="3990"/>
                    </a:lnTo>
                    <a:lnTo>
                      <a:pt x="6183" y="4008"/>
                    </a:lnTo>
                    <a:lnTo>
                      <a:pt x="6187" y="4046"/>
                    </a:lnTo>
                    <a:lnTo>
                      <a:pt x="6189" y="4046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8" name="Freeform 19"/>
              <p:cNvSpPr>
                <a:spLocks/>
              </p:cNvSpPr>
              <p:nvPr/>
            </p:nvSpPr>
            <p:spPr bwMode="auto">
              <a:xfrm>
                <a:off x="5570" y="3473"/>
                <a:ext cx="121" cy="48"/>
              </a:xfrm>
              <a:custGeom>
                <a:avLst/>
                <a:gdLst>
                  <a:gd name="T0" fmla="*/ 2 w 608"/>
                  <a:gd name="T1" fmla="*/ 37 h 240"/>
                  <a:gd name="T2" fmla="*/ 4 w 608"/>
                  <a:gd name="T3" fmla="*/ 33 h 240"/>
                  <a:gd name="T4" fmla="*/ 6 w 608"/>
                  <a:gd name="T5" fmla="*/ 26 h 240"/>
                  <a:gd name="T6" fmla="*/ 9 w 608"/>
                  <a:gd name="T7" fmla="*/ 7 h 240"/>
                  <a:gd name="T8" fmla="*/ 11 w 608"/>
                  <a:gd name="T9" fmla="*/ 15 h 240"/>
                  <a:gd name="T10" fmla="*/ 13 w 608"/>
                  <a:gd name="T11" fmla="*/ 26 h 240"/>
                  <a:gd name="T12" fmla="*/ 15 w 608"/>
                  <a:gd name="T13" fmla="*/ 26 h 240"/>
                  <a:gd name="T14" fmla="*/ 18 w 608"/>
                  <a:gd name="T15" fmla="*/ 22 h 240"/>
                  <a:gd name="T16" fmla="*/ 20 w 608"/>
                  <a:gd name="T17" fmla="*/ 19 h 240"/>
                  <a:gd name="T18" fmla="*/ 22 w 608"/>
                  <a:gd name="T19" fmla="*/ 11 h 240"/>
                  <a:gd name="T20" fmla="*/ 25 w 608"/>
                  <a:gd name="T21" fmla="*/ 30 h 240"/>
                  <a:gd name="T22" fmla="*/ 27 w 608"/>
                  <a:gd name="T23" fmla="*/ 37 h 240"/>
                  <a:gd name="T24" fmla="*/ 29 w 608"/>
                  <a:gd name="T25" fmla="*/ 19 h 240"/>
                  <a:gd name="T26" fmla="*/ 31 w 608"/>
                  <a:gd name="T27" fmla="*/ 22 h 240"/>
                  <a:gd name="T28" fmla="*/ 34 w 608"/>
                  <a:gd name="T29" fmla="*/ 22 h 240"/>
                  <a:gd name="T30" fmla="*/ 36 w 608"/>
                  <a:gd name="T31" fmla="*/ 26 h 240"/>
                  <a:gd name="T32" fmla="*/ 38 w 608"/>
                  <a:gd name="T33" fmla="*/ 33 h 240"/>
                  <a:gd name="T34" fmla="*/ 41 w 608"/>
                  <a:gd name="T35" fmla="*/ 33 h 240"/>
                  <a:gd name="T36" fmla="*/ 43 w 608"/>
                  <a:gd name="T37" fmla="*/ 37 h 240"/>
                  <a:gd name="T38" fmla="*/ 45 w 608"/>
                  <a:gd name="T39" fmla="*/ 37 h 240"/>
                  <a:gd name="T40" fmla="*/ 47 w 608"/>
                  <a:gd name="T41" fmla="*/ 30 h 240"/>
                  <a:gd name="T42" fmla="*/ 50 w 608"/>
                  <a:gd name="T43" fmla="*/ 19 h 240"/>
                  <a:gd name="T44" fmla="*/ 52 w 608"/>
                  <a:gd name="T45" fmla="*/ 11 h 240"/>
                  <a:gd name="T46" fmla="*/ 54 w 608"/>
                  <a:gd name="T47" fmla="*/ 33 h 240"/>
                  <a:gd name="T48" fmla="*/ 57 w 608"/>
                  <a:gd name="T49" fmla="*/ 22 h 240"/>
                  <a:gd name="T50" fmla="*/ 59 w 608"/>
                  <a:gd name="T51" fmla="*/ 22 h 240"/>
                  <a:gd name="T52" fmla="*/ 61 w 608"/>
                  <a:gd name="T53" fmla="*/ 19 h 240"/>
                  <a:gd name="T54" fmla="*/ 63 w 608"/>
                  <a:gd name="T55" fmla="*/ 30 h 240"/>
                  <a:gd name="T56" fmla="*/ 66 w 608"/>
                  <a:gd name="T57" fmla="*/ 37 h 240"/>
                  <a:gd name="T58" fmla="*/ 68 w 608"/>
                  <a:gd name="T59" fmla="*/ 48 h 240"/>
                  <a:gd name="T60" fmla="*/ 70 w 608"/>
                  <a:gd name="T61" fmla="*/ 26 h 240"/>
                  <a:gd name="T62" fmla="*/ 72 w 608"/>
                  <a:gd name="T63" fmla="*/ 44 h 240"/>
                  <a:gd name="T64" fmla="*/ 75 w 608"/>
                  <a:gd name="T65" fmla="*/ 30 h 240"/>
                  <a:gd name="T66" fmla="*/ 77 w 608"/>
                  <a:gd name="T67" fmla="*/ 30 h 240"/>
                  <a:gd name="T68" fmla="*/ 79 w 608"/>
                  <a:gd name="T69" fmla="*/ 26 h 240"/>
                  <a:gd name="T70" fmla="*/ 82 w 608"/>
                  <a:gd name="T71" fmla="*/ 37 h 240"/>
                  <a:gd name="T72" fmla="*/ 84 w 608"/>
                  <a:gd name="T73" fmla="*/ 33 h 240"/>
                  <a:gd name="T74" fmla="*/ 86 w 608"/>
                  <a:gd name="T75" fmla="*/ 30 h 240"/>
                  <a:gd name="T76" fmla="*/ 89 w 608"/>
                  <a:gd name="T77" fmla="*/ 33 h 240"/>
                  <a:gd name="T78" fmla="*/ 91 w 608"/>
                  <a:gd name="T79" fmla="*/ 37 h 240"/>
                  <a:gd name="T80" fmla="*/ 93 w 608"/>
                  <a:gd name="T81" fmla="*/ 26 h 240"/>
                  <a:gd name="T82" fmla="*/ 95 w 608"/>
                  <a:gd name="T83" fmla="*/ 37 h 240"/>
                  <a:gd name="T84" fmla="*/ 98 w 608"/>
                  <a:gd name="T85" fmla="*/ 37 h 240"/>
                  <a:gd name="T86" fmla="*/ 100 w 608"/>
                  <a:gd name="T87" fmla="*/ 37 h 240"/>
                  <a:gd name="T88" fmla="*/ 102 w 608"/>
                  <a:gd name="T89" fmla="*/ 48 h 240"/>
                  <a:gd name="T90" fmla="*/ 104 w 608"/>
                  <a:gd name="T91" fmla="*/ 30 h 240"/>
                  <a:gd name="T92" fmla="*/ 107 w 608"/>
                  <a:gd name="T93" fmla="*/ 11 h 240"/>
                  <a:gd name="T94" fmla="*/ 109 w 608"/>
                  <a:gd name="T95" fmla="*/ 26 h 240"/>
                  <a:gd name="T96" fmla="*/ 111 w 608"/>
                  <a:gd name="T97" fmla="*/ 37 h 240"/>
                  <a:gd name="T98" fmla="*/ 114 w 608"/>
                  <a:gd name="T99" fmla="*/ 41 h 240"/>
                  <a:gd name="T100" fmla="*/ 116 w 608"/>
                  <a:gd name="T101" fmla="*/ 37 h 240"/>
                  <a:gd name="T102" fmla="*/ 118 w 608"/>
                  <a:gd name="T103" fmla="*/ 30 h 240"/>
                  <a:gd name="T104" fmla="*/ 121 w 608"/>
                  <a:gd name="T105" fmla="*/ 37 h 2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08" h="240">
                    <a:moveTo>
                      <a:pt x="0" y="204"/>
                    </a:moveTo>
                    <a:lnTo>
                      <a:pt x="4" y="93"/>
                    </a:lnTo>
                    <a:lnTo>
                      <a:pt x="6" y="166"/>
                    </a:lnTo>
                    <a:lnTo>
                      <a:pt x="9" y="185"/>
                    </a:lnTo>
                    <a:lnTo>
                      <a:pt x="11" y="148"/>
                    </a:lnTo>
                    <a:lnTo>
                      <a:pt x="15" y="148"/>
                    </a:lnTo>
                    <a:lnTo>
                      <a:pt x="17" y="148"/>
                    </a:lnTo>
                    <a:lnTo>
                      <a:pt x="21" y="166"/>
                    </a:lnTo>
                    <a:lnTo>
                      <a:pt x="23" y="148"/>
                    </a:lnTo>
                    <a:lnTo>
                      <a:pt x="26" y="93"/>
                    </a:lnTo>
                    <a:lnTo>
                      <a:pt x="29" y="93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38" y="75"/>
                    </a:lnTo>
                    <a:lnTo>
                      <a:pt x="41" y="75"/>
                    </a:lnTo>
                    <a:lnTo>
                      <a:pt x="43" y="37"/>
                    </a:lnTo>
                    <a:lnTo>
                      <a:pt x="47" y="111"/>
                    </a:lnTo>
                    <a:lnTo>
                      <a:pt x="49" y="148"/>
                    </a:lnTo>
                    <a:lnTo>
                      <a:pt x="52" y="166"/>
                    </a:lnTo>
                    <a:lnTo>
                      <a:pt x="55" y="75"/>
                    </a:lnTo>
                    <a:lnTo>
                      <a:pt x="58" y="129"/>
                    </a:lnTo>
                    <a:lnTo>
                      <a:pt x="60" y="166"/>
                    </a:lnTo>
                    <a:lnTo>
                      <a:pt x="64" y="111"/>
                    </a:lnTo>
                    <a:lnTo>
                      <a:pt x="66" y="129"/>
                    </a:lnTo>
                    <a:lnTo>
                      <a:pt x="69" y="111"/>
                    </a:lnTo>
                    <a:lnTo>
                      <a:pt x="72" y="148"/>
                    </a:lnTo>
                    <a:lnTo>
                      <a:pt x="75" y="185"/>
                    </a:lnTo>
                    <a:lnTo>
                      <a:pt x="77" y="129"/>
                    </a:lnTo>
                    <a:lnTo>
                      <a:pt x="81" y="185"/>
                    </a:lnTo>
                    <a:lnTo>
                      <a:pt x="83" y="111"/>
                    </a:lnTo>
                    <a:lnTo>
                      <a:pt x="86" y="75"/>
                    </a:lnTo>
                    <a:lnTo>
                      <a:pt x="89" y="111"/>
                    </a:lnTo>
                    <a:lnTo>
                      <a:pt x="92" y="111"/>
                    </a:lnTo>
                    <a:lnTo>
                      <a:pt x="95" y="111"/>
                    </a:lnTo>
                    <a:lnTo>
                      <a:pt x="98" y="111"/>
                    </a:lnTo>
                    <a:lnTo>
                      <a:pt x="101" y="93"/>
                    </a:lnTo>
                    <a:lnTo>
                      <a:pt x="103" y="111"/>
                    </a:lnTo>
                    <a:lnTo>
                      <a:pt x="107" y="185"/>
                    </a:lnTo>
                    <a:lnTo>
                      <a:pt x="109" y="129"/>
                    </a:lnTo>
                    <a:lnTo>
                      <a:pt x="112" y="55"/>
                    </a:lnTo>
                    <a:lnTo>
                      <a:pt x="115" y="93"/>
                    </a:lnTo>
                    <a:lnTo>
                      <a:pt x="118" y="148"/>
                    </a:lnTo>
                    <a:lnTo>
                      <a:pt x="120" y="204"/>
                    </a:lnTo>
                    <a:lnTo>
                      <a:pt x="124" y="148"/>
                    </a:lnTo>
                    <a:lnTo>
                      <a:pt x="126" y="111"/>
                    </a:lnTo>
                    <a:lnTo>
                      <a:pt x="129" y="148"/>
                    </a:lnTo>
                    <a:lnTo>
                      <a:pt x="132" y="185"/>
                    </a:lnTo>
                    <a:lnTo>
                      <a:pt x="135" y="185"/>
                    </a:lnTo>
                    <a:lnTo>
                      <a:pt x="137" y="111"/>
                    </a:lnTo>
                    <a:lnTo>
                      <a:pt x="141" y="148"/>
                    </a:lnTo>
                    <a:lnTo>
                      <a:pt x="143" y="166"/>
                    </a:lnTo>
                    <a:lnTo>
                      <a:pt x="146" y="93"/>
                    </a:lnTo>
                    <a:lnTo>
                      <a:pt x="150" y="93"/>
                    </a:lnTo>
                    <a:lnTo>
                      <a:pt x="152" y="75"/>
                    </a:lnTo>
                    <a:lnTo>
                      <a:pt x="156" y="111"/>
                    </a:lnTo>
                    <a:lnTo>
                      <a:pt x="158" y="111"/>
                    </a:lnTo>
                    <a:lnTo>
                      <a:pt x="161" y="129"/>
                    </a:lnTo>
                    <a:lnTo>
                      <a:pt x="163" y="0"/>
                    </a:lnTo>
                    <a:lnTo>
                      <a:pt x="167" y="37"/>
                    </a:lnTo>
                    <a:lnTo>
                      <a:pt x="169" y="111"/>
                    </a:lnTo>
                    <a:lnTo>
                      <a:pt x="173" y="93"/>
                    </a:lnTo>
                    <a:lnTo>
                      <a:pt x="175" y="111"/>
                    </a:lnTo>
                    <a:lnTo>
                      <a:pt x="178" y="93"/>
                    </a:lnTo>
                    <a:lnTo>
                      <a:pt x="180" y="129"/>
                    </a:lnTo>
                    <a:lnTo>
                      <a:pt x="184" y="148"/>
                    </a:lnTo>
                    <a:lnTo>
                      <a:pt x="186" y="55"/>
                    </a:lnTo>
                    <a:lnTo>
                      <a:pt x="190" y="129"/>
                    </a:lnTo>
                    <a:lnTo>
                      <a:pt x="192" y="166"/>
                    </a:lnTo>
                    <a:lnTo>
                      <a:pt x="195" y="222"/>
                    </a:lnTo>
                    <a:lnTo>
                      <a:pt x="199" y="148"/>
                    </a:lnTo>
                    <a:lnTo>
                      <a:pt x="201" y="166"/>
                    </a:lnTo>
                    <a:lnTo>
                      <a:pt x="204" y="166"/>
                    </a:lnTo>
                    <a:lnTo>
                      <a:pt x="207" y="129"/>
                    </a:lnTo>
                    <a:lnTo>
                      <a:pt x="210" y="148"/>
                    </a:lnTo>
                    <a:lnTo>
                      <a:pt x="212" y="185"/>
                    </a:lnTo>
                    <a:lnTo>
                      <a:pt x="216" y="185"/>
                    </a:lnTo>
                    <a:lnTo>
                      <a:pt x="218" y="185"/>
                    </a:lnTo>
                    <a:lnTo>
                      <a:pt x="221" y="204"/>
                    </a:lnTo>
                    <a:lnTo>
                      <a:pt x="224" y="185"/>
                    </a:lnTo>
                    <a:lnTo>
                      <a:pt x="227" y="185"/>
                    </a:lnTo>
                    <a:lnTo>
                      <a:pt x="229" y="222"/>
                    </a:lnTo>
                    <a:lnTo>
                      <a:pt x="233" y="222"/>
                    </a:lnTo>
                    <a:lnTo>
                      <a:pt x="235" y="166"/>
                    </a:lnTo>
                    <a:lnTo>
                      <a:pt x="238" y="148"/>
                    </a:lnTo>
                    <a:lnTo>
                      <a:pt x="241" y="129"/>
                    </a:lnTo>
                    <a:lnTo>
                      <a:pt x="244" y="148"/>
                    </a:lnTo>
                    <a:lnTo>
                      <a:pt x="246" y="166"/>
                    </a:lnTo>
                    <a:lnTo>
                      <a:pt x="250" y="93"/>
                    </a:lnTo>
                    <a:lnTo>
                      <a:pt x="253" y="148"/>
                    </a:lnTo>
                    <a:lnTo>
                      <a:pt x="255" y="129"/>
                    </a:lnTo>
                    <a:lnTo>
                      <a:pt x="259" y="55"/>
                    </a:lnTo>
                    <a:lnTo>
                      <a:pt x="261" y="55"/>
                    </a:lnTo>
                    <a:lnTo>
                      <a:pt x="264" y="129"/>
                    </a:lnTo>
                    <a:lnTo>
                      <a:pt x="267" y="166"/>
                    </a:lnTo>
                    <a:lnTo>
                      <a:pt x="270" y="148"/>
                    </a:lnTo>
                    <a:lnTo>
                      <a:pt x="272" y="166"/>
                    </a:lnTo>
                    <a:lnTo>
                      <a:pt x="276" y="166"/>
                    </a:lnTo>
                    <a:lnTo>
                      <a:pt x="278" y="55"/>
                    </a:lnTo>
                    <a:lnTo>
                      <a:pt x="281" y="93"/>
                    </a:lnTo>
                    <a:lnTo>
                      <a:pt x="284" y="111"/>
                    </a:lnTo>
                    <a:lnTo>
                      <a:pt x="287" y="148"/>
                    </a:lnTo>
                    <a:lnTo>
                      <a:pt x="289" y="55"/>
                    </a:lnTo>
                    <a:lnTo>
                      <a:pt x="293" y="93"/>
                    </a:lnTo>
                    <a:lnTo>
                      <a:pt x="295" y="111"/>
                    </a:lnTo>
                    <a:lnTo>
                      <a:pt x="298" y="93"/>
                    </a:lnTo>
                    <a:lnTo>
                      <a:pt x="301" y="129"/>
                    </a:lnTo>
                    <a:lnTo>
                      <a:pt x="304" y="185"/>
                    </a:lnTo>
                    <a:lnTo>
                      <a:pt x="308" y="93"/>
                    </a:lnTo>
                    <a:lnTo>
                      <a:pt x="310" y="148"/>
                    </a:lnTo>
                    <a:lnTo>
                      <a:pt x="313" y="111"/>
                    </a:lnTo>
                    <a:lnTo>
                      <a:pt x="315" y="222"/>
                    </a:lnTo>
                    <a:lnTo>
                      <a:pt x="319" y="148"/>
                    </a:lnTo>
                    <a:lnTo>
                      <a:pt x="321" y="166"/>
                    </a:lnTo>
                    <a:lnTo>
                      <a:pt x="325" y="148"/>
                    </a:lnTo>
                    <a:lnTo>
                      <a:pt x="327" y="185"/>
                    </a:lnTo>
                    <a:lnTo>
                      <a:pt x="330" y="185"/>
                    </a:lnTo>
                    <a:lnTo>
                      <a:pt x="332" y="111"/>
                    </a:lnTo>
                    <a:lnTo>
                      <a:pt x="336" y="185"/>
                    </a:lnTo>
                    <a:lnTo>
                      <a:pt x="338" y="166"/>
                    </a:lnTo>
                    <a:lnTo>
                      <a:pt x="342" y="240"/>
                    </a:lnTo>
                    <a:lnTo>
                      <a:pt x="344" y="148"/>
                    </a:lnTo>
                    <a:lnTo>
                      <a:pt x="347" y="93"/>
                    </a:lnTo>
                    <a:lnTo>
                      <a:pt x="349" y="166"/>
                    </a:lnTo>
                    <a:lnTo>
                      <a:pt x="353" y="129"/>
                    </a:lnTo>
                    <a:lnTo>
                      <a:pt x="356" y="166"/>
                    </a:lnTo>
                    <a:lnTo>
                      <a:pt x="359" y="129"/>
                    </a:lnTo>
                    <a:lnTo>
                      <a:pt x="362" y="93"/>
                    </a:lnTo>
                    <a:lnTo>
                      <a:pt x="364" y="222"/>
                    </a:lnTo>
                    <a:lnTo>
                      <a:pt x="368" y="204"/>
                    </a:lnTo>
                    <a:lnTo>
                      <a:pt x="370" y="185"/>
                    </a:lnTo>
                    <a:lnTo>
                      <a:pt x="373" y="148"/>
                    </a:lnTo>
                    <a:lnTo>
                      <a:pt x="376" y="148"/>
                    </a:lnTo>
                    <a:lnTo>
                      <a:pt x="379" y="166"/>
                    </a:lnTo>
                    <a:lnTo>
                      <a:pt x="381" y="185"/>
                    </a:lnTo>
                    <a:lnTo>
                      <a:pt x="385" y="185"/>
                    </a:lnTo>
                    <a:lnTo>
                      <a:pt x="387" y="148"/>
                    </a:lnTo>
                    <a:lnTo>
                      <a:pt x="390" y="148"/>
                    </a:lnTo>
                    <a:lnTo>
                      <a:pt x="393" y="148"/>
                    </a:lnTo>
                    <a:lnTo>
                      <a:pt x="396" y="129"/>
                    </a:lnTo>
                    <a:lnTo>
                      <a:pt x="398" y="129"/>
                    </a:lnTo>
                    <a:lnTo>
                      <a:pt x="402" y="185"/>
                    </a:lnTo>
                    <a:lnTo>
                      <a:pt x="405" y="148"/>
                    </a:lnTo>
                    <a:lnTo>
                      <a:pt x="407" y="185"/>
                    </a:lnTo>
                    <a:lnTo>
                      <a:pt x="411" y="185"/>
                    </a:lnTo>
                    <a:lnTo>
                      <a:pt x="413" y="204"/>
                    </a:lnTo>
                    <a:lnTo>
                      <a:pt x="416" y="166"/>
                    </a:lnTo>
                    <a:lnTo>
                      <a:pt x="419" y="148"/>
                    </a:lnTo>
                    <a:lnTo>
                      <a:pt x="422" y="166"/>
                    </a:lnTo>
                    <a:lnTo>
                      <a:pt x="424" y="111"/>
                    </a:lnTo>
                    <a:lnTo>
                      <a:pt x="428" y="111"/>
                    </a:lnTo>
                    <a:lnTo>
                      <a:pt x="430" y="111"/>
                    </a:lnTo>
                    <a:lnTo>
                      <a:pt x="433" y="148"/>
                    </a:lnTo>
                    <a:lnTo>
                      <a:pt x="436" y="166"/>
                    </a:lnTo>
                    <a:lnTo>
                      <a:pt x="439" y="185"/>
                    </a:lnTo>
                    <a:lnTo>
                      <a:pt x="441" y="93"/>
                    </a:lnTo>
                    <a:lnTo>
                      <a:pt x="445" y="166"/>
                    </a:lnTo>
                    <a:lnTo>
                      <a:pt x="447" y="166"/>
                    </a:lnTo>
                    <a:lnTo>
                      <a:pt x="450" y="166"/>
                    </a:lnTo>
                    <a:lnTo>
                      <a:pt x="454" y="185"/>
                    </a:lnTo>
                    <a:lnTo>
                      <a:pt x="456" y="185"/>
                    </a:lnTo>
                    <a:lnTo>
                      <a:pt x="459" y="111"/>
                    </a:lnTo>
                    <a:lnTo>
                      <a:pt x="462" y="148"/>
                    </a:lnTo>
                    <a:lnTo>
                      <a:pt x="465" y="111"/>
                    </a:lnTo>
                    <a:lnTo>
                      <a:pt x="467" y="129"/>
                    </a:lnTo>
                    <a:lnTo>
                      <a:pt x="471" y="111"/>
                    </a:lnTo>
                    <a:lnTo>
                      <a:pt x="473" y="166"/>
                    </a:lnTo>
                    <a:lnTo>
                      <a:pt x="476" y="129"/>
                    </a:lnTo>
                    <a:lnTo>
                      <a:pt x="479" y="185"/>
                    </a:lnTo>
                    <a:lnTo>
                      <a:pt x="482" y="185"/>
                    </a:lnTo>
                    <a:lnTo>
                      <a:pt x="484" y="185"/>
                    </a:lnTo>
                    <a:lnTo>
                      <a:pt x="488" y="185"/>
                    </a:lnTo>
                    <a:lnTo>
                      <a:pt x="490" y="185"/>
                    </a:lnTo>
                    <a:lnTo>
                      <a:pt x="494" y="166"/>
                    </a:lnTo>
                    <a:lnTo>
                      <a:pt x="497" y="129"/>
                    </a:lnTo>
                    <a:lnTo>
                      <a:pt x="499" y="222"/>
                    </a:lnTo>
                    <a:lnTo>
                      <a:pt x="503" y="185"/>
                    </a:lnTo>
                    <a:lnTo>
                      <a:pt x="505" y="222"/>
                    </a:lnTo>
                    <a:lnTo>
                      <a:pt x="508" y="185"/>
                    </a:lnTo>
                    <a:lnTo>
                      <a:pt x="511" y="129"/>
                    </a:lnTo>
                    <a:lnTo>
                      <a:pt x="514" y="240"/>
                    </a:lnTo>
                    <a:lnTo>
                      <a:pt x="516" y="148"/>
                    </a:lnTo>
                    <a:lnTo>
                      <a:pt x="520" y="166"/>
                    </a:lnTo>
                    <a:lnTo>
                      <a:pt x="522" y="148"/>
                    </a:lnTo>
                    <a:lnTo>
                      <a:pt x="525" y="148"/>
                    </a:lnTo>
                    <a:lnTo>
                      <a:pt x="528" y="129"/>
                    </a:lnTo>
                    <a:lnTo>
                      <a:pt x="531" y="111"/>
                    </a:lnTo>
                    <a:lnTo>
                      <a:pt x="533" y="129"/>
                    </a:lnTo>
                    <a:lnTo>
                      <a:pt x="537" y="55"/>
                    </a:lnTo>
                    <a:lnTo>
                      <a:pt x="539" y="93"/>
                    </a:lnTo>
                    <a:lnTo>
                      <a:pt x="542" y="148"/>
                    </a:lnTo>
                    <a:lnTo>
                      <a:pt x="546" y="111"/>
                    </a:lnTo>
                    <a:lnTo>
                      <a:pt x="548" y="129"/>
                    </a:lnTo>
                    <a:lnTo>
                      <a:pt x="551" y="148"/>
                    </a:lnTo>
                    <a:lnTo>
                      <a:pt x="554" y="185"/>
                    </a:lnTo>
                    <a:lnTo>
                      <a:pt x="557" y="148"/>
                    </a:lnTo>
                    <a:lnTo>
                      <a:pt x="559" y="185"/>
                    </a:lnTo>
                    <a:lnTo>
                      <a:pt x="563" y="222"/>
                    </a:lnTo>
                    <a:lnTo>
                      <a:pt x="565" y="148"/>
                    </a:lnTo>
                    <a:lnTo>
                      <a:pt x="568" y="166"/>
                    </a:lnTo>
                    <a:lnTo>
                      <a:pt x="571" y="204"/>
                    </a:lnTo>
                    <a:lnTo>
                      <a:pt x="574" y="166"/>
                    </a:lnTo>
                    <a:lnTo>
                      <a:pt x="576" y="129"/>
                    </a:lnTo>
                    <a:lnTo>
                      <a:pt x="580" y="185"/>
                    </a:lnTo>
                    <a:lnTo>
                      <a:pt x="582" y="185"/>
                    </a:lnTo>
                    <a:lnTo>
                      <a:pt x="585" y="204"/>
                    </a:lnTo>
                    <a:lnTo>
                      <a:pt x="589" y="204"/>
                    </a:lnTo>
                    <a:lnTo>
                      <a:pt x="591" y="148"/>
                    </a:lnTo>
                    <a:lnTo>
                      <a:pt x="594" y="148"/>
                    </a:lnTo>
                    <a:lnTo>
                      <a:pt x="597" y="185"/>
                    </a:lnTo>
                    <a:lnTo>
                      <a:pt x="600" y="166"/>
                    </a:lnTo>
                    <a:lnTo>
                      <a:pt x="602" y="204"/>
                    </a:lnTo>
                    <a:lnTo>
                      <a:pt x="606" y="185"/>
                    </a:lnTo>
                    <a:lnTo>
                      <a:pt x="608" y="185"/>
                    </a:lnTo>
                  </a:path>
                </a:pathLst>
              </a:custGeom>
              <a:noFill/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86" name="Rectangle 20"/>
            <p:cNvSpPr>
              <a:spLocks noChangeArrowheads="1"/>
            </p:cNvSpPr>
            <p:nvPr/>
          </p:nvSpPr>
          <p:spPr bwMode="auto">
            <a:xfrm>
              <a:off x="2699" y="3702"/>
              <a:ext cx="90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89" name="AutoShape 21"/>
          <p:cNvSpPr>
            <a:spLocks noChangeArrowheads="1"/>
          </p:cNvSpPr>
          <p:nvPr/>
        </p:nvSpPr>
        <p:spPr bwMode="auto">
          <a:xfrm>
            <a:off x="4067175" y="6092825"/>
            <a:ext cx="1081088" cy="144463"/>
          </a:xfrm>
          <a:prstGeom prst="rightArrow">
            <a:avLst>
              <a:gd name="adj1" fmla="val 50000"/>
              <a:gd name="adj2" fmla="val 18708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0" name="Text Box 22"/>
          <p:cNvSpPr txBox="1">
            <a:spLocks noChangeArrowheads="1"/>
          </p:cNvSpPr>
          <p:nvPr/>
        </p:nvSpPr>
        <p:spPr bwMode="auto">
          <a:xfrm>
            <a:off x="5422900" y="6165850"/>
            <a:ext cx="3541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1"/>
              <a:t>Stejný peptid, odlišen kvantifikační značkou</a:t>
            </a:r>
          </a:p>
        </p:txBody>
      </p:sp>
      <p:sp>
        <p:nvSpPr>
          <p:cNvPr id="91" name="AutoShape 23"/>
          <p:cNvSpPr>
            <a:spLocks noChangeArrowheads="1"/>
          </p:cNvSpPr>
          <p:nvPr/>
        </p:nvSpPr>
        <p:spPr bwMode="auto">
          <a:xfrm rot="16200000">
            <a:off x="6834981" y="4037807"/>
            <a:ext cx="1081087" cy="152400"/>
          </a:xfrm>
          <a:prstGeom prst="rightArrow">
            <a:avLst>
              <a:gd name="adj1" fmla="val 50000"/>
              <a:gd name="adj2" fmla="val 17734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92" name="Group 24"/>
          <p:cNvGrpSpPr>
            <a:grpSpLocks/>
          </p:cNvGrpSpPr>
          <p:nvPr/>
        </p:nvGrpSpPr>
        <p:grpSpPr bwMode="auto">
          <a:xfrm>
            <a:off x="6659563" y="1557338"/>
            <a:ext cx="1355725" cy="1873250"/>
            <a:chOff x="4345" y="1047"/>
            <a:chExt cx="854" cy="1180"/>
          </a:xfrm>
        </p:grpSpPr>
        <p:sp>
          <p:nvSpPr>
            <p:cNvPr id="93" name="Rectangle 25"/>
            <p:cNvSpPr>
              <a:spLocks noChangeArrowheads="1"/>
            </p:cNvSpPr>
            <p:nvPr/>
          </p:nvSpPr>
          <p:spPr bwMode="auto">
            <a:xfrm>
              <a:off x="4382" y="1047"/>
              <a:ext cx="817" cy="11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4" name="Rectangle 26"/>
            <p:cNvSpPr>
              <a:spLocks noChangeArrowheads="1"/>
            </p:cNvSpPr>
            <p:nvPr/>
          </p:nvSpPr>
          <p:spPr bwMode="auto">
            <a:xfrm>
              <a:off x="4649" y="1344"/>
              <a:ext cx="136" cy="68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en-US" altLang="cs-CZ">
                <a:solidFill>
                  <a:srgbClr val="FF0000"/>
                </a:solidFill>
              </a:endParaRPr>
            </a:p>
          </p:txBody>
        </p:sp>
        <p:sp>
          <p:nvSpPr>
            <p:cNvPr id="95" name="Rectangle 27"/>
            <p:cNvSpPr>
              <a:spLocks noChangeArrowheads="1"/>
            </p:cNvSpPr>
            <p:nvPr/>
          </p:nvSpPr>
          <p:spPr bwMode="auto">
            <a:xfrm>
              <a:off x="4785" y="1752"/>
              <a:ext cx="136" cy="272"/>
            </a:xfrm>
            <a:prstGeom prst="rect">
              <a:avLst/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96" name="Line 28"/>
            <p:cNvSpPr>
              <a:spLocks noChangeShapeType="1"/>
            </p:cNvSpPr>
            <p:nvPr/>
          </p:nvSpPr>
          <p:spPr bwMode="auto">
            <a:xfrm>
              <a:off x="4422" y="2024"/>
              <a:ext cx="7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7" name="Line 29"/>
            <p:cNvSpPr>
              <a:spLocks noChangeShapeType="1"/>
            </p:cNvSpPr>
            <p:nvPr/>
          </p:nvSpPr>
          <p:spPr bwMode="auto">
            <a:xfrm>
              <a:off x="4558" y="1253"/>
              <a:ext cx="0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8" name="Text Box 30"/>
            <p:cNvSpPr txBox="1">
              <a:spLocks noChangeArrowheads="1"/>
            </p:cNvSpPr>
            <p:nvPr/>
          </p:nvSpPr>
          <p:spPr bwMode="auto">
            <a:xfrm>
              <a:off x="4345" y="1239"/>
              <a:ext cx="247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700"/>
                <a:t>100%</a:t>
              </a:r>
            </a:p>
          </p:txBody>
        </p:sp>
        <p:sp>
          <p:nvSpPr>
            <p:cNvPr id="99" name="Line 31"/>
            <p:cNvSpPr>
              <a:spLocks noChangeShapeType="1"/>
            </p:cNvSpPr>
            <p:nvPr/>
          </p:nvSpPr>
          <p:spPr bwMode="auto">
            <a:xfrm>
              <a:off x="4513" y="134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0" name="Text Box 32"/>
          <p:cNvSpPr txBox="1">
            <a:spLocks noChangeArrowheads="1"/>
          </p:cNvSpPr>
          <p:nvPr/>
        </p:nvSpPr>
        <p:spPr bwMode="auto">
          <a:xfrm>
            <a:off x="323850" y="1144588"/>
            <a:ext cx="1744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1"/>
              <a:t>Proteinový vzorek A</a:t>
            </a:r>
          </a:p>
        </p:txBody>
      </p:sp>
      <p:sp>
        <p:nvSpPr>
          <p:cNvPr id="101" name="Text Box 33"/>
          <p:cNvSpPr txBox="1">
            <a:spLocks noChangeArrowheads="1"/>
          </p:cNvSpPr>
          <p:nvPr/>
        </p:nvSpPr>
        <p:spPr bwMode="auto">
          <a:xfrm>
            <a:off x="2339975" y="1412875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1"/>
              <a:t>SILAC, </a:t>
            </a:r>
            <a:r>
              <a:rPr lang="cs-CZ" altLang="cs-CZ" sz="1400" b="1" i="1"/>
              <a:t>in-vivo</a:t>
            </a:r>
          </a:p>
        </p:txBody>
      </p:sp>
      <p:sp>
        <p:nvSpPr>
          <p:cNvPr id="102" name="Text Box 34"/>
          <p:cNvSpPr txBox="1">
            <a:spLocks noChangeArrowheads="1"/>
          </p:cNvSpPr>
          <p:nvPr/>
        </p:nvSpPr>
        <p:spPr bwMode="auto">
          <a:xfrm>
            <a:off x="2198688" y="6007100"/>
            <a:ext cx="18430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1400" b="1"/>
              <a:t>LC-MS</a:t>
            </a:r>
          </a:p>
          <a:p>
            <a:pPr algn="ctr" eaLnBrk="1" hangingPunct="1"/>
            <a:r>
              <a:rPr lang="cs-CZ" altLang="cs-CZ" sz="1400" b="1">
                <a:solidFill>
                  <a:srgbClr val="008000"/>
                </a:solidFill>
              </a:rPr>
              <a:t>LC-MS/MS (iTRAQ)</a:t>
            </a:r>
            <a:r>
              <a:rPr lang="cs-CZ" altLang="cs-CZ" sz="1400" b="1"/>
              <a:t> </a:t>
            </a:r>
          </a:p>
        </p:txBody>
      </p:sp>
      <p:grpSp>
        <p:nvGrpSpPr>
          <p:cNvPr id="103" name="Group 71"/>
          <p:cNvGrpSpPr>
            <a:grpSpLocks/>
          </p:cNvGrpSpPr>
          <p:nvPr/>
        </p:nvGrpSpPr>
        <p:grpSpPr bwMode="auto">
          <a:xfrm>
            <a:off x="2124075" y="1350963"/>
            <a:ext cx="1797050" cy="1158875"/>
            <a:chOff x="1338" y="851"/>
            <a:chExt cx="1132" cy="730"/>
          </a:xfrm>
        </p:grpSpPr>
        <p:sp>
          <p:nvSpPr>
            <p:cNvPr id="104" name="Text Box 36"/>
            <p:cNvSpPr txBox="1">
              <a:spLocks noChangeArrowheads="1"/>
            </p:cNvSpPr>
            <p:nvPr/>
          </p:nvSpPr>
          <p:spPr bwMode="auto">
            <a:xfrm>
              <a:off x="1338" y="1389"/>
              <a:ext cx="11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400" b="1"/>
                <a:t>ICAT, ICPL, iTRAQ</a:t>
              </a:r>
            </a:p>
          </p:txBody>
        </p:sp>
        <p:sp>
          <p:nvSpPr>
            <p:cNvPr id="105" name="Rectangle 37"/>
            <p:cNvSpPr>
              <a:spLocks noChangeArrowheads="1"/>
            </p:cNvSpPr>
            <p:nvPr/>
          </p:nvSpPr>
          <p:spPr bwMode="auto">
            <a:xfrm>
              <a:off x="1441" y="851"/>
              <a:ext cx="907" cy="317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grpSp>
        <p:nvGrpSpPr>
          <p:cNvPr id="106" name="Group 72"/>
          <p:cNvGrpSpPr>
            <a:grpSpLocks/>
          </p:cNvGrpSpPr>
          <p:nvPr/>
        </p:nvGrpSpPr>
        <p:grpSpPr bwMode="auto">
          <a:xfrm>
            <a:off x="846138" y="2133600"/>
            <a:ext cx="4321175" cy="3629025"/>
            <a:chOff x="340" y="4519"/>
            <a:chExt cx="2722" cy="2286"/>
          </a:xfrm>
        </p:grpSpPr>
        <p:sp>
          <p:nvSpPr>
            <p:cNvPr id="107" name="Rectangle 40" descr="Pergamen"/>
            <p:cNvSpPr>
              <a:spLocks noChangeArrowheads="1"/>
            </p:cNvSpPr>
            <p:nvPr/>
          </p:nvSpPr>
          <p:spPr bwMode="auto">
            <a:xfrm>
              <a:off x="852" y="5716"/>
              <a:ext cx="1859" cy="862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8" name="AutoShape 41"/>
            <p:cNvSpPr>
              <a:spLocks noChangeArrowheads="1"/>
            </p:cNvSpPr>
            <p:nvPr/>
          </p:nvSpPr>
          <p:spPr bwMode="auto">
            <a:xfrm rot="5400000">
              <a:off x="807" y="6124"/>
              <a:ext cx="544" cy="182"/>
            </a:xfrm>
            <a:prstGeom prst="rightArrow">
              <a:avLst>
                <a:gd name="adj1" fmla="val 50000"/>
                <a:gd name="adj2" fmla="val 7472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9" name="AutoShape 42"/>
            <p:cNvSpPr>
              <a:spLocks noChangeArrowheads="1"/>
            </p:cNvSpPr>
            <p:nvPr/>
          </p:nvSpPr>
          <p:spPr bwMode="auto">
            <a:xfrm rot="5400000">
              <a:off x="2122" y="6124"/>
              <a:ext cx="544" cy="182"/>
            </a:xfrm>
            <a:prstGeom prst="rightArrow">
              <a:avLst>
                <a:gd name="adj1" fmla="val 50000"/>
                <a:gd name="adj2" fmla="val 74725"/>
              </a:avLst>
            </a:prstGeom>
            <a:solidFill>
              <a:srgbClr val="000099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0" name="AutoShape 43"/>
            <p:cNvSpPr>
              <a:spLocks noChangeArrowheads="1"/>
            </p:cNvSpPr>
            <p:nvPr/>
          </p:nvSpPr>
          <p:spPr bwMode="auto">
            <a:xfrm rot="2566821">
              <a:off x="1123" y="6668"/>
              <a:ext cx="590" cy="137"/>
            </a:xfrm>
            <a:prstGeom prst="rightArrow">
              <a:avLst>
                <a:gd name="adj1" fmla="val 50000"/>
                <a:gd name="adj2" fmla="val 107664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1" name="AutoShape 44"/>
            <p:cNvSpPr>
              <a:spLocks noChangeArrowheads="1"/>
            </p:cNvSpPr>
            <p:nvPr/>
          </p:nvSpPr>
          <p:spPr bwMode="auto">
            <a:xfrm rot="19033179" flipH="1">
              <a:off x="1804" y="6668"/>
              <a:ext cx="590" cy="137"/>
            </a:xfrm>
            <a:prstGeom prst="rightArrow">
              <a:avLst>
                <a:gd name="adj1" fmla="val 50000"/>
                <a:gd name="adj2" fmla="val 107664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2" name="Text Box 45"/>
            <p:cNvSpPr txBox="1">
              <a:spLocks noChangeArrowheads="1"/>
            </p:cNvSpPr>
            <p:nvPr/>
          </p:nvSpPr>
          <p:spPr bwMode="auto">
            <a:xfrm>
              <a:off x="1083" y="5710"/>
              <a:ext cx="131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400" b="1"/>
                <a:t>Oddělená digesce vzorků</a:t>
              </a:r>
            </a:p>
          </p:txBody>
        </p:sp>
        <p:sp>
          <p:nvSpPr>
            <p:cNvPr id="113" name="Rectangle 46" descr="Pergamen"/>
            <p:cNvSpPr>
              <a:spLocks noChangeArrowheads="1"/>
            </p:cNvSpPr>
            <p:nvPr/>
          </p:nvSpPr>
          <p:spPr bwMode="auto">
            <a:xfrm>
              <a:off x="340" y="4951"/>
              <a:ext cx="2722" cy="771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4" name="Text Box 47"/>
            <p:cNvSpPr txBox="1">
              <a:spLocks noChangeArrowheads="1"/>
            </p:cNvSpPr>
            <p:nvPr/>
          </p:nvSpPr>
          <p:spPr bwMode="auto">
            <a:xfrm>
              <a:off x="1287" y="6067"/>
              <a:ext cx="9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400" b="1"/>
                <a:t>iTRAQ, </a:t>
              </a:r>
              <a:r>
                <a:rPr lang="cs-CZ" altLang="cs-CZ" sz="1400" b="1" baseline="30000"/>
                <a:t>16</a:t>
              </a:r>
              <a:r>
                <a:rPr lang="cs-CZ" altLang="cs-CZ" sz="1400" b="1"/>
                <a:t>O/ </a:t>
              </a:r>
              <a:r>
                <a:rPr lang="cs-CZ" altLang="cs-CZ" sz="1400" b="1" baseline="30000"/>
                <a:t>18</a:t>
              </a:r>
              <a:r>
                <a:rPr lang="cs-CZ" altLang="cs-CZ" sz="1400" b="1"/>
                <a:t>O</a:t>
              </a:r>
            </a:p>
          </p:txBody>
        </p:sp>
        <p:sp>
          <p:nvSpPr>
            <p:cNvPr id="115" name="Rectangle 48" descr="Pergamen"/>
            <p:cNvSpPr>
              <a:spLocks noChangeArrowheads="1"/>
            </p:cNvSpPr>
            <p:nvPr/>
          </p:nvSpPr>
          <p:spPr bwMode="auto">
            <a:xfrm>
              <a:off x="1087" y="4519"/>
              <a:ext cx="1225" cy="317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grpSp>
        <p:nvGrpSpPr>
          <p:cNvPr id="116" name="Group 73"/>
          <p:cNvGrpSpPr>
            <a:grpSpLocks/>
          </p:cNvGrpSpPr>
          <p:nvPr/>
        </p:nvGrpSpPr>
        <p:grpSpPr bwMode="auto">
          <a:xfrm>
            <a:off x="3851275" y="701675"/>
            <a:ext cx="5184775" cy="5976938"/>
            <a:chOff x="5919" y="482"/>
            <a:chExt cx="3266" cy="3765"/>
          </a:xfrm>
        </p:grpSpPr>
        <p:sp>
          <p:nvSpPr>
            <p:cNvPr id="117" name="Rectangle 50" descr="Pergamen"/>
            <p:cNvSpPr>
              <a:spLocks noChangeArrowheads="1"/>
            </p:cNvSpPr>
            <p:nvPr/>
          </p:nvSpPr>
          <p:spPr bwMode="auto">
            <a:xfrm>
              <a:off x="7143" y="755"/>
              <a:ext cx="1996" cy="3492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18" name="Rectangle 51" descr="Pergamen"/>
            <p:cNvSpPr>
              <a:spLocks noChangeArrowheads="1"/>
            </p:cNvSpPr>
            <p:nvPr/>
          </p:nvSpPr>
          <p:spPr bwMode="auto">
            <a:xfrm>
              <a:off x="5919" y="3703"/>
              <a:ext cx="1315" cy="54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119" name="Group 52"/>
            <p:cNvGrpSpPr>
              <a:grpSpLocks/>
            </p:cNvGrpSpPr>
            <p:nvPr/>
          </p:nvGrpSpPr>
          <p:grpSpPr bwMode="auto">
            <a:xfrm>
              <a:off x="6009" y="482"/>
              <a:ext cx="3176" cy="3640"/>
              <a:chOff x="2562" y="436"/>
              <a:chExt cx="3176" cy="3640"/>
            </a:xfrm>
          </p:grpSpPr>
          <p:grpSp>
            <p:nvGrpSpPr>
              <p:cNvPr id="120" name="Group 53"/>
              <p:cNvGrpSpPr>
                <a:grpSpLocks/>
              </p:cNvGrpSpPr>
              <p:nvPr/>
            </p:nvGrpSpPr>
            <p:grpSpPr bwMode="auto">
              <a:xfrm>
                <a:off x="4126" y="1706"/>
                <a:ext cx="1249" cy="914"/>
                <a:chOff x="4176" y="1392"/>
                <a:chExt cx="1344" cy="1192"/>
              </a:xfrm>
            </p:grpSpPr>
            <p:pic>
              <p:nvPicPr>
                <p:cNvPr id="134" name="Picture 5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76" y="1392"/>
                  <a:ext cx="1344" cy="1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5" name="Rectangle 55"/>
                <p:cNvSpPr>
                  <a:spLocks noChangeArrowheads="1"/>
                </p:cNvSpPr>
                <p:nvPr/>
              </p:nvSpPr>
              <p:spPr bwMode="auto">
                <a:xfrm>
                  <a:off x="4320" y="1392"/>
                  <a:ext cx="960" cy="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graphicFrame>
            <p:nvGraphicFramePr>
              <p:cNvPr id="121" name="Object 56"/>
              <p:cNvGraphicFramePr>
                <a:graphicFrameLocks noChangeAspect="1"/>
              </p:cNvGraphicFramePr>
              <p:nvPr/>
            </p:nvGraphicFramePr>
            <p:xfrm>
              <a:off x="4127" y="436"/>
              <a:ext cx="1248" cy="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195" name="Graf" r:id="rId5" imgW="3000375" imgH="2419350" progId="Excel.Chart.8">
                      <p:embed/>
                    </p:oleObj>
                  </mc:Choice>
                  <mc:Fallback>
                    <p:oleObj name="Graf" r:id="rId5" imgW="3000375" imgH="2419350" progId="Excel.Chart.8">
                      <p:embed/>
                      <p:pic>
                        <p:nvPicPr>
                          <p:cNvPr id="38940" name="Object 5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27" y="436"/>
                            <a:ext cx="1248" cy="9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22" name="Group 57"/>
              <p:cNvGrpSpPr>
                <a:grpSpLocks/>
              </p:cNvGrpSpPr>
              <p:nvPr/>
            </p:nvGrpSpPr>
            <p:grpSpPr bwMode="auto">
              <a:xfrm>
                <a:off x="4099" y="2976"/>
                <a:ext cx="1276" cy="862"/>
                <a:chOff x="4099" y="2976"/>
                <a:chExt cx="1276" cy="862"/>
              </a:xfrm>
            </p:grpSpPr>
            <p:sp>
              <p:nvSpPr>
                <p:cNvPr id="128" name="Rectangle 58"/>
                <p:cNvSpPr>
                  <a:spLocks noChangeArrowheads="1"/>
                </p:cNvSpPr>
                <p:nvPr/>
              </p:nvSpPr>
              <p:spPr bwMode="auto">
                <a:xfrm>
                  <a:off x="4150" y="2976"/>
                  <a:ext cx="1225" cy="86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29" name="Freeform 59"/>
                <p:cNvSpPr>
                  <a:spLocks/>
                </p:cNvSpPr>
                <p:nvPr/>
              </p:nvSpPr>
              <p:spPr bwMode="auto">
                <a:xfrm>
                  <a:off x="4099" y="3473"/>
                  <a:ext cx="1113" cy="313"/>
                </a:xfrm>
                <a:custGeom>
                  <a:avLst/>
                  <a:gdLst>
                    <a:gd name="T0" fmla="*/ 82 w 6796"/>
                    <a:gd name="T1" fmla="*/ 273 h 1735"/>
                    <a:gd name="T2" fmla="*/ 98 w 6796"/>
                    <a:gd name="T3" fmla="*/ 266 h 1735"/>
                    <a:gd name="T4" fmla="*/ 114 w 6796"/>
                    <a:gd name="T5" fmla="*/ 273 h 1735"/>
                    <a:gd name="T6" fmla="*/ 131 w 6796"/>
                    <a:gd name="T7" fmla="*/ 263 h 1735"/>
                    <a:gd name="T8" fmla="*/ 147 w 6796"/>
                    <a:gd name="T9" fmla="*/ 273 h 1735"/>
                    <a:gd name="T10" fmla="*/ 163 w 6796"/>
                    <a:gd name="T11" fmla="*/ 263 h 1735"/>
                    <a:gd name="T12" fmla="*/ 180 w 6796"/>
                    <a:gd name="T13" fmla="*/ 263 h 1735"/>
                    <a:gd name="T14" fmla="*/ 196 w 6796"/>
                    <a:gd name="T15" fmla="*/ 270 h 1735"/>
                    <a:gd name="T16" fmla="*/ 212 w 6796"/>
                    <a:gd name="T17" fmla="*/ 250 h 1735"/>
                    <a:gd name="T18" fmla="*/ 229 w 6796"/>
                    <a:gd name="T19" fmla="*/ 266 h 1735"/>
                    <a:gd name="T20" fmla="*/ 245 w 6796"/>
                    <a:gd name="T21" fmla="*/ 263 h 1735"/>
                    <a:gd name="T22" fmla="*/ 262 w 6796"/>
                    <a:gd name="T23" fmla="*/ 276 h 1735"/>
                    <a:gd name="T24" fmla="*/ 278 w 6796"/>
                    <a:gd name="T25" fmla="*/ 250 h 1735"/>
                    <a:gd name="T26" fmla="*/ 295 w 6796"/>
                    <a:gd name="T27" fmla="*/ 260 h 1735"/>
                    <a:gd name="T28" fmla="*/ 311 w 6796"/>
                    <a:gd name="T29" fmla="*/ 266 h 1735"/>
                    <a:gd name="T30" fmla="*/ 327 w 6796"/>
                    <a:gd name="T31" fmla="*/ 263 h 1735"/>
                    <a:gd name="T32" fmla="*/ 344 w 6796"/>
                    <a:gd name="T33" fmla="*/ 266 h 1735"/>
                    <a:gd name="T34" fmla="*/ 360 w 6796"/>
                    <a:gd name="T35" fmla="*/ 253 h 1735"/>
                    <a:gd name="T36" fmla="*/ 377 w 6796"/>
                    <a:gd name="T37" fmla="*/ 273 h 1735"/>
                    <a:gd name="T38" fmla="*/ 393 w 6796"/>
                    <a:gd name="T39" fmla="*/ 247 h 1735"/>
                    <a:gd name="T40" fmla="*/ 410 w 6796"/>
                    <a:gd name="T41" fmla="*/ 266 h 1735"/>
                    <a:gd name="T42" fmla="*/ 426 w 6796"/>
                    <a:gd name="T43" fmla="*/ 256 h 1735"/>
                    <a:gd name="T44" fmla="*/ 443 w 6796"/>
                    <a:gd name="T45" fmla="*/ 263 h 1735"/>
                    <a:gd name="T46" fmla="*/ 459 w 6796"/>
                    <a:gd name="T47" fmla="*/ 256 h 1735"/>
                    <a:gd name="T48" fmla="*/ 475 w 6796"/>
                    <a:gd name="T49" fmla="*/ 256 h 1735"/>
                    <a:gd name="T50" fmla="*/ 492 w 6796"/>
                    <a:gd name="T51" fmla="*/ 256 h 1735"/>
                    <a:gd name="T52" fmla="*/ 508 w 6796"/>
                    <a:gd name="T53" fmla="*/ 263 h 1735"/>
                    <a:gd name="T54" fmla="*/ 525 w 6796"/>
                    <a:gd name="T55" fmla="*/ 266 h 1735"/>
                    <a:gd name="T56" fmla="*/ 541 w 6796"/>
                    <a:gd name="T57" fmla="*/ 263 h 1735"/>
                    <a:gd name="T58" fmla="*/ 558 w 6796"/>
                    <a:gd name="T59" fmla="*/ 256 h 1735"/>
                    <a:gd name="T60" fmla="*/ 574 w 6796"/>
                    <a:gd name="T61" fmla="*/ 266 h 1735"/>
                    <a:gd name="T62" fmla="*/ 591 w 6796"/>
                    <a:gd name="T63" fmla="*/ 270 h 1735"/>
                    <a:gd name="T64" fmla="*/ 607 w 6796"/>
                    <a:gd name="T65" fmla="*/ 263 h 1735"/>
                    <a:gd name="T66" fmla="*/ 624 w 6796"/>
                    <a:gd name="T67" fmla="*/ 256 h 1735"/>
                    <a:gd name="T68" fmla="*/ 641 w 6796"/>
                    <a:gd name="T69" fmla="*/ 263 h 1735"/>
                    <a:gd name="T70" fmla="*/ 657 w 6796"/>
                    <a:gd name="T71" fmla="*/ 263 h 1735"/>
                    <a:gd name="T72" fmla="*/ 673 w 6796"/>
                    <a:gd name="T73" fmla="*/ 263 h 1735"/>
                    <a:gd name="T74" fmla="*/ 690 w 6796"/>
                    <a:gd name="T75" fmla="*/ 170 h 1735"/>
                    <a:gd name="T76" fmla="*/ 707 w 6796"/>
                    <a:gd name="T77" fmla="*/ 237 h 1735"/>
                    <a:gd name="T78" fmla="*/ 723 w 6796"/>
                    <a:gd name="T79" fmla="*/ 260 h 1735"/>
                    <a:gd name="T80" fmla="*/ 740 w 6796"/>
                    <a:gd name="T81" fmla="*/ 256 h 1735"/>
                    <a:gd name="T82" fmla="*/ 756 w 6796"/>
                    <a:gd name="T83" fmla="*/ 253 h 1735"/>
                    <a:gd name="T84" fmla="*/ 773 w 6796"/>
                    <a:gd name="T85" fmla="*/ 233 h 1735"/>
                    <a:gd name="T86" fmla="*/ 789 w 6796"/>
                    <a:gd name="T87" fmla="*/ 253 h 1735"/>
                    <a:gd name="T88" fmla="*/ 806 w 6796"/>
                    <a:gd name="T89" fmla="*/ 266 h 1735"/>
                    <a:gd name="T90" fmla="*/ 823 w 6796"/>
                    <a:gd name="T91" fmla="*/ 270 h 1735"/>
                    <a:gd name="T92" fmla="*/ 839 w 6796"/>
                    <a:gd name="T93" fmla="*/ 263 h 1735"/>
                    <a:gd name="T94" fmla="*/ 856 w 6796"/>
                    <a:gd name="T95" fmla="*/ 270 h 1735"/>
                    <a:gd name="T96" fmla="*/ 872 w 6796"/>
                    <a:gd name="T97" fmla="*/ 260 h 1735"/>
                    <a:gd name="T98" fmla="*/ 889 w 6796"/>
                    <a:gd name="T99" fmla="*/ 263 h 1735"/>
                    <a:gd name="T100" fmla="*/ 906 w 6796"/>
                    <a:gd name="T101" fmla="*/ 270 h 1735"/>
                    <a:gd name="T102" fmla="*/ 922 w 6796"/>
                    <a:gd name="T103" fmla="*/ 263 h 1735"/>
                    <a:gd name="T104" fmla="*/ 939 w 6796"/>
                    <a:gd name="T105" fmla="*/ 263 h 1735"/>
                    <a:gd name="T106" fmla="*/ 955 w 6796"/>
                    <a:gd name="T107" fmla="*/ 263 h 1735"/>
                    <a:gd name="T108" fmla="*/ 972 w 6796"/>
                    <a:gd name="T109" fmla="*/ 270 h 1735"/>
                    <a:gd name="T110" fmla="*/ 989 w 6796"/>
                    <a:gd name="T111" fmla="*/ 256 h 1735"/>
                    <a:gd name="T112" fmla="*/ 1005 w 6796"/>
                    <a:gd name="T113" fmla="*/ 266 h 1735"/>
                    <a:gd name="T114" fmla="*/ 1022 w 6796"/>
                    <a:gd name="T115" fmla="*/ 266 h 1735"/>
                    <a:gd name="T116" fmla="*/ 1039 w 6796"/>
                    <a:gd name="T117" fmla="*/ 270 h 1735"/>
                    <a:gd name="T118" fmla="*/ 1055 w 6796"/>
                    <a:gd name="T119" fmla="*/ 253 h 1735"/>
                    <a:gd name="T120" fmla="*/ 1072 w 6796"/>
                    <a:gd name="T121" fmla="*/ 260 h 1735"/>
                    <a:gd name="T122" fmla="*/ 1089 w 6796"/>
                    <a:gd name="T123" fmla="*/ 253 h 1735"/>
                    <a:gd name="T124" fmla="*/ 1106 w 6796"/>
                    <a:gd name="T125" fmla="*/ 250 h 173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6796" h="1735">
                      <a:moveTo>
                        <a:pt x="0" y="1735"/>
                      </a:moveTo>
                      <a:lnTo>
                        <a:pt x="0" y="1735"/>
                      </a:lnTo>
                      <a:lnTo>
                        <a:pt x="408" y="1496"/>
                      </a:lnTo>
                      <a:lnTo>
                        <a:pt x="412" y="1477"/>
                      </a:lnTo>
                      <a:lnTo>
                        <a:pt x="415" y="1496"/>
                      </a:lnTo>
                      <a:lnTo>
                        <a:pt x="417" y="1514"/>
                      </a:lnTo>
                      <a:lnTo>
                        <a:pt x="421" y="1532"/>
                      </a:lnTo>
                      <a:lnTo>
                        <a:pt x="424" y="1477"/>
                      </a:lnTo>
                      <a:lnTo>
                        <a:pt x="428" y="1477"/>
                      </a:lnTo>
                      <a:lnTo>
                        <a:pt x="431" y="1477"/>
                      </a:lnTo>
                      <a:lnTo>
                        <a:pt x="434" y="1477"/>
                      </a:lnTo>
                      <a:lnTo>
                        <a:pt x="438" y="1440"/>
                      </a:lnTo>
                      <a:lnTo>
                        <a:pt x="440" y="1496"/>
                      </a:lnTo>
                      <a:lnTo>
                        <a:pt x="443" y="1403"/>
                      </a:lnTo>
                      <a:lnTo>
                        <a:pt x="447" y="1440"/>
                      </a:lnTo>
                      <a:lnTo>
                        <a:pt x="450" y="1477"/>
                      </a:lnTo>
                      <a:lnTo>
                        <a:pt x="454" y="1477"/>
                      </a:lnTo>
                      <a:lnTo>
                        <a:pt x="457" y="1403"/>
                      </a:lnTo>
                      <a:lnTo>
                        <a:pt x="459" y="1440"/>
                      </a:lnTo>
                      <a:lnTo>
                        <a:pt x="463" y="1403"/>
                      </a:lnTo>
                      <a:lnTo>
                        <a:pt x="466" y="1477"/>
                      </a:lnTo>
                      <a:lnTo>
                        <a:pt x="470" y="1458"/>
                      </a:lnTo>
                      <a:lnTo>
                        <a:pt x="473" y="1440"/>
                      </a:lnTo>
                      <a:lnTo>
                        <a:pt x="476" y="1421"/>
                      </a:lnTo>
                      <a:lnTo>
                        <a:pt x="479" y="1458"/>
                      </a:lnTo>
                      <a:lnTo>
                        <a:pt x="482" y="1403"/>
                      </a:lnTo>
                      <a:lnTo>
                        <a:pt x="485" y="1421"/>
                      </a:lnTo>
                      <a:lnTo>
                        <a:pt x="489" y="1367"/>
                      </a:lnTo>
                      <a:lnTo>
                        <a:pt x="492" y="1477"/>
                      </a:lnTo>
                      <a:lnTo>
                        <a:pt x="496" y="1477"/>
                      </a:lnTo>
                      <a:lnTo>
                        <a:pt x="498" y="1514"/>
                      </a:lnTo>
                      <a:lnTo>
                        <a:pt x="501" y="1421"/>
                      </a:lnTo>
                      <a:lnTo>
                        <a:pt x="505" y="1421"/>
                      </a:lnTo>
                      <a:lnTo>
                        <a:pt x="508" y="1477"/>
                      </a:lnTo>
                      <a:lnTo>
                        <a:pt x="512" y="1514"/>
                      </a:lnTo>
                      <a:lnTo>
                        <a:pt x="515" y="1477"/>
                      </a:lnTo>
                      <a:lnTo>
                        <a:pt x="517" y="1496"/>
                      </a:lnTo>
                      <a:lnTo>
                        <a:pt x="521" y="1421"/>
                      </a:lnTo>
                      <a:lnTo>
                        <a:pt x="524" y="1477"/>
                      </a:lnTo>
                      <a:lnTo>
                        <a:pt x="527" y="1477"/>
                      </a:lnTo>
                      <a:lnTo>
                        <a:pt x="531" y="1477"/>
                      </a:lnTo>
                      <a:lnTo>
                        <a:pt x="534" y="1440"/>
                      </a:lnTo>
                      <a:lnTo>
                        <a:pt x="536" y="1421"/>
                      </a:lnTo>
                      <a:lnTo>
                        <a:pt x="540" y="1458"/>
                      </a:lnTo>
                      <a:lnTo>
                        <a:pt x="543" y="1514"/>
                      </a:lnTo>
                      <a:lnTo>
                        <a:pt x="547" y="1477"/>
                      </a:lnTo>
                      <a:lnTo>
                        <a:pt x="550" y="1496"/>
                      </a:lnTo>
                      <a:lnTo>
                        <a:pt x="553" y="1421"/>
                      </a:lnTo>
                      <a:lnTo>
                        <a:pt x="557" y="1477"/>
                      </a:lnTo>
                      <a:lnTo>
                        <a:pt x="559" y="1496"/>
                      </a:lnTo>
                      <a:lnTo>
                        <a:pt x="563" y="1421"/>
                      </a:lnTo>
                      <a:lnTo>
                        <a:pt x="566" y="1440"/>
                      </a:lnTo>
                      <a:lnTo>
                        <a:pt x="569" y="1421"/>
                      </a:lnTo>
                      <a:lnTo>
                        <a:pt x="573" y="1403"/>
                      </a:lnTo>
                      <a:lnTo>
                        <a:pt x="576" y="1477"/>
                      </a:lnTo>
                      <a:lnTo>
                        <a:pt x="578" y="1514"/>
                      </a:lnTo>
                      <a:lnTo>
                        <a:pt x="582" y="1440"/>
                      </a:lnTo>
                      <a:lnTo>
                        <a:pt x="585" y="1367"/>
                      </a:lnTo>
                      <a:lnTo>
                        <a:pt x="589" y="1458"/>
                      </a:lnTo>
                      <a:lnTo>
                        <a:pt x="592" y="1477"/>
                      </a:lnTo>
                      <a:lnTo>
                        <a:pt x="595" y="1496"/>
                      </a:lnTo>
                      <a:lnTo>
                        <a:pt x="598" y="1477"/>
                      </a:lnTo>
                      <a:lnTo>
                        <a:pt x="601" y="1458"/>
                      </a:lnTo>
                      <a:lnTo>
                        <a:pt x="605" y="1458"/>
                      </a:lnTo>
                      <a:lnTo>
                        <a:pt x="608" y="1496"/>
                      </a:lnTo>
                      <a:lnTo>
                        <a:pt x="611" y="1440"/>
                      </a:lnTo>
                      <a:lnTo>
                        <a:pt x="615" y="1440"/>
                      </a:lnTo>
                      <a:lnTo>
                        <a:pt x="617" y="1403"/>
                      </a:lnTo>
                      <a:lnTo>
                        <a:pt x="620" y="1440"/>
                      </a:lnTo>
                      <a:lnTo>
                        <a:pt x="624" y="1385"/>
                      </a:lnTo>
                      <a:lnTo>
                        <a:pt x="627" y="1421"/>
                      </a:lnTo>
                      <a:lnTo>
                        <a:pt x="631" y="1440"/>
                      </a:lnTo>
                      <a:lnTo>
                        <a:pt x="634" y="1440"/>
                      </a:lnTo>
                      <a:lnTo>
                        <a:pt x="636" y="1440"/>
                      </a:lnTo>
                      <a:lnTo>
                        <a:pt x="640" y="1477"/>
                      </a:lnTo>
                      <a:lnTo>
                        <a:pt x="643" y="1458"/>
                      </a:lnTo>
                      <a:lnTo>
                        <a:pt x="646" y="1458"/>
                      </a:lnTo>
                      <a:lnTo>
                        <a:pt x="650" y="1477"/>
                      </a:lnTo>
                      <a:lnTo>
                        <a:pt x="653" y="1496"/>
                      </a:lnTo>
                      <a:lnTo>
                        <a:pt x="657" y="1477"/>
                      </a:lnTo>
                      <a:lnTo>
                        <a:pt x="659" y="1440"/>
                      </a:lnTo>
                      <a:lnTo>
                        <a:pt x="662" y="1458"/>
                      </a:lnTo>
                      <a:lnTo>
                        <a:pt x="666" y="1477"/>
                      </a:lnTo>
                      <a:lnTo>
                        <a:pt x="669" y="1477"/>
                      </a:lnTo>
                      <a:lnTo>
                        <a:pt x="673" y="1477"/>
                      </a:lnTo>
                      <a:lnTo>
                        <a:pt x="676" y="1440"/>
                      </a:lnTo>
                      <a:lnTo>
                        <a:pt x="678" y="1421"/>
                      </a:lnTo>
                      <a:lnTo>
                        <a:pt x="682" y="1440"/>
                      </a:lnTo>
                      <a:lnTo>
                        <a:pt x="685" y="1514"/>
                      </a:lnTo>
                      <a:lnTo>
                        <a:pt x="688" y="1477"/>
                      </a:lnTo>
                      <a:lnTo>
                        <a:pt x="692" y="1496"/>
                      </a:lnTo>
                      <a:lnTo>
                        <a:pt x="695" y="1458"/>
                      </a:lnTo>
                      <a:lnTo>
                        <a:pt x="698" y="1514"/>
                      </a:lnTo>
                      <a:lnTo>
                        <a:pt x="701" y="1440"/>
                      </a:lnTo>
                      <a:lnTo>
                        <a:pt x="704" y="1458"/>
                      </a:lnTo>
                      <a:lnTo>
                        <a:pt x="708" y="1440"/>
                      </a:lnTo>
                      <a:lnTo>
                        <a:pt x="711" y="1477"/>
                      </a:lnTo>
                      <a:lnTo>
                        <a:pt x="715" y="1403"/>
                      </a:lnTo>
                      <a:lnTo>
                        <a:pt x="717" y="1403"/>
                      </a:lnTo>
                      <a:lnTo>
                        <a:pt x="720" y="1458"/>
                      </a:lnTo>
                      <a:lnTo>
                        <a:pt x="724" y="1421"/>
                      </a:lnTo>
                      <a:lnTo>
                        <a:pt x="727" y="1403"/>
                      </a:lnTo>
                      <a:lnTo>
                        <a:pt x="730" y="1421"/>
                      </a:lnTo>
                      <a:lnTo>
                        <a:pt x="734" y="1421"/>
                      </a:lnTo>
                      <a:lnTo>
                        <a:pt x="737" y="1440"/>
                      </a:lnTo>
                      <a:lnTo>
                        <a:pt x="739" y="1385"/>
                      </a:lnTo>
                      <a:lnTo>
                        <a:pt x="743" y="1477"/>
                      </a:lnTo>
                      <a:lnTo>
                        <a:pt x="746" y="1440"/>
                      </a:lnTo>
                      <a:lnTo>
                        <a:pt x="750" y="1477"/>
                      </a:lnTo>
                      <a:lnTo>
                        <a:pt x="753" y="1403"/>
                      </a:lnTo>
                      <a:lnTo>
                        <a:pt x="756" y="1477"/>
                      </a:lnTo>
                      <a:lnTo>
                        <a:pt x="759" y="1477"/>
                      </a:lnTo>
                      <a:lnTo>
                        <a:pt x="762" y="1514"/>
                      </a:lnTo>
                      <a:lnTo>
                        <a:pt x="766" y="1514"/>
                      </a:lnTo>
                      <a:lnTo>
                        <a:pt x="769" y="1421"/>
                      </a:lnTo>
                      <a:lnTo>
                        <a:pt x="772" y="1458"/>
                      </a:lnTo>
                      <a:lnTo>
                        <a:pt x="776" y="1477"/>
                      </a:lnTo>
                      <a:lnTo>
                        <a:pt x="778" y="1477"/>
                      </a:lnTo>
                      <a:lnTo>
                        <a:pt x="781" y="1477"/>
                      </a:lnTo>
                      <a:lnTo>
                        <a:pt x="785" y="1477"/>
                      </a:lnTo>
                      <a:lnTo>
                        <a:pt x="788" y="1477"/>
                      </a:lnTo>
                      <a:lnTo>
                        <a:pt x="792" y="1458"/>
                      </a:lnTo>
                      <a:lnTo>
                        <a:pt x="795" y="1477"/>
                      </a:lnTo>
                      <a:lnTo>
                        <a:pt x="797" y="1458"/>
                      </a:lnTo>
                      <a:lnTo>
                        <a:pt x="801" y="1477"/>
                      </a:lnTo>
                      <a:lnTo>
                        <a:pt x="804" y="1421"/>
                      </a:lnTo>
                      <a:lnTo>
                        <a:pt x="808" y="1496"/>
                      </a:lnTo>
                      <a:lnTo>
                        <a:pt x="811" y="1421"/>
                      </a:lnTo>
                      <a:lnTo>
                        <a:pt x="814" y="1440"/>
                      </a:lnTo>
                      <a:lnTo>
                        <a:pt x="818" y="1496"/>
                      </a:lnTo>
                      <a:lnTo>
                        <a:pt x="820" y="1477"/>
                      </a:lnTo>
                      <a:lnTo>
                        <a:pt x="823" y="1477"/>
                      </a:lnTo>
                      <a:lnTo>
                        <a:pt x="827" y="1440"/>
                      </a:lnTo>
                      <a:lnTo>
                        <a:pt x="830" y="1477"/>
                      </a:lnTo>
                      <a:lnTo>
                        <a:pt x="834" y="1496"/>
                      </a:lnTo>
                      <a:lnTo>
                        <a:pt x="837" y="1458"/>
                      </a:lnTo>
                      <a:lnTo>
                        <a:pt x="839" y="1496"/>
                      </a:lnTo>
                      <a:lnTo>
                        <a:pt x="843" y="1477"/>
                      </a:lnTo>
                      <a:lnTo>
                        <a:pt x="846" y="1458"/>
                      </a:lnTo>
                      <a:lnTo>
                        <a:pt x="849" y="1403"/>
                      </a:lnTo>
                      <a:lnTo>
                        <a:pt x="853" y="1440"/>
                      </a:lnTo>
                      <a:lnTo>
                        <a:pt x="856" y="1477"/>
                      </a:lnTo>
                      <a:lnTo>
                        <a:pt x="859" y="1458"/>
                      </a:lnTo>
                      <a:lnTo>
                        <a:pt x="862" y="1477"/>
                      </a:lnTo>
                      <a:lnTo>
                        <a:pt x="865" y="1440"/>
                      </a:lnTo>
                      <a:lnTo>
                        <a:pt x="869" y="1458"/>
                      </a:lnTo>
                      <a:lnTo>
                        <a:pt x="872" y="1477"/>
                      </a:lnTo>
                      <a:lnTo>
                        <a:pt x="876" y="1440"/>
                      </a:lnTo>
                      <a:lnTo>
                        <a:pt x="879" y="1403"/>
                      </a:lnTo>
                      <a:lnTo>
                        <a:pt x="881" y="1440"/>
                      </a:lnTo>
                      <a:lnTo>
                        <a:pt x="885" y="1440"/>
                      </a:lnTo>
                      <a:lnTo>
                        <a:pt x="888" y="1440"/>
                      </a:lnTo>
                      <a:lnTo>
                        <a:pt x="891" y="1440"/>
                      </a:lnTo>
                      <a:lnTo>
                        <a:pt x="895" y="1440"/>
                      </a:lnTo>
                      <a:lnTo>
                        <a:pt x="898" y="1514"/>
                      </a:lnTo>
                      <a:lnTo>
                        <a:pt x="901" y="1496"/>
                      </a:lnTo>
                      <a:lnTo>
                        <a:pt x="904" y="1496"/>
                      </a:lnTo>
                      <a:lnTo>
                        <a:pt x="907" y="1458"/>
                      </a:lnTo>
                      <a:lnTo>
                        <a:pt x="911" y="1496"/>
                      </a:lnTo>
                      <a:lnTo>
                        <a:pt x="914" y="1477"/>
                      </a:lnTo>
                      <a:lnTo>
                        <a:pt x="918" y="1532"/>
                      </a:lnTo>
                      <a:lnTo>
                        <a:pt x="920" y="1477"/>
                      </a:lnTo>
                      <a:lnTo>
                        <a:pt x="923" y="1458"/>
                      </a:lnTo>
                      <a:lnTo>
                        <a:pt x="927" y="1458"/>
                      </a:lnTo>
                      <a:lnTo>
                        <a:pt x="930" y="1458"/>
                      </a:lnTo>
                      <a:lnTo>
                        <a:pt x="933" y="1477"/>
                      </a:lnTo>
                      <a:lnTo>
                        <a:pt x="937" y="1496"/>
                      </a:lnTo>
                      <a:lnTo>
                        <a:pt x="939" y="1440"/>
                      </a:lnTo>
                      <a:lnTo>
                        <a:pt x="942" y="1458"/>
                      </a:lnTo>
                      <a:lnTo>
                        <a:pt x="946" y="1421"/>
                      </a:lnTo>
                      <a:lnTo>
                        <a:pt x="949" y="1496"/>
                      </a:lnTo>
                      <a:lnTo>
                        <a:pt x="953" y="1403"/>
                      </a:lnTo>
                      <a:lnTo>
                        <a:pt x="956" y="1458"/>
                      </a:lnTo>
                      <a:lnTo>
                        <a:pt x="960" y="1440"/>
                      </a:lnTo>
                      <a:lnTo>
                        <a:pt x="962" y="1477"/>
                      </a:lnTo>
                      <a:lnTo>
                        <a:pt x="965" y="1496"/>
                      </a:lnTo>
                      <a:lnTo>
                        <a:pt x="969" y="1458"/>
                      </a:lnTo>
                      <a:lnTo>
                        <a:pt x="972" y="1458"/>
                      </a:lnTo>
                      <a:lnTo>
                        <a:pt x="975" y="1477"/>
                      </a:lnTo>
                      <a:lnTo>
                        <a:pt x="979" y="1458"/>
                      </a:lnTo>
                      <a:lnTo>
                        <a:pt x="981" y="1496"/>
                      </a:lnTo>
                      <a:lnTo>
                        <a:pt x="984" y="1440"/>
                      </a:lnTo>
                      <a:lnTo>
                        <a:pt x="988" y="1458"/>
                      </a:lnTo>
                      <a:lnTo>
                        <a:pt x="991" y="1403"/>
                      </a:lnTo>
                      <a:lnTo>
                        <a:pt x="995" y="1496"/>
                      </a:lnTo>
                      <a:lnTo>
                        <a:pt x="998" y="1458"/>
                      </a:lnTo>
                      <a:lnTo>
                        <a:pt x="1001" y="1367"/>
                      </a:lnTo>
                      <a:lnTo>
                        <a:pt x="1004" y="1440"/>
                      </a:lnTo>
                      <a:lnTo>
                        <a:pt x="1007" y="1496"/>
                      </a:lnTo>
                      <a:lnTo>
                        <a:pt x="1011" y="1496"/>
                      </a:lnTo>
                      <a:lnTo>
                        <a:pt x="1014" y="1440"/>
                      </a:lnTo>
                      <a:lnTo>
                        <a:pt x="1017" y="1440"/>
                      </a:lnTo>
                      <a:lnTo>
                        <a:pt x="1021" y="1477"/>
                      </a:lnTo>
                      <a:lnTo>
                        <a:pt x="1023" y="1477"/>
                      </a:lnTo>
                      <a:lnTo>
                        <a:pt x="1026" y="1496"/>
                      </a:lnTo>
                      <a:lnTo>
                        <a:pt x="1030" y="1532"/>
                      </a:lnTo>
                      <a:lnTo>
                        <a:pt x="1033" y="1458"/>
                      </a:lnTo>
                      <a:lnTo>
                        <a:pt x="1037" y="1421"/>
                      </a:lnTo>
                      <a:lnTo>
                        <a:pt x="1040" y="1532"/>
                      </a:lnTo>
                      <a:lnTo>
                        <a:pt x="1042" y="1440"/>
                      </a:lnTo>
                      <a:lnTo>
                        <a:pt x="1046" y="1477"/>
                      </a:lnTo>
                      <a:lnTo>
                        <a:pt x="1049" y="1440"/>
                      </a:lnTo>
                      <a:lnTo>
                        <a:pt x="1053" y="1458"/>
                      </a:lnTo>
                      <a:lnTo>
                        <a:pt x="1056" y="1458"/>
                      </a:lnTo>
                      <a:lnTo>
                        <a:pt x="1059" y="1458"/>
                      </a:lnTo>
                      <a:lnTo>
                        <a:pt x="1063" y="1440"/>
                      </a:lnTo>
                      <a:lnTo>
                        <a:pt x="1065" y="1496"/>
                      </a:lnTo>
                      <a:lnTo>
                        <a:pt x="1068" y="1477"/>
                      </a:lnTo>
                      <a:lnTo>
                        <a:pt x="1072" y="1532"/>
                      </a:lnTo>
                      <a:lnTo>
                        <a:pt x="1075" y="1458"/>
                      </a:lnTo>
                      <a:lnTo>
                        <a:pt x="1079" y="1477"/>
                      </a:lnTo>
                      <a:lnTo>
                        <a:pt x="1082" y="1514"/>
                      </a:lnTo>
                      <a:lnTo>
                        <a:pt x="1084" y="1514"/>
                      </a:lnTo>
                      <a:lnTo>
                        <a:pt x="1088" y="1477"/>
                      </a:lnTo>
                      <a:lnTo>
                        <a:pt x="1091" y="1477"/>
                      </a:lnTo>
                      <a:lnTo>
                        <a:pt x="1094" y="1440"/>
                      </a:lnTo>
                      <a:lnTo>
                        <a:pt x="1098" y="1458"/>
                      </a:lnTo>
                      <a:lnTo>
                        <a:pt x="1101" y="1514"/>
                      </a:lnTo>
                      <a:lnTo>
                        <a:pt x="1104" y="1477"/>
                      </a:lnTo>
                      <a:lnTo>
                        <a:pt x="1107" y="1403"/>
                      </a:lnTo>
                      <a:lnTo>
                        <a:pt x="1110" y="1385"/>
                      </a:lnTo>
                      <a:lnTo>
                        <a:pt x="1114" y="1385"/>
                      </a:lnTo>
                      <a:lnTo>
                        <a:pt x="1117" y="1367"/>
                      </a:lnTo>
                      <a:lnTo>
                        <a:pt x="1121" y="1329"/>
                      </a:lnTo>
                      <a:lnTo>
                        <a:pt x="1124" y="1236"/>
                      </a:lnTo>
                      <a:lnTo>
                        <a:pt x="1126" y="1292"/>
                      </a:lnTo>
                      <a:lnTo>
                        <a:pt x="1130" y="1329"/>
                      </a:lnTo>
                      <a:lnTo>
                        <a:pt x="1133" y="1403"/>
                      </a:lnTo>
                      <a:lnTo>
                        <a:pt x="1136" y="1421"/>
                      </a:lnTo>
                      <a:lnTo>
                        <a:pt x="1140" y="1385"/>
                      </a:lnTo>
                      <a:lnTo>
                        <a:pt x="1143" y="1421"/>
                      </a:lnTo>
                      <a:lnTo>
                        <a:pt x="1146" y="1514"/>
                      </a:lnTo>
                      <a:lnTo>
                        <a:pt x="1149" y="1496"/>
                      </a:lnTo>
                      <a:lnTo>
                        <a:pt x="1152" y="1440"/>
                      </a:lnTo>
                      <a:lnTo>
                        <a:pt x="1156" y="1477"/>
                      </a:lnTo>
                      <a:lnTo>
                        <a:pt x="1159" y="1458"/>
                      </a:lnTo>
                      <a:lnTo>
                        <a:pt x="1163" y="1514"/>
                      </a:lnTo>
                      <a:lnTo>
                        <a:pt x="1166" y="1496"/>
                      </a:lnTo>
                      <a:lnTo>
                        <a:pt x="1168" y="1496"/>
                      </a:lnTo>
                      <a:lnTo>
                        <a:pt x="1172" y="1514"/>
                      </a:lnTo>
                      <a:lnTo>
                        <a:pt x="1175" y="1496"/>
                      </a:lnTo>
                      <a:lnTo>
                        <a:pt x="1178" y="1514"/>
                      </a:lnTo>
                      <a:lnTo>
                        <a:pt x="1182" y="1477"/>
                      </a:lnTo>
                      <a:lnTo>
                        <a:pt x="1185" y="1496"/>
                      </a:lnTo>
                      <a:lnTo>
                        <a:pt x="1187" y="1458"/>
                      </a:lnTo>
                      <a:lnTo>
                        <a:pt x="1191" y="1532"/>
                      </a:lnTo>
                      <a:lnTo>
                        <a:pt x="1194" y="1496"/>
                      </a:lnTo>
                      <a:lnTo>
                        <a:pt x="1198" y="1496"/>
                      </a:lnTo>
                      <a:lnTo>
                        <a:pt x="1201" y="1458"/>
                      </a:lnTo>
                      <a:lnTo>
                        <a:pt x="1204" y="1477"/>
                      </a:lnTo>
                      <a:lnTo>
                        <a:pt x="1207" y="1421"/>
                      </a:lnTo>
                      <a:lnTo>
                        <a:pt x="1210" y="1477"/>
                      </a:lnTo>
                      <a:lnTo>
                        <a:pt x="1214" y="1458"/>
                      </a:lnTo>
                      <a:lnTo>
                        <a:pt x="1217" y="1385"/>
                      </a:lnTo>
                      <a:lnTo>
                        <a:pt x="1220" y="1496"/>
                      </a:lnTo>
                      <a:lnTo>
                        <a:pt x="1224" y="1477"/>
                      </a:lnTo>
                      <a:lnTo>
                        <a:pt x="1227" y="1532"/>
                      </a:lnTo>
                      <a:lnTo>
                        <a:pt x="1229" y="1477"/>
                      </a:lnTo>
                      <a:lnTo>
                        <a:pt x="1233" y="1477"/>
                      </a:lnTo>
                      <a:lnTo>
                        <a:pt x="1236" y="1496"/>
                      </a:lnTo>
                      <a:lnTo>
                        <a:pt x="1240" y="1458"/>
                      </a:lnTo>
                      <a:lnTo>
                        <a:pt x="1243" y="1421"/>
                      </a:lnTo>
                      <a:lnTo>
                        <a:pt x="1246" y="1385"/>
                      </a:lnTo>
                      <a:lnTo>
                        <a:pt x="1249" y="1311"/>
                      </a:lnTo>
                      <a:lnTo>
                        <a:pt x="1252" y="1292"/>
                      </a:lnTo>
                      <a:lnTo>
                        <a:pt x="1256" y="1385"/>
                      </a:lnTo>
                      <a:lnTo>
                        <a:pt x="1259" y="1385"/>
                      </a:lnTo>
                      <a:lnTo>
                        <a:pt x="1262" y="1311"/>
                      </a:lnTo>
                      <a:lnTo>
                        <a:pt x="1266" y="1311"/>
                      </a:lnTo>
                      <a:lnTo>
                        <a:pt x="1269" y="1385"/>
                      </a:lnTo>
                      <a:lnTo>
                        <a:pt x="1271" y="1385"/>
                      </a:lnTo>
                      <a:lnTo>
                        <a:pt x="1275" y="1421"/>
                      </a:lnTo>
                      <a:lnTo>
                        <a:pt x="1278" y="1458"/>
                      </a:lnTo>
                      <a:lnTo>
                        <a:pt x="1282" y="1458"/>
                      </a:lnTo>
                      <a:lnTo>
                        <a:pt x="1285" y="1496"/>
                      </a:lnTo>
                      <a:lnTo>
                        <a:pt x="1288" y="1403"/>
                      </a:lnTo>
                      <a:lnTo>
                        <a:pt x="1291" y="1477"/>
                      </a:lnTo>
                      <a:lnTo>
                        <a:pt x="1294" y="1421"/>
                      </a:lnTo>
                      <a:lnTo>
                        <a:pt x="1297" y="1385"/>
                      </a:lnTo>
                      <a:lnTo>
                        <a:pt x="1301" y="1421"/>
                      </a:lnTo>
                      <a:lnTo>
                        <a:pt x="1304" y="1458"/>
                      </a:lnTo>
                      <a:lnTo>
                        <a:pt x="1308" y="1403"/>
                      </a:lnTo>
                      <a:lnTo>
                        <a:pt x="1311" y="1440"/>
                      </a:lnTo>
                      <a:lnTo>
                        <a:pt x="1313" y="1440"/>
                      </a:lnTo>
                      <a:lnTo>
                        <a:pt x="1317" y="1496"/>
                      </a:lnTo>
                      <a:lnTo>
                        <a:pt x="1320" y="1477"/>
                      </a:lnTo>
                      <a:lnTo>
                        <a:pt x="1324" y="1458"/>
                      </a:lnTo>
                      <a:lnTo>
                        <a:pt x="1327" y="1458"/>
                      </a:lnTo>
                      <a:lnTo>
                        <a:pt x="1330" y="1496"/>
                      </a:lnTo>
                      <a:lnTo>
                        <a:pt x="1333" y="1458"/>
                      </a:lnTo>
                      <a:lnTo>
                        <a:pt x="1336" y="1496"/>
                      </a:lnTo>
                      <a:lnTo>
                        <a:pt x="1339" y="1514"/>
                      </a:lnTo>
                      <a:lnTo>
                        <a:pt x="1343" y="1440"/>
                      </a:lnTo>
                      <a:lnTo>
                        <a:pt x="1346" y="1403"/>
                      </a:lnTo>
                      <a:lnTo>
                        <a:pt x="1350" y="1477"/>
                      </a:lnTo>
                      <a:lnTo>
                        <a:pt x="1353" y="1496"/>
                      </a:lnTo>
                      <a:lnTo>
                        <a:pt x="1355" y="1496"/>
                      </a:lnTo>
                      <a:lnTo>
                        <a:pt x="1359" y="1440"/>
                      </a:lnTo>
                      <a:lnTo>
                        <a:pt x="1362" y="1458"/>
                      </a:lnTo>
                      <a:lnTo>
                        <a:pt x="1366" y="1477"/>
                      </a:lnTo>
                      <a:lnTo>
                        <a:pt x="1369" y="1477"/>
                      </a:lnTo>
                      <a:lnTo>
                        <a:pt x="1372" y="1403"/>
                      </a:lnTo>
                      <a:lnTo>
                        <a:pt x="1375" y="1458"/>
                      </a:lnTo>
                      <a:lnTo>
                        <a:pt x="1378" y="1440"/>
                      </a:lnTo>
                      <a:lnTo>
                        <a:pt x="1381" y="1440"/>
                      </a:lnTo>
                      <a:lnTo>
                        <a:pt x="1385" y="1458"/>
                      </a:lnTo>
                      <a:lnTo>
                        <a:pt x="1388" y="1440"/>
                      </a:lnTo>
                      <a:lnTo>
                        <a:pt x="1392" y="1477"/>
                      </a:lnTo>
                      <a:lnTo>
                        <a:pt x="1395" y="1496"/>
                      </a:lnTo>
                      <a:lnTo>
                        <a:pt x="1397" y="1477"/>
                      </a:lnTo>
                      <a:lnTo>
                        <a:pt x="1401" y="1403"/>
                      </a:lnTo>
                      <a:lnTo>
                        <a:pt x="1404" y="1440"/>
                      </a:lnTo>
                      <a:lnTo>
                        <a:pt x="1408" y="1421"/>
                      </a:lnTo>
                      <a:lnTo>
                        <a:pt x="1411" y="1477"/>
                      </a:lnTo>
                      <a:lnTo>
                        <a:pt x="1414" y="1496"/>
                      </a:lnTo>
                      <a:lnTo>
                        <a:pt x="1417" y="1458"/>
                      </a:lnTo>
                      <a:lnTo>
                        <a:pt x="1420" y="1347"/>
                      </a:lnTo>
                      <a:lnTo>
                        <a:pt x="1423" y="1421"/>
                      </a:lnTo>
                      <a:lnTo>
                        <a:pt x="1427" y="1496"/>
                      </a:lnTo>
                      <a:lnTo>
                        <a:pt x="1430" y="1477"/>
                      </a:lnTo>
                      <a:lnTo>
                        <a:pt x="1434" y="1496"/>
                      </a:lnTo>
                      <a:lnTo>
                        <a:pt x="1437" y="1496"/>
                      </a:lnTo>
                      <a:lnTo>
                        <a:pt x="1439" y="1458"/>
                      </a:lnTo>
                      <a:lnTo>
                        <a:pt x="1443" y="1514"/>
                      </a:lnTo>
                      <a:lnTo>
                        <a:pt x="1446" y="1496"/>
                      </a:lnTo>
                      <a:lnTo>
                        <a:pt x="1449" y="1496"/>
                      </a:lnTo>
                      <a:lnTo>
                        <a:pt x="1453" y="1477"/>
                      </a:lnTo>
                      <a:lnTo>
                        <a:pt x="1456" y="1496"/>
                      </a:lnTo>
                      <a:lnTo>
                        <a:pt x="1459" y="1496"/>
                      </a:lnTo>
                      <a:lnTo>
                        <a:pt x="1462" y="1458"/>
                      </a:lnTo>
                      <a:lnTo>
                        <a:pt x="1465" y="1477"/>
                      </a:lnTo>
                      <a:lnTo>
                        <a:pt x="1469" y="1421"/>
                      </a:lnTo>
                      <a:lnTo>
                        <a:pt x="1472" y="1514"/>
                      </a:lnTo>
                      <a:lnTo>
                        <a:pt x="1476" y="1496"/>
                      </a:lnTo>
                      <a:lnTo>
                        <a:pt x="1479" y="1532"/>
                      </a:lnTo>
                      <a:lnTo>
                        <a:pt x="1481" y="1440"/>
                      </a:lnTo>
                      <a:lnTo>
                        <a:pt x="1485" y="1514"/>
                      </a:lnTo>
                      <a:lnTo>
                        <a:pt x="1488" y="1514"/>
                      </a:lnTo>
                      <a:lnTo>
                        <a:pt x="1491" y="1477"/>
                      </a:lnTo>
                      <a:lnTo>
                        <a:pt x="1495" y="1458"/>
                      </a:lnTo>
                      <a:lnTo>
                        <a:pt x="1498" y="1458"/>
                      </a:lnTo>
                      <a:lnTo>
                        <a:pt x="1501" y="1458"/>
                      </a:lnTo>
                      <a:lnTo>
                        <a:pt x="1504" y="1403"/>
                      </a:lnTo>
                      <a:lnTo>
                        <a:pt x="1507" y="1421"/>
                      </a:lnTo>
                      <a:lnTo>
                        <a:pt x="1511" y="1458"/>
                      </a:lnTo>
                      <a:lnTo>
                        <a:pt x="1514" y="1421"/>
                      </a:lnTo>
                      <a:lnTo>
                        <a:pt x="1518" y="1458"/>
                      </a:lnTo>
                      <a:lnTo>
                        <a:pt x="1521" y="1458"/>
                      </a:lnTo>
                      <a:lnTo>
                        <a:pt x="1523" y="1477"/>
                      </a:lnTo>
                      <a:lnTo>
                        <a:pt x="1527" y="1458"/>
                      </a:lnTo>
                      <a:lnTo>
                        <a:pt x="1530" y="1458"/>
                      </a:lnTo>
                      <a:lnTo>
                        <a:pt x="1533" y="1458"/>
                      </a:lnTo>
                      <a:lnTo>
                        <a:pt x="1537" y="1440"/>
                      </a:lnTo>
                      <a:lnTo>
                        <a:pt x="1540" y="1458"/>
                      </a:lnTo>
                      <a:lnTo>
                        <a:pt x="1544" y="1458"/>
                      </a:lnTo>
                      <a:lnTo>
                        <a:pt x="1546" y="1440"/>
                      </a:lnTo>
                      <a:lnTo>
                        <a:pt x="1549" y="1496"/>
                      </a:lnTo>
                      <a:lnTo>
                        <a:pt x="1553" y="1496"/>
                      </a:lnTo>
                      <a:lnTo>
                        <a:pt x="1556" y="1440"/>
                      </a:lnTo>
                      <a:lnTo>
                        <a:pt x="1559" y="1496"/>
                      </a:lnTo>
                      <a:lnTo>
                        <a:pt x="1563" y="1477"/>
                      </a:lnTo>
                      <a:lnTo>
                        <a:pt x="1565" y="1477"/>
                      </a:lnTo>
                      <a:lnTo>
                        <a:pt x="1569" y="1496"/>
                      </a:lnTo>
                      <a:lnTo>
                        <a:pt x="1572" y="1477"/>
                      </a:lnTo>
                      <a:lnTo>
                        <a:pt x="1575" y="1514"/>
                      </a:lnTo>
                      <a:lnTo>
                        <a:pt x="1579" y="1477"/>
                      </a:lnTo>
                      <a:lnTo>
                        <a:pt x="1582" y="1514"/>
                      </a:lnTo>
                      <a:lnTo>
                        <a:pt x="1586" y="1403"/>
                      </a:lnTo>
                      <a:lnTo>
                        <a:pt x="1588" y="1532"/>
                      </a:lnTo>
                      <a:lnTo>
                        <a:pt x="1591" y="1421"/>
                      </a:lnTo>
                      <a:lnTo>
                        <a:pt x="1595" y="1514"/>
                      </a:lnTo>
                      <a:lnTo>
                        <a:pt x="1598" y="1532"/>
                      </a:lnTo>
                      <a:lnTo>
                        <a:pt x="1601" y="1496"/>
                      </a:lnTo>
                      <a:lnTo>
                        <a:pt x="1605" y="1421"/>
                      </a:lnTo>
                      <a:lnTo>
                        <a:pt x="1607" y="1421"/>
                      </a:lnTo>
                      <a:lnTo>
                        <a:pt x="1611" y="1496"/>
                      </a:lnTo>
                      <a:lnTo>
                        <a:pt x="1614" y="1458"/>
                      </a:lnTo>
                      <a:lnTo>
                        <a:pt x="1617" y="1385"/>
                      </a:lnTo>
                      <a:lnTo>
                        <a:pt x="1621" y="1403"/>
                      </a:lnTo>
                      <a:lnTo>
                        <a:pt x="1624" y="1440"/>
                      </a:lnTo>
                      <a:lnTo>
                        <a:pt x="1628" y="1532"/>
                      </a:lnTo>
                      <a:lnTo>
                        <a:pt x="1630" y="1477"/>
                      </a:lnTo>
                      <a:lnTo>
                        <a:pt x="1633" y="1496"/>
                      </a:lnTo>
                      <a:lnTo>
                        <a:pt x="1637" y="1421"/>
                      </a:lnTo>
                      <a:lnTo>
                        <a:pt x="1640" y="1440"/>
                      </a:lnTo>
                      <a:lnTo>
                        <a:pt x="1643" y="1440"/>
                      </a:lnTo>
                      <a:lnTo>
                        <a:pt x="1647" y="1421"/>
                      </a:lnTo>
                      <a:lnTo>
                        <a:pt x="1650" y="1458"/>
                      </a:lnTo>
                      <a:lnTo>
                        <a:pt x="1652" y="1477"/>
                      </a:lnTo>
                      <a:lnTo>
                        <a:pt x="1656" y="1403"/>
                      </a:lnTo>
                      <a:lnTo>
                        <a:pt x="1659" y="1403"/>
                      </a:lnTo>
                      <a:lnTo>
                        <a:pt x="1663" y="1440"/>
                      </a:lnTo>
                      <a:lnTo>
                        <a:pt x="1666" y="1496"/>
                      </a:lnTo>
                      <a:lnTo>
                        <a:pt x="1669" y="1514"/>
                      </a:lnTo>
                      <a:lnTo>
                        <a:pt x="1672" y="1421"/>
                      </a:lnTo>
                      <a:lnTo>
                        <a:pt x="1675" y="1496"/>
                      </a:lnTo>
                      <a:lnTo>
                        <a:pt x="1679" y="1403"/>
                      </a:lnTo>
                      <a:lnTo>
                        <a:pt x="1682" y="1458"/>
                      </a:lnTo>
                      <a:lnTo>
                        <a:pt x="1685" y="1440"/>
                      </a:lnTo>
                      <a:lnTo>
                        <a:pt x="1689" y="1496"/>
                      </a:lnTo>
                      <a:lnTo>
                        <a:pt x="1692" y="1514"/>
                      </a:lnTo>
                      <a:lnTo>
                        <a:pt x="1694" y="1458"/>
                      </a:lnTo>
                      <a:lnTo>
                        <a:pt x="1698" y="1385"/>
                      </a:lnTo>
                      <a:lnTo>
                        <a:pt x="1701" y="1440"/>
                      </a:lnTo>
                      <a:lnTo>
                        <a:pt x="1705" y="1477"/>
                      </a:lnTo>
                      <a:lnTo>
                        <a:pt x="1708" y="1440"/>
                      </a:lnTo>
                      <a:lnTo>
                        <a:pt x="1711" y="1458"/>
                      </a:lnTo>
                      <a:lnTo>
                        <a:pt x="1715" y="1421"/>
                      </a:lnTo>
                      <a:lnTo>
                        <a:pt x="1717" y="1440"/>
                      </a:lnTo>
                      <a:lnTo>
                        <a:pt x="1721" y="1458"/>
                      </a:lnTo>
                      <a:lnTo>
                        <a:pt x="1724" y="1458"/>
                      </a:lnTo>
                      <a:lnTo>
                        <a:pt x="1727" y="1477"/>
                      </a:lnTo>
                      <a:lnTo>
                        <a:pt x="1731" y="1440"/>
                      </a:lnTo>
                      <a:lnTo>
                        <a:pt x="1734" y="1385"/>
                      </a:lnTo>
                      <a:lnTo>
                        <a:pt x="1736" y="1440"/>
                      </a:lnTo>
                      <a:lnTo>
                        <a:pt x="1740" y="1421"/>
                      </a:lnTo>
                      <a:lnTo>
                        <a:pt x="1743" y="1421"/>
                      </a:lnTo>
                      <a:lnTo>
                        <a:pt x="1747" y="1421"/>
                      </a:lnTo>
                      <a:lnTo>
                        <a:pt x="1750" y="1440"/>
                      </a:lnTo>
                      <a:lnTo>
                        <a:pt x="1753" y="1440"/>
                      </a:lnTo>
                      <a:lnTo>
                        <a:pt x="1757" y="1458"/>
                      </a:lnTo>
                      <a:lnTo>
                        <a:pt x="1759" y="1477"/>
                      </a:lnTo>
                      <a:lnTo>
                        <a:pt x="1762" y="1403"/>
                      </a:lnTo>
                      <a:lnTo>
                        <a:pt x="1766" y="1440"/>
                      </a:lnTo>
                      <a:lnTo>
                        <a:pt x="1769" y="1477"/>
                      </a:lnTo>
                      <a:lnTo>
                        <a:pt x="1773" y="1458"/>
                      </a:lnTo>
                      <a:lnTo>
                        <a:pt x="1776" y="1458"/>
                      </a:lnTo>
                      <a:lnTo>
                        <a:pt x="1780" y="1440"/>
                      </a:lnTo>
                      <a:lnTo>
                        <a:pt x="1782" y="1477"/>
                      </a:lnTo>
                      <a:lnTo>
                        <a:pt x="1785" y="1421"/>
                      </a:lnTo>
                      <a:lnTo>
                        <a:pt x="1789" y="1421"/>
                      </a:lnTo>
                      <a:lnTo>
                        <a:pt x="1792" y="1421"/>
                      </a:lnTo>
                      <a:lnTo>
                        <a:pt x="1795" y="1477"/>
                      </a:lnTo>
                      <a:lnTo>
                        <a:pt x="1799" y="1440"/>
                      </a:lnTo>
                      <a:lnTo>
                        <a:pt x="1801" y="1458"/>
                      </a:lnTo>
                      <a:lnTo>
                        <a:pt x="1804" y="1496"/>
                      </a:lnTo>
                      <a:lnTo>
                        <a:pt x="1808" y="1514"/>
                      </a:lnTo>
                      <a:lnTo>
                        <a:pt x="1811" y="1496"/>
                      </a:lnTo>
                      <a:lnTo>
                        <a:pt x="1815" y="1458"/>
                      </a:lnTo>
                      <a:lnTo>
                        <a:pt x="1818" y="1514"/>
                      </a:lnTo>
                      <a:lnTo>
                        <a:pt x="1821" y="1496"/>
                      </a:lnTo>
                      <a:lnTo>
                        <a:pt x="1824" y="1440"/>
                      </a:lnTo>
                      <a:lnTo>
                        <a:pt x="1827" y="1458"/>
                      </a:lnTo>
                      <a:lnTo>
                        <a:pt x="1831" y="1458"/>
                      </a:lnTo>
                      <a:lnTo>
                        <a:pt x="1834" y="1440"/>
                      </a:lnTo>
                      <a:lnTo>
                        <a:pt x="1837" y="1421"/>
                      </a:lnTo>
                      <a:lnTo>
                        <a:pt x="1841" y="1440"/>
                      </a:lnTo>
                      <a:lnTo>
                        <a:pt x="1844" y="1440"/>
                      </a:lnTo>
                      <a:lnTo>
                        <a:pt x="1846" y="1514"/>
                      </a:lnTo>
                      <a:lnTo>
                        <a:pt x="1850" y="1477"/>
                      </a:lnTo>
                      <a:lnTo>
                        <a:pt x="1853" y="1514"/>
                      </a:lnTo>
                      <a:lnTo>
                        <a:pt x="1857" y="1458"/>
                      </a:lnTo>
                      <a:lnTo>
                        <a:pt x="1860" y="1496"/>
                      </a:lnTo>
                      <a:lnTo>
                        <a:pt x="1863" y="1477"/>
                      </a:lnTo>
                      <a:lnTo>
                        <a:pt x="1866" y="1496"/>
                      </a:lnTo>
                      <a:lnTo>
                        <a:pt x="1869" y="1458"/>
                      </a:lnTo>
                      <a:lnTo>
                        <a:pt x="1873" y="1458"/>
                      </a:lnTo>
                      <a:lnTo>
                        <a:pt x="1876" y="1458"/>
                      </a:lnTo>
                      <a:lnTo>
                        <a:pt x="1879" y="1496"/>
                      </a:lnTo>
                      <a:lnTo>
                        <a:pt x="1883" y="1477"/>
                      </a:lnTo>
                      <a:lnTo>
                        <a:pt x="1886" y="1477"/>
                      </a:lnTo>
                      <a:lnTo>
                        <a:pt x="1888" y="1421"/>
                      </a:lnTo>
                      <a:lnTo>
                        <a:pt x="1892" y="1496"/>
                      </a:lnTo>
                      <a:lnTo>
                        <a:pt x="1895" y="1514"/>
                      </a:lnTo>
                      <a:lnTo>
                        <a:pt x="1899" y="1477"/>
                      </a:lnTo>
                      <a:lnTo>
                        <a:pt x="1902" y="1440"/>
                      </a:lnTo>
                      <a:lnTo>
                        <a:pt x="1905" y="1440"/>
                      </a:lnTo>
                      <a:lnTo>
                        <a:pt x="1909" y="1496"/>
                      </a:lnTo>
                      <a:lnTo>
                        <a:pt x="1911" y="1477"/>
                      </a:lnTo>
                      <a:lnTo>
                        <a:pt x="1914" y="1421"/>
                      </a:lnTo>
                      <a:lnTo>
                        <a:pt x="1918" y="1458"/>
                      </a:lnTo>
                      <a:lnTo>
                        <a:pt x="1921" y="1496"/>
                      </a:lnTo>
                      <a:lnTo>
                        <a:pt x="1925" y="1440"/>
                      </a:lnTo>
                      <a:lnTo>
                        <a:pt x="1928" y="1477"/>
                      </a:lnTo>
                      <a:lnTo>
                        <a:pt x="1931" y="1440"/>
                      </a:lnTo>
                      <a:lnTo>
                        <a:pt x="1934" y="1385"/>
                      </a:lnTo>
                      <a:lnTo>
                        <a:pt x="1937" y="1477"/>
                      </a:lnTo>
                      <a:lnTo>
                        <a:pt x="1941" y="1514"/>
                      </a:lnTo>
                      <a:lnTo>
                        <a:pt x="1944" y="1458"/>
                      </a:lnTo>
                      <a:lnTo>
                        <a:pt x="1947" y="1458"/>
                      </a:lnTo>
                      <a:lnTo>
                        <a:pt x="1951" y="1477"/>
                      </a:lnTo>
                      <a:lnTo>
                        <a:pt x="1953" y="1458"/>
                      </a:lnTo>
                      <a:lnTo>
                        <a:pt x="1956" y="1514"/>
                      </a:lnTo>
                      <a:lnTo>
                        <a:pt x="1960" y="1514"/>
                      </a:lnTo>
                      <a:lnTo>
                        <a:pt x="1963" y="1440"/>
                      </a:lnTo>
                      <a:lnTo>
                        <a:pt x="1967" y="1458"/>
                      </a:lnTo>
                      <a:lnTo>
                        <a:pt x="1970" y="1440"/>
                      </a:lnTo>
                      <a:lnTo>
                        <a:pt x="1973" y="1477"/>
                      </a:lnTo>
                      <a:lnTo>
                        <a:pt x="1976" y="1458"/>
                      </a:lnTo>
                      <a:lnTo>
                        <a:pt x="1979" y="1421"/>
                      </a:lnTo>
                      <a:lnTo>
                        <a:pt x="1983" y="1458"/>
                      </a:lnTo>
                      <a:lnTo>
                        <a:pt x="1986" y="1458"/>
                      </a:lnTo>
                      <a:lnTo>
                        <a:pt x="1989" y="1477"/>
                      </a:lnTo>
                      <a:lnTo>
                        <a:pt x="1993" y="1421"/>
                      </a:lnTo>
                      <a:lnTo>
                        <a:pt x="1996" y="1403"/>
                      </a:lnTo>
                      <a:lnTo>
                        <a:pt x="1998" y="1458"/>
                      </a:lnTo>
                      <a:lnTo>
                        <a:pt x="2002" y="1421"/>
                      </a:lnTo>
                      <a:lnTo>
                        <a:pt x="2005" y="1421"/>
                      </a:lnTo>
                      <a:lnTo>
                        <a:pt x="2009" y="1440"/>
                      </a:lnTo>
                      <a:lnTo>
                        <a:pt x="2012" y="1440"/>
                      </a:lnTo>
                      <a:lnTo>
                        <a:pt x="2015" y="1477"/>
                      </a:lnTo>
                      <a:lnTo>
                        <a:pt x="2019" y="1514"/>
                      </a:lnTo>
                      <a:lnTo>
                        <a:pt x="2021" y="1458"/>
                      </a:lnTo>
                      <a:lnTo>
                        <a:pt x="2024" y="1421"/>
                      </a:lnTo>
                      <a:lnTo>
                        <a:pt x="2028" y="1385"/>
                      </a:lnTo>
                      <a:lnTo>
                        <a:pt x="2031" y="1403"/>
                      </a:lnTo>
                      <a:lnTo>
                        <a:pt x="2035" y="1403"/>
                      </a:lnTo>
                      <a:lnTo>
                        <a:pt x="2038" y="1421"/>
                      </a:lnTo>
                      <a:lnTo>
                        <a:pt x="2040" y="1440"/>
                      </a:lnTo>
                      <a:lnTo>
                        <a:pt x="2044" y="1421"/>
                      </a:lnTo>
                      <a:lnTo>
                        <a:pt x="2047" y="1477"/>
                      </a:lnTo>
                      <a:lnTo>
                        <a:pt x="2051" y="1496"/>
                      </a:lnTo>
                      <a:lnTo>
                        <a:pt x="2054" y="1458"/>
                      </a:lnTo>
                      <a:lnTo>
                        <a:pt x="2057" y="1477"/>
                      </a:lnTo>
                      <a:lnTo>
                        <a:pt x="2061" y="1514"/>
                      </a:lnTo>
                      <a:lnTo>
                        <a:pt x="2063" y="1532"/>
                      </a:lnTo>
                      <a:lnTo>
                        <a:pt x="2066" y="1514"/>
                      </a:lnTo>
                      <a:lnTo>
                        <a:pt x="2070" y="1477"/>
                      </a:lnTo>
                      <a:lnTo>
                        <a:pt x="2073" y="1477"/>
                      </a:lnTo>
                      <a:lnTo>
                        <a:pt x="2077" y="1458"/>
                      </a:lnTo>
                      <a:lnTo>
                        <a:pt x="2080" y="1514"/>
                      </a:lnTo>
                      <a:lnTo>
                        <a:pt x="2083" y="1440"/>
                      </a:lnTo>
                      <a:lnTo>
                        <a:pt x="2086" y="1477"/>
                      </a:lnTo>
                      <a:lnTo>
                        <a:pt x="2089" y="1403"/>
                      </a:lnTo>
                      <a:lnTo>
                        <a:pt x="2093" y="1496"/>
                      </a:lnTo>
                      <a:lnTo>
                        <a:pt x="2096" y="1403"/>
                      </a:lnTo>
                      <a:lnTo>
                        <a:pt x="2099" y="1477"/>
                      </a:lnTo>
                      <a:lnTo>
                        <a:pt x="2103" y="1458"/>
                      </a:lnTo>
                      <a:lnTo>
                        <a:pt x="2106" y="1477"/>
                      </a:lnTo>
                      <a:lnTo>
                        <a:pt x="2108" y="1440"/>
                      </a:lnTo>
                      <a:lnTo>
                        <a:pt x="2112" y="1496"/>
                      </a:lnTo>
                      <a:lnTo>
                        <a:pt x="2115" y="1458"/>
                      </a:lnTo>
                      <a:lnTo>
                        <a:pt x="2119" y="1440"/>
                      </a:lnTo>
                      <a:lnTo>
                        <a:pt x="2122" y="1532"/>
                      </a:lnTo>
                      <a:lnTo>
                        <a:pt x="2125" y="1477"/>
                      </a:lnTo>
                      <a:lnTo>
                        <a:pt x="2129" y="1477"/>
                      </a:lnTo>
                      <a:lnTo>
                        <a:pt x="2131" y="1458"/>
                      </a:lnTo>
                      <a:lnTo>
                        <a:pt x="2135" y="1385"/>
                      </a:lnTo>
                      <a:lnTo>
                        <a:pt x="2138" y="1421"/>
                      </a:lnTo>
                      <a:lnTo>
                        <a:pt x="2141" y="1421"/>
                      </a:lnTo>
                      <a:lnTo>
                        <a:pt x="2145" y="1496"/>
                      </a:lnTo>
                      <a:lnTo>
                        <a:pt x="2148" y="1496"/>
                      </a:lnTo>
                      <a:lnTo>
                        <a:pt x="2150" y="1403"/>
                      </a:lnTo>
                      <a:lnTo>
                        <a:pt x="2154" y="1421"/>
                      </a:lnTo>
                      <a:lnTo>
                        <a:pt x="2157" y="1458"/>
                      </a:lnTo>
                      <a:lnTo>
                        <a:pt x="2161" y="1440"/>
                      </a:lnTo>
                      <a:lnTo>
                        <a:pt x="2164" y="1421"/>
                      </a:lnTo>
                      <a:lnTo>
                        <a:pt x="2167" y="1440"/>
                      </a:lnTo>
                      <a:lnTo>
                        <a:pt x="2171" y="1421"/>
                      </a:lnTo>
                      <a:lnTo>
                        <a:pt x="2173" y="1477"/>
                      </a:lnTo>
                      <a:lnTo>
                        <a:pt x="2176" y="1421"/>
                      </a:lnTo>
                      <a:lnTo>
                        <a:pt x="2180" y="1496"/>
                      </a:lnTo>
                      <a:lnTo>
                        <a:pt x="2183" y="1458"/>
                      </a:lnTo>
                      <a:lnTo>
                        <a:pt x="2187" y="1477"/>
                      </a:lnTo>
                      <a:lnTo>
                        <a:pt x="2190" y="1514"/>
                      </a:lnTo>
                      <a:lnTo>
                        <a:pt x="2193" y="1421"/>
                      </a:lnTo>
                      <a:lnTo>
                        <a:pt x="2196" y="1421"/>
                      </a:lnTo>
                      <a:lnTo>
                        <a:pt x="2199" y="1403"/>
                      </a:lnTo>
                      <a:lnTo>
                        <a:pt x="2203" y="1496"/>
                      </a:lnTo>
                      <a:lnTo>
                        <a:pt x="2206" y="1496"/>
                      </a:lnTo>
                      <a:lnTo>
                        <a:pt x="2209" y="1496"/>
                      </a:lnTo>
                      <a:lnTo>
                        <a:pt x="2213" y="1477"/>
                      </a:lnTo>
                      <a:lnTo>
                        <a:pt x="2216" y="1496"/>
                      </a:lnTo>
                      <a:lnTo>
                        <a:pt x="2218" y="1532"/>
                      </a:lnTo>
                      <a:lnTo>
                        <a:pt x="2222" y="1514"/>
                      </a:lnTo>
                      <a:lnTo>
                        <a:pt x="2225" y="1514"/>
                      </a:lnTo>
                      <a:lnTo>
                        <a:pt x="2229" y="1514"/>
                      </a:lnTo>
                      <a:lnTo>
                        <a:pt x="2232" y="1477"/>
                      </a:lnTo>
                      <a:lnTo>
                        <a:pt x="2235" y="1477"/>
                      </a:lnTo>
                      <a:lnTo>
                        <a:pt x="2239" y="1496"/>
                      </a:lnTo>
                      <a:lnTo>
                        <a:pt x="2241" y="1477"/>
                      </a:lnTo>
                      <a:lnTo>
                        <a:pt x="2245" y="1458"/>
                      </a:lnTo>
                      <a:lnTo>
                        <a:pt x="2248" y="1477"/>
                      </a:lnTo>
                      <a:lnTo>
                        <a:pt x="2251" y="1440"/>
                      </a:lnTo>
                      <a:lnTo>
                        <a:pt x="2255" y="1458"/>
                      </a:lnTo>
                      <a:lnTo>
                        <a:pt x="2258" y="1440"/>
                      </a:lnTo>
                      <a:lnTo>
                        <a:pt x="2262" y="1496"/>
                      </a:lnTo>
                      <a:lnTo>
                        <a:pt x="2264" y="1403"/>
                      </a:lnTo>
                      <a:lnTo>
                        <a:pt x="2267" y="1458"/>
                      </a:lnTo>
                      <a:lnTo>
                        <a:pt x="2271" y="1367"/>
                      </a:lnTo>
                      <a:lnTo>
                        <a:pt x="2274" y="1385"/>
                      </a:lnTo>
                      <a:lnTo>
                        <a:pt x="2277" y="1385"/>
                      </a:lnTo>
                      <a:lnTo>
                        <a:pt x="2281" y="1367"/>
                      </a:lnTo>
                      <a:lnTo>
                        <a:pt x="2284" y="1403"/>
                      </a:lnTo>
                      <a:lnTo>
                        <a:pt x="2286" y="1421"/>
                      </a:lnTo>
                      <a:lnTo>
                        <a:pt x="2290" y="1440"/>
                      </a:lnTo>
                      <a:lnTo>
                        <a:pt x="2293" y="1385"/>
                      </a:lnTo>
                      <a:lnTo>
                        <a:pt x="2297" y="1458"/>
                      </a:lnTo>
                      <a:lnTo>
                        <a:pt x="2300" y="1514"/>
                      </a:lnTo>
                      <a:lnTo>
                        <a:pt x="2303" y="1477"/>
                      </a:lnTo>
                      <a:lnTo>
                        <a:pt x="2307" y="1403"/>
                      </a:lnTo>
                      <a:lnTo>
                        <a:pt x="2309" y="1458"/>
                      </a:lnTo>
                      <a:lnTo>
                        <a:pt x="2313" y="1421"/>
                      </a:lnTo>
                      <a:lnTo>
                        <a:pt x="2316" y="1440"/>
                      </a:lnTo>
                      <a:lnTo>
                        <a:pt x="2319" y="1367"/>
                      </a:lnTo>
                      <a:lnTo>
                        <a:pt x="2323" y="1403"/>
                      </a:lnTo>
                      <a:lnTo>
                        <a:pt x="2326" y="1496"/>
                      </a:lnTo>
                      <a:lnTo>
                        <a:pt x="2330" y="1440"/>
                      </a:lnTo>
                      <a:lnTo>
                        <a:pt x="2332" y="1496"/>
                      </a:lnTo>
                      <a:lnTo>
                        <a:pt x="2335" y="1440"/>
                      </a:lnTo>
                      <a:lnTo>
                        <a:pt x="2339" y="1458"/>
                      </a:lnTo>
                      <a:lnTo>
                        <a:pt x="2342" y="1440"/>
                      </a:lnTo>
                      <a:lnTo>
                        <a:pt x="2345" y="1458"/>
                      </a:lnTo>
                      <a:lnTo>
                        <a:pt x="2349" y="1496"/>
                      </a:lnTo>
                      <a:lnTo>
                        <a:pt x="2351" y="1477"/>
                      </a:lnTo>
                      <a:lnTo>
                        <a:pt x="2355" y="1440"/>
                      </a:lnTo>
                      <a:lnTo>
                        <a:pt x="2358" y="1532"/>
                      </a:lnTo>
                      <a:lnTo>
                        <a:pt x="2361" y="1514"/>
                      </a:lnTo>
                      <a:lnTo>
                        <a:pt x="2365" y="1514"/>
                      </a:lnTo>
                      <a:lnTo>
                        <a:pt x="2368" y="1347"/>
                      </a:lnTo>
                      <a:lnTo>
                        <a:pt x="2372" y="1421"/>
                      </a:lnTo>
                      <a:lnTo>
                        <a:pt x="2374" y="1440"/>
                      </a:lnTo>
                      <a:lnTo>
                        <a:pt x="2377" y="1458"/>
                      </a:lnTo>
                      <a:lnTo>
                        <a:pt x="2381" y="1440"/>
                      </a:lnTo>
                      <a:lnTo>
                        <a:pt x="2384" y="1477"/>
                      </a:lnTo>
                      <a:lnTo>
                        <a:pt x="2387" y="1477"/>
                      </a:lnTo>
                      <a:lnTo>
                        <a:pt x="2391" y="1458"/>
                      </a:lnTo>
                      <a:lnTo>
                        <a:pt x="2394" y="1458"/>
                      </a:lnTo>
                      <a:lnTo>
                        <a:pt x="2396" y="1440"/>
                      </a:lnTo>
                      <a:lnTo>
                        <a:pt x="2400" y="1367"/>
                      </a:lnTo>
                      <a:lnTo>
                        <a:pt x="2403" y="1458"/>
                      </a:lnTo>
                      <a:lnTo>
                        <a:pt x="2407" y="1421"/>
                      </a:lnTo>
                      <a:lnTo>
                        <a:pt x="2410" y="1477"/>
                      </a:lnTo>
                      <a:lnTo>
                        <a:pt x="2414" y="1385"/>
                      </a:lnTo>
                      <a:lnTo>
                        <a:pt x="2417" y="1403"/>
                      </a:lnTo>
                      <a:lnTo>
                        <a:pt x="2419" y="1440"/>
                      </a:lnTo>
                      <a:lnTo>
                        <a:pt x="2423" y="1440"/>
                      </a:lnTo>
                      <a:lnTo>
                        <a:pt x="2426" y="1421"/>
                      </a:lnTo>
                      <a:lnTo>
                        <a:pt x="2429" y="1458"/>
                      </a:lnTo>
                      <a:lnTo>
                        <a:pt x="2433" y="1421"/>
                      </a:lnTo>
                      <a:lnTo>
                        <a:pt x="2436" y="1458"/>
                      </a:lnTo>
                      <a:lnTo>
                        <a:pt x="2440" y="1477"/>
                      </a:lnTo>
                      <a:lnTo>
                        <a:pt x="2442" y="1458"/>
                      </a:lnTo>
                      <a:lnTo>
                        <a:pt x="2445" y="1458"/>
                      </a:lnTo>
                      <a:lnTo>
                        <a:pt x="2449" y="1421"/>
                      </a:lnTo>
                      <a:lnTo>
                        <a:pt x="2452" y="1496"/>
                      </a:lnTo>
                      <a:lnTo>
                        <a:pt x="2455" y="1514"/>
                      </a:lnTo>
                      <a:lnTo>
                        <a:pt x="2459" y="1496"/>
                      </a:lnTo>
                      <a:lnTo>
                        <a:pt x="2462" y="1403"/>
                      </a:lnTo>
                      <a:lnTo>
                        <a:pt x="2465" y="1440"/>
                      </a:lnTo>
                      <a:lnTo>
                        <a:pt x="2468" y="1477"/>
                      </a:lnTo>
                      <a:lnTo>
                        <a:pt x="2471" y="1514"/>
                      </a:lnTo>
                      <a:lnTo>
                        <a:pt x="2475" y="1496"/>
                      </a:lnTo>
                      <a:lnTo>
                        <a:pt x="2478" y="1421"/>
                      </a:lnTo>
                      <a:lnTo>
                        <a:pt x="2482" y="1458"/>
                      </a:lnTo>
                      <a:lnTo>
                        <a:pt x="2485" y="1514"/>
                      </a:lnTo>
                      <a:lnTo>
                        <a:pt x="2487" y="1496"/>
                      </a:lnTo>
                      <a:lnTo>
                        <a:pt x="2491" y="1403"/>
                      </a:lnTo>
                      <a:lnTo>
                        <a:pt x="2494" y="1421"/>
                      </a:lnTo>
                      <a:lnTo>
                        <a:pt x="2497" y="1458"/>
                      </a:lnTo>
                      <a:lnTo>
                        <a:pt x="2501" y="1477"/>
                      </a:lnTo>
                      <a:lnTo>
                        <a:pt x="2504" y="1458"/>
                      </a:lnTo>
                      <a:lnTo>
                        <a:pt x="2508" y="1421"/>
                      </a:lnTo>
                      <a:lnTo>
                        <a:pt x="2510" y="1458"/>
                      </a:lnTo>
                      <a:lnTo>
                        <a:pt x="2513" y="1440"/>
                      </a:lnTo>
                      <a:lnTo>
                        <a:pt x="2517" y="1403"/>
                      </a:lnTo>
                      <a:lnTo>
                        <a:pt x="2520" y="1440"/>
                      </a:lnTo>
                      <a:lnTo>
                        <a:pt x="2524" y="1367"/>
                      </a:lnTo>
                      <a:lnTo>
                        <a:pt x="2527" y="1385"/>
                      </a:lnTo>
                      <a:lnTo>
                        <a:pt x="2530" y="1421"/>
                      </a:lnTo>
                      <a:lnTo>
                        <a:pt x="2533" y="1403"/>
                      </a:lnTo>
                      <a:lnTo>
                        <a:pt x="2536" y="1421"/>
                      </a:lnTo>
                      <a:lnTo>
                        <a:pt x="2539" y="1421"/>
                      </a:lnTo>
                      <a:lnTo>
                        <a:pt x="2543" y="1385"/>
                      </a:lnTo>
                      <a:lnTo>
                        <a:pt x="2546" y="1477"/>
                      </a:lnTo>
                      <a:lnTo>
                        <a:pt x="2550" y="1385"/>
                      </a:lnTo>
                      <a:lnTo>
                        <a:pt x="2553" y="1403"/>
                      </a:lnTo>
                      <a:lnTo>
                        <a:pt x="2555" y="1421"/>
                      </a:lnTo>
                      <a:lnTo>
                        <a:pt x="2559" y="1477"/>
                      </a:lnTo>
                      <a:lnTo>
                        <a:pt x="2562" y="1440"/>
                      </a:lnTo>
                      <a:lnTo>
                        <a:pt x="2565" y="1496"/>
                      </a:lnTo>
                      <a:lnTo>
                        <a:pt x="2569" y="1477"/>
                      </a:lnTo>
                      <a:lnTo>
                        <a:pt x="2572" y="1496"/>
                      </a:lnTo>
                      <a:lnTo>
                        <a:pt x="2576" y="1403"/>
                      </a:lnTo>
                      <a:lnTo>
                        <a:pt x="2578" y="1440"/>
                      </a:lnTo>
                      <a:lnTo>
                        <a:pt x="2581" y="1440"/>
                      </a:lnTo>
                      <a:lnTo>
                        <a:pt x="2585" y="1477"/>
                      </a:lnTo>
                      <a:lnTo>
                        <a:pt x="2588" y="1403"/>
                      </a:lnTo>
                      <a:lnTo>
                        <a:pt x="2592" y="1458"/>
                      </a:lnTo>
                      <a:lnTo>
                        <a:pt x="2595" y="1458"/>
                      </a:lnTo>
                      <a:lnTo>
                        <a:pt x="2598" y="1496"/>
                      </a:lnTo>
                      <a:lnTo>
                        <a:pt x="2601" y="1421"/>
                      </a:lnTo>
                      <a:lnTo>
                        <a:pt x="2604" y="1477"/>
                      </a:lnTo>
                      <a:lnTo>
                        <a:pt x="2607" y="1477"/>
                      </a:lnTo>
                      <a:lnTo>
                        <a:pt x="2611" y="1477"/>
                      </a:lnTo>
                      <a:lnTo>
                        <a:pt x="2614" y="1532"/>
                      </a:lnTo>
                      <a:lnTo>
                        <a:pt x="2618" y="1458"/>
                      </a:lnTo>
                      <a:lnTo>
                        <a:pt x="2621" y="1514"/>
                      </a:lnTo>
                      <a:lnTo>
                        <a:pt x="2623" y="1496"/>
                      </a:lnTo>
                      <a:lnTo>
                        <a:pt x="2627" y="1477"/>
                      </a:lnTo>
                      <a:lnTo>
                        <a:pt x="2630" y="1477"/>
                      </a:lnTo>
                      <a:lnTo>
                        <a:pt x="2634" y="1458"/>
                      </a:lnTo>
                      <a:lnTo>
                        <a:pt x="2637" y="1458"/>
                      </a:lnTo>
                      <a:lnTo>
                        <a:pt x="2640" y="1458"/>
                      </a:lnTo>
                      <a:lnTo>
                        <a:pt x="2644" y="1514"/>
                      </a:lnTo>
                      <a:lnTo>
                        <a:pt x="2647" y="1477"/>
                      </a:lnTo>
                      <a:lnTo>
                        <a:pt x="2649" y="1385"/>
                      </a:lnTo>
                      <a:lnTo>
                        <a:pt x="2653" y="1385"/>
                      </a:lnTo>
                      <a:lnTo>
                        <a:pt x="2656" y="1496"/>
                      </a:lnTo>
                      <a:lnTo>
                        <a:pt x="2660" y="1458"/>
                      </a:lnTo>
                      <a:lnTo>
                        <a:pt x="2663" y="1496"/>
                      </a:lnTo>
                      <a:lnTo>
                        <a:pt x="2666" y="1477"/>
                      </a:lnTo>
                      <a:lnTo>
                        <a:pt x="2670" y="1477"/>
                      </a:lnTo>
                      <a:lnTo>
                        <a:pt x="2672" y="1440"/>
                      </a:lnTo>
                      <a:lnTo>
                        <a:pt x="2675" y="1514"/>
                      </a:lnTo>
                      <a:lnTo>
                        <a:pt x="2679" y="1440"/>
                      </a:lnTo>
                      <a:lnTo>
                        <a:pt x="2682" y="1458"/>
                      </a:lnTo>
                      <a:lnTo>
                        <a:pt x="2686" y="1477"/>
                      </a:lnTo>
                      <a:lnTo>
                        <a:pt x="2689" y="1458"/>
                      </a:lnTo>
                      <a:lnTo>
                        <a:pt x="2693" y="1477"/>
                      </a:lnTo>
                      <a:lnTo>
                        <a:pt x="2695" y="1440"/>
                      </a:lnTo>
                      <a:lnTo>
                        <a:pt x="2698" y="1458"/>
                      </a:lnTo>
                      <a:lnTo>
                        <a:pt x="2702" y="1458"/>
                      </a:lnTo>
                      <a:lnTo>
                        <a:pt x="2705" y="1458"/>
                      </a:lnTo>
                      <a:lnTo>
                        <a:pt x="2708" y="1496"/>
                      </a:lnTo>
                      <a:lnTo>
                        <a:pt x="2712" y="1403"/>
                      </a:lnTo>
                      <a:lnTo>
                        <a:pt x="2715" y="1458"/>
                      </a:lnTo>
                      <a:lnTo>
                        <a:pt x="2717" y="1458"/>
                      </a:lnTo>
                      <a:lnTo>
                        <a:pt x="2721" y="1496"/>
                      </a:lnTo>
                      <a:lnTo>
                        <a:pt x="2724" y="1496"/>
                      </a:lnTo>
                      <a:lnTo>
                        <a:pt x="2728" y="1458"/>
                      </a:lnTo>
                      <a:lnTo>
                        <a:pt x="2731" y="1440"/>
                      </a:lnTo>
                      <a:lnTo>
                        <a:pt x="2734" y="1458"/>
                      </a:lnTo>
                      <a:lnTo>
                        <a:pt x="2738" y="1440"/>
                      </a:lnTo>
                      <a:lnTo>
                        <a:pt x="2740" y="1421"/>
                      </a:lnTo>
                      <a:lnTo>
                        <a:pt x="2744" y="1421"/>
                      </a:lnTo>
                      <a:lnTo>
                        <a:pt x="2747" y="1421"/>
                      </a:lnTo>
                      <a:lnTo>
                        <a:pt x="2750" y="1458"/>
                      </a:lnTo>
                      <a:lnTo>
                        <a:pt x="2754" y="1496"/>
                      </a:lnTo>
                      <a:lnTo>
                        <a:pt x="2757" y="1477"/>
                      </a:lnTo>
                      <a:lnTo>
                        <a:pt x="2761" y="1440"/>
                      </a:lnTo>
                      <a:lnTo>
                        <a:pt x="2763" y="1440"/>
                      </a:lnTo>
                      <a:lnTo>
                        <a:pt x="2766" y="1421"/>
                      </a:lnTo>
                      <a:lnTo>
                        <a:pt x="2770" y="1458"/>
                      </a:lnTo>
                      <a:lnTo>
                        <a:pt x="2773" y="1421"/>
                      </a:lnTo>
                      <a:lnTo>
                        <a:pt x="2776" y="1385"/>
                      </a:lnTo>
                      <a:lnTo>
                        <a:pt x="2780" y="1421"/>
                      </a:lnTo>
                      <a:lnTo>
                        <a:pt x="2783" y="1458"/>
                      </a:lnTo>
                      <a:lnTo>
                        <a:pt x="2786" y="1440"/>
                      </a:lnTo>
                      <a:lnTo>
                        <a:pt x="2789" y="1385"/>
                      </a:lnTo>
                      <a:lnTo>
                        <a:pt x="2792" y="1421"/>
                      </a:lnTo>
                      <a:lnTo>
                        <a:pt x="2796" y="1458"/>
                      </a:lnTo>
                      <a:lnTo>
                        <a:pt x="2799" y="1477"/>
                      </a:lnTo>
                      <a:lnTo>
                        <a:pt x="2803" y="1421"/>
                      </a:lnTo>
                      <a:lnTo>
                        <a:pt x="2806" y="1458"/>
                      </a:lnTo>
                      <a:lnTo>
                        <a:pt x="2808" y="1440"/>
                      </a:lnTo>
                      <a:lnTo>
                        <a:pt x="2812" y="1458"/>
                      </a:lnTo>
                      <a:lnTo>
                        <a:pt x="2815" y="1458"/>
                      </a:lnTo>
                      <a:lnTo>
                        <a:pt x="2818" y="1458"/>
                      </a:lnTo>
                      <a:lnTo>
                        <a:pt x="2822" y="1403"/>
                      </a:lnTo>
                      <a:lnTo>
                        <a:pt x="2825" y="1440"/>
                      </a:lnTo>
                      <a:lnTo>
                        <a:pt x="2829" y="1440"/>
                      </a:lnTo>
                      <a:lnTo>
                        <a:pt x="2832" y="1458"/>
                      </a:lnTo>
                      <a:lnTo>
                        <a:pt x="2834" y="1458"/>
                      </a:lnTo>
                      <a:lnTo>
                        <a:pt x="2838" y="1496"/>
                      </a:lnTo>
                      <a:lnTo>
                        <a:pt x="2841" y="1477"/>
                      </a:lnTo>
                      <a:lnTo>
                        <a:pt x="2844" y="1458"/>
                      </a:lnTo>
                      <a:lnTo>
                        <a:pt x="2848" y="1514"/>
                      </a:lnTo>
                      <a:lnTo>
                        <a:pt x="2851" y="1440"/>
                      </a:lnTo>
                      <a:lnTo>
                        <a:pt x="2855" y="1421"/>
                      </a:lnTo>
                      <a:lnTo>
                        <a:pt x="2857" y="1477"/>
                      </a:lnTo>
                      <a:lnTo>
                        <a:pt x="2860" y="1421"/>
                      </a:lnTo>
                      <a:lnTo>
                        <a:pt x="2864" y="1458"/>
                      </a:lnTo>
                      <a:lnTo>
                        <a:pt x="2867" y="1440"/>
                      </a:lnTo>
                      <a:lnTo>
                        <a:pt x="2871" y="1440"/>
                      </a:lnTo>
                      <a:lnTo>
                        <a:pt x="2874" y="1440"/>
                      </a:lnTo>
                      <a:lnTo>
                        <a:pt x="2877" y="1458"/>
                      </a:lnTo>
                      <a:lnTo>
                        <a:pt x="2880" y="1421"/>
                      </a:lnTo>
                      <a:lnTo>
                        <a:pt x="2883" y="1440"/>
                      </a:lnTo>
                      <a:lnTo>
                        <a:pt x="2886" y="1421"/>
                      </a:lnTo>
                      <a:lnTo>
                        <a:pt x="2890" y="1496"/>
                      </a:lnTo>
                      <a:lnTo>
                        <a:pt x="2893" y="1532"/>
                      </a:lnTo>
                      <a:lnTo>
                        <a:pt x="2897" y="1496"/>
                      </a:lnTo>
                      <a:lnTo>
                        <a:pt x="2900" y="1440"/>
                      </a:lnTo>
                      <a:lnTo>
                        <a:pt x="2902" y="1421"/>
                      </a:lnTo>
                      <a:lnTo>
                        <a:pt x="2906" y="1440"/>
                      </a:lnTo>
                      <a:lnTo>
                        <a:pt x="2909" y="1477"/>
                      </a:lnTo>
                      <a:lnTo>
                        <a:pt x="2913" y="1385"/>
                      </a:lnTo>
                      <a:lnTo>
                        <a:pt x="2916" y="1421"/>
                      </a:lnTo>
                      <a:lnTo>
                        <a:pt x="2919" y="1440"/>
                      </a:lnTo>
                      <a:lnTo>
                        <a:pt x="2923" y="1440"/>
                      </a:lnTo>
                      <a:lnTo>
                        <a:pt x="2925" y="1385"/>
                      </a:lnTo>
                      <a:lnTo>
                        <a:pt x="2928" y="1440"/>
                      </a:lnTo>
                      <a:lnTo>
                        <a:pt x="2932" y="1421"/>
                      </a:lnTo>
                      <a:lnTo>
                        <a:pt x="2935" y="1458"/>
                      </a:lnTo>
                      <a:lnTo>
                        <a:pt x="2939" y="1440"/>
                      </a:lnTo>
                      <a:lnTo>
                        <a:pt x="2942" y="1440"/>
                      </a:lnTo>
                      <a:lnTo>
                        <a:pt x="2945" y="1458"/>
                      </a:lnTo>
                      <a:lnTo>
                        <a:pt x="2949" y="1440"/>
                      </a:lnTo>
                      <a:lnTo>
                        <a:pt x="2951" y="1458"/>
                      </a:lnTo>
                      <a:lnTo>
                        <a:pt x="2955" y="1477"/>
                      </a:lnTo>
                      <a:lnTo>
                        <a:pt x="2958" y="1496"/>
                      </a:lnTo>
                      <a:lnTo>
                        <a:pt x="2961" y="1440"/>
                      </a:lnTo>
                      <a:lnTo>
                        <a:pt x="2965" y="1421"/>
                      </a:lnTo>
                      <a:lnTo>
                        <a:pt x="2968" y="1477"/>
                      </a:lnTo>
                      <a:lnTo>
                        <a:pt x="2972" y="1458"/>
                      </a:lnTo>
                      <a:lnTo>
                        <a:pt x="2974" y="1440"/>
                      </a:lnTo>
                      <a:lnTo>
                        <a:pt x="2977" y="1496"/>
                      </a:lnTo>
                      <a:lnTo>
                        <a:pt x="2981" y="1514"/>
                      </a:lnTo>
                      <a:lnTo>
                        <a:pt x="2984" y="1440"/>
                      </a:lnTo>
                      <a:lnTo>
                        <a:pt x="2987" y="1458"/>
                      </a:lnTo>
                      <a:lnTo>
                        <a:pt x="2991" y="1496"/>
                      </a:lnTo>
                      <a:lnTo>
                        <a:pt x="2994" y="1458"/>
                      </a:lnTo>
                      <a:lnTo>
                        <a:pt x="2996" y="1477"/>
                      </a:lnTo>
                      <a:lnTo>
                        <a:pt x="3000" y="1458"/>
                      </a:lnTo>
                      <a:lnTo>
                        <a:pt x="3003" y="1421"/>
                      </a:lnTo>
                      <a:lnTo>
                        <a:pt x="3007" y="1421"/>
                      </a:lnTo>
                      <a:lnTo>
                        <a:pt x="3010" y="1403"/>
                      </a:lnTo>
                      <a:lnTo>
                        <a:pt x="3013" y="1440"/>
                      </a:lnTo>
                      <a:lnTo>
                        <a:pt x="3017" y="1440"/>
                      </a:lnTo>
                      <a:lnTo>
                        <a:pt x="3019" y="1440"/>
                      </a:lnTo>
                      <a:lnTo>
                        <a:pt x="3023" y="1421"/>
                      </a:lnTo>
                      <a:lnTo>
                        <a:pt x="3026" y="1385"/>
                      </a:lnTo>
                      <a:lnTo>
                        <a:pt x="3029" y="1403"/>
                      </a:lnTo>
                      <a:lnTo>
                        <a:pt x="3033" y="1477"/>
                      </a:lnTo>
                      <a:lnTo>
                        <a:pt x="3036" y="1440"/>
                      </a:lnTo>
                      <a:lnTo>
                        <a:pt x="3040" y="1458"/>
                      </a:lnTo>
                      <a:lnTo>
                        <a:pt x="3043" y="1385"/>
                      </a:lnTo>
                      <a:lnTo>
                        <a:pt x="3045" y="1440"/>
                      </a:lnTo>
                      <a:lnTo>
                        <a:pt x="3049" y="1477"/>
                      </a:lnTo>
                      <a:lnTo>
                        <a:pt x="3052" y="1458"/>
                      </a:lnTo>
                      <a:lnTo>
                        <a:pt x="3055" y="1403"/>
                      </a:lnTo>
                      <a:lnTo>
                        <a:pt x="3059" y="1367"/>
                      </a:lnTo>
                      <a:lnTo>
                        <a:pt x="3062" y="1403"/>
                      </a:lnTo>
                      <a:lnTo>
                        <a:pt x="3066" y="1477"/>
                      </a:lnTo>
                      <a:lnTo>
                        <a:pt x="3068" y="1403"/>
                      </a:lnTo>
                      <a:lnTo>
                        <a:pt x="3071" y="1367"/>
                      </a:lnTo>
                      <a:lnTo>
                        <a:pt x="3075" y="1477"/>
                      </a:lnTo>
                      <a:lnTo>
                        <a:pt x="3078" y="1514"/>
                      </a:lnTo>
                      <a:lnTo>
                        <a:pt x="3082" y="1440"/>
                      </a:lnTo>
                      <a:lnTo>
                        <a:pt x="3085" y="1421"/>
                      </a:lnTo>
                      <a:lnTo>
                        <a:pt x="3088" y="1440"/>
                      </a:lnTo>
                      <a:lnTo>
                        <a:pt x="3091" y="1458"/>
                      </a:lnTo>
                      <a:lnTo>
                        <a:pt x="3094" y="1421"/>
                      </a:lnTo>
                      <a:lnTo>
                        <a:pt x="3097" y="1458"/>
                      </a:lnTo>
                      <a:lnTo>
                        <a:pt x="3101" y="1421"/>
                      </a:lnTo>
                      <a:lnTo>
                        <a:pt x="3104" y="1458"/>
                      </a:lnTo>
                      <a:lnTo>
                        <a:pt x="3108" y="1477"/>
                      </a:lnTo>
                      <a:lnTo>
                        <a:pt x="3111" y="1458"/>
                      </a:lnTo>
                      <a:lnTo>
                        <a:pt x="3113" y="1440"/>
                      </a:lnTo>
                      <a:lnTo>
                        <a:pt x="3117" y="1477"/>
                      </a:lnTo>
                      <a:lnTo>
                        <a:pt x="3120" y="1403"/>
                      </a:lnTo>
                      <a:lnTo>
                        <a:pt x="3123" y="1440"/>
                      </a:lnTo>
                      <a:lnTo>
                        <a:pt x="3127" y="1421"/>
                      </a:lnTo>
                      <a:lnTo>
                        <a:pt x="3130" y="1458"/>
                      </a:lnTo>
                      <a:lnTo>
                        <a:pt x="3134" y="1421"/>
                      </a:lnTo>
                      <a:lnTo>
                        <a:pt x="3137" y="1477"/>
                      </a:lnTo>
                      <a:lnTo>
                        <a:pt x="3139" y="1477"/>
                      </a:lnTo>
                      <a:lnTo>
                        <a:pt x="3143" y="1496"/>
                      </a:lnTo>
                      <a:lnTo>
                        <a:pt x="3146" y="1477"/>
                      </a:lnTo>
                      <a:lnTo>
                        <a:pt x="3150" y="1440"/>
                      </a:lnTo>
                      <a:lnTo>
                        <a:pt x="3153" y="1458"/>
                      </a:lnTo>
                      <a:lnTo>
                        <a:pt x="3156" y="1440"/>
                      </a:lnTo>
                      <a:lnTo>
                        <a:pt x="3160" y="1458"/>
                      </a:lnTo>
                      <a:lnTo>
                        <a:pt x="3162" y="1440"/>
                      </a:lnTo>
                      <a:lnTo>
                        <a:pt x="3165" y="1514"/>
                      </a:lnTo>
                      <a:lnTo>
                        <a:pt x="3169" y="1514"/>
                      </a:lnTo>
                      <a:lnTo>
                        <a:pt x="3172" y="1496"/>
                      </a:lnTo>
                      <a:lnTo>
                        <a:pt x="3176" y="1440"/>
                      </a:lnTo>
                      <a:lnTo>
                        <a:pt x="3179" y="1403"/>
                      </a:lnTo>
                      <a:lnTo>
                        <a:pt x="3182" y="1403"/>
                      </a:lnTo>
                      <a:lnTo>
                        <a:pt x="3186" y="1421"/>
                      </a:lnTo>
                      <a:lnTo>
                        <a:pt x="3188" y="1514"/>
                      </a:lnTo>
                      <a:lnTo>
                        <a:pt x="3192" y="1477"/>
                      </a:lnTo>
                      <a:lnTo>
                        <a:pt x="3195" y="1496"/>
                      </a:lnTo>
                      <a:lnTo>
                        <a:pt x="3198" y="1440"/>
                      </a:lnTo>
                      <a:lnTo>
                        <a:pt x="3202" y="1496"/>
                      </a:lnTo>
                      <a:lnTo>
                        <a:pt x="3205" y="1477"/>
                      </a:lnTo>
                      <a:lnTo>
                        <a:pt x="3209" y="1421"/>
                      </a:lnTo>
                      <a:lnTo>
                        <a:pt x="3211" y="1421"/>
                      </a:lnTo>
                      <a:lnTo>
                        <a:pt x="3214" y="1403"/>
                      </a:lnTo>
                      <a:lnTo>
                        <a:pt x="3218" y="1458"/>
                      </a:lnTo>
                      <a:lnTo>
                        <a:pt x="3221" y="1514"/>
                      </a:lnTo>
                      <a:lnTo>
                        <a:pt x="3224" y="1421"/>
                      </a:lnTo>
                      <a:lnTo>
                        <a:pt x="3228" y="1458"/>
                      </a:lnTo>
                      <a:lnTo>
                        <a:pt x="3231" y="1477"/>
                      </a:lnTo>
                      <a:lnTo>
                        <a:pt x="3234" y="1514"/>
                      </a:lnTo>
                      <a:lnTo>
                        <a:pt x="3237" y="1440"/>
                      </a:lnTo>
                      <a:lnTo>
                        <a:pt x="3240" y="1477"/>
                      </a:lnTo>
                      <a:lnTo>
                        <a:pt x="3244" y="1514"/>
                      </a:lnTo>
                      <a:lnTo>
                        <a:pt x="3247" y="1551"/>
                      </a:lnTo>
                      <a:lnTo>
                        <a:pt x="3251" y="1421"/>
                      </a:lnTo>
                      <a:lnTo>
                        <a:pt x="3254" y="1440"/>
                      </a:lnTo>
                      <a:lnTo>
                        <a:pt x="3257" y="1458"/>
                      </a:lnTo>
                      <a:lnTo>
                        <a:pt x="3260" y="1440"/>
                      </a:lnTo>
                      <a:lnTo>
                        <a:pt x="3263" y="1458"/>
                      </a:lnTo>
                      <a:lnTo>
                        <a:pt x="3266" y="1477"/>
                      </a:lnTo>
                      <a:lnTo>
                        <a:pt x="3270" y="1477"/>
                      </a:lnTo>
                      <a:lnTo>
                        <a:pt x="3273" y="1458"/>
                      </a:lnTo>
                      <a:lnTo>
                        <a:pt x="3277" y="1440"/>
                      </a:lnTo>
                      <a:lnTo>
                        <a:pt x="3280" y="1440"/>
                      </a:lnTo>
                      <a:lnTo>
                        <a:pt x="3282" y="1385"/>
                      </a:lnTo>
                      <a:lnTo>
                        <a:pt x="3286" y="1458"/>
                      </a:lnTo>
                      <a:lnTo>
                        <a:pt x="3289" y="1385"/>
                      </a:lnTo>
                      <a:lnTo>
                        <a:pt x="3292" y="1421"/>
                      </a:lnTo>
                      <a:lnTo>
                        <a:pt x="3296" y="1421"/>
                      </a:lnTo>
                      <a:lnTo>
                        <a:pt x="3299" y="1496"/>
                      </a:lnTo>
                      <a:lnTo>
                        <a:pt x="3303" y="1440"/>
                      </a:lnTo>
                      <a:lnTo>
                        <a:pt x="3305" y="1458"/>
                      </a:lnTo>
                      <a:lnTo>
                        <a:pt x="3308" y="1440"/>
                      </a:lnTo>
                      <a:lnTo>
                        <a:pt x="3312" y="1477"/>
                      </a:lnTo>
                      <a:lnTo>
                        <a:pt x="3315" y="1458"/>
                      </a:lnTo>
                      <a:lnTo>
                        <a:pt x="3319" y="1458"/>
                      </a:lnTo>
                      <a:lnTo>
                        <a:pt x="3322" y="1385"/>
                      </a:lnTo>
                      <a:lnTo>
                        <a:pt x="3325" y="1421"/>
                      </a:lnTo>
                      <a:lnTo>
                        <a:pt x="3329" y="1458"/>
                      </a:lnTo>
                      <a:lnTo>
                        <a:pt x="3331" y="1458"/>
                      </a:lnTo>
                      <a:lnTo>
                        <a:pt x="3334" y="1421"/>
                      </a:lnTo>
                      <a:lnTo>
                        <a:pt x="3338" y="1385"/>
                      </a:lnTo>
                      <a:lnTo>
                        <a:pt x="3341" y="1458"/>
                      </a:lnTo>
                      <a:lnTo>
                        <a:pt x="3345" y="1458"/>
                      </a:lnTo>
                      <a:lnTo>
                        <a:pt x="3348" y="1440"/>
                      </a:lnTo>
                      <a:lnTo>
                        <a:pt x="3351" y="1458"/>
                      </a:lnTo>
                      <a:lnTo>
                        <a:pt x="3354" y="1477"/>
                      </a:lnTo>
                      <a:lnTo>
                        <a:pt x="3357" y="1496"/>
                      </a:lnTo>
                      <a:lnTo>
                        <a:pt x="3361" y="1477"/>
                      </a:lnTo>
                      <a:lnTo>
                        <a:pt x="3364" y="1421"/>
                      </a:lnTo>
                      <a:lnTo>
                        <a:pt x="3367" y="1421"/>
                      </a:lnTo>
                      <a:lnTo>
                        <a:pt x="3371" y="1514"/>
                      </a:lnTo>
                      <a:lnTo>
                        <a:pt x="3374" y="1440"/>
                      </a:lnTo>
                      <a:lnTo>
                        <a:pt x="3378" y="1514"/>
                      </a:lnTo>
                      <a:lnTo>
                        <a:pt x="3380" y="1403"/>
                      </a:lnTo>
                      <a:lnTo>
                        <a:pt x="3383" y="1477"/>
                      </a:lnTo>
                      <a:lnTo>
                        <a:pt x="3387" y="1477"/>
                      </a:lnTo>
                      <a:lnTo>
                        <a:pt x="3390" y="1477"/>
                      </a:lnTo>
                      <a:lnTo>
                        <a:pt x="3393" y="1496"/>
                      </a:lnTo>
                      <a:lnTo>
                        <a:pt x="3397" y="1440"/>
                      </a:lnTo>
                      <a:lnTo>
                        <a:pt x="3400" y="1496"/>
                      </a:lnTo>
                      <a:lnTo>
                        <a:pt x="3403" y="1458"/>
                      </a:lnTo>
                      <a:lnTo>
                        <a:pt x="3406" y="1421"/>
                      </a:lnTo>
                      <a:lnTo>
                        <a:pt x="3409" y="1440"/>
                      </a:lnTo>
                      <a:lnTo>
                        <a:pt x="3413" y="1440"/>
                      </a:lnTo>
                      <a:lnTo>
                        <a:pt x="3416" y="1385"/>
                      </a:lnTo>
                      <a:lnTo>
                        <a:pt x="3420" y="1421"/>
                      </a:lnTo>
                      <a:lnTo>
                        <a:pt x="3423" y="1440"/>
                      </a:lnTo>
                      <a:lnTo>
                        <a:pt x="3426" y="1440"/>
                      </a:lnTo>
                      <a:lnTo>
                        <a:pt x="3429" y="1367"/>
                      </a:lnTo>
                      <a:lnTo>
                        <a:pt x="3432" y="1403"/>
                      </a:lnTo>
                      <a:lnTo>
                        <a:pt x="3435" y="1477"/>
                      </a:lnTo>
                      <a:lnTo>
                        <a:pt x="3439" y="1496"/>
                      </a:lnTo>
                      <a:lnTo>
                        <a:pt x="3442" y="1458"/>
                      </a:lnTo>
                      <a:lnTo>
                        <a:pt x="3446" y="1458"/>
                      </a:lnTo>
                      <a:lnTo>
                        <a:pt x="3449" y="1440"/>
                      </a:lnTo>
                      <a:lnTo>
                        <a:pt x="3451" y="1496"/>
                      </a:lnTo>
                      <a:lnTo>
                        <a:pt x="3455" y="1496"/>
                      </a:lnTo>
                      <a:lnTo>
                        <a:pt x="3458" y="1440"/>
                      </a:lnTo>
                      <a:lnTo>
                        <a:pt x="3461" y="1458"/>
                      </a:lnTo>
                      <a:lnTo>
                        <a:pt x="3465" y="1532"/>
                      </a:lnTo>
                      <a:lnTo>
                        <a:pt x="3468" y="1496"/>
                      </a:lnTo>
                      <a:lnTo>
                        <a:pt x="3472" y="1477"/>
                      </a:lnTo>
                      <a:lnTo>
                        <a:pt x="3475" y="1421"/>
                      </a:lnTo>
                      <a:lnTo>
                        <a:pt x="3477" y="1458"/>
                      </a:lnTo>
                      <a:lnTo>
                        <a:pt x="3481" y="1477"/>
                      </a:lnTo>
                      <a:lnTo>
                        <a:pt x="3484" y="1496"/>
                      </a:lnTo>
                      <a:lnTo>
                        <a:pt x="3488" y="1496"/>
                      </a:lnTo>
                      <a:lnTo>
                        <a:pt x="3491" y="1440"/>
                      </a:lnTo>
                      <a:lnTo>
                        <a:pt x="3494" y="1496"/>
                      </a:lnTo>
                      <a:lnTo>
                        <a:pt x="3498" y="1440"/>
                      </a:lnTo>
                      <a:lnTo>
                        <a:pt x="3500" y="1477"/>
                      </a:lnTo>
                      <a:lnTo>
                        <a:pt x="3503" y="1440"/>
                      </a:lnTo>
                      <a:lnTo>
                        <a:pt x="3507" y="1477"/>
                      </a:lnTo>
                      <a:lnTo>
                        <a:pt x="3510" y="1458"/>
                      </a:lnTo>
                      <a:lnTo>
                        <a:pt x="3514" y="1496"/>
                      </a:lnTo>
                      <a:lnTo>
                        <a:pt x="3517" y="1440"/>
                      </a:lnTo>
                      <a:lnTo>
                        <a:pt x="3520" y="1477"/>
                      </a:lnTo>
                      <a:lnTo>
                        <a:pt x="3524" y="1496"/>
                      </a:lnTo>
                      <a:lnTo>
                        <a:pt x="3526" y="1458"/>
                      </a:lnTo>
                      <a:lnTo>
                        <a:pt x="3530" y="1477"/>
                      </a:lnTo>
                      <a:lnTo>
                        <a:pt x="3533" y="1458"/>
                      </a:lnTo>
                      <a:lnTo>
                        <a:pt x="3536" y="1421"/>
                      </a:lnTo>
                      <a:lnTo>
                        <a:pt x="3540" y="1440"/>
                      </a:lnTo>
                      <a:lnTo>
                        <a:pt x="3543" y="1440"/>
                      </a:lnTo>
                      <a:lnTo>
                        <a:pt x="3547" y="1403"/>
                      </a:lnTo>
                      <a:lnTo>
                        <a:pt x="3549" y="1403"/>
                      </a:lnTo>
                      <a:lnTo>
                        <a:pt x="3552" y="1385"/>
                      </a:lnTo>
                      <a:lnTo>
                        <a:pt x="3556" y="1421"/>
                      </a:lnTo>
                      <a:lnTo>
                        <a:pt x="3559" y="1329"/>
                      </a:lnTo>
                      <a:lnTo>
                        <a:pt x="3562" y="1385"/>
                      </a:lnTo>
                      <a:lnTo>
                        <a:pt x="3566" y="1403"/>
                      </a:lnTo>
                      <a:lnTo>
                        <a:pt x="3569" y="1385"/>
                      </a:lnTo>
                      <a:lnTo>
                        <a:pt x="3573" y="1403"/>
                      </a:lnTo>
                      <a:lnTo>
                        <a:pt x="3575" y="1477"/>
                      </a:lnTo>
                      <a:lnTo>
                        <a:pt x="3578" y="1440"/>
                      </a:lnTo>
                      <a:lnTo>
                        <a:pt x="3582" y="1440"/>
                      </a:lnTo>
                      <a:lnTo>
                        <a:pt x="3585" y="1440"/>
                      </a:lnTo>
                      <a:lnTo>
                        <a:pt x="3589" y="1440"/>
                      </a:lnTo>
                      <a:lnTo>
                        <a:pt x="3592" y="1514"/>
                      </a:lnTo>
                      <a:lnTo>
                        <a:pt x="3595" y="1403"/>
                      </a:lnTo>
                      <a:lnTo>
                        <a:pt x="3598" y="1458"/>
                      </a:lnTo>
                      <a:lnTo>
                        <a:pt x="3601" y="1421"/>
                      </a:lnTo>
                      <a:lnTo>
                        <a:pt x="3604" y="1496"/>
                      </a:lnTo>
                      <a:lnTo>
                        <a:pt x="3608" y="1496"/>
                      </a:lnTo>
                      <a:lnTo>
                        <a:pt x="3611" y="1496"/>
                      </a:lnTo>
                      <a:lnTo>
                        <a:pt x="3615" y="1477"/>
                      </a:lnTo>
                      <a:lnTo>
                        <a:pt x="3618" y="1421"/>
                      </a:lnTo>
                      <a:lnTo>
                        <a:pt x="3621" y="1477"/>
                      </a:lnTo>
                      <a:lnTo>
                        <a:pt x="3624" y="1477"/>
                      </a:lnTo>
                      <a:lnTo>
                        <a:pt x="3627" y="1514"/>
                      </a:lnTo>
                      <a:lnTo>
                        <a:pt x="3630" y="1477"/>
                      </a:lnTo>
                      <a:lnTo>
                        <a:pt x="3634" y="1477"/>
                      </a:lnTo>
                      <a:lnTo>
                        <a:pt x="3637" y="1440"/>
                      </a:lnTo>
                      <a:lnTo>
                        <a:pt x="3641" y="1496"/>
                      </a:lnTo>
                      <a:lnTo>
                        <a:pt x="3644" y="1477"/>
                      </a:lnTo>
                      <a:lnTo>
                        <a:pt x="3646" y="1496"/>
                      </a:lnTo>
                      <a:lnTo>
                        <a:pt x="3650" y="1458"/>
                      </a:lnTo>
                      <a:lnTo>
                        <a:pt x="3653" y="1440"/>
                      </a:lnTo>
                      <a:lnTo>
                        <a:pt x="3657" y="1496"/>
                      </a:lnTo>
                      <a:lnTo>
                        <a:pt x="3660" y="1440"/>
                      </a:lnTo>
                      <a:lnTo>
                        <a:pt x="3663" y="1514"/>
                      </a:lnTo>
                      <a:lnTo>
                        <a:pt x="3667" y="1403"/>
                      </a:lnTo>
                      <a:lnTo>
                        <a:pt x="3670" y="1403"/>
                      </a:lnTo>
                      <a:lnTo>
                        <a:pt x="3672" y="1477"/>
                      </a:lnTo>
                      <a:lnTo>
                        <a:pt x="3676" y="1421"/>
                      </a:lnTo>
                      <a:lnTo>
                        <a:pt x="3679" y="1440"/>
                      </a:lnTo>
                      <a:lnTo>
                        <a:pt x="3683" y="1403"/>
                      </a:lnTo>
                      <a:lnTo>
                        <a:pt x="3686" y="1421"/>
                      </a:lnTo>
                      <a:lnTo>
                        <a:pt x="3689" y="1421"/>
                      </a:lnTo>
                      <a:lnTo>
                        <a:pt x="3693" y="1403"/>
                      </a:lnTo>
                      <a:lnTo>
                        <a:pt x="3696" y="1440"/>
                      </a:lnTo>
                      <a:lnTo>
                        <a:pt x="3699" y="1367"/>
                      </a:lnTo>
                      <a:lnTo>
                        <a:pt x="3702" y="1458"/>
                      </a:lnTo>
                      <a:lnTo>
                        <a:pt x="3705" y="1477"/>
                      </a:lnTo>
                      <a:lnTo>
                        <a:pt x="3709" y="1458"/>
                      </a:lnTo>
                      <a:lnTo>
                        <a:pt x="3712" y="1440"/>
                      </a:lnTo>
                      <a:lnTo>
                        <a:pt x="3716" y="1458"/>
                      </a:lnTo>
                      <a:lnTo>
                        <a:pt x="3719" y="1458"/>
                      </a:lnTo>
                      <a:lnTo>
                        <a:pt x="3721" y="1440"/>
                      </a:lnTo>
                      <a:lnTo>
                        <a:pt x="3725" y="1421"/>
                      </a:lnTo>
                      <a:lnTo>
                        <a:pt x="3728" y="1440"/>
                      </a:lnTo>
                      <a:lnTo>
                        <a:pt x="3731" y="1477"/>
                      </a:lnTo>
                      <a:lnTo>
                        <a:pt x="3735" y="1496"/>
                      </a:lnTo>
                      <a:lnTo>
                        <a:pt x="3738" y="1496"/>
                      </a:lnTo>
                      <a:lnTo>
                        <a:pt x="3742" y="1477"/>
                      </a:lnTo>
                      <a:lnTo>
                        <a:pt x="3745" y="1477"/>
                      </a:lnTo>
                      <a:lnTo>
                        <a:pt x="3747" y="1421"/>
                      </a:lnTo>
                      <a:lnTo>
                        <a:pt x="3751" y="1458"/>
                      </a:lnTo>
                      <a:lnTo>
                        <a:pt x="3754" y="1477"/>
                      </a:lnTo>
                      <a:lnTo>
                        <a:pt x="3757" y="1477"/>
                      </a:lnTo>
                      <a:lnTo>
                        <a:pt x="3761" y="1458"/>
                      </a:lnTo>
                      <a:lnTo>
                        <a:pt x="3764" y="1458"/>
                      </a:lnTo>
                      <a:lnTo>
                        <a:pt x="3768" y="1514"/>
                      </a:lnTo>
                      <a:lnTo>
                        <a:pt x="3771" y="1458"/>
                      </a:lnTo>
                      <a:lnTo>
                        <a:pt x="3773" y="1440"/>
                      </a:lnTo>
                      <a:lnTo>
                        <a:pt x="3777" y="1477"/>
                      </a:lnTo>
                      <a:lnTo>
                        <a:pt x="3780" y="1477"/>
                      </a:lnTo>
                      <a:lnTo>
                        <a:pt x="3784" y="1440"/>
                      </a:lnTo>
                      <a:lnTo>
                        <a:pt x="3787" y="1421"/>
                      </a:lnTo>
                      <a:lnTo>
                        <a:pt x="3790" y="1403"/>
                      </a:lnTo>
                      <a:lnTo>
                        <a:pt x="3794" y="1421"/>
                      </a:lnTo>
                      <a:lnTo>
                        <a:pt x="3796" y="1440"/>
                      </a:lnTo>
                      <a:lnTo>
                        <a:pt x="3799" y="1403"/>
                      </a:lnTo>
                      <a:lnTo>
                        <a:pt x="3803" y="1367"/>
                      </a:lnTo>
                      <a:lnTo>
                        <a:pt x="3806" y="1403"/>
                      </a:lnTo>
                      <a:lnTo>
                        <a:pt x="3810" y="1421"/>
                      </a:lnTo>
                      <a:lnTo>
                        <a:pt x="3813" y="1477"/>
                      </a:lnTo>
                      <a:lnTo>
                        <a:pt x="3816" y="1421"/>
                      </a:lnTo>
                      <a:lnTo>
                        <a:pt x="3820" y="1440"/>
                      </a:lnTo>
                      <a:lnTo>
                        <a:pt x="3822" y="1403"/>
                      </a:lnTo>
                      <a:lnTo>
                        <a:pt x="3826" y="1458"/>
                      </a:lnTo>
                      <a:lnTo>
                        <a:pt x="3829" y="1403"/>
                      </a:lnTo>
                      <a:lnTo>
                        <a:pt x="3832" y="1440"/>
                      </a:lnTo>
                      <a:lnTo>
                        <a:pt x="3836" y="1496"/>
                      </a:lnTo>
                      <a:lnTo>
                        <a:pt x="3839" y="1440"/>
                      </a:lnTo>
                      <a:lnTo>
                        <a:pt x="3843" y="1496"/>
                      </a:lnTo>
                      <a:lnTo>
                        <a:pt x="3846" y="1514"/>
                      </a:lnTo>
                      <a:lnTo>
                        <a:pt x="3848" y="1403"/>
                      </a:lnTo>
                      <a:lnTo>
                        <a:pt x="3852" y="1385"/>
                      </a:lnTo>
                      <a:lnTo>
                        <a:pt x="3855" y="1403"/>
                      </a:lnTo>
                      <a:lnTo>
                        <a:pt x="3858" y="1477"/>
                      </a:lnTo>
                      <a:lnTo>
                        <a:pt x="3862" y="1440"/>
                      </a:lnTo>
                      <a:lnTo>
                        <a:pt x="3865" y="1403"/>
                      </a:lnTo>
                      <a:lnTo>
                        <a:pt x="3869" y="1440"/>
                      </a:lnTo>
                      <a:lnTo>
                        <a:pt x="3872" y="1477"/>
                      </a:lnTo>
                      <a:lnTo>
                        <a:pt x="3874" y="1440"/>
                      </a:lnTo>
                      <a:lnTo>
                        <a:pt x="3878" y="1440"/>
                      </a:lnTo>
                      <a:lnTo>
                        <a:pt x="3881" y="1385"/>
                      </a:lnTo>
                      <a:lnTo>
                        <a:pt x="3885" y="1440"/>
                      </a:lnTo>
                      <a:lnTo>
                        <a:pt x="3888" y="1421"/>
                      </a:lnTo>
                      <a:lnTo>
                        <a:pt x="3891" y="1440"/>
                      </a:lnTo>
                      <a:lnTo>
                        <a:pt x="3895" y="1458"/>
                      </a:lnTo>
                      <a:lnTo>
                        <a:pt x="3897" y="1440"/>
                      </a:lnTo>
                      <a:lnTo>
                        <a:pt x="3900" y="1403"/>
                      </a:lnTo>
                      <a:lnTo>
                        <a:pt x="3904" y="1440"/>
                      </a:lnTo>
                      <a:lnTo>
                        <a:pt x="3907" y="1440"/>
                      </a:lnTo>
                      <a:lnTo>
                        <a:pt x="3911" y="1458"/>
                      </a:lnTo>
                      <a:lnTo>
                        <a:pt x="3914" y="1421"/>
                      </a:lnTo>
                      <a:lnTo>
                        <a:pt x="3917" y="1403"/>
                      </a:lnTo>
                      <a:lnTo>
                        <a:pt x="3921" y="1440"/>
                      </a:lnTo>
                      <a:lnTo>
                        <a:pt x="3923" y="1421"/>
                      </a:lnTo>
                      <a:lnTo>
                        <a:pt x="3926" y="1477"/>
                      </a:lnTo>
                      <a:lnTo>
                        <a:pt x="3930" y="1477"/>
                      </a:lnTo>
                      <a:lnTo>
                        <a:pt x="3933" y="1367"/>
                      </a:lnTo>
                      <a:lnTo>
                        <a:pt x="3937" y="1458"/>
                      </a:lnTo>
                      <a:lnTo>
                        <a:pt x="3940" y="1477"/>
                      </a:lnTo>
                      <a:lnTo>
                        <a:pt x="3943" y="1403"/>
                      </a:lnTo>
                      <a:lnTo>
                        <a:pt x="3947" y="1440"/>
                      </a:lnTo>
                      <a:lnTo>
                        <a:pt x="3949" y="1458"/>
                      </a:lnTo>
                      <a:lnTo>
                        <a:pt x="3953" y="1385"/>
                      </a:lnTo>
                      <a:lnTo>
                        <a:pt x="3956" y="1329"/>
                      </a:lnTo>
                      <a:lnTo>
                        <a:pt x="3959" y="1385"/>
                      </a:lnTo>
                      <a:lnTo>
                        <a:pt x="3963" y="1385"/>
                      </a:lnTo>
                      <a:lnTo>
                        <a:pt x="3966" y="1440"/>
                      </a:lnTo>
                      <a:lnTo>
                        <a:pt x="3970" y="1458"/>
                      </a:lnTo>
                      <a:lnTo>
                        <a:pt x="3973" y="1477"/>
                      </a:lnTo>
                      <a:lnTo>
                        <a:pt x="3975" y="1458"/>
                      </a:lnTo>
                      <a:lnTo>
                        <a:pt x="3979" y="1440"/>
                      </a:lnTo>
                      <a:lnTo>
                        <a:pt x="3982" y="1477"/>
                      </a:lnTo>
                      <a:lnTo>
                        <a:pt x="3985" y="1477"/>
                      </a:lnTo>
                      <a:lnTo>
                        <a:pt x="3989" y="1421"/>
                      </a:lnTo>
                      <a:lnTo>
                        <a:pt x="3992" y="1440"/>
                      </a:lnTo>
                      <a:lnTo>
                        <a:pt x="3996" y="1385"/>
                      </a:lnTo>
                      <a:lnTo>
                        <a:pt x="3998" y="1458"/>
                      </a:lnTo>
                      <a:lnTo>
                        <a:pt x="4001" y="1440"/>
                      </a:lnTo>
                      <a:lnTo>
                        <a:pt x="4005" y="1496"/>
                      </a:lnTo>
                      <a:lnTo>
                        <a:pt x="4008" y="1477"/>
                      </a:lnTo>
                      <a:lnTo>
                        <a:pt x="4012" y="1458"/>
                      </a:lnTo>
                      <a:lnTo>
                        <a:pt x="4015" y="1477"/>
                      </a:lnTo>
                      <a:lnTo>
                        <a:pt x="4018" y="1403"/>
                      </a:lnTo>
                      <a:lnTo>
                        <a:pt x="4022" y="1458"/>
                      </a:lnTo>
                      <a:lnTo>
                        <a:pt x="4024" y="1458"/>
                      </a:lnTo>
                      <a:lnTo>
                        <a:pt x="4027" y="1514"/>
                      </a:lnTo>
                      <a:lnTo>
                        <a:pt x="4031" y="1477"/>
                      </a:lnTo>
                      <a:lnTo>
                        <a:pt x="4034" y="1421"/>
                      </a:lnTo>
                      <a:lnTo>
                        <a:pt x="4038" y="1421"/>
                      </a:lnTo>
                      <a:lnTo>
                        <a:pt x="4041" y="1421"/>
                      </a:lnTo>
                      <a:lnTo>
                        <a:pt x="4044" y="1403"/>
                      </a:lnTo>
                      <a:lnTo>
                        <a:pt x="4048" y="1458"/>
                      </a:lnTo>
                      <a:lnTo>
                        <a:pt x="4050" y="1440"/>
                      </a:lnTo>
                      <a:lnTo>
                        <a:pt x="4054" y="1421"/>
                      </a:lnTo>
                      <a:lnTo>
                        <a:pt x="4057" y="1458"/>
                      </a:lnTo>
                      <a:lnTo>
                        <a:pt x="4060" y="1477"/>
                      </a:lnTo>
                      <a:lnTo>
                        <a:pt x="4064" y="1496"/>
                      </a:lnTo>
                      <a:lnTo>
                        <a:pt x="4067" y="1477"/>
                      </a:lnTo>
                      <a:lnTo>
                        <a:pt x="4071" y="1440"/>
                      </a:lnTo>
                      <a:lnTo>
                        <a:pt x="4074" y="1421"/>
                      </a:lnTo>
                      <a:lnTo>
                        <a:pt x="4076" y="1440"/>
                      </a:lnTo>
                      <a:lnTo>
                        <a:pt x="4080" y="1458"/>
                      </a:lnTo>
                      <a:lnTo>
                        <a:pt x="4083" y="1385"/>
                      </a:lnTo>
                      <a:lnTo>
                        <a:pt x="4086" y="1403"/>
                      </a:lnTo>
                      <a:lnTo>
                        <a:pt x="4090" y="1458"/>
                      </a:lnTo>
                      <a:lnTo>
                        <a:pt x="4093" y="1458"/>
                      </a:lnTo>
                      <a:lnTo>
                        <a:pt x="4097" y="1496"/>
                      </a:lnTo>
                      <a:lnTo>
                        <a:pt x="4100" y="1440"/>
                      </a:lnTo>
                      <a:lnTo>
                        <a:pt x="4102" y="1421"/>
                      </a:lnTo>
                      <a:lnTo>
                        <a:pt x="4106" y="1403"/>
                      </a:lnTo>
                      <a:lnTo>
                        <a:pt x="4109" y="1421"/>
                      </a:lnTo>
                      <a:lnTo>
                        <a:pt x="4112" y="1458"/>
                      </a:lnTo>
                      <a:lnTo>
                        <a:pt x="4116" y="1421"/>
                      </a:lnTo>
                      <a:lnTo>
                        <a:pt x="4119" y="1421"/>
                      </a:lnTo>
                      <a:lnTo>
                        <a:pt x="4123" y="1458"/>
                      </a:lnTo>
                      <a:lnTo>
                        <a:pt x="4125" y="1458"/>
                      </a:lnTo>
                      <a:lnTo>
                        <a:pt x="4128" y="1403"/>
                      </a:lnTo>
                      <a:lnTo>
                        <a:pt x="4132" y="1421"/>
                      </a:lnTo>
                      <a:lnTo>
                        <a:pt x="4135" y="1403"/>
                      </a:lnTo>
                      <a:lnTo>
                        <a:pt x="4139" y="1496"/>
                      </a:lnTo>
                      <a:lnTo>
                        <a:pt x="4142" y="1421"/>
                      </a:lnTo>
                      <a:lnTo>
                        <a:pt x="4145" y="1421"/>
                      </a:lnTo>
                      <a:lnTo>
                        <a:pt x="4149" y="1440"/>
                      </a:lnTo>
                      <a:lnTo>
                        <a:pt x="4151" y="1477"/>
                      </a:lnTo>
                      <a:lnTo>
                        <a:pt x="4154" y="1440"/>
                      </a:lnTo>
                      <a:lnTo>
                        <a:pt x="4158" y="1421"/>
                      </a:lnTo>
                      <a:lnTo>
                        <a:pt x="4161" y="1440"/>
                      </a:lnTo>
                      <a:lnTo>
                        <a:pt x="4165" y="1477"/>
                      </a:lnTo>
                      <a:lnTo>
                        <a:pt x="4168" y="1403"/>
                      </a:lnTo>
                      <a:lnTo>
                        <a:pt x="4171" y="1421"/>
                      </a:lnTo>
                      <a:lnTo>
                        <a:pt x="4175" y="1440"/>
                      </a:lnTo>
                      <a:lnTo>
                        <a:pt x="4177" y="1385"/>
                      </a:lnTo>
                      <a:lnTo>
                        <a:pt x="4181" y="1347"/>
                      </a:lnTo>
                      <a:lnTo>
                        <a:pt x="4184" y="1218"/>
                      </a:lnTo>
                      <a:lnTo>
                        <a:pt x="4187" y="1089"/>
                      </a:lnTo>
                      <a:lnTo>
                        <a:pt x="4191" y="831"/>
                      </a:lnTo>
                      <a:lnTo>
                        <a:pt x="4194" y="443"/>
                      </a:lnTo>
                      <a:lnTo>
                        <a:pt x="4198" y="203"/>
                      </a:lnTo>
                      <a:lnTo>
                        <a:pt x="4201" y="0"/>
                      </a:lnTo>
                      <a:lnTo>
                        <a:pt x="4203" y="258"/>
                      </a:lnTo>
                      <a:lnTo>
                        <a:pt x="4207" y="720"/>
                      </a:lnTo>
                      <a:lnTo>
                        <a:pt x="4210" y="886"/>
                      </a:lnTo>
                      <a:lnTo>
                        <a:pt x="4213" y="942"/>
                      </a:lnTo>
                      <a:lnTo>
                        <a:pt x="4217" y="1089"/>
                      </a:lnTo>
                      <a:lnTo>
                        <a:pt x="4220" y="1218"/>
                      </a:lnTo>
                      <a:lnTo>
                        <a:pt x="4224" y="1292"/>
                      </a:lnTo>
                      <a:lnTo>
                        <a:pt x="4227" y="1274"/>
                      </a:lnTo>
                      <a:lnTo>
                        <a:pt x="4229" y="1347"/>
                      </a:lnTo>
                      <a:lnTo>
                        <a:pt x="4233" y="1292"/>
                      </a:lnTo>
                      <a:lnTo>
                        <a:pt x="4236" y="1385"/>
                      </a:lnTo>
                      <a:lnTo>
                        <a:pt x="4240" y="1311"/>
                      </a:lnTo>
                      <a:lnTo>
                        <a:pt x="4243" y="1292"/>
                      </a:lnTo>
                      <a:lnTo>
                        <a:pt x="4246" y="1440"/>
                      </a:lnTo>
                      <a:lnTo>
                        <a:pt x="4250" y="1403"/>
                      </a:lnTo>
                      <a:lnTo>
                        <a:pt x="4253" y="1403"/>
                      </a:lnTo>
                      <a:lnTo>
                        <a:pt x="4255" y="1385"/>
                      </a:lnTo>
                      <a:lnTo>
                        <a:pt x="4259" y="1440"/>
                      </a:lnTo>
                      <a:lnTo>
                        <a:pt x="4262" y="1385"/>
                      </a:lnTo>
                      <a:lnTo>
                        <a:pt x="4266" y="1385"/>
                      </a:lnTo>
                      <a:lnTo>
                        <a:pt x="4269" y="1477"/>
                      </a:lnTo>
                      <a:lnTo>
                        <a:pt x="4272" y="1440"/>
                      </a:lnTo>
                      <a:lnTo>
                        <a:pt x="4276" y="1458"/>
                      </a:lnTo>
                      <a:lnTo>
                        <a:pt x="4279" y="1403"/>
                      </a:lnTo>
                      <a:lnTo>
                        <a:pt x="4281" y="1477"/>
                      </a:lnTo>
                      <a:lnTo>
                        <a:pt x="4285" y="1458"/>
                      </a:lnTo>
                      <a:lnTo>
                        <a:pt x="4288" y="1477"/>
                      </a:lnTo>
                      <a:lnTo>
                        <a:pt x="4292" y="1403"/>
                      </a:lnTo>
                      <a:lnTo>
                        <a:pt x="4295" y="1458"/>
                      </a:lnTo>
                      <a:lnTo>
                        <a:pt x="4298" y="1403"/>
                      </a:lnTo>
                      <a:lnTo>
                        <a:pt x="4302" y="1458"/>
                      </a:lnTo>
                      <a:lnTo>
                        <a:pt x="4305" y="1385"/>
                      </a:lnTo>
                      <a:lnTo>
                        <a:pt x="4308" y="1347"/>
                      </a:lnTo>
                      <a:lnTo>
                        <a:pt x="4311" y="1403"/>
                      </a:lnTo>
                      <a:lnTo>
                        <a:pt x="4314" y="1311"/>
                      </a:lnTo>
                      <a:lnTo>
                        <a:pt x="4318" y="997"/>
                      </a:lnTo>
                      <a:lnTo>
                        <a:pt x="4321" y="868"/>
                      </a:lnTo>
                      <a:lnTo>
                        <a:pt x="4325" y="793"/>
                      </a:lnTo>
                      <a:lnTo>
                        <a:pt x="4328" y="628"/>
                      </a:lnTo>
                      <a:lnTo>
                        <a:pt x="4331" y="683"/>
                      </a:lnTo>
                      <a:lnTo>
                        <a:pt x="4334" y="793"/>
                      </a:lnTo>
                      <a:lnTo>
                        <a:pt x="4337" y="868"/>
                      </a:lnTo>
                      <a:lnTo>
                        <a:pt x="4340" y="1033"/>
                      </a:lnTo>
                      <a:lnTo>
                        <a:pt x="4344" y="1163"/>
                      </a:lnTo>
                      <a:lnTo>
                        <a:pt x="4347" y="1236"/>
                      </a:lnTo>
                      <a:lnTo>
                        <a:pt x="4351" y="1236"/>
                      </a:lnTo>
                      <a:lnTo>
                        <a:pt x="4354" y="1367"/>
                      </a:lnTo>
                      <a:lnTo>
                        <a:pt x="4357" y="1347"/>
                      </a:lnTo>
                      <a:lnTo>
                        <a:pt x="4360" y="1347"/>
                      </a:lnTo>
                      <a:lnTo>
                        <a:pt x="4363" y="1329"/>
                      </a:lnTo>
                      <a:lnTo>
                        <a:pt x="4367" y="1347"/>
                      </a:lnTo>
                      <a:lnTo>
                        <a:pt x="4370" y="1292"/>
                      </a:lnTo>
                      <a:lnTo>
                        <a:pt x="4373" y="1385"/>
                      </a:lnTo>
                      <a:lnTo>
                        <a:pt x="4377" y="1440"/>
                      </a:lnTo>
                      <a:lnTo>
                        <a:pt x="4380" y="1440"/>
                      </a:lnTo>
                      <a:lnTo>
                        <a:pt x="4384" y="1403"/>
                      </a:lnTo>
                      <a:lnTo>
                        <a:pt x="4386" y="1403"/>
                      </a:lnTo>
                      <a:lnTo>
                        <a:pt x="4389" y="1458"/>
                      </a:lnTo>
                      <a:lnTo>
                        <a:pt x="4393" y="1477"/>
                      </a:lnTo>
                      <a:lnTo>
                        <a:pt x="4396" y="1458"/>
                      </a:lnTo>
                      <a:lnTo>
                        <a:pt x="4399" y="1421"/>
                      </a:lnTo>
                      <a:lnTo>
                        <a:pt x="4403" y="1440"/>
                      </a:lnTo>
                      <a:lnTo>
                        <a:pt x="4406" y="1458"/>
                      </a:lnTo>
                      <a:lnTo>
                        <a:pt x="4410" y="1440"/>
                      </a:lnTo>
                      <a:lnTo>
                        <a:pt x="4412" y="1403"/>
                      </a:lnTo>
                      <a:lnTo>
                        <a:pt x="4415" y="1440"/>
                      </a:lnTo>
                      <a:lnTo>
                        <a:pt x="4419" y="1421"/>
                      </a:lnTo>
                      <a:lnTo>
                        <a:pt x="4422" y="1421"/>
                      </a:lnTo>
                      <a:lnTo>
                        <a:pt x="4426" y="1440"/>
                      </a:lnTo>
                      <a:lnTo>
                        <a:pt x="4429" y="1347"/>
                      </a:lnTo>
                      <a:lnTo>
                        <a:pt x="4432" y="1421"/>
                      </a:lnTo>
                      <a:lnTo>
                        <a:pt x="4436" y="1458"/>
                      </a:lnTo>
                      <a:lnTo>
                        <a:pt x="4438" y="1477"/>
                      </a:lnTo>
                      <a:lnTo>
                        <a:pt x="4441" y="1458"/>
                      </a:lnTo>
                      <a:lnTo>
                        <a:pt x="4445" y="1347"/>
                      </a:lnTo>
                      <a:lnTo>
                        <a:pt x="4448" y="1311"/>
                      </a:lnTo>
                      <a:lnTo>
                        <a:pt x="4452" y="1182"/>
                      </a:lnTo>
                      <a:lnTo>
                        <a:pt x="4455" y="1015"/>
                      </a:lnTo>
                      <a:lnTo>
                        <a:pt x="4458" y="997"/>
                      </a:lnTo>
                      <a:lnTo>
                        <a:pt x="4462" y="1163"/>
                      </a:lnTo>
                      <a:lnTo>
                        <a:pt x="4464" y="1236"/>
                      </a:lnTo>
                      <a:lnTo>
                        <a:pt x="4467" y="1347"/>
                      </a:lnTo>
                      <a:lnTo>
                        <a:pt x="4471" y="1385"/>
                      </a:lnTo>
                      <a:lnTo>
                        <a:pt x="4474" y="1367"/>
                      </a:lnTo>
                      <a:lnTo>
                        <a:pt x="4478" y="1403"/>
                      </a:lnTo>
                      <a:lnTo>
                        <a:pt x="4481" y="1458"/>
                      </a:lnTo>
                      <a:lnTo>
                        <a:pt x="4484" y="1440"/>
                      </a:lnTo>
                      <a:lnTo>
                        <a:pt x="4488" y="1458"/>
                      </a:lnTo>
                      <a:lnTo>
                        <a:pt x="4490" y="1440"/>
                      </a:lnTo>
                      <a:lnTo>
                        <a:pt x="4494" y="1421"/>
                      </a:lnTo>
                      <a:lnTo>
                        <a:pt x="4497" y="1440"/>
                      </a:lnTo>
                      <a:lnTo>
                        <a:pt x="4500" y="1329"/>
                      </a:lnTo>
                      <a:lnTo>
                        <a:pt x="4504" y="1440"/>
                      </a:lnTo>
                      <a:lnTo>
                        <a:pt x="4507" y="1440"/>
                      </a:lnTo>
                      <a:lnTo>
                        <a:pt x="4511" y="1458"/>
                      </a:lnTo>
                      <a:lnTo>
                        <a:pt x="4514" y="1421"/>
                      </a:lnTo>
                      <a:lnTo>
                        <a:pt x="4517" y="1421"/>
                      </a:lnTo>
                      <a:lnTo>
                        <a:pt x="4520" y="1458"/>
                      </a:lnTo>
                      <a:lnTo>
                        <a:pt x="4523" y="1440"/>
                      </a:lnTo>
                      <a:lnTo>
                        <a:pt x="4526" y="1403"/>
                      </a:lnTo>
                      <a:lnTo>
                        <a:pt x="4530" y="1496"/>
                      </a:lnTo>
                      <a:lnTo>
                        <a:pt x="4533" y="1477"/>
                      </a:lnTo>
                      <a:lnTo>
                        <a:pt x="4537" y="1440"/>
                      </a:lnTo>
                      <a:lnTo>
                        <a:pt x="4540" y="1440"/>
                      </a:lnTo>
                      <a:lnTo>
                        <a:pt x="4543" y="1403"/>
                      </a:lnTo>
                      <a:lnTo>
                        <a:pt x="4546" y="1440"/>
                      </a:lnTo>
                      <a:lnTo>
                        <a:pt x="4549" y="1403"/>
                      </a:lnTo>
                      <a:lnTo>
                        <a:pt x="4553" y="1440"/>
                      </a:lnTo>
                      <a:lnTo>
                        <a:pt x="4556" y="1440"/>
                      </a:lnTo>
                      <a:lnTo>
                        <a:pt x="4559" y="1367"/>
                      </a:lnTo>
                      <a:lnTo>
                        <a:pt x="4563" y="1385"/>
                      </a:lnTo>
                      <a:lnTo>
                        <a:pt x="4566" y="1403"/>
                      </a:lnTo>
                      <a:lnTo>
                        <a:pt x="4570" y="1458"/>
                      </a:lnTo>
                      <a:lnTo>
                        <a:pt x="4572" y="1385"/>
                      </a:lnTo>
                      <a:lnTo>
                        <a:pt x="4575" y="1367"/>
                      </a:lnTo>
                      <a:lnTo>
                        <a:pt x="4579" y="1311"/>
                      </a:lnTo>
                      <a:lnTo>
                        <a:pt x="4582" y="1292"/>
                      </a:lnTo>
                      <a:lnTo>
                        <a:pt x="4585" y="1329"/>
                      </a:lnTo>
                      <a:lnTo>
                        <a:pt x="4589" y="1292"/>
                      </a:lnTo>
                      <a:lnTo>
                        <a:pt x="4592" y="1347"/>
                      </a:lnTo>
                      <a:lnTo>
                        <a:pt x="4596" y="1403"/>
                      </a:lnTo>
                      <a:lnTo>
                        <a:pt x="4598" y="1440"/>
                      </a:lnTo>
                      <a:lnTo>
                        <a:pt x="4601" y="1385"/>
                      </a:lnTo>
                      <a:lnTo>
                        <a:pt x="4605" y="1403"/>
                      </a:lnTo>
                      <a:lnTo>
                        <a:pt x="4608" y="1477"/>
                      </a:lnTo>
                      <a:lnTo>
                        <a:pt x="4612" y="1403"/>
                      </a:lnTo>
                      <a:lnTo>
                        <a:pt x="4615" y="1385"/>
                      </a:lnTo>
                      <a:lnTo>
                        <a:pt x="4618" y="1403"/>
                      </a:lnTo>
                      <a:lnTo>
                        <a:pt x="4622" y="1421"/>
                      </a:lnTo>
                      <a:lnTo>
                        <a:pt x="4624" y="1421"/>
                      </a:lnTo>
                      <a:lnTo>
                        <a:pt x="4627" y="1477"/>
                      </a:lnTo>
                      <a:lnTo>
                        <a:pt x="4631" y="1440"/>
                      </a:lnTo>
                      <a:lnTo>
                        <a:pt x="4634" y="1403"/>
                      </a:lnTo>
                      <a:lnTo>
                        <a:pt x="4638" y="1440"/>
                      </a:lnTo>
                      <a:lnTo>
                        <a:pt x="4641" y="1477"/>
                      </a:lnTo>
                      <a:lnTo>
                        <a:pt x="4644" y="1440"/>
                      </a:lnTo>
                      <a:lnTo>
                        <a:pt x="4648" y="1421"/>
                      </a:lnTo>
                      <a:lnTo>
                        <a:pt x="4650" y="1329"/>
                      </a:lnTo>
                      <a:lnTo>
                        <a:pt x="4653" y="1440"/>
                      </a:lnTo>
                      <a:lnTo>
                        <a:pt x="4657" y="1421"/>
                      </a:lnTo>
                      <a:lnTo>
                        <a:pt x="4660" y="1421"/>
                      </a:lnTo>
                      <a:lnTo>
                        <a:pt x="4664" y="1458"/>
                      </a:lnTo>
                      <a:lnTo>
                        <a:pt x="4667" y="1514"/>
                      </a:lnTo>
                      <a:lnTo>
                        <a:pt x="4670" y="1421"/>
                      </a:lnTo>
                      <a:lnTo>
                        <a:pt x="4674" y="1458"/>
                      </a:lnTo>
                      <a:lnTo>
                        <a:pt x="4677" y="1496"/>
                      </a:lnTo>
                      <a:lnTo>
                        <a:pt x="4680" y="1514"/>
                      </a:lnTo>
                      <a:lnTo>
                        <a:pt x="4683" y="1458"/>
                      </a:lnTo>
                      <a:lnTo>
                        <a:pt x="4686" y="1403"/>
                      </a:lnTo>
                      <a:lnTo>
                        <a:pt x="4690" y="1403"/>
                      </a:lnTo>
                      <a:lnTo>
                        <a:pt x="4693" y="1496"/>
                      </a:lnTo>
                      <a:lnTo>
                        <a:pt x="4697" y="1440"/>
                      </a:lnTo>
                      <a:lnTo>
                        <a:pt x="4700" y="1347"/>
                      </a:lnTo>
                      <a:lnTo>
                        <a:pt x="4703" y="1385"/>
                      </a:lnTo>
                      <a:lnTo>
                        <a:pt x="4706" y="1385"/>
                      </a:lnTo>
                      <a:lnTo>
                        <a:pt x="4709" y="1329"/>
                      </a:lnTo>
                      <a:lnTo>
                        <a:pt x="4712" y="1274"/>
                      </a:lnTo>
                      <a:lnTo>
                        <a:pt x="4716" y="1256"/>
                      </a:lnTo>
                      <a:lnTo>
                        <a:pt x="4719" y="1292"/>
                      </a:lnTo>
                      <a:lnTo>
                        <a:pt x="4723" y="1311"/>
                      </a:lnTo>
                      <a:lnTo>
                        <a:pt x="4726" y="1367"/>
                      </a:lnTo>
                      <a:lnTo>
                        <a:pt x="4729" y="1403"/>
                      </a:lnTo>
                      <a:lnTo>
                        <a:pt x="4732" y="1421"/>
                      </a:lnTo>
                      <a:lnTo>
                        <a:pt x="4735" y="1385"/>
                      </a:lnTo>
                      <a:lnTo>
                        <a:pt x="4739" y="1496"/>
                      </a:lnTo>
                      <a:lnTo>
                        <a:pt x="4742" y="1458"/>
                      </a:lnTo>
                      <a:lnTo>
                        <a:pt x="4745" y="1496"/>
                      </a:lnTo>
                      <a:lnTo>
                        <a:pt x="4749" y="1440"/>
                      </a:lnTo>
                      <a:lnTo>
                        <a:pt x="4752" y="1477"/>
                      </a:lnTo>
                      <a:lnTo>
                        <a:pt x="4756" y="1458"/>
                      </a:lnTo>
                      <a:lnTo>
                        <a:pt x="4758" y="1477"/>
                      </a:lnTo>
                      <a:lnTo>
                        <a:pt x="4761" y="1477"/>
                      </a:lnTo>
                      <a:lnTo>
                        <a:pt x="4765" y="1440"/>
                      </a:lnTo>
                      <a:lnTo>
                        <a:pt x="4768" y="1514"/>
                      </a:lnTo>
                      <a:lnTo>
                        <a:pt x="4771" y="1458"/>
                      </a:lnTo>
                      <a:lnTo>
                        <a:pt x="4775" y="1421"/>
                      </a:lnTo>
                      <a:lnTo>
                        <a:pt x="4778" y="1440"/>
                      </a:lnTo>
                      <a:lnTo>
                        <a:pt x="4782" y="1458"/>
                      </a:lnTo>
                      <a:lnTo>
                        <a:pt x="4785" y="1532"/>
                      </a:lnTo>
                      <a:lnTo>
                        <a:pt x="4787" y="1458"/>
                      </a:lnTo>
                      <a:lnTo>
                        <a:pt x="4791" y="1421"/>
                      </a:lnTo>
                      <a:lnTo>
                        <a:pt x="4794" y="1385"/>
                      </a:lnTo>
                      <a:lnTo>
                        <a:pt x="4798" y="1477"/>
                      </a:lnTo>
                      <a:lnTo>
                        <a:pt x="4801" y="1496"/>
                      </a:lnTo>
                      <a:lnTo>
                        <a:pt x="4804" y="1458"/>
                      </a:lnTo>
                      <a:lnTo>
                        <a:pt x="4808" y="1440"/>
                      </a:lnTo>
                      <a:lnTo>
                        <a:pt x="4811" y="1421"/>
                      </a:lnTo>
                      <a:lnTo>
                        <a:pt x="4813" y="1440"/>
                      </a:lnTo>
                      <a:lnTo>
                        <a:pt x="4817" y="1458"/>
                      </a:lnTo>
                      <a:lnTo>
                        <a:pt x="4820" y="1403"/>
                      </a:lnTo>
                      <a:lnTo>
                        <a:pt x="4824" y="1367"/>
                      </a:lnTo>
                      <a:lnTo>
                        <a:pt x="4827" y="1329"/>
                      </a:lnTo>
                      <a:lnTo>
                        <a:pt x="4830" y="1347"/>
                      </a:lnTo>
                      <a:lnTo>
                        <a:pt x="4834" y="1329"/>
                      </a:lnTo>
                      <a:lnTo>
                        <a:pt x="4837" y="1403"/>
                      </a:lnTo>
                      <a:lnTo>
                        <a:pt x="4839" y="1311"/>
                      </a:lnTo>
                      <a:lnTo>
                        <a:pt x="4843" y="1367"/>
                      </a:lnTo>
                      <a:lnTo>
                        <a:pt x="4846" y="1385"/>
                      </a:lnTo>
                      <a:lnTo>
                        <a:pt x="4850" y="1421"/>
                      </a:lnTo>
                      <a:lnTo>
                        <a:pt x="4853" y="1367"/>
                      </a:lnTo>
                      <a:lnTo>
                        <a:pt x="4857" y="1403"/>
                      </a:lnTo>
                      <a:lnTo>
                        <a:pt x="4860" y="1421"/>
                      </a:lnTo>
                      <a:lnTo>
                        <a:pt x="4863" y="1458"/>
                      </a:lnTo>
                      <a:lnTo>
                        <a:pt x="4867" y="1347"/>
                      </a:lnTo>
                      <a:lnTo>
                        <a:pt x="4869" y="1421"/>
                      </a:lnTo>
                      <a:lnTo>
                        <a:pt x="4872" y="1421"/>
                      </a:lnTo>
                      <a:lnTo>
                        <a:pt x="4876" y="1514"/>
                      </a:lnTo>
                      <a:lnTo>
                        <a:pt x="4879" y="1477"/>
                      </a:lnTo>
                      <a:lnTo>
                        <a:pt x="4883" y="1421"/>
                      </a:lnTo>
                      <a:lnTo>
                        <a:pt x="4886" y="1477"/>
                      </a:lnTo>
                      <a:lnTo>
                        <a:pt x="4889" y="1421"/>
                      </a:lnTo>
                      <a:lnTo>
                        <a:pt x="4893" y="1458"/>
                      </a:lnTo>
                      <a:lnTo>
                        <a:pt x="4895" y="1458"/>
                      </a:lnTo>
                      <a:lnTo>
                        <a:pt x="4898" y="1440"/>
                      </a:lnTo>
                      <a:lnTo>
                        <a:pt x="4902" y="1421"/>
                      </a:lnTo>
                      <a:lnTo>
                        <a:pt x="4905" y="1403"/>
                      </a:lnTo>
                      <a:lnTo>
                        <a:pt x="4909" y="1458"/>
                      </a:lnTo>
                      <a:lnTo>
                        <a:pt x="4912" y="1403"/>
                      </a:lnTo>
                      <a:lnTo>
                        <a:pt x="4915" y="1458"/>
                      </a:lnTo>
                      <a:lnTo>
                        <a:pt x="4919" y="1403"/>
                      </a:lnTo>
                      <a:lnTo>
                        <a:pt x="4921" y="1477"/>
                      </a:lnTo>
                      <a:lnTo>
                        <a:pt x="4925" y="1421"/>
                      </a:lnTo>
                      <a:lnTo>
                        <a:pt x="4928" y="1496"/>
                      </a:lnTo>
                      <a:lnTo>
                        <a:pt x="4931" y="1458"/>
                      </a:lnTo>
                      <a:lnTo>
                        <a:pt x="4935" y="1403"/>
                      </a:lnTo>
                      <a:lnTo>
                        <a:pt x="4938" y="1532"/>
                      </a:lnTo>
                      <a:lnTo>
                        <a:pt x="4942" y="1458"/>
                      </a:lnTo>
                      <a:lnTo>
                        <a:pt x="4945" y="1385"/>
                      </a:lnTo>
                      <a:lnTo>
                        <a:pt x="4948" y="1421"/>
                      </a:lnTo>
                      <a:lnTo>
                        <a:pt x="4951" y="1367"/>
                      </a:lnTo>
                      <a:lnTo>
                        <a:pt x="4954" y="1421"/>
                      </a:lnTo>
                      <a:lnTo>
                        <a:pt x="4957" y="1367"/>
                      </a:lnTo>
                      <a:lnTo>
                        <a:pt x="4961" y="1367"/>
                      </a:lnTo>
                      <a:lnTo>
                        <a:pt x="4964" y="1329"/>
                      </a:lnTo>
                      <a:lnTo>
                        <a:pt x="4968" y="1385"/>
                      </a:lnTo>
                      <a:lnTo>
                        <a:pt x="4971" y="1403"/>
                      </a:lnTo>
                      <a:lnTo>
                        <a:pt x="4974" y="1421"/>
                      </a:lnTo>
                      <a:lnTo>
                        <a:pt x="4977" y="1440"/>
                      </a:lnTo>
                      <a:lnTo>
                        <a:pt x="4980" y="1458"/>
                      </a:lnTo>
                      <a:lnTo>
                        <a:pt x="4984" y="1458"/>
                      </a:lnTo>
                      <a:lnTo>
                        <a:pt x="4987" y="1458"/>
                      </a:lnTo>
                      <a:lnTo>
                        <a:pt x="4990" y="1421"/>
                      </a:lnTo>
                      <a:lnTo>
                        <a:pt x="4994" y="1440"/>
                      </a:lnTo>
                      <a:lnTo>
                        <a:pt x="4997" y="1367"/>
                      </a:lnTo>
                      <a:lnTo>
                        <a:pt x="5001" y="1421"/>
                      </a:lnTo>
                      <a:lnTo>
                        <a:pt x="5004" y="1440"/>
                      </a:lnTo>
                      <a:lnTo>
                        <a:pt x="5006" y="1477"/>
                      </a:lnTo>
                      <a:lnTo>
                        <a:pt x="5010" y="1458"/>
                      </a:lnTo>
                      <a:lnTo>
                        <a:pt x="5013" y="1477"/>
                      </a:lnTo>
                      <a:lnTo>
                        <a:pt x="5016" y="1477"/>
                      </a:lnTo>
                      <a:lnTo>
                        <a:pt x="5020" y="1458"/>
                      </a:lnTo>
                      <a:lnTo>
                        <a:pt x="5023" y="1496"/>
                      </a:lnTo>
                      <a:lnTo>
                        <a:pt x="5027" y="1440"/>
                      </a:lnTo>
                      <a:lnTo>
                        <a:pt x="5030" y="1458"/>
                      </a:lnTo>
                      <a:lnTo>
                        <a:pt x="5032" y="1458"/>
                      </a:lnTo>
                      <a:lnTo>
                        <a:pt x="5036" y="1440"/>
                      </a:lnTo>
                      <a:lnTo>
                        <a:pt x="5039" y="1514"/>
                      </a:lnTo>
                      <a:lnTo>
                        <a:pt x="5043" y="1458"/>
                      </a:lnTo>
                      <a:lnTo>
                        <a:pt x="5046" y="1496"/>
                      </a:lnTo>
                      <a:lnTo>
                        <a:pt x="5049" y="1421"/>
                      </a:lnTo>
                      <a:lnTo>
                        <a:pt x="5053" y="1440"/>
                      </a:lnTo>
                      <a:lnTo>
                        <a:pt x="5056" y="1440"/>
                      </a:lnTo>
                      <a:lnTo>
                        <a:pt x="5060" y="1477"/>
                      </a:lnTo>
                      <a:lnTo>
                        <a:pt x="5062" y="1477"/>
                      </a:lnTo>
                      <a:lnTo>
                        <a:pt x="5065" y="1496"/>
                      </a:lnTo>
                      <a:lnTo>
                        <a:pt x="5069" y="1496"/>
                      </a:lnTo>
                      <a:lnTo>
                        <a:pt x="5072" y="1421"/>
                      </a:lnTo>
                      <a:lnTo>
                        <a:pt x="5075" y="1458"/>
                      </a:lnTo>
                      <a:lnTo>
                        <a:pt x="5079" y="1403"/>
                      </a:lnTo>
                      <a:lnTo>
                        <a:pt x="5082" y="1496"/>
                      </a:lnTo>
                      <a:lnTo>
                        <a:pt x="5086" y="1440"/>
                      </a:lnTo>
                      <a:lnTo>
                        <a:pt x="5088" y="1440"/>
                      </a:lnTo>
                      <a:lnTo>
                        <a:pt x="5091" y="1385"/>
                      </a:lnTo>
                      <a:lnTo>
                        <a:pt x="5095" y="1458"/>
                      </a:lnTo>
                      <a:lnTo>
                        <a:pt x="5098" y="1440"/>
                      </a:lnTo>
                      <a:lnTo>
                        <a:pt x="5101" y="1496"/>
                      </a:lnTo>
                      <a:lnTo>
                        <a:pt x="5105" y="1403"/>
                      </a:lnTo>
                      <a:lnTo>
                        <a:pt x="5108" y="1403"/>
                      </a:lnTo>
                      <a:lnTo>
                        <a:pt x="5112" y="1440"/>
                      </a:lnTo>
                      <a:lnTo>
                        <a:pt x="5115" y="1403"/>
                      </a:lnTo>
                      <a:lnTo>
                        <a:pt x="5117" y="1477"/>
                      </a:lnTo>
                      <a:lnTo>
                        <a:pt x="5121" y="1403"/>
                      </a:lnTo>
                      <a:lnTo>
                        <a:pt x="5124" y="1458"/>
                      </a:lnTo>
                      <a:lnTo>
                        <a:pt x="5128" y="1421"/>
                      </a:lnTo>
                      <a:lnTo>
                        <a:pt x="5131" y="1458"/>
                      </a:lnTo>
                      <a:lnTo>
                        <a:pt x="5134" y="1477"/>
                      </a:lnTo>
                      <a:lnTo>
                        <a:pt x="5138" y="1496"/>
                      </a:lnTo>
                      <a:lnTo>
                        <a:pt x="5141" y="1477"/>
                      </a:lnTo>
                      <a:lnTo>
                        <a:pt x="5143" y="1421"/>
                      </a:lnTo>
                      <a:lnTo>
                        <a:pt x="5147" y="1477"/>
                      </a:lnTo>
                      <a:lnTo>
                        <a:pt x="5150" y="1421"/>
                      </a:lnTo>
                      <a:lnTo>
                        <a:pt x="5154" y="1440"/>
                      </a:lnTo>
                      <a:lnTo>
                        <a:pt x="5157" y="1496"/>
                      </a:lnTo>
                      <a:lnTo>
                        <a:pt x="5160" y="1477"/>
                      </a:lnTo>
                      <a:lnTo>
                        <a:pt x="5164" y="1477"/>
                      </a:lnTo>
                      <a:lnTo>
                        <a:pt x="5167" y="1403"/>
                      </a:lnTo>
                      <a:lnTo>
                        <a:pt x="5171" y="1440"/>
                      </a:lnTo>
                      <a:lnTo>
                        <a:pt x="5173" y="1496"/>
                      </a:lnTo>
                      <a:lnTo>
                        <a:pt x="5176" y="1421"/>
                      </a:lnTo>
                      <a:lnTo>
                        <a:pt x="5180" y="1421"/>
                      </a:lnTo>
                      <a:lnTo>
                        <a:pt x="5183" y="1496"/>
                      </a:lnTo>
                      <a:lnTo>
                        <a:pt x="5187" y="1403"/>
                      </a:lnTo>
                      <a:lnTo>
                        <a:pt x="5190" y="1403"/>
                      </a:lnTo>
                      <a:lnTo>
                        <a:pt x="5193" y="1421"/>
                      </a:lnTo>
                      <a:lnTo>
                        <a:pt x="5197" y="1421"/>
                      </a:lnTo>
                      <a:lnTo>
                        <a:pt x="5199" y="1403"/>
                      </a:lnTo>
                      <a:lnTo>
                        <a:pt x="5202" y="1385"/>
                      </a:lnTo>
                      <a:lnTo>
                        <a:pt x="5206" y="1403"/>
                      </a:lnTo>
                      <a:lnTo>
                        <a:pt x="5209" y="1421"/>
                      </a:lnTo>
                      <a:lnTo>
                        <a:pt x="5213" y="1421"/>
                      </a:lnTo>
                      <a:lnTo>
                        <a:pt x="5216" y="1421"/>
                      </a:lnTo>
                      <a:lnTo>
                        <a:pt x="5219" y="1403"/>
                      </a:lnTo>
                      <a:lnTo>
                        <a:pt x="5223" y="1421"/>
                      </a:lnTo>
                      <a:lnTo>
                        <a:pt x="5226" y="1496"/>
                      </a:lnTo>
                      <a:lnTo>
                        <a:pt x="5229" y="1421"/>
                      </a:lnTo>
                      <a:lnTo>
                        <a:pt x="5232" y="1385"/>
                      </a:lnTo>
                      <a:lnTo>
                        <a:pt x="5235" y="1458"/>
                      </a:lnTo>
                      <a:lnTo>
                        <a:pt x="5239" y="1477"/>
                      </a:lnTo>
                      <a:lnTo>
                        <a:pt x="5242" y="1458"/>
                      </a:lnTo>
                      <a:lnTo>
                        <a:pt x="5246" y="1421"/>
                      </a:lnTo>
                      <a:lnTo>
                        <a:pt x="5249" y="1421"/>
                      </a:lnTo>
                      <a:lnTo>
                        <a:pt x="5252" y="1514"/>
                      </a:lnTo>
                      <a:lnTo>
                        <a:pt x="5255" y="1496"/>
                      </a:lnTo>
                      <a:lnTo>
                        <a:pt x="5258" y="1440"/>
                      </a:lnTo>
                      <a:lnTo>
                        <a:pt x="5261" y="1440"/>
                      </a:lnTo>
                      <a:lnTo>
                        <a:pt x="5265" y="1440"/>
                      </a:lnTo>
                      <a:lnTo>
                        <a:pt x="5268" y="1514"/>
                      </a:lnTo>
                      <a:lnTo>
                        <a:pt x="5272" y="1440"/>
                      </a:lnTo>
                      <a:lnTo>
                        <a:pt x="5275" y="1477"/>
                      </a:lnTo>
                      <a:lnTo>
                        <a:pt x="5278" y="1403"/>
                      </a:lnTo>
                      <a:lnTo>
                        <a:pt x="5282" y="1496"/>
                      </a:lnTo>
                      <a:lnTo>
                        <a:pt x="5284" y="1514"/>
                      </a:lnTo>
                      <a:lnTo>
                        <a:pt x="5287" y="1421"/>
                      </a:lnTo>
                      <a:lnTo>
                        <a:pt x="5291" y="1440"/>
                      </a:lnTo>
                      <a:lnTo>
                        <a:pt x="5294" y="1477"/>
                      </a:lnTo>
                      <a:lnTo>
                        <a:pt x="5298" y="1421"/>
                      </a:lnTo>
                      <a:lnTo>
                        <a:pt x="5301" y="1440"/>
                      </a:lnTo>
                      <a:lnTo>
                        <a:pt x="5304" y="1496"/>
                      </a:lnTo>
                      <a:lnTo>
                        <a:pt x="5308" y="1440"/>
                      </a:lnTo>
                      <a:lnTo>
                        <a:pt x="5311" y="1458"/>
                      </a:lnTo>
                      <a:lnTo>
                        <a:pt x="5314" y="1458"/>
                      </a:lnTo>
                      <a:lnTo>
                        <a:pt x="5317" y="1458"/>
                      </a:lnTo>
                      <a:lnTo>
                        <a:pt x="5320" y="1385"/>
                      </a:lnTo>
                      <a:lnTo>
                        <a:pt x="5324" y="1421"/>
                      </a:lnTo>
                      <a:lnTo>
                        <a:pt x="5327" y="1440"/>
                      </a:lnTo>
                      <a:lnTo>
                        <a:pt x="5331" y="1440"/>
                      </a:lnTo>
                      <a:lnTo>
                        <a:pt x="5334" y="1440"/>
                      </a:lnTo>
                      <a:lnTo>
                        <a:pt x="5337" y="1458"/>
                      </a:lnTo>
                      <a:lnTo>
                        <a:pt x="5340" y="1385"/>
                      </a:lnTo>
                      <a:lnTo>
                        <a:pt x="5343" y="1385"/>
                      </a:lnTo>
                      <a:lnTo>
                        <a:pt x="5346" y="1421"/>
                      </a:lnTo>
                      <a:lnTo>
                        <a:pt x="5350" y="1403"/>
                      </a:lnTo>
                      <a:lnTo>
                        <a:pt x="5353" y="1421"/>
                      </a:lnTo>
                      <a:lnTo>
                        <a:pt x="5357" y="1458"/>
                      </a:lnTo>
                      <a:lnTo>
                        <a:pt x="5360" y="1440"/>
                      </a:lnTo>
                      <a:lnTo>
                        <a:pt x="5363" y="1440"/>
                      </a:lnTo>
                      <a:lnTo>
                        <a:pt x="5367" y="1514"/>
                      </a:lnTo>
                      <a:lnTo>
                        <a:pt x="5369" y="1421"/>
                      </a:lnTo>
                      <a:lnTo>
                        <a:pt x="5373" y="1440"/>
                      </a:lnTo>
                      <a:lnTo>
                        <a:pt x="5376" y="1440"/>
                      </a:lnTo>
                      <a:lnTo>
                        <a:pt x="5379" y="1440"/>
                      </a:lnTo>
                      <a:lnTo>
                        <a:pt x="5383" y="1458"/>
                      </a:lnTo>
                      <a:lnTo>
                        <a:pt x="5386" y="1496"/>
                      </a:lnTo>
                      <a:lnTo>
                        <a:pt x="5390" y="1440"/>
                      </a:lnTo>
                      <a:lnTo>
                        <a:pt x="5393" y="1458"/>
                      </a:lnTo>
                      <a:lnTo>
                        <a:pt x="5396" y="1477"/>
                      </a:lnTo>
                      <a:lnTo>
                        <a:pt x="5399" y="1514"/>
                      </a:lnTo>
                      <a:lnTo>
                        <a:pt x="5402" y="1458"/>
                      </a:lnTo>
                      <a:lnTo>
                        <a:pt x="5405" y="1421"/>
                      </a:lnTo>
                      <a:lnTo>
                        <a:pt x="5409" y="1403"/>
                      </a:lnTo>
                      <a:lnTo>
                        <a:pt x="5412" y="1496"/>
                      </a:lnTo>
                      <a:lnTo>
                        <a:pt x="5416" y="1477"/>
                      </a:lnTo>
                      <a:lnTo>
                        <a:pt x="5419" y="1458"/>
                      </a:lnTo>
                      <a:lnTo>
                        <a:pt x="5422" y="1458"/>
                      </a:lnTo>
                      <a:lnTo>
                        <a:pt x="5425" y="1458"/>
                      </a:lnTo>
                      <a:lnTo>
                        <a:pt x="5428" y="1458"/>
                      </a:lnTo>
                      <a:lnTo>
                        <a:pt x="5432" y="1458"/>
                      </a:lnTo>
                      <a:lnTo>
                        <a:pt x="5435" y="1421"/>
                      </a:lnTo>
                      <a:lnTo>
                        <a:pt x="5438" y="1385"/>
                      </a:lnTo>
                      <a:lnTo>
                        <a:pt x="5442" y="1477"/>
                      </a:lnTo>
                      <a:lnTo>
                        <a:pt x="5445" y="1496"/>
                      </a:lnTo>
                      <a:lnTo>
                        <a:pt x="5449" y="1496"/>
                      </a:lnTo>
                      <a:lnTo>
                        <a:pt x="5452" y="1403"/>
                      </a:lnTo>
                      <a:lnTo>
                        <a:pt x="5454" y="1421"/>
                      </a:lnTo>
                      <a:lnTo>
                        <a:pt x="5458" y="1421"/>
                      </a:lnTo>
                      <a:lnTo>
                        <a:pt x="5461" y="1496"/>
                      </a:lnTo>
                      <a:lnTo>
                        <a:pt x="5464" y="1440"/>
                      </a:lnTo>
                      <a:lnTo>
                        <a:pt x="5468" y="1347"/>
                      </a:lnTo>
                      <a:lnTo>
                        <a:pt x="5471" y="1458"/>
                      </a:lnTo>
                      <a:lnTo>
                        <a:pt x="5475" y="1458"/>
                      </a:lnTo>
                      <a:lnTo>
                        <a:pt x="5478" y="1458"/>
                      </a:lnTo>
                      <a:lnTo>
                        <a:pt x="5481" y="1385"/>
                      </a:lnTo>
                      <a:lnTo>
                        <a:pt x="5484" y="1347"/>
                      </a:lnTo>
                      <a:lnTo>
                        <a:pt x="5487" y="1421"/>
                      </a:lnTo>
                      <a:lnTo>
                        <a:pt x="5491" y="1440"/>
                      </a:lnTo>
                      <a:lnTo>
                        <a:pt x="5494" y="1458"/>
                      </a:lnTo>
                      <a:lnTo>
                        <a:pt x="5497" y="1385"/>
                      </a:lnTo>
                      <a:lnTo>
                        <a:pt x="5501" y="1458"/>
                      </a:lnTo>
                      <a:lnTo>
                        <a:pt x="5504" y="1440"/>
                      </a:lnTo>
                      <a:lnTo>
                        <a:pt x="5508" y="1477"/>
                      </a:lnTo>
                      <a:lnTo>
                        <a:pt x="5511" y="1421"/>
                      </a:lnTo>
                      <a:lnTo>
                        <a:pt x="5513" y="1458"/>
                      </a:lnTo>
                      <a:lnTo>
                        <a:pt x="5517" y="1458"/>
                      </a:lnTo>
                      <a:lnTo>
                        <a:pt x="5520" y="1477"/>
                      </a:lnTo>
                      <a:lnTo>
                        <a:pt x="5523" y="1440"/>
                      </a:lnTo>
                      <a:lnTo>
                        <a:pt x="5527" y="1496"/>
                      </a:lnTo>
                      <a:lnTo>
                        <a:pt x="5530" y="1496"/>
                      </a:lnTo>
                      <a:lnTo>
                        <a:pt x="5534" y="1496"/>
                      </a:lnTo>
                      <a:lnTo>
                        <a:pt x="5537" y="1421"/>
                      </a:lnTo>
                      <a:lnTo>
                        <a:pt x="5540" y="1496"/>
                      </a:lnTo>
                      <a:lnTo>
                        <a:pt x="5543" y="1458"/>
                      </a:lnTo>
                      <a:lnTo>
                        <a:pt x="5546" y="1458"/>
                      </a:lnTo>
                      <a:lnTo>
                        <a:pt x="5549" y="1440"/>
                      </a:lnTo>
                      <a:lnTo>
                        <a:pt x="5553" y="1440"/>
                      </a:lnTo>
                      <a:lnTo>
                        <a:pt x="5556" y="1496"/>
                      </a:lnTo>
                      <a:lnTo>
                        <a:pt x="5560" y="1477"/>
                      </a:lnTo>
                      <a:lnTo>
                        <a:pt x="5563" y="1458"/>
                      </a:lnTo>
                      <a:lnTo>
                        <a:pt x="5566" y="1458"/>
                      </a:lnTo>
                      <a:lnTo>
                        <a:pt x="5569" y="1403"/>
                      </a:lnTo>
                      <a:lnTo>
                        <a:pt x="5572" y="1421"/>
                      </a:lnTo>
                      <a:lnTo>
                        <a:pt x="5576" y="1440"/>
                      </a:lnTo>
                      <a:lnTo>
                        <a:pt x="5579" y="1421"/>
                      </a:lnTo>
                      <a:lnTo>
                        <a:pt x="5582" y="1421"/>
                      </a:lnTo>
                      <a:lnTo>
                        <a:pt x="5586" y="1403"/>
                      </a:lnTo>
                      <a:lnTo>
                        <a:pt x="5589" y="1440"/>
                      </a:lnTo>
                      <a:lnTo>
                        <a:pt x="5593" y="1440"/>
                      </a:lnTo>
                      <a:lnTo>
                        <a:pt x="5596" y="1367"/>
                      </a:lnTo>
                      <a:lnTo>
                        <a:pt x="5598" y="1403"/>
                      </a:lnTo>
                      <a:lnTo>
                        <a:pt x="5602" y="1421"/>
                      </a:lnTo>
                      <a:lnTo>
                        <a:pt x="5605" y="1440"/>
                      </a:lnTo>
                      <a:lnTo>
                        <a:pt x="5608" y="1440"/>
                      </a:lnTo>
                      <a:lnTo>
                        <a:pt x="5612" y="1440"/>
                      </a:lnTo>
                      <a:lnTo>
                        <a:pt x="5615" y="1477"/>
                      </a:lnTo>
                      <a:lnTo>
                        <a:pt x="5619" y="1477"/>
                      </a:lnTo>
                      <a:lnTo>
                        <a:pt x="5622" y="1440"/>
                      </a:lnTo>
                      <a:lnTo>
                        <a:pt x="5625" y="1421"/>
                      </a:lnTo>
                      <a:lnTo>
                        <a:pt x="5628" y="1403"/>
                      </a:lnTo>
                      <a:lnTo>
                        <a:pt x="5631" y="1458"/>
                      </a:lnTo>
                      <a:lnTo>
                        <a:pt x="5635" y="1496"/>
                      </a:lnTo>
                      <a:lnTo>
                        <a:pt x="5638" y="1458"/>
                      </a:lnTo>
                      <a:lnTo>
                        <a:pt x="5641" y="1440"/>
                      </a:lnTo>
                      <a:lnTo>
                        <a:pt x="5645" y="1458"/>
                      </a:lnTo>
                      <a:lnTo>
                        <a:pt x="5648" y="1514"/>
                      </a:lnTo>
                      <a:lnTo>
                        <a:pt x="5652" y="1496"/>
                      </a:lnTo>
                      <a:lnTo>
                        <a:pt x="5655" y="1458"/>
                      </a:lnTo>
                      <a:lnTo>
                        <a:pt x="5657" y="1440"/>
                      </a:lnTo>
                      <a:lnTo>
                        <a:pt x="5661" y="1477"/>
                      </a:lnTo>
                      <a:lnTo>
                        <a:pt x="5664" y="1496"/>
                      </a:lnTo>
                      <a:lnTo>
                        <a:pt x="5667" y="1440"/>
                      </a:lnTo>
                      <a:lnTo>
                        <a:pt x="5671" y="1496"/>
                      </a:lnTo>
                      <a:lnTo>
                        <a:pt x="5674" y="1477"/>
                      </a:lnTo>
                      <a:lnTo>
                        <a:pt x="5678" y="1458"/>
                      </a:lnTo>
                      <a:lnTo>
                        <a:pt x="5681" y="1477"/>
                      </a:lnTo>
                      <a:lnTo>
                        <a:pt x="5684" y="1458"/>
                      </a:lnTo>
                      <a:lnTo>
                        <a:pt x="5687" y="1458"/>
                      </a:lnTo>
                      <a:lnTo>
                        <a:pt x="5690" y="1421"/>
                      </a:lnTo>
                      <a:lnTo>
                        <a:pt x="5694" y="1532"/>
                      </a:lnTo>
                      <a:lnTo>
                        <a:pt x="5697" y="1514"/>
                      </a:lnTo>
                      <a:lnTo>
                        <a:pt x="5700" y="1496"/>
                      </a:lnTo>
                      <a:lnTo>
                        <a:pt x="5704" y="1458"/>
                      </a:lnTo>
                      <a:lnTo>
                        <a:pt x="5707" y="1458"/>
                      </a:lnTo>
                      <a:lnTo>
                        <a:pt x="5711" y="1421"/>
                      </a:lnTo>
                      <a:lnTo>
                        <a:pt x="5714" y="1496"/>
                      </a:lnTo>
                      <a:lnTo>
                        <a:pt x="5716" y="1458"/>
                      </a:lnTo>
                      <a:lnTo>
                        <a:pt x="5720" y="1440"/>
                      </a:lnTo>
                      <a:lnTo>
                        <a:pt x="5723" y="1477"/>
                      </a:lnTo>
                      <a:lnTo>
                        <a:pt x="5726" y="1440"/>
                      </a:lnTo>
                      <a:lnTo>
                        <a:pt x="5730" y="1477"/>
                      </a:lnTo>
                      <a:lnTo>
                        <a:pt x="5733" y="1458"/>
                      </a:lnTo>
                      <a:lnTo>
                        <a:pt x="5737" y="1367"/>
                      </a:lnTo>
                      <a:lnTo>
                        <a:pt x="5740" y="1458"/>
                      </a:lnTo>
                      <a:lnTo>
                        <a:pt x="5743" y="1477"/>
                      </a:lnTo>
                      <a:lnTo>
                        <a:pt x="5746" y="1477"/>
                      </a:lnTo>
                      <a:lnTo>
                        <a:pt x="5749" y="1440"/>
                      </a:lnTo>
                      <a:lnTo>
                        <a:pt x="5752" y="1440"/>
                      </a:lnTo>
                      <a:lnTo>
                        <a:pt x="5756" y="1477"/>
                      </a:lnTo>
                      <a:lnTo>
                        <a:pt x="5759" y="1458"/>
                      </a:lnTo>
                      <a:lnTo>
                        <a:pt x="5763" y="1440"/>
                      </a:lnTo>
                      <a:lnTo>
                        <a:pt x="5766" y="1421"/>
                      </a:lnTo>
                      <a:lnTo>
                        <a:pt x="5770" y="1421"/>
                      </a:lnTo>
                      <a:lnTo>
                        <a:pt x="5773" y="1458"/>
                      </a:lnTo>
                      <a:lnTo>
                        <a:pt x="5775" y="1421"/>
                      </a:lnTo>
                      <a:lnTo>
                        <a:pt x="5779" y="1458"/>
                      </a:lnTo>
                      <a:lnTo>
                        <a:pt x="5782" y="1440"/>
                      </a:lnTo>
                      <a:lnTo>
                        <a:pt x="5785" y="1458"/>
                      </a:lnTo>
                      <a:lnTo>
                        <a:pt x="5789" y="1477"/>
                      </a:lnTo>
                      <a:lnTo>
                        <a:pt x="5792" y="1514"/>
                      </a:lnTo>
                      <a:lnTo>
                        <a:pt x="5796" y="1440"/>
                      </a:lnTo>
                      <a:lnTo>
                        <a:pt x="5799" y="1458"/>
                      </a:lnTo>
                      <a:lnTo>
                        <a:pt x="5802" y="1458"/>
                      </a:lnTo>
                      <a:lnTo>
                        <a:pt x="5805" y="1514"/>
                      </a:lnTo>
                      <a:lnTo>
                        <a:pt x="5808" y="1458"/>
                      </a:lnTo>
                      <a:lnTo>
                        <a:pt x="5811" y="1477"/>
                      </a:lnTo>
                      <a:lnTo>
                        <a:pt x="5815" y="1403"/>
                      </a:lnTo>
                      <a:lnTo>
                        <a:pt x="5818" y="1440"/>
                      </a:lnTo>
                      <a:lnTo>
                        <a:pt x="5822" y="1477"/>
                      </a:lnTo>
                      <a:lnTo>
                        <a:pt x="5825" y="1477"/>
                      </a:lnTo>
                      <a:lnTo>
                        <a:pt x="5828" y="1477"/>
                      </a:lnTo>
                      <a:lnTo>
                        <a:pt x="5832" y="1458"/>
                      </a:lnTo>
                      <a:lnTo>
                        <a:pt x="5834" y="1458"/>
                      </a:lnTo>
                      <a:lnTo>
                        <a:pt x="5838" y="1496"/>
                      </a:lnTo>
                      <a:lnTo>
                        <a:pt x="5841" y="1421"/>
                      </a:lnTo>
                      <a:lnTo>
                        <a:pt x="5844" y="1458"/>
                      </a:lnTo>
                      <a:lnTo>
                        <a:pt x="5848" y="1421"/>
                      </a:lnTo>
                      <a:lnTo>
                        <a:pt x="5851" y="1477"/>
                      </a:lnTo>
                      <a:lnTo>
                        <a:pt x="5855" y="1514"/>
                      </a:lnTo>
                      <a:lnTo>
                        <a:pt x="5858" y="1477"/>
                      </a:lnTo>
                      <a:lnTo>
                        <a:pt x="5861" y="1403"/>
                      </a:lnTo>
                      <a:lnTo>
                        <a:pt x="5864" y="1440"/>
                      </a:lnTo>
                      <a:lnTo>
                        <a:pt x="5867" y="1440"/>
                      </a:lnTo>
                      <a:lnTo>
                        <a:pt x="5870" y="1477"/>
                      </a:lnTo>
                      <a:lnTo>
                        <a:pt x="5874" y="1477"/>
                      </a:lnTo>
                      <a:lnTo>
                        <a:pt x="5877" y="1458"/>
                      </a:lnTo>
                      <a:lnTo>
                        <a:pt x="5881" y="1496"/>
                      </a:lnTo>
                      <a:lnTo>
                        <a:pt x="5884" y="1496"/>
                      </a:lnTo>
                      <a:lnTo>
                        <a:pt x="5887" y="1440"/>
                      </a:lnTo>
                      <a:lnTo>
                        <a:pt x="5891" y="1458"/>
                      </a:lnTo>
                      <a:lnTo>
                        <a:pt x="5893" y="1458"/>
                      </a:lnTo>
                      <a:lnTo>
                        <a:pt x="5897" y="1421"/>
                      </a:lnTo>
                      <a:lnTo>
                        <a:pt x="5900" y="1440"/>
                      </a:lnTo>
                      <a:lnTo>
                        <a:pt x="5903" y="1514"/>
                      </a:lnTo>
                      <a:lnTo>
                        <a:pt x="5907" y="1496"/>
                      </a:lnTo>
                      <a:lnTo>
                        <a:pt x="5910" y="1440"/>
                      </a:lnTo>
                      <a:lnTo>
                        <a:pt x="5914" y="1421"/>
                      </a:lnTo>
                      <a:lnTo>
                        <a:pt x="5917" y="1403"/>
                      </a:lnTo>
                      <a:lnTo>
                        <a:pt x="5920" y="1477"/>
                      </a:lnTo>
                      <a:lnTo>
                        <a:pt x="5923" y="1477"/>
                      </a:lnTo>
                      <a:lnTo>
                        <a:pt x="5926" y="1477"/>
                      </a:lnTo>
                      <a:lnTo>
                        <a:pt x="5929" y="1477"/>
                      </a:lnTo>
                      <a:lnTo>
                        <a:pt x="5933" y="1458"/>
                      </a:lnTo>
                      <a:lnTo>
                        <a:pt x="5936" y="1496"/>
                      </a:lnTo>
                      <a:lnTo>
                        <a:pt x="5940" y="1440"/>
                      </a:lnTo>
                      <a:lnTo>
                        <a:pt x="5943" y="1440"/>
                      </a:lnTo>
                      <a:lnTo>
                        <a:pt x="5946" y="1477"/>
                      </a:lnTo>
                      <a:lnTo>
                        <a:pt x="5950" y="1514"/>
                      </a:lnTo>
                      <a:lnTo>
                        <a:pt x="5953" y="1458"/>
                      </a:lnTo>
                      <a:lnTo>
                        <a:pt x="5956" y="1496"/>
                      </a:lnTo>
                      <a:lnTo>
                        <a:pt x="5959" y="1421"/>
                      </a:lnTo>
                      <a:lnTo>
                        <a:pt x="5962" y="1477"/>
                      </a:lnTo>
                      <a:lnTo>
                        <a:pt x="5966" y="1403"/>
                      </a:lnTo>
                      <a:lnTo>
                        <a:pt x="5969" y="1458"/>
                      </a:lnTo>
                      <a:lnTo>
                        <a:pt x="5973" y="1440"/>
                      </a:lnTo>
                      <a:lnTo>
                        <a:pt x="5976" y="1458"/>
                      </a:lnTo>
                      <a:lnTo>
                        <a:pt x="5979" y="1440"/>
                      </a:lnTo>
                      <a:lnTo>
                        <a:pt x="5983" y="1367"/>
                      </a:lnTo>
                      <a:lnTo>
                        <a:pt x="5985" y="1496"/>
                      </a:lnTo>
                      <a:lnTo>
                        <a:pt x="5988" y="1367"/>
                      </a:lnTo>
                      <a:lnTo>
                        <a:pt x="5992" y="1367"/>
                      </a:lnTo>
                      <a:lnTo>
                        <a:pt x="5995" y="1367"/>
                      </a:lnTo>
                      <a:lnTo>
                        <a:pt x="5999" y="1385"/>
                      </a:lnTo>
                      <a:lnTo>
                        <a:pt x="6002" y="1496"/>
                      </a:lnTo>
                      <a:lnTo>
                        <a:pt x="6005" y="1421"/>
                      </a:lnTo>
                      <a:lnTo>
                        <a:pt x="6009" y="1458"/>
                      </a:lnTo>
                      <a:lnTo>
                        <a:pt x="6012" y="1440"/>
                      </a:lnTo>
                      <a:lnTo>
                        <a:pt x="6014" y="1403"/>
                      </a:lnTo>
                      <a:lnTo>
                        <a:pt x="6018" y="1421"/>
                      </a:lnTo>
                      <a:lnTo>
                        <a:pt x="6021" y="1458"/>
                      </a:lnTo>
                      <a:lnTo>
                        <a:pt x="6025" y="1496"/>
                      </a:lnTo>
                      <a:lnTo>
                        <a:pt x="6028" y="1496"/>
                      </a:lnTo>
                      <a:lnTo>
                        <a:pt x="6031" y="1421"/>
                      </a:lnTo>
                      <a:lnTo>
                        <a:pt x="6035" y="1421"/>
                      </a:lnTo>
                      <a:lnTo>
                        <a:pt x="6038" y="1421"/>
                      </a:lnTo>
                      <a:lnTo>
                        <a:pt x="6042" y="1477"/>
                      </a:lnTo>
                      <a:lnTo>
                        <a:pt x="6044" y="1458"/>
                      </a:lnTo>
                      <a:lnTo>
                        <a:pt x="6047" y="1496"/>
                      </a:lnTo>
                      <a:lnTo>
                        <a:pt x="6051" y="1477"/>
                      </a:lnTo>
                      <a:lnTo>
                        <a:pt x="6054" y="1477"/>
                      </a:lnTo>
                      <a:lnTo>
                        <a:pt x="6058" y="1477"/>
                      </a:lnTo>
                      <a:lnTo>
                        <a:pt x="6061" y="1496"/>
                      </a:lnTo>
                      <a:lnTo>
                        <a:pt x="6064" y="1514"/>
                      </a:lnTo>
                      <a:lnTo>
                        <a:pt x="6068" y="1477"/>
                      </a:lnTo>
                      <a:lnTo>
                        <a:pt x="6071" y="1477"/>
                      </a:lnTo>
                      <a:lnTo>
                        <a:pt x="6073" y="1477"/>
                      </a:lnTo>
                      <a:lnTo>
                        <a:pt x="6077" y="1440"/>
                      </a:lnTo>
                      <a:lnTo>
                        <a:pt x="6080" y="1440"/>
                      </a:lnTo>
                      <a:lnTo>
                        <a:pt x="6084" y="1440"/>
                      </a:lnTo>
                      <a:lnTo>
                        <a:pt x="6087" y="1496"/>
                      </a:lnTo>
                      <a:lnTo>
                        <a:pt x="6090" y="1477"/>
                      </a:lnTo>
                      <a:lnTo>
                        <a:pt x="6094" y="1421"/>
                      </a:lnTo>
                      <a:lnTo>
                        <a:pt x="6097" y="1440"/>
                      </a:lnTo>
                      <a:lnTo>
                        <a:pt x="6101" y="1458"/>
                      </a:lnTo>
                      <a:lnTo>
                        <a:pt x="6104" y="1440"/>
                      </a:lnTo>
                      <a:lnTo>
                        <a:pt x="6106" y="1440"/>
                      </a:lnTo>
                      <a:lnTo>
                        <a:pt x="6110" y="1477"/>
                      </a:lnTo>
                      <a:lnTo>
                        <a:pt x="6113" y="1458"/>
                      </a:lnTo>
                      <a:lnTo>
                        <a:pt x="6117" y="1458"/>
                      </a:lnTo>
                      <a:lnTo>
                        <a:pt x="6120" y="1440"/>
                      </a:lnTo>
                      <a:lnTo>
                        <a:pt x="6123" y="1458"/>
                      </a:lnTo>
                      <a:lnTo>
                        <a:pt x="6127" y="1440"/>
                      </a:lnTo>
                      <a:lnTo>
                        <a:pt x="6130" y="1477"/>
                      </a:lnTo>
                      <a:lnTo>
                        <a:pt x="6134" y="1496"/>
                      </a:lnTo>
                      <a:lnTo>
                        <a:pt x="6136" y="1532"/>
                      </a:lnTo>
                      <a:lnTo>
                        <a:pt x="6139" y="1477"/>
                      </a:lnTo>
                      <a:lnTo>
                        <a:pt x="6143" y="1477"/>
                      </a:lnTo>
                      <a:lnTo>
                        <a:pt x="6146" y="1440"/>
                      </a:lnTo>
                      <a:lnTo>
                        <a:pt x="6149" y="1458"/>
                      </a:lnTo>
                      <a:lnTo>
                        <a:pt x="6153" y="1477"/>
                      </a:lnTo>
                      <a:lnTo>
                        <a:pt x="6156" y="1477"/>
                      </a:lnTo>
                      <a:lnTo>
                        <a:pt x="6160" y="1477"/>
                      </a:lnTo>
                      <a:lnTo>
                        <a:pt x="6163" y="1440"/>
                      </a:lnTo>
                      <a:lnTo>
                        <a:pt x="6165" y="1477"/>
                      </a:lnTo>
                      <a:lnTo>
                        <a:pt x="6169" y="1421"/>
                      </a:lnTo>
                      <a:lnTo>
                        <a:pt x="6172" y="1477"/>
                      </a:lnTo>
                      <a:lnTo>
                        <a:pt x="6176" y="1403"/>
                      </a:lnTo>
                      <a:lnTo>
                        <a:pt x="6179" y="1440"/>
                      </a:lnTo>
                      <a:lnTo>
                        <a:pt x="6182" y="1458"/>
                      </a:lnTo>
                      <a:lnTo>
                        <a:pt x="6186" y="1458"/>
                      </a:lnTo>
                      <a:lnTo>
                        <a:pt x="6189" y="1496"/>
                      </a:lnTo>
                      <a:lnTo>
                        <a:pt x="6193" y="1477"/>
                      </a:lnTo>
                      <a:lnTo>
                        <a:pt x="6196" y="1458"/>
                      </a:lnTo>
                      <a:lnTo>
                        <a:pt x="6198" y="1421"/>
                      </a:lnTo>
                      <a:lnTo>
                        <a:pt x="6202" y="1458"/>
                      </a:lnTo>
                      <a:lnTo>
                        <a:pt x="6205" y="1496"/>
                      </a:lnTo>
                      <a:lnTo>
                        <a:pt x="6208" y="1458"/>
                      </a:lnTo>
                      <a:lnTo>
                        <a:pt x="6212" y="1440"/>
                      </a:lnTo>
                      <a:lnTo>
                        <a:pt x="6215" y="1477"/>
                      </a:lnTo>
                      <a:lnTo>
                        <a:pt x="6219" y="1477"/>
                      </a:lnTo>
                      <a:lnTo>
                        <a:pt x="6222" y="1421"/>
                      </a:lnTo>
                      <a:lnTo>
                        <a:pt x="6225" y="1421"/>
                      </a:lnTo>
                      <a:lnTo>
                        <a:pt x="6228" y="1421"/>
                      </a:lnTo>
                      <a:lnTo>
                        <a:pt x="6231" y="1440"/>
                      </a:lnTo>
                      <a:lnTo>
                        <a:pt x="6235" y="1477"/>
                      </a:lnTo>
                      <a:lnTo>
                        <a:pt x="6238" y="1421"/>
                      </a:lnTo>
                      <a:lnTo>
                        <a:pt x="6241" y="1477"/>
                      </a:lnTo>
                      <a:lnTo>
                        <a:pt x="6245" y="1440"/>
                      </a:lnTo>
                      <a:lnTo>
                        <a:pt x="6248" y="1477"/>
                      </a:lnTo>
                      <a:lnTo>
                        <a:pt x="6252" y="1421"/>
                      </a:lnTo>
                      <a:lnTo>
                        <a:pt x="6255" y="1367"/>
                      </a:lnTo>
                      <a:lnTo>
                        <a:pt x="6257" y="1403"/>
                      </a:lnTo>
                      <a:lnTo>
                        <a:pt x="6261" y="1477"/>
                      </a:lnTo>
                      <a:lnTo>
                        <a:pt x="6264" y="1458"/>
                      </a:lnTo>
                      <a:lnTo>
                        <a:pt x="6267" y="1421"/>
                      </a:lnTo>
                      <a:lnTo>
                        <a:pt x="6271" y="1403"/>
                      </a:lnTo>
                      <a:lnTo>
                        <a:pt x="6274" y="1477"/>
                      </a:lnTo>
                      <a:lnTo>
                        <a:pt x="6278" y="1440"/>
                      </a:lnTo>
                      <a:lnTo>
                        <a:pt x="6281" y="1421"/>
                      </a:lnTo>
                      <a:lnTo>
                        <a:pt x="6284" y="1421"/>
                      </a:lnTo>
                      <a:lnTo>
                        <a:pt x="6288" y="1403"/>
                      </a:lnTo>
                      <a:lnTo>
                        <a:pt x="6290" y="1421"/>
                      </a:lnTo>
                      <a:lnTo>
                        <a:pt x="6293" y="1496"/>
                      </a:lnTo>
                      <a:lnTo>
                        <a:pt x="6297" y="1421"/>
                      </a:lnTo>
                      <a:lnTo>
                        <a:pt x="6300" y="1440"/>
                      </a:lnTo>
                      <a:lnTo>
                        <a:pt x="6304" y="1514"/>
                      </a:lnTo>
                      <a:lnTo>
                        <a:pt x="6307" y="1440"/>
                      </a:lnTo>
                      <a:lnTo>
                        <a:pt x="6311" y="1458"/>
                      </a:lnTo>
                      <a:lnTo>
                        <a:pt x="6314" y="1403"/>
                      </a:lnTo>
                      <a:lnTo>
                        <a:pt x="6317" y="1403"/>
                      </a:lnTo>
                      <a:lnTo>
                        <a:pt x="6320" y="1385"/>
                      </a:lnTo>
                      <a:lnTo>
                        <a:pt x="6323" y="1421"/>
                      </a:lnTo>
                      <a:lnTo>
                        <a:pt x="6326" y="1477"/>
                      </a:lnTo>
                      <a:lnTo>
                        <a:pt x="6330" y="1477"/>
                      </a:lnTo>
                      <a:lnTo>
                        <a:pt x="6333" y="1477"/>
                      </a:lnTo>
                      <a:lnTo>
                        <a:pt x="6337" y="1440"/>
                      </a:lnTo>
                      <a:lnTo>
                        <a:pt x="6340" y="1458"/>
                      </a:lnTo>
                      <a:lnTo>
                        <a:pt x="6343" y="1496"/>
                      </a:lnTo>
                      <a:lnTo>
                        <a:pt x="6347" y="1440"/>
                      </a:lnTo>
                      <a:lnTo>
                        <a:pt x="6350" y="1403"/>
                      </a:lnTo>
                      <a:lnTo>
                        <a:pt x="6352" y="1458"/>
                      </a:lnTo>
                      <a:lnTo>
                        <a:pt x="6356" y="1477"/>
                      </a:lnTo>
                      <a:lnTo>
                        <a:pt x="6359" y="1440"/>
                      </a:lnTo>
                      <a:lnTo>
                        <a:pt x="6363" y="1440"/>
                      </a:lnTo>
                      <a:lnTo>
                        <a:pt x="6366" y="1458"/>
                      </a:lnTo>
                      <a:lnTo>
                        <a:pt x="6369" y="1421"/>
                      </a:lnTo>
                      <a:lnTo>
                        <a:pt x="6373" y="1385"/>
                      </a:lnTo>
                      <a:lnTo>
                        <a:pt x="6376" y="1440"/>
                      </a:lnTo>
                      <a:lnTo>
                        <a:pt x="6380" y="1403"/>
                      </a:lnTo>
                      <a:lnTo>
                        <a:pt x="6382" y="1421"/>
                      </a:lnTo>
                      <a:lnTo>
                        <a:pt x="6385" y="1458"/>
                      </a:lnTo>
                      <a:lnTo>
                        <a:pt x="6389" y="1458"/>
                      </a:lnTo>
                      <a:lnTo>
                        <a:pt x="6392" y="1440"/>
                      </a:lnTo>
                      <a:lnTo>
                        <a:pt x="6396" y="1458"/>
                      </a:lnTo>
                      <a:lnTo>
                        <a:pt x="6399" y="1440"/>
                      </a:lnTo>
                      <a:lnTo>
                        <a:pt x="6402" y="1477"/>
                      </a:lnTo>
                      <a:lnTo>
                        <a:pt x="6406" y="1421"/>
                      </a:lnTo>
                      <a:lnTo>
                        <a:pt x="6409" y="1496"/>
                      </a:lnTo>
                      <a:lnTo>
                        <a:pt x="6413" y="1421"/>
                      </a:lnTo>
                      <a:lnTo>
                        <a:pt x="6415" y="1477"/>
                      </a:lnTo>
                      <a:lnTo>
                        <a:pt x="6418" y="1421"/>
                      </a:lnTo>
                      <a:lnTo>
                        <a:pt x="6422" y="1496"/>
                      </a:lnTo>
                      <a:lnTo>
                        <a:pt x="6425" y="1421"/>
                      </a:lnTo>
                      <a:lnTo>
                        <a:pt x="6428" y="1458"/>
                      </a:lnTo>
                      <a:lnTo>
                        <a:pt x="6432" y="1385"/>
                      </a:lnTo>
                      <a:lnTo>
                        <a:pt x="6435" y="1440"/>
                      </a:lnTo>
                      <a:lnTo>
                        <a:pt x="6439" y="1477"/>
                      </a:lnTo>
                      <a:lnTo>
                        <a:pt x="6442" y="1458"/>
                      </a:lnTo>
                      <a:lnTo>
                        <a:pt x="6444" y="1403"/>
                      </a:lnTo>
                      <a:lnTo>
                        <a:pt x="6448" y="1421"/>
                      </a:lnTo>
                      <a:lnTo>
                        <a:pt x="6451" y="1458"/>
                      </a:lnTo>
                      <a:lnTo>
                        <a:pt x="6455" y="1496"/>
                      </a:lnTo>
                      <a:lnTo>
                        <a:pt x="6458" y="1440"/>
                      </a:lnTo>
                      <a:lnTo>
                        <a:pt x="6461" y="1385"/>
                      </a:lnTo>
                      <a:lnTo>
                        <a:pt x="6465" y="1440"/>
                      </a:lnTo>
                      <a:lnTo>
                        <a:pt x="6468" y="1496"/>
                      </a:lnTo>
                      <a:lnTo>
                        <a:pt x="6472" y="1421"/>
                      </a:lnTo>
                      <a:lnTo>
                        <a:pt x="6475" y="1421"/>
                      </a:lnTo>
                      <a:lnTo>
                        <a:pt x="6477" y="1440"/>
                      </a:lnTo>
                      <a:lnTo>
                        <a:pt x="6481" y="1440"/>
                      </a:lnTo>
                      <a:lnTo>
                        <a:pt x="6484" y="1440"/>
                      </a:lnTo>
                      <a:lnTo>
                        <a:pt x="6487" y="1403"/>
                      </a:lnTo>
                      <a:lnTo>
                        <a:pt x="6491" y="1477"/>
                      </a:lnTo>
                      <a:lnTo>
                        <a:pt x="6494" y="1421"/>
                      </a:lnTo>
                      <a:lnTo>
                        <a:pt x="6498" y="1421"/>
                      </a:lnTo>
                      <a:lnTo>
                        <a:pt x="6501" y="1458"/>
                      </a:lnTo>
                      <a:lnTo>
                        <a:pt x="6504" y="1514"/>
                      </a:lnTo>
                      <a:lnTo>
                        <a:pt x="6507" y="1458"/>
                      </a:lnTo>
                      <a:lnTo>
                        <a:pt x="6510" y="1458"/>
                      </a:lnTo>
                      <a:lnTo>
                        <a:pt x="6514" y="1477"/>
                      </a:lnTo>
                      <a:lnTo>
                        <a:pt x="6517" y="1421"/>
                      </a:lnTo>
                      <a:lnTo>
                        <a:pt x="6520" y="1458"/>
                      </a:lnTo>
                      <a:lnTo>
                        <a:pt x="6524" y="1458"/>
                      </a:lnTo>
                      <a:lnTo>
                        <a:pt x="6527" y="1440"/>
                      </a:lnTo>
                      <a:lnTo>
                        <a:pt x="6531" y="1477"/>
                      </a:lnTo>
                      <a:lnTo>
                        <a:pt x="6534" y="1477"/>
                      </a:lnTo>
                      <a:lnTo>
                        <a:pt x="6537" y="1477"/>
                      </a:lnTo>
                      <a:lnTo>
                        <a:pt x="6540" y="1458"/>
                      </a:lnTo>
                      <a:lnTo>
                        <a:pt x="6543" y="1421"/>
                      </a:lnTo>
                      <a:lnTo>
                        <a:pt x="6546" y="1440"/>
                      </a:lnTo>
                      <a:lnTo>
                        <a:pt x="6550" y="1496"/>
                      </a:lnTo>
                      <a:lnTo>
                        <a:pt x="6553" y="1477"/>
                      </a:lnTo>
                      <a:lnTo>
                        <a:pt x="6557" y="1477"/>
                      </a:lnTo>
                      <a:lnTo>
                        <a:pt x="6560" y="1496"/>
                      </a:lnTo>
                      <a:lnTo>
                        <a:pt x="6563" y="1551"/>
                      </a:lnTo>
                      <a:lnTo>
                        <a:pt x="6567" y="1477"/>
                      </a:lnTo>
                      <a:lnTo>
                        <a:pt x="6570" y="1440"/>
                      </a:lnTo>
                      <a:lnTo>
                        <a:pt x="6572" y="1458"/>
                      </a:lnTo>
                      <a:lnTo>
                        <a:pt x="6576" y="1477"/>
                      </a:lnTo>
                      <a:lnTo>
                        <a:pt x="6579" y="1440"/>
                      </a:lnTo>
                      <a:lnTo>
                        <a:pt x="6583" y="1440"/>
                      </a:lnTo>
                      <a:lnTo>
                        <a:pt x="6586" y="1477"/>
                      </a:lnTo>
                      <a:lnTo>
                        <a:pt x="6590" y="1421"/>
                      </a:lnTo>
                      <a:lnTo>
                        <a:pt x="6593" y="1458"/>
                      </a:lnTo>
                      <a:lnTo>
                        <a:pt x="6596" y="1458"/>
                      </a:lnTo>
                      <a:lnTo>
                        <a:pt x="6600" y="1458"/>
                      </a:lnTo>
                      <a:lnTo>
                        <a:pt x="6602" y="1403"/>
                      </a:lnTo>
                      <a:lnTo>
                        <a:pt x="6605" y="1421"/>
                      </a:lnTo>
                      <a:lnTo>
                        <a:pt x="6609" y="1477"/>
                      </a:lnTo>
                      <a:lnTo>
                        <a:pt x="6612" y="1514"/>
                      </a:lnTo>
                      <a:lnTo>
                        <a:pt x="6616" y="1440"/>
                      </a:lnTo>
                      <a:lnTo>
                        <a:pt x="6619" y="1458"/>
                      </a:lnTo>
                      <a:lnTo>
                        <a:pt x="6622" y="1403"/>
                      </a:lnTo>
                      <a:lnTo>
                        <a:pt x="6626" y="1421"/>
                      </a:lnTo>
                      <a:lnTo>
                        <a:pt x="6629" y="1421"/>
                      </a:lnTo>
                      <a:lnTo>
                        <a:pt x="6633" y="1421"/>
                      </a:lnTo>
                      <a:lnTo>
                        <a:pt x="6635" y="1367"/>
                      </a:lnTo>
                      <a:lnTo>
                        <a:pt x="6638" y="1421"/>
                      </a:lnTo>
                      <a:lnTo>
                        <a:pt x="6642" y="1385"/>
                      </a:lnTo>
                      <a:lnTo>
                        <a:pt x="6645" y="1458"/>
                      </a:lnTo>
                      <a:lnTo>
                        <a:pt x="6648" y="1403"/>
                      </a:lnTo>
                      <a:lnTo>
                        <a:pt x="6652" y="1440"/>
                      </a:lnTo>
                      <a:lnTo>
                        <a:pt x="6655" y="1496"/>
                      </a:lnTo>
                      <a:lnTo>
                        <a:pt x="6659" y="1477"/>
                      </a:lnTo>
                      <a:lnTo>
                        <a:pt x="6662" y="1421"/>
                      </a:lnTo>
                      <a:lnTo>
                        <a:pt x="6665" y="1458"/>
                      </a:lnTo>
                      <a:lnTo>
                        <a:pt x="6668" y="1440"/>
                      </a:lnTo>
                      <a:lnTo>
                        <a:pt x="6671" y="1458"/>
                      </a:lnTo>
                      <a:lnTo>
                        <a:pt x="6675" y="1458"/>
                      </a:lnTo>
                      <a:lnTo>
                        <a:pt x="6678" y="1477"/>
                      </a:lnTo>
                      <a:lnTo>
                        <a:pt x="6681" y="1440"/>
                      </a:lnTo>
                      <a:lnTo>
                        <a:pt x="6685" y="1440"/>
                      </a:lnTo>
                      <a:lnTo>
                        <a:pt x="6688" y="1477"/>
                      </a:lnTo>
                      <a:lnTo>
                        <a:pt x="6692" y="1496"/>
                      </a:lnTo>
                      <a:lnTo>
                        <a:pt x="6695" y="1477"/>
                      </a:lnTo>
                      <a:lnTo>
                        <a:pt x="6698" y="1440"/>
                      </a:lnTo>
                      <a:lnTo>
                        <a:pt x="6701" y="1477"/>
                      </a:lnTo>
                      <a:lnTo>
                        <a:pt x="6704" y="1458"/>
                      </a:lnTo>
                      <a:lnTo>
                        <a:pt x="6707" y="1496"/>
                      </a:lnTo>
                      <a:lnTo>
                        <a:pt x="6711" y="1421"/>
                      </a:lnTo>
                      <a:lnTo>
                        <a:pt x="6714" y="1421"/>
                      </a:lnTo>
                      <a:lnTo>
                        <a:pt x="6718" y="1329"/>
                      </a:lnTo>
                      <a:lnTo>
                        <a:pt x="6721" y="1421"/>
                      </a:lnTo>
                      <a:lnTo>
                        <a:pt x="6724" y="1458"/>
                      </a:lnTo>
                      <a:lnTo>
                        <a:pt x="6728" y="1458"/>
                      </a:lnTo>
                      <a:lnTo>
                        <a:pt x="6730" y="1403"/>
                      </a:lnTo>
                      <a:lnTo>
                        <a:pt x="6734" y="1440"/>
                      </a:lnTo>
                      <a:lnTo>
                        <a:pt x="6737" y="1458"/>
                      </a:lnTo>
                      <a:lnTo>
                        <a:pt x="6740" y="1347"/>
                      </a:lnTo>
                      <a:lnTo>
                        <a:pt x="6744" y="1403"/>
                      </a:lnTo>
                      <a:lnTo>
                        <a:pt x="6747" y="1367"/>
                      </a:lnTo>
                      <a:lnTo>
                        <a:pt x="6751" y="1385"/>
                      </a:lnTo>
                      <a:lnTo>
                        <a:pt x="6754" y="1329"/>
                      </a:lnTo>
                      <a:lnTo>
                        <a:pt x="6757" y="1329"/>
                      </a:lnTo>
                      <a:lnTo>
                        <a:pt x="6761" y="1311"/>
                      </a:lnTo>
                      <a:lnTo>
                        <a:pt x="6763" y="1385"/>
                      </a:lnTo>
                      <a:lnTo>
                        <a:pt x="6766" y="1403"/>
                      </a:lnTo>
                      <a:lnTo>
                        <a:pt x="6770" y="1403"/>
                      </a:lnTo>
                      <a:lnTo>
                        <a:pt x="6773" y="1421"/>
                      </a:lnTo>
                      <a:lnTo>
                        <a:pt x="6777" y="1440"/>
                      </a:lnTo>
                      <a:lnTo>
                        <a:pt x="6780" y="1403"/>
                      </a:lnTo>
                      <a:lnTo>
                        <a:pt x="6783" y="1477"/>
                      </a:lnTo>
                      <a:lnTo>
                        <a:pt x="6787" y="1440"/>
                      </a:lnTo>
                      <a:lnTo>
                        <a:pt x="6790" y="1421"/>
                      </a:lnTo>
                      <a:lnTo>
                        <a:pt x="6794" y="1421"/>
                      </a:lnTo>
                      <a:lnTo>
                        <a:pt x="6796" y="1440"/>
                      </a:lnTo>
                    </a:path>
                  </a:pathLst>
                </a:custGeom>
                <a:noFill/>
                <a:ln w="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130" name="Group 60"/>
                <p:cNvGrpSpPr>
                  <a:grpSpLocks/>
                </p:cNvGrpSpPr>
                <p:nvPr/>
              </p:nvGrpSpPr>
              <p:grpSpPr bwMode="auto">
                <a:xfrm>
                  <a:off x="4249" y="3017"/>
                  <a:ext cx="1113" cy="775"/>
                  <a:chOff x="4332" y="2709"/>
                  <a:chExt cx="1359" cy="857"/>
                </a:xfrm>
              </p:grpSpPr>
              <p:sp>
                <p:nvSpPr>
                  <p:cNvPr id="132" name="Freeform 61"/>
                  <p:cNvSpPr>
                    <a:spLocks/>
                  </p:cNvSpPr>
                  <p:nvPr/>
                </p:nvSpPr>
                <p:spPr bwMode="auto">
                  <a:xfrm>
                    <a:off x="4332" y="2709"/>
                    <a:ext cx="1238" cy="857"/>
                  </a:xfrm>
                  <a:custGeom>
                    <a:avLst/>
                    <a:gdLst>
                      <a:gd name="T0" fmla="*/ 98 w 6189"/>
                      <a:gd name="T1" fmla="*/ 787 h 4285"/>
                      <a:gd name="T2" fmla="*/ 117 w 6189"/>
                      <a:gd name="T3" fmla="*/ 798 h 4285"/>
                      <a:gd name="T4" fmla="*/ 135 w 6189"/>
                      <a:gd name="T5" fmla="*/ 794 h 4285"/>
                      <a:gd name="T6" fmla="*/ 154 w 6189"/>
                      <a:gd name="T7" fmla="*/ 813 h 4285"/>
                      <a:gd name="T8" fmla="*/ 172 w 6189"/>
                      <a:gd name="T9" fmla="*/ 798 h 4285"/>
                      <a:gd name="T10" fmla="*/ 191 w 6189"/>
                      <a:gd name="T11" fmla="*/ 783 h 4285"/>
                      <a:gd name="T12" fmla="*/ 209 w 6189"/>
                      <a:gd name="T13" fmla="*/ 794 h 4285"/>
                      <a:gd name="T14" fmla="*/ 228 w 6189"/>
                      <a:gd name="T15" fmla="*/ 791 h 4285"/>
                      <a:gd name="T16" fmla="*/ 246 w 6189"/>
                      <a:gd name="T17" fmla="*/ 787 h 4285"/>
                      <a:gd name="T18" fmla="*/ 264 w 6189"/>
                      <a:gd name="T19" fmla="*/ 798 h 4285"/>
                      <a:gd name="T20" fmla="*/ 283 w 6189"/>
                      <a:gd name="T21" fmla="*/ 798 h 4285"/>
                      <a:gd name="T22" fmla="*/ 301 w 6189"/>
                      <a:gd name="T23" fmla="*/ 809 h 4285"/>
                      <a:gd name="T24" fmla="*/ 320 w 6189"/>
                      <a:gd name="T25" fmla="*/ 787 h 4285"/>
                      <a:gd name="T26" fmla="*/ 338 w 6189"/>
                      <a:gd name="T27" fmla="*/ 791 h 4285"/>
                      <a:gd name="T28" fmla="*/ 357 w 6189"/>
                      <a:gd name="T29" fmla="*/ 787 h 4285"/>
                      <a:gd name="T30" fmla="*/ 376 w 6189"/>
                      <a:gd name="T31" fmla="*/ 794 h 4285"/>
                      <a:gd name="T32" fmla="*/ 394 w 6189"/>
                      <a:gd name="T33" fmla="*/ 794 h 4285"/>
                      <a:gd name="T34" fmla="*/ 413 w 6189"/>
                      <a:gd name="T35" fmla="*/ 809 h 4285"/>
                      <a:gd name="T36" fmla="*/ 431 w 6189"/>
                      <a:gd name="T37" fmla="*/ 791 h 4285"/>
                      <a:gd name="T38" fmla="*/ 450 w 6189"/>
                      <a:gd name="T39" fmla="*/ 791 h 4285"/>
                      <a:gd name="T40" fmla="*/ 468 w 6189"/>
                      <a:gd name="T41" fmla="*/ 794 h 4285"/>
                      <a:gd name="T42" fmla="*/ 487 w 6189"/>
                      <a:gd name="T43" fmla="*/ 809 h 4285"/>
                      <a:gd name="T44" fmla="*/ 506 w 6189"/>
                      <a:gd name="T45" fmla="*/ 805 h 4285"/>
                      <a:gd name="T46" fmla="*/ 524 w 6189"/>
                      <a:gd name="T47" fmla="*/ 813 h 4285"/>
                      <a:gd name="T48" fmla="*/ 543 w 6189"/>
                      <a:gd name="T49" fmla="*/ 809 h 4285"/>
                      <a:gd name="T50" fmla="*/ 561 w 6189"/>
                      <a:gd name="T51" fmla="*/ 794 h 4285"/>
                      <a:gd name="T52" fmla="*/ 580 w 6189"/>
                      <a:gd name="T53" fmla="*/ 798 h 4285"/>
                      <a:gd name="T54" fmla="*/ 599 w 6189"/>
                      <a:gd name="T55" fmla="*/ 802 h 4285"/>
                      <a:gd name="T56" fmla="*/ 617 w 6189"/>
                      <a:gd name="T57" fmla="*/ 787 h 4285"/>
                      <a:gd name="T58" fmla="*/ 636 w 6189"/>
                      <a:gd name="T59" fmla="*/ 665 h 4285"/>
                      <a:gd name="T60" fmla="*/ 655 w 6189"/>
                      <a:gd name="T61" fmla="*/ 743 h 4285"/>
                      <a:gd name="T62" fmla="*/ 673 w 6189"/>
                      <a:gd name="T63" fmla="*/ 787 h 4285"/>
                      <a:gd name="T64" fmla="*/ 692 w 6189"/>
                      <a:gd name="T65" fmla="*/ 783 h 4285"/>
                      <a:gd name="T66" fmla="*/ 711 w 6189"/>
                      <a:gd name="T67" fmla="*/ 765 h 4285"/>
                      <a:gd name="T68" fmla="*/ 729 w 6189"/>
                      <a:gd name="T69" fmla="*/ 794 h 4285"/>
                      <a:gd name="T70" fmla="*/ 748 w 6189"/>
                      <a:gd name="T71" fmla="*/ 798 h 4285"/>
                      <a:gd name="T72" fmla="*/ 767 w 6189"/>
                      <a:gd name="T73" fmla="*/ 798 h 4285"/>
                      <a:gd name="T74" fmla="*/ 785 w 6189"/>
                      <a:gd name="T75" fmla="*/ 798 h 4285"/>
                      <a:gd name="T76" fmla="*/ 804 w 6189"/>
                      <a:gd name="T77" fmla="*/ 805 h 4285"/>
                      <a:gd name="T78" fmla="*/ 823 w 6189"/>
                      <a:gd name="T79" fmla="*/ 802 h 4285"/>
                      <a:gd name="T80" fmla="*/ 842 w 6189"/>
                      <a:gd name="T81" fmla="*/ 787 h 4285"/>
                      <a:gd name="T82" fmla="*/ 861 w 6189"/>
                      <a:gd name="T83" fmla="*/ 802 h 4285"/>
                      <a:gd name="T84" fmla="*/ 879 w 6189"/>
                      <a:gd name="T85" fmla="*/ 783 h 4285"/>
                      <a:gd name="T86" fmla="*/ 898 w 6189"/>
                      <a:gd name="T87" fmla="*/ 794 h 4285"/>
                      <a:gd name="T88" fmla="*/ 917 w 6189"/>
                      <a:gd name="T89" fmla="*/ 779 h 4285"/>
                      <a:gd name="T90" fmla="*/ 935 w 6189"/>
                      <a:gd name="T91" fmla="*/ 787 h 4285"/>
                      <a:gd name="T92" fmla="*/ 954 w 6189"/>
                      <a:gd name="T93" fmla="*/ 802 h 4285"/>
                      <a:gd name="T94" fmla="*/ 973 w 6189"/>
                      <a:gd name="T95" fmla="*/ 805 h 4285"/>
                      <a:gd name="T96" fmla="*/ 992 w 6189"/>
                      <a:gd name="T97" fmla="*/ 794 h 4285"/>
                      <a:gd name="T98" fmla="*/ 1011 w 6189"/>
                      <a:gd name="T99" fmla="*/ 794 h 4285"/>
                      <a:gd name="T100" fmla="*/ 1030 w 6189"/>
                      <a:gd name="T101" fmla="*/ 794 h 4285"/>
                      <a:gd name="T102" fmla="*/ 1048 w 6189"/>
                      <a:gd name="T103" fmla="*/ 802 h 4285"/>
                      <a:gd name="T104" fmla="*/ 1067 w 6189"/>
                      <a:gd name="T105" fmla="*/ 798 h 4285"/>
                      <a:gd name="T106" fmla="*/ 1086 w 6189"/>
                      <a:gd name="T107" fmla="*/ 798 h 4285"/>
                      <a:gd name="T108" fmla="*/ 1105 w 6189"/>
                      <a:gd name="T109" fmla="*/ 802 h 4285"/>
                      <a:gd name="T110" fmla="*/ 1124 w 6189"/>
                      <a:gd name="T111" fmla="*/ 809 h 4285"/>
                      <a:gd name="T112" fmla="*/ 1143 w 6189"/>
                      <a:gd name="T113" fmla="*/ 787 h 4285"/>
                      <a:gd name="T114" fmla="*/ 1161 w 6189"/>
                      <a:gd name="T115" fmla="*/ 798 h 4285"/>
                      <a:gd name="T116" fmla="*/ 1180 w 6189"/>
                      <a:gd name="T117" fmla="*/ 791 h 4285"/>
                      <a:gd name="T118" fmla="*/ 1199 w 6189"/>
                      <a:gd name="T119" fmla="*/ 791 h 4285"/>
                      <a:gd name="T120" fmla="*/ 1218 w 6189"/>
                      <a:gd name="T121" fmla="*/ 779 h 4285"/>
                      <a:gd name="T122" fmla="*/ 1237 w 6189"/>
                      <a:gd name="T123" fmla="*/ 802 h 4285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0" t="0" r="r" b="b"/>
                    <a:pathLst>
                      <a:path w="6189" h="4285">
                        <a:moveTo>
                          <a:pt x="0" y="4285"/>
                        </a:moveTo>
                        <a:lnTo>
                          <a:pt x="0" y="4285"/>
                        </a:lnTo>
                        <a:lnTo>
                          <a:pt x="407" y="3971"/>
                        </a:lnTo>
                        <a:lnTo>
                          <a:pt x="411" y="4064"/>
                        </a:lnTo>
                        <a:lnTo>
                          <a:pt x="413" y="3990"/>
                        </a:lnTo>
                        <a:lnTo>
                          <a:pt x="416" y="4008"/>
                        </a:lnTo>
                        <a:lnTo>
                          <a:pt x="419" y="4064"/>
                        </a:lnTo>
                        <a:lnTo>
                          <a:pt x="422" y="4046"/>
                        </a:lnTo>
                        <a:lnTo>
                          <a:pt x="424" y="4008"/>
                        </a:lnTo>
                        <a:lnTo>
                          <a:pt x="428" y="3917"/>
                        </a:lnTo>
                        <a:lnTo>
                          <a:pt x="430" y="4046"/>
                        </a:lnTo>
                        <a:lnTo>
                          <a:pt x="433" y="3990"/>
                        </a:lnTo>
                        <a:lnTo>
                          <a:pt x="436" y="3990"/>
                        </a:lnTo>
                        <a:lnTo>
                          <a:pt x="439" y="3953"/>
                        </a:lnTo>
                        <a:lnTo>
                          <a:pt x="441" y="3953"/>
                        </a:lnTo>
                        <a:lnTo>
                          <a:pt x="443" y="3990"/>
                        </a:lnTo>
                        <a:lnTo>
                          <a:pt x="447" y="3935"/>
                        </a:lnTo>
                        <a:lnTo>
                          <a:pt x="449" y="3990"/>
                        </a:lnTo>
                        <a:lnTo>
                          <a:pt x="453" y="3990"/>
                        </a:lnTo>
                        <a:lnTo>
                          <a:pt x="455" y="3990"/>
                        </a:lnTo>
                        <a:lnTo>
                          <a:pt x="458" y="3953"/>
                        </a:lnTo>
                        <a:lnTo>
                          <a:pt x="460" y="3917"/>
                        </a:lnTo>
                        <a:lnTo>
                          <a:pt x="464" y="3879"/>
                        </a:lnTo>
                        <a:lnTo>
                          <a:pt x="466" y="3879"/>
                        </a:lnTo>
                        <a:lnTo>
                          <a:pt x="470" y="3824"/>
                        </a:lnTo>
                        <a:lnTo>
                          <a:pt x="472" y="3917"/>
                        </a:lnTo>
                        <a:lnTo>
                          <a:pt x="475" y="3917"/>
                        </a:lnTo>
                        <a:lnTo>
                          <a:pt x="477" y="3917"/>
                        </a:lnTo>
                        <a:lnTo>
                          <a:pt x="480" y="3842"/>
                        </a:lnTo>
                        <a:lnTo>
                          <a:pt x="483" y="3953"/>
                        </a:lnTo>
                        <a:lnTo>
                          <a:pt x="485" y="3971"/>
                        </a:lnTo>
                        <a:lnTo>
                          <a:pt x="489" y="3953"/>
                        </a:lnTo>
                        <a:lnTo>
                          <a:pt x="491" y="3935"/>
                        </a:lnTo>
                        <a:lnTo>
                          <a:pt x="494" y="3971"/>
                        </a:lnTo>
                        <a:lnTo>
                          <a:pt x="497" y="3971"/>
                        </a:lnTo>
                        <a:lnTo>
                          <a:pt x="500" y="4008"/>
                        </a:lnTo>
                        <a:lnTo>
                          <a:pt x="502" y="4046"/>
                        </a:lnTo>
                        <a:lnTo>
                          <a:pt x="506" y="3971"/>
                        </a:lnTo>
                        <a:lnTo>
                          <a:pt x="508" y="4027"/>
                        </a:lnTo>
                        <a:lnTo>
                          <a:pt x="512" y="4027"/>
                        </a:lnTo>
                        <a:lnTo>
                          <a:pt x="514" y="3971"/>
                        </a:lnTo>
                        <a:lnTo>
                          <a:pt x="516" y="4008"/>
                        </a:lnTo>
                        <a:lnTo>
                          <a:pt x="519" y="3990"/>
                        </a:lnTo>
                        <a:lnTo>
                          <a:pt x="522" y="3971"/>
                        </a:lnTo>
                        <a:lnTo>
                          <a:pt x="525" y="4046"/>
                        </a:lnTo>
                        <a:lnTo>
                          <a:pt x="527" y="4046"/>
                        </a:lnTo>
                        <a:lnTo>
                          <a:pt x="531" y="3990"/>
                        </a:lnTo>
                        <a:lnTo>
                          <a:pt x="533" y="3971"/>
                        </a:lnTo>
                        <a:lnTo>
                          <a:pt x="536" y="4008"/>
                        </a:lnTo>
                        <a:lnTo>
                          <a:pt x="539" y="4027"/>
                        </a:lnTo>
                        <a:lnTo>
                          <a:pt x="542" y="4027"/>
                        </a:lnTo>
                        <a:lnTo>
                          <a:pt x="544" y="3971"/>
                        </a:lnTo>
                        <a:lnTo>
                          <a:pt x="548" y="4008"/>
                        </a:lnTo>
                        <a:lnTo>
                          <a:pt x="550" y="4027"/>
                        </a:lnTo>
                        <a:lnTo>
                          <a:pt x="552" y="4046"/>
                        </a:lnTo>
                        <a:lnTo>
                          <a:pt x="556" y="4027"/>
                        </a:lnTo>
                        <a:lnTo>
                          <a:pt x="558" y="4008"/>
                        </a:lnTo>
                        <a:lnTo>
                          <a:pt x="561" y="3971"/>
                        </a:lnTo>
                        <a:lnTo>
                          <a:pt x="564" y="3990"/>
                        </a:lnTo>
                        <a:lnTo>
                          <a:pt x="567" y="3971"/>
                        </a:lnTo>
                        <a:lnTo>
                          <a:pt x="569" y="3971"/>
                        </a:lnTo>
                        <a:lnTo>
                          <a:pt x="573" y="3953"/>
                        </a:lnTo>
                        <a:lnTo>
                          <a:pt x="575" y="3953"/>
                        </a:lnTo>
                        <a:lnTo>
                          <a:pt x="578" y="3990"/>
                        </a:lnTo>
                        <a:lnTo>
                          <a:pt x="581" y="3953"/>
                        </a:lnTo>
                        <a:lnTo>
                          <a:pt x="584" y="3990"/>
                        </a:lnTo>
                        <a:lnTo>
                          <a:pt x="586" y="3917"/>
                        </a:lnTo>
                        <a:lnTo>
                          <a:pt x="589" y="3990"/>
                        </a:lnTo>
                        <a:lnTo>
                          <a:pt x="592" y="3971"/>
                        </a:lnTo>
                        <a:lnTo>
                          <a:pt x="594" y="3935"/>
                        </a:lnTo>
                        <a:lnTo>
                          <a:pt x="598" y="3971"/>
                        </a:lnTo>
                        <a:lnTo>
                          <a:pt x="600" y="3935"/>
                        </a:lnTo>
                        <a:lnTo>
                          <a:pt x="603" y="3953"/>
                        </a:lnTo>
                        <a:lnTo>
                          <a:pt x="606" y="3990"/>
                        </a:lnTo>
                        <a:lnTo>
                          <a:pt x="609" y="4027"/>
                        </a:lnTo>
                        <a:lnTo>
                          <a:pt x="611" y="3971"/>
                        </a:lnTo>
                        <a:lnTo>
                          <a:pt x="615" y="3897"/>
                        </a:lnTo>
                        <a:lnTo>
                          <a:pt x="617" y="3971"/>
                        </a:lnTo>
                        <a:lnTo>
                          <a:pt x="620" y="3990"/>
                        </a:lnTo>
                        <a:lnTo>
                          <a:pt x="623" y="4101"/>
                        </a:lnTo>
                        <a:lnTo>
                          <a:pt x="625" y="4008"/>
                        </a:lnTo>
                        <a:lnTo>
                          <a:pt x="628" y="4008"/>
                        </a:lnTo>
                        <a:lnTo>
                          <a:pt x="631" y="3990"/>
                        </a:lnTo>
                        <a:lnTo>
                          <a:pt x="634" y="4064"/>
                        </a:lnTo>
                        <a:lnTo>
                          <a:pt x="636" y="4027"/>
                        </a:lnTo>
                        <a:lnTo>
                          <a:pt x="640" y="4027"/>
                        </a:lnTo>
                        <a:lnTo>
                          <a:pt x="642" y="3935"/>
                        </a:lnTo>
                        <a:lnTo>
                          <a:pt x="645" y="3990"/>
                        </a:lnTo>
                        <a:lnTo>
                          <a:pt x="648" y="3953"/>
                        </a:lnTo>
                        <a:lnTo>
                          <a:pt x="651" y="3971"/>
                        </a:lnTo>
                        <a:lnTo>
                          <a:pt x="653" y="3990"/>
                        </a:lnTo>
                        <a:lnTo>
                          <a:pt x="657" y="3971"/>
                        </a:lnTo>
                        <a:lnTo>
                          <a:pt x="659" y="3971"/>
                        </a:lnTo>
                        <a:lnTo>
                          <a:pt x="661" y="4027"/>
                        </a:lnTo>
                        <a:lnTo>
                          <a:pt x="665" y="4008"/>
                        </a:lnTo>
                        <a:lnTo>
                          <a:pt x="667" y="3971"/>
                        </a:lnTo>
                        <a:lnTo>
                          <a:pt x="670" y="3917"/>
                        </a:lnTo>
                        <a:lnTo>
                          <a:pt x="673" y="4008"/>
                        </a:lnTo>
                        <a:lnTo>
                          <a:pt x="676" y="3971"/>
                        </a:lnTo>
                        <a:lnTo>
                          <a:pt x="678" y="4008"/>
                        </a:lnTo>
                        <a:lnTo>
                          <a:pt x="682" y="3953"/>
                        </a:lnTo>
                        <a:lnTo>
                          <a:pt x="684" y="4008"/>
                        </a:lnTo>
                        <a:lnTo>
                          <a:pt x="687" y="4046"/>
                        </a:lnTo>
                        <a:lnTo>
                          <a:pt x="690" y="4008"/>
                        </a:lnTo>
                        <a:lnTo>
                          <a:pt x="693" y="3990"/>
                        </a:lnTo>
                        <a:lnTo>
                          <a:pt x="695" y="3971"/>
                        </a:lnTo>
                        <a:lnTo>
                          <a:pt x="699" y="3971"/>
                        </a:lnTo>
                        <a:lnTo>
                          <a:pt x="701" y="4046"/>
                        </a:lnTo>
                        <a:lnTo>
                          <a:pt x="703" y="4008"/>
                        </a:lnTo>
                        <a:lnTo>
                          <a:pt x="707" y="3971"/>
                        </a:lnTo>
                        <a:lnTo>
                          <a:pt x="709" y="3990"/>
                        </a:lnTo>
                        <a:lnTo>
                          <a:pt x="712" y="3917"/>
                        </a:lnTo>
                        <a:lnTo>
                          <a:pt x="715" y="3935"/>
                        </a:lnTo>
                        <a:lnTo>
                          <a:pt x="718" y="3953"/>
                        </a:lnTo>
                        <a:lnTo>
                          <a:pt x="720" y="3971"/>
                        </a:lnTo>
                        <a:lnTo>
                          <a:pt x="724" y="3879"/>
                        </a:lnTo>
                        <a:lnTo>
                          <a:pt x="726" y="3971"/>
                        </a:lnTo>
                        <a:lnTo>
                          <a:pt x="729" y="4027"/>
                        </a:lnTo>
                        <a:lnTo>
                          <a:pt x="732" y="4046"/>
                        </a:lnTo>
                        <a:lnTo>
                          <a:pt x="735" y="4046"/>
                        </a:lnTo>
                        <a:lnTo>
                          <a:pt x="737" y="3971"/>
                        </a:lnTo>
                        <a:lnTo>
                          <a:pt x="739" y="3990"/>
                        </a:lnTo>
                        <a:lnTo>
                          <a:pt x="743" y="4008"/>
                        </a:lnTo>
                        <a:lnTo>
                          <a:pt x="745" y="4027"/>
                        </a:lnTo>
                        <a:lnTo>
                          <a:pt x="749" y="3953"/>
                        </a:lnTo>
                        <a:lnTo>
                          <a:pt x="751" y="3990"/>
                        </a:lnTo>
                        <a:lnTo>
                          <a:pt x="754" y="3971"/>
                        </a:lnTo>
                        <a:lnTo>
                          <a:pt x="756" y="4008"/>
                        </a:lnTo>
                        <a:lnTo>
                          <a:pt x="760" y="3953"/>
                        </a:lnTo>
                        <a:lnTo>
                          <a:pt x="762" y="3971"/>
                        </a:lnTo>
                        <a:lnTo>
                          <a:pt x="766" y="4008"/>
                        </a:lnTo>
                        <a:lnTo>
                          <a:pt x="768" y="4064"/>
                        </a:lnTo>
                        <a:lnTo>
                          <a:pt x="771" y="4046"/>
                        </a:lnTo>
                        <a:lnTo>
                          <a:pt x="774" y="4008"/>
                        </a:lnTo>
                        <a:lnTo>
                          <a:pt x="777" y="3971"/>
                        </a:lnTo>
                        <a:lnTo>
                          <a:pt x="779" y="3953"/>
                        </a:lnTo>
                        <a:lnTo>
                          <a:pt x="781" y="3990"/>
                        </a:lnTo>
                        <a:lnTo>
                          <a:pt x="785" y="3990"/>
                        </a:lnTo>
                        <a:lnTo>
                          <a:pt x="787" y="3953"/>
                        </a:lnTo>
                        <a:lnTo>
                          <a:pt x="791" y="4046"/>
                        </a:lnTo>
                        <a:lnTo>
                          <a:pt x="793" y="3990"/>
                        </a:lnTo>
                        <a:lnTo>
                          <a:pt x="796" y="4064"/>
                        </a:lnTo>
                        <a:lnTo>
                          <a:pt x="798" y="4027"/>
                        </a:lnTo>
                        <a:lnTo>
                          <a:pt x="802" y="4027"/>
                        </a:lnTo>
                        <a:lnTo>
                          <a:pt x="804" y="4046"/>
                        </a:lnTo>
                        <a:lnTo>
                          <a:pt x="808" y="4064"/>
                        </a:lnTo>
                        <a:lnTo>
                          <a:pt x="810" y="4008"/>
                        </a:lnTo>
                        <a:lnTo>
                          <a:pt x="813" y="4027"/>
                        </a:lnTo>
                        <a:lnTo>
                          <a:pt x="815" y="3953"/>
                        </a:lnTo>
                        <a:lnTo>
                          <a:pt x="818" y="3971"/>
                        </a:lnTo>
                        <a:lnTo>
                          <a:pt x="821" y="3990"/>
                        </a:lnTo>
                        <a:lnTo>
                          <a:pt x="823" y="4046"/>
                        </a:lnTo>
                        <a:lnTo>
                          <a:pt x="827" y="3953"/>
                        </a:lnTo>
                        <a:lnTo>
                          <a:pt x="829" y="4046"/>
                        </a:lnTo>
                        <a:lnTo>
                          <a:pt x="832" y="4027"/>
                        </a:lnTo>
                        <a:lnTo>
                          <a:pt x="835" y="4027"/>
                        </a:lnTo>
                        <a:lnTo>
                          <a:pt x="838" y="3990"/>
                        </a:lnTo>
                        <a:lnTo>
                          <a:pt x="840" y="4027"/>
                        </a:lnTo>
                        <a:lnTo>
                          <a:pt x="844" y="3971"/>
                        </a:lnTo>
                        <a:lnTo>
                          <a:pt x="846" y="3971"/>
                        </a:lnTo>
                        <a:lnTo>
                          <a:pt x="849" y="3935"/>
                        </a:lnTo>
                        <a:lnTo>
                          <a:pt x="852" y="3953"/>
                        </a:lnTo>
                        <a:lnTo>
                          <a:pt x="855" y="3971"/>
                        </a:lnTo>
                        <a:lnTo>
                          <a:pt x="857" y="3953"/>
                        </a:lnTo>
                        <a:lnTo>
                          <a:pt x="860" y="3990"/>
                        </a:lnTo>
                        <a:lnTo>
                          <a:pt x="863" y="4008"/>
                        </a:lnTo>
                        <a:lnTo>
                          <a:pt x="865" y="3971"/>
                        </a:lnTo>
                        <a:lnTo>
                          <a:pt x="869" y="4027"/>
                        </a:lnTo>
                        <a:lnTo>
                          <a:pt x="871" y="3971"/>
                        </a:lnTo>
                        <a:lnTo>
                          <a:pt x="874" y="4008"/>
                        </a:lnTo>
                        <a:lnTo>
                          <a:pt x="877" y="3953"/>
                        </a:lnTo>
                        <a:lnTo>
                          <a:pt x="880" y="3953"/>
                        </a:lnTo>
                        <a:lnTo>
                          <a:pt x="882" y="4008"/>
                        </a:lnTo>
                        <a:lnTo>
                          <a:pt x="886" y="4046"/>
                        </a:lnTo>
                        <a:lnTo>
                          <a:pt x="888" y="3971"/>
                        </a:lnTo>
                        <a:lnTo>
                          <a:pt x="891" y="4027"/>
                        </a:lnTo>
                        <a:lnTo>
                          <a:pt x="894" y="4027"/>
                        </a:lnTo>
                        <a:lnTo>
                          <a:pt x="897" y="3990"/>
                        </a:lnTo>
                        <a:lnTo>
                          <a:pt x="899" y="3990"/>
                        </a:lnTo>
                        <a:lnTo>
                          <a:pt x="902" y="4008"/>
                        </a:lnTo>
                        <a:lnTo>
                          <a:pt x="905" y="4027"/>
                        </a:lnTo>
                        <a:lnTo>
                          <a:pt x="907" y="3990"/>
                        </a:lnTo>
                        <a:lnTo>
                          <a:pt x="911" y="4008"/>
                        </a:lnTo>
                        <a:lnTo>
                          <a:pt x="913" y="4008"/>
                        </a:lnTo>
                        <a:lnTo>
                          <a:pt x="916" y="4027"/>
                        </a:lnTo>
                        <a:lnTo>
                          <a:pt x="919" y="4008"/>
                        </a:lnTo>
                        <a:lnTo>
                          <a:pt x="922" y="3990"/>
                        </a:lnTo>
                        <a:lnTo>
                          <a:pt x="924" y="3971"/>
                        </a:lnTo>
                        <a:lnTo>
                          <a:pt x="928" y="3990"/>
                        </a:lnTo>
                        <a:lnTo>
                          <a:pt x="930" y="4027"/>
                        </a:lnTo>
                        <a:lnTo>
                          <a:pt x="933" y="4046"/>
                        </a:lnTo>
                        <a:lnTo>
                          <a:pt x="936" y="3917"/>
                        </a:lnTo>
                        <a:lnTo>
                          <a:pt x="939" y="3917"/>
                        </a:lnTo>
                        <a:lnTo>
                          <a:pt x="941" y="3935"/>
                        </a:lnTo>
                        <a:lnTo>
                          <a:pt x="944" y="3990"/>
                        </a:lnTo>
                        <a:lnTo>
                          <a:pt x="947" y="3990"/>
                        </a:lnTo>
                        <a:lnTo>
                          <a:pt x="949" y="3990"/>
                        </a:lnTo>
                        <a:lnTo>
                          <a:pt x="953" y="3917"/>
                        </a:lnTo>
                        <a:lnTo>
                          <a:pt x="955" y="3935"/>
                        </a:lnTo>
                        <a:lnTo>
                          <a:pt x="958" y="3971"/>
                        </a:lnTo>
                        <a:lnTo>
                          <a:pt x="961" y="4008"/>
                        </a:lnTo>
                        <a:lnTo>
                          <a:pt x="964" y="3990"/>
                        </a:lnTo>
                        <a:lnTo>
                          <a:pt x="966" y="3971"/>
                        </a:lnTo>
                        <a:lnTo>
                          <a:pt x="970" y="4008"/>
                        </a:lnTo>
                        <a:lnTo>
                          <a:pt x="972" y="3971"/>
                        </a:lnTo>
                        <a:lnTo>
                          <a:pt x="975" y="4008"/>
                        </a:lnTo>
                        <a:lnTo>
                          <a:pt x="978" y="3971"/>
                        </a:lnTo>
                        <a:lnTo>
                          <a:pt x="981" y="4008"/>
                        </a:lnTo>
                        <a:lnTo>
                          <a:pt x="983" y="4008"/>
                        </a:lnTo>
                        <a:lnTo>
                          <a:pt x="986" y="4101"/>
                        </a:lnTo>
                        <a:lnTo>
                          <a:pt x="989" y="4027"/>
                        </a:lnTo>
                        <a:lnTo>
                          <a:pt x="991" y="4027"/>
                        </a:lnTo>
                        <a:lnTo>
                          <a:pt x="995" y="4008"/>
                        </a:lnTo>
                        <a:lnTo>
                          <a:pt x="997" y="4064"/>
                        </a:lnTo>
                        <a:lnTo>
                          <a:pt x="1000" y="4027"/>
                        </a:lnTo>
                        <a:lnTo>
                          <a:pt x="1003" y="4064"/>
                        </a:lnTo>
                        <a:lnTo>
                          <a:pt x="1006" y="3971"/>
                        </a:lnTo>
                        <a:lnTo>
                          <a:pt x="1008" y="4008"/>
                        </a:lnTo>
                        <a:lnTo>
                          <a:pt x="1012" y="4008"/>
                        </a:lnTo>
                        <a:lnTo>
                          <a:pt x="1014" y="4008"/>
                        </a:lnTo>
                        <a:lnTo>
                          <a:pt x="1017" y="3990"/>
                        </a:lnTo>
                        <a:lnTo>
                          <a:pt x="1020" y="4008"/>
                        </a:lnTo>
                        <a:lnTo>
                          <a:pt x="1023" y="4064"/>
                        </a:lnTo>
                        <a:lnTo>
                          <a:pt x="1025" y="4046"/>
                        </a:lnTo>
                        <a:lnTo>
                          <a:pt x="1028" y="4008"/>
                        </a:lnTo>
                        <a:lnTo>
                          <a:pt x="1031" y="4008"/>
                        </a:lnTo>
                        <a:lnTo>
                          <a:pt x="1033" y="3971"/>
                        </a:lnTo>
                        <a:lnTo>
                          <a:pt x="1037" y="4008"/>
                        </a:lnTo>
                        <a:lnTo>
                          <a:pt x="1039" y="4008"/>
                        </a:lnTo>
                        <a:lnTo>
                          <a:pt x="1042" y="3971"/>
                        </a:lnTo>
                        <a:lnTo>
                          <a:pt x="1045" y="3971"/>
                        </a:lnTo>
                        <a:lnTo>
                          <a:pt x="1048" y="4008"/>
                        </a:lnTo>
                        <a:lnTo>
                          <a:pt x="1050" y="3990"/>
                        </a:lnTo>
                        <a:lnTo>
                          <a:pt x="1054" y="4008"/>
                        </a:lnTo>
                        <a:lnTo>
                          <a:pt x="1056" y="3897"/>
                        </a:lnTo>
                        <a:lnTo>
                          <a:pt x="1059" y="4027"/>
                        </a:lnTo>
                        <a:lnTo>
                          <a:pt x="1062" y="3971"/>
                        </a:lnTo>
                        <a:lnTo>
                          <a:pt x="1065" y="4046"/>
                        </a:lnTo>
                        <a:lnTo>
                          <a:pt x="1067" y="4027"/>
                        </a:lnTo>
                        <a:lnTo>
                          <a:pt x="1070" y="4046"/>
                        </a:lnTo>
                        <a:lnTo>
                          <a:pt x="1073" y="4008"/>
                        </a:lnTo>
                        <a:lnTo>
                          <a:pt x="1075" y="3990"/>
                        </a:lnTo>
                        <a:lnTo>
                          <a:pt x="1079" y="4046"/>
                        </a:lnTo>
                        <a:lnTo>
                          <a:pt x="1081" y="4046"/>
                        </a:lnTo>
                        <a:lnTo>
                          <a:pt x="1084" y="3990"/>
                        </a:lnTo>
                        <a:lnTo>
                          <a:pt x="1087" y="3897"/>
                        </a:lnTo>
                        <a:lnTo>
                          <a:pt x="1090" y="4008"/>
                        </a:lnTo>
                        <a:lnTo>
                          <a:pt x="1092" y="4027"/>
                        </a:lnTo>
                        <a:lnTo>
                          <a:pt x="1096" y="4027"/>
                        </a:lnTo>
                        <a:lnTo>
                          <a:pt x="1098" y="3935"/>
                        </a:lnTo>
                        <a:lnTo>
                          <a:pt x="1101" y="3953"/>
                        </a:lnTo>
                        <a:lnTo>
                          <a:pt x="1104" y="3990"/>
                        </a:lnTo>
                        <a:lnTo>
                          <a:pt x="1107" y="3953"/>
                        </a:lnTo>
                        <a:lnTo>
                          <a:pt x="1109" y="3953"/>
                        </a:lnTo>
                        <a:lnTo>
                          <a:pt x="1113" y="3935"/>
                        </a:lnTo>
                        <a:lnTo>
                          <a:pt x="1115" y="3953"/>
                        </a:lnTo>
                        <a:lnTo>
                          <a:pt x="1117" y="3971"/>
                        </a:lnTo>
                        <a:lnTo>
                          <a:pt x="1121" y="4008"/>
                        </a:lnTo>
                        <a:lnTo>
                          <a:pt x="1123" y="4046"/>
                        </a:lnTo>
                        <a:lnTo>
                          <a:pt x="1126" y="3990"/>
                        </a:lnTo>
                        <a:lnTo>
                          <a:pt x="1128" y="3990"/>
                        </a:lnTo>
                        <a:lnTo>
                          <a:pt x="1132" y="3935"/>
                        </a:lnTo>
                        <a:lnTo>
                          <a:pt x="1134" y="4008"/>
                        </a:lnTo>
                        <a:lnTo>
                          <a:pt x="1138" y="3953"/>
                        </a:lnTo>
                        <a:lnTo>
                          <a:pt x="1140" y="3953"/>
                        </a:lnTo>
                        <a:lnTo>
                          <a:pt x="1143" y="3971"/>
                        </a:lnTo>
                        <a:lnTo>
                          <a:pt x="1146" y="4008"/>
                        </a:lnTo>
                        <a:lnTo>
                          <a:pt x="1149" y="3990"/>
                        </a:lnTo>
                        <a:lnTo>
                          <a:pt x="1151" y="3953"/>
                        </a:lnTo>
                        <a:lnTo>
                          <a:pt x="1155" y="3971"/>
                        </a:lnTo>
                        <a:lnTo>
                          <a:pt x="1157" y="4008"/>
                        </a:lnTo>
                        <a:lnTo>
                          <a:pt x="1159" y="4027"/>
                        </a:lnTo>
                        <a:lnTo>
                          <a:pt x="1163" y="3971"/>
                        </a:lnTo>
                        <a:lnTo>
                          <a:pt x="1165" y="4046"/>
                        </a:lnTo>
                        <a:lnTo>
                          <a:pt x="1168" y="4046"/>
                        </a:lnTo>
                        <a:lnTo>
                          <a:pt x="1170" y="4046"/>
                        </a:lnTo>
                        <a:lnTo>
                          <a:pt x="1174" y="4064"/>
                        </a:lnTo>
                        <a:lnTo>
                          <a:pt x="1176" y="4046"/>
                        </a:lnTo>
                        <a:lnTo>
                          <a:pt x="1180" y="3990"/>
                        </a:lnTo>
                        <a:lnTo>
                          <a:pt x="1182" y="4046"/>
                        </a:lnTo>
                        <a:lnTo>
                          <a:pt x="1185" y="3953"/>
                        </a:lnTo>
                        <a:lnTo>
                          <a:pt x="1187" y="3953"/>
                        </a:lnTo>
                        <a:lnTo>
                          <a:pt x="1191" y="4008"/>
                        </a:lnTo>
                        <a:lnTo>
                          <a:pt x="1193" y="3971"/>
                        </a:lnTo>
                        <a:lnTo>
                          <a:pt x="1197" y="3953"/>
                        </a:lnTo>
                        <a:lnTo>
                          <a:pt x="1199" y="3971"/>
                        </a:lnTo>
                        <a:lnTo>
                          <a:pt x="1202" y="4046"/>
                        </a:lnTo>
                        <a:lnTo>
                          <a:pt x="1204" y="4046"/>
                        </a:lnTo>
                        <a:lnTo>
                          <a:pt x="1207" y="3990"/>
                        </a:lnTo>
                        <a:lnTo>
                          <a:pt x="1210" y="3953"/>
                        </a:lnTo>
                        <a:lnTo>
                          <a:pt x="1212" y="3990"/>
                        </a:lnTo>
                        <a:lnTo>
                          <a:pt x="1216" y="4008"/>
                        </a:lnTo>
                        <a:lnTo>
                          <a:pt x="1218" y="4027"/>
                        </a:lnTo>
                        <a:lnTo>
                          <a:pt x="1221" y="3935"/>
                        </a:lnTo>
                        <a:lnTo>
                          <a:pt x="1224" y="3971"/>
                        </a:lnTo>
                        <a:lnTo>
                          <a:pt x="1227" y="3953"/>
                        </a:lnTo>
                        <a:lnTo>
                          <a:pt x="1229" y="3935"/>
                        </a:lnTo>
                        <a:lnTo>
                          <a:pt x="1233" y="3935"/>
                        </a:lnTo>
                        <a:lnTo>
                          <a:pt x="1235" y="3824"/>
                        </a:lnTo>
                        <a:lnTo>
                          <a:pt x="1239" y="3861"/>
                        </a:lnTo>
                        <a:lnTo>
                          <a:pt x="1241" y="3897"/>
                        </a:lnTo>
                        <a:lnTo>
                          <a:pt x="1244" y="3971"/>
                        </a:lnTo>
                        <a:lnTo>
                          <a:pt x="1246" y="3971"/>
                        </a:lnTo>
                        <a:lnTo>
                          <a:pt x="1249" y="3990"/>
                        </a:lnTo>
                        <a:lnTo>
                          <a:pt x="1252" y="4046"/>
                        </a:lnTo>
                        <a:lnTo>
                          <a:pt x="1254" y="4027"/>
                        </a:lnTo>
                        <a:lnTo>
                          <a:pt x="1258" y="4027"/>
                        </a:lnTo>
                        <a:lnTo>
                          <a:pt x="1260" y="3971"/>
                        </a:lnTo>
                        <a:lnTo>
                          <a:pt x="1263" y="4027"/>
                        </a:lnTo>
                        <a:lnTo>
                          <a:pt x="1266" y="4046"/>
                        </a:lnTo>
                        <a:lnTo>
                          <a:pt x="1269" y="4064"/>
                        </a:lnTo>
                        <a:lnTo>
                          <a:pt x="1271" y="4008"/>
                        </a:lnTo>
                        <a:lnTo>
                          <a:pt x="1275" y="4027"/>
                        </a:lnTo>
                        <a:lnTo>
                          <a:pt x="1277" y="4027"/>
                        </a:lnTo>
                        <a:lnTo>
                          <a:pt x="1280" y="4064"/>
                        </a:lnTo>
                        <a:lnTo>
                          <a:pt x="1283" y="4046"/>
                        </a:lnTo>
                        <a:lnTo>
                          <a:pt x="1286" y="4008"/>
                        </a:lnTo>
                        <a:lnTo>
                          <a:pt x="1288" y="4008"/>
                        </a:lnTo>
                        <a:lnTo>
                          <a:pt x="1292" y="4046"/>
                        </a:lnTo>
                        <a:lnTo>
                          <a:pt x="1294" y="4027"/>
                        </a:lnTo>
                        <a:lnTo>
                          <a:pt x="1296" y="3953"/>
                        </a:lnTo>
                        <a:lnTo>
                          <a:pt x="1300" y="3971"/>
                        </a:lnTo>
                        <a:lnTo>
                          <a:pt x="1302" y="3953"/>
                        </a:lnTo>
                        <a:lnTo>
                          <a:pt x="1305" y="4046"/>
                        </a:lnTo>
                        <a:lnTo>
                          <a:pt x="1308" y="4046"/>
                        </a:lnTo>
                        <a:lnTo>
                          <a:pt x="1311" y="3990"/>
                        </a:lnTo>
                        <a:lnTo>
                          <a:pt x="1313" y="3990"/>
                        </a:lnTo>
                        <a:lnTo>
                          <a:pt x="1317" y="3971"/>
                        </a:lnTo>
                        <a:lnTo>
                          <a:pt x="1319" y="3953"/>
                        </a:lnTo>
                        <a:lnTo>
                          <a:pt x="1322" y="3990"/>
                        </a:lnTo>
                        <a:lnTo>
                          <a:pt x="1325" y="4008"/>
                        </a:lnTo>
                        <a:lnTo>
                          <a:pt x="1328" y="4064"/>
                        </a:lnTo>
                        <a:lnTo>
                          <a:pt x="1330" y="4046"/>
                        </a:lnTo>
                        <a:lnTo>
                          <a:pt x="1334" y="4046"/>
                        </a:lnTo>
                        <a:lnTo>
                          <a:pt x="1336" y="4008"/>
                        </a:lnTo>
                        <a:lnTo>
                          <a:pt x="1339" y="4027"/>
                        </a:lnTo>
                        <a:lnTo>
                          <a:pt x="1342" y="3990"/>
                        </a:lnTo>
                        <a:lnTo>
                          <a:pt x="1344" y="4064"/>
                        </a:lnTo>
                        <a:lnTo>
                          <a:pt x="1347" y="4027"/>
                        </a:lnTo>
                        <a:lnTo>
                          <a:pt x="1350" y="3971"/>
                        </a:lnTo>
                        <a:lnTo>
                          <a:pt x="1353" y="4027"/>
                        </a:lnTo>
                        <a:lnTo>
                          <a:pt x="1355" y="3971"/>
                        </a:lnTo>
                        <a:lnTo>
                          <a:pt x="1359" y="3953"/>
                        </a:lnTo>
                        <a:lnTo>
                          <a:pt x="1361" y="3990"/>
                        </a:lnTo>
                        <a:lnTo>
                          <a:pt x="1364" y="3953"/>
                        </a:lnTo>
                        <a:lnTo>
                          <a:pt x="1367" y="3917"/>
                        </a:lnTo>
                        <a:lnTo>
                          <a:pt x="1370" y="3953"/>
                        </a:lnTo>
                        <a:lnTo>
                          <a:pt x="1372" y="3990"/>
                        </a:lnTo>
                        <a:lnTo>
                          <a:pt x="1376" y="4008"/>
                        </a:lnTo>
                        <a:lnTo>
                          <a:pt x="1378" y="4046"/>
                        </a:lnTo>
                        <a:lnTo>
                          <a:pt x="1381" y="4027"/>
                        </a:lnTo>
                        <a:lnTo>
                          <a:pt x="1384" y="4008"/>
                        </a:lnTo>
                        <a:lnTo>
                          <a:pt x="1387" y="3990"/>
                        </a:lnTo>
                        <a:lnTo>
                          <a:pt x="1389" y="4008"/>
                        </a:lnTo>
                        <a:lnTo>
                          <a:pt x="1393" y="4008"/>
                        </a:lnTo>
                        <a:lnTo>
                          <a:pt x="1395" y="4008"/>
                        </a:lnTo>
                        <a:lnTo>
                          <a:pt x="1397" y="3990"/>
                        </a:lnTo>
                        <a:lnTo>
                          <a:pt x="1401" y="4027"/>
                        </a:lnTo>
                        <a:lnTo>
                          <a:pt x="1403" y="3953"/>
                        </a:lnTo>
                        <a:lnTo>
                          <a:pt x="1406" y="3971"/>
                        </a:lnTo>
                        <a:lnTo>
                          <a:pt x="1409" y="4008"/>
                        </a:lnTo>
                        <a:lnTo>
                          <a:pt x="1412" y="4027"/>
                        </a:lnTo>
                        <a:lnTo>
                          <a:pt x="1414" y="3990"/>
                        </a:lnTo>
                        <a:lnTo>
                          <a:pt x="1418" y="4046"/>
                        </a:lnTo>
                        <a:lnTo>
                          <a:pt x="1420" y="4008"/>
                        </a:lnTo>
                        <a:lnTo>
                          <a:pt x="1423" y="4027"/>
                        </a:lnTo>
                        <a:lnTo>
                          <a:pt x="1426" y="4008"/>
                        </a:lnTo>
                        <a:lnTo>
                          <a:pt x="1429" y="3990"/>
                        </a:lnTo>
                        <a:lnTo>
                          <a:pt x="1431" y="4027"/>
                        </a:lnTo>
                        <a:lnTo>
                          <a:pt x="1435" y="4027"/>
                        </a:lnTo>
                        <a:lnTo>
                          <a:pt x="1437" y="3953"/>
                        </a:lnTo>
                        <a:lnTo>
                          <a:pt x="1440" y="4008"/>
                        </a:lnTo>
                        <a:lnTo>
                          <a:pt x="1443" y="3990"/>
                        </a:lnTo>
                        <a:lnTo>
                          <a:pt x="1445" y="4027"/>
                        </a:lnTo>
                        <a:lnTo>
                          <a:pt x="1448" y="4027"/>
                        </a:lnTo>
                        <a:lnTo>
                          <a:pt x="1451" y="4027"/>
                        </a:lnTo>
                        <a:lnTo>
                          <a:pt x="1454" y="4046"/>
                        </a:lnTo>
                        <a:lnTo>
                          <a:pt x="1456" y="4027"/>
                        </a:lnTo>
                        <a:lnTo>
                          <a:pt x="1460" y="3953"/>
                        </a:lnTo>
                        <a:lnTo>
                          <a:pt x="1462" y="4027"/>
                        </a:lnTo>
                        <a:lnTo>
                          <a:pt x="1465" y="4064"/>
                        </a:lnTo>
                        <a:lnTo>
                          <a:pt x="1468" y="4027"/>
                        </a:lnTo>
                        <a:lnTo>
                          <a:pt x="1471" y="4008"/>
                        </a:lnTo>
                        <a:lnTo>
                          <a:pt x="1473" y="3990"/>
                        </a:lnTo>
                        <a:lnTo>
                          <a:pt x="1477" y="3935"/>
                        </a:lnTo>
                        <a:lnTo>
                          <a:pt x="1479" y="3990"/>
                        </a:lnTo>
                        <a:lnTo>
                          <a:pt x="1482" y="3971"/>
                        </a:lnTo>
                        <a:lnTo>
                          <a:pt x="1485" y="3971"/>
                        </a:lnTo>
                        <a:lnTo>
                          <a:pt x="1488" y="3953"/>
                        </a:lnTo>
                        <a:lnTo>
                          <a:pt x="1490" y="3935"/>
                        </a:lnTo>
                        <a:lnTo>
                          <a:pt x="1494" y="3971"/>
                        </a:lnTo>
                        <a:lnTo>
                          <a:pt x="1496" y="4008"/>
                        </a:lnTo>
                        <a:lnTo>
                          <a:pt x="1498" y="4008"/>
                        </a:lnTo>
                        <a:lnTo>
                          <a:pt x="1502" y="3971"/>
                        </a:lnTo>
                        <a:lnTo>
                          <a:pt x="1504" y="3917"/>
                        </a:lnTo>
                        <a:lnTo>
                          <a:pt x="1507" y="4046"/>
                        </a:lnTo>
                        <a:lnTo>
                          <a:pt x="1510" y="3990"/>
                        </a:lnTo>
                        <a:lnTo>
                          <a:pt x="1513" y="3971"/>
                        </a:lnTo>
                        <a:lnTo>
                          <a:pt x="1515" y="3990"/>
                        </a:lnTo>
                        <a:lnTo>
                          <a:pt x="1519" y="3990"/>
                        </a:lnTo>
                        <a:lnTo>
                          <a:pt x="1521" y="3953"/>
                        </a:lnTo>
                        <a:lnTo>
                          <a:pt x="1524" y="4027"/>
                        </a:lnTo>
                        <a:lnTo>
                          <a:pt x="1527" y="3953"/>
                        </a:lnTo>
                        <a:lnTo>
                          <a:pt x="1530" y="3971"/>
                        </a:lnTo>
                        <a:lnTo>
                          <a:pt x="1532" y="3990"/>
                        </a:lnTo>
                        <a:lnTo>
                          <a:pt x="1536" y="4008"/>
                        </a:lnTo>
                        <a:lnTo>
                          <a:pt x="1538" y="3971"/>
                        </a:lnTo>
                        <a:lnTo>
                          <a:pt x="1541" y="4064"/>
                        </a:lnTo>
                        <a:lnTo>
                          <a:pt x="1544" y="4008"/>
                        </a:lnTo>
                        <a:lnTo>
                          <a:pt x="1546" y="4046"/>
                        </a:lnTo>
                        <a:lnTo>
                          <a:pt x="1549" y="4027"/>
                        </a:lnTo>
                        <a:lnTo>
                          <a:pt x="1552" y="4046"/>
                        </a:lnTo>
                        <a:lnTo>
                          <a:pt x="1555" y="4008"/>
                        </a:lnTo>
                        <a:lnTo>
                          <a:pt x="1557" y="4008"/>
                        </a:lnTo>
                        <a:lnTo>
                          <a:pt x="1561" y="3990"/>
                        </a:lnTo>
                        <a:lnTo>
                          <a:pt x="1563" y="4008"/>
                        </a:lnTo>
                        <a:lnTo>
                          <a:pt x="1566" y="4046"/>
                        </a:lnTo>
                        <a:lnTo>
                          <a:pt x="1569" y="3935"/>
                        </a:lnTo>
                        <a:lnTo>
                          <a:pt x="1572" y="3953"/>
                        </a:lnTo>
                        <a:lnTo>
                          <a:pt x="1574" y="3971"/>
                        </a:lnTo>
                        <a:lnTo>
                          <a:pt x="1578" y="3990"/>
                        </a:lnTo>
                        <a:lnTo>
                          <a:pt x="1580" y="3990"/>
                        </a:lnTo>
                        <a:lnTo>
                          <a:pt x="1583" y="4008"/>
                        </a:lnTo>
                        <a:lnTo>
                          <a:pt x="1586" y="4008"/>
                        </a:lnTo>
                        <a:lnTo>
                          <a:pt x="1589" y="3953"/>
                        </a:lnTo>
                        <a:lnTo>
                          <a:pt x="1591" y="3953"/>
                        </a:lnTo>
                        <a:lnTo>
                          <a:pt x="1595" y="3971"/>
                        </a:lnTo>
                        <a:lnTo>
                          <a:pt x="1597" y="3971"/>
                        </a:lnTo>
                        <a:lnTo>
                          <a:pt x="1599" y="3935"/>
                        </a:lnTo>
                        <a:lnTo>
                          <a:pt x="1603" y="3971"/>
                        </a:lnTo>
                        <a:lnTo>
                          <a:pt x="1605" y="3971"/>
                        </a:lnTo>
                        <a:lnTo>
                          <a:pt x="1608" y="3971"/>
                        </a:lnTo>
                        <a:lnTo>
                          <a:pt x="1611" y="3971"/>
                        </a:lnTo>
                        <a:lnTo>
                          <a:pt x="1614" y="3990"/>
                        </a:lnTo>
                        <a:lnTo>
                          <a:pt x="1616" y="4008"/>
                        </a:lnTo>
                        <a:lnTo>
                          <a:pt x="1620" y="4027"/>
                        </a:lnTo>
                        <a:lnTo>
                          <a:pt x="1622" y="4027"/>
                        </a:lnTo>
                        <a:lnTo>
                          <a:pt x="1625" y="3953"/>
                        </a:lnTo>
                        <a:lnTo>
                          <a:pt x="1628" y="4008"/>
                        </a:lnTo>
                        <a:lnTo>
                          <a:pt x="1631" y="4027"/>
                        </a:lnTo>
                        <a:lnTo>
                          <a:pt x="1633" y="3990"/>
                        </a:lnTo>
                        <a:lnTo>
                          <a:pt x="1637" y="3971"/>
                        </a:lnTo>
                        <a:lnTo>
                          <a:pt x="1639" y="3953"/>
                        </a:lnTo>
                        <a:lnTo>
                          <a:pt x="1642" y="3990"/>
                        </a:lnTo>
                        <a:lnTo>
                          <a:pt x="1645" y="4027"/>
                        </a:lnTo>
                        <a:lnTo>
                          <a:pt x="1648" y="4027"/>
                        </a:lnTo>
                        <a:lnTo>
                          <a:pt x="1650" y="3990"/>
                        </a:lnTo>
                        <a:lnTo>
                          <a:pt x="1654" y="4064"/>
                        </a:lnTo>
                        <a:lnTo>
                          <a:pt x="1656" y="4008"/>
                        </a:lnTo>
                        <a:lnTo>
                          <a:pt x="1658" y="4046"/>
                        </a:lnTo>
                        <a:lnTo>
                          <a:pt x="1662" y="4046"/>
                        </a:lnTo>
                        <a:lnTo>
                          <a:pt x="1664" y="4046"/>
                        </a:lnTo>
                        <a:lnTo>
                          <a:pt x="1667" y="4008"/>
                        </a:lnTo>
                        <a:lnTo>
                          <a:pt x="1669" y="4008"/>
                        </a:lnTo>
                        <a:lnTo>
                          <a:pt x="1673" y="3971"/>
                        </a:lnTo>
                        <a:lnTo>
                          <a:pt x="1675" y="4027"/>
                        </a:lnTo>
                        <a:lnTo>
                          <a:pt x="1679" y="3953"/>
                        </a:lnTo>
                        <a:lnTo>
                          <a:pt x="1681" y="3990"/>
                        </a:lnTo>
                        <a:lnTo>
                          <a:pt x="1684" y="3990"/>
                        </a:lnTo>
                        <a:lnTo>
                          <a:pt x="1687" y="4046"/>
                        </a:lnTo>
                        <a:lnTo>
                          <a:pt x="1690" y="3935"/>
                        </a:lnTo>
                        <a:lnTo>
                          <a:pt x="1692" y="3953"/>
                        </a:lnTo>
                        <a:lnTo>
                          <a:pt x="1696" y="4008"/>
                        </a:lnTo>
                        <a:lnTo>
                          <a:pt x="1698" y="4027"/>
                        </a:lnTo>
                        <a:lnTo>
                          <a:pt x="1701" y="4046"/>
                        </a:lnTo>
                        <a:lnTo>
                          <a:pt x="1704" y="3990"/>
                        </a:lnTo>
                        <a:lnTo>
                          <a:pt x="1707" y="3935"/>
                        </a:lnTo>
                        <a:lnTo>
                          <a:pt x="1709" y="4008"/>
                        </a:lnTo>
                        <a:lnTo>
                          <a:pt x="1711" y="4008"/>
                        </a:lnTo>
                        <a:lnTo>
                          <a:pt x="1715" y="3971"/>
                        </a:lnTo>
                        <a:lnTo>
                          <a:pt x="1717" y="3917"/>
                        </a:lnTo>
                        <a:lnTo>
                          <a:pt x="1721" y="4008"/>
                        </a:lnTo>
                        <a:lnTo>
                          <a:pt x="1723" y="3971"/>
                        </a:lnTo>
                        <a:lnTo>
                          <a:pt x="1726" y="4027"/>
                        </a:lnTo>
                        <a:lnTo>
                          <a:pt x="1728" y="4064"/>
                        </a:lnTo>
                        <a:lnTo>
                          <a:pt x="1732" y="4008"/>
                        </a:lnTo>
                        <a:lnTo>
                          <a:pt x="1734" y="3990"/>
                        </a:lnTo>
                        <a:lnTo>
                          <a:pt x="1738" y="4027"/>
                        </a:lnTo>
                        <a:lnTo>
                          <a:pt x="1740" y="4008"/>
                        </a:lnTo>
                        <a:lnTo>
                          <a:pt x="1743" y="3935"/>
                        </a:lnTo>
                        <a:lnTo>
                          <a:pt x="1745" y="3953"/>
                        </a:lnTo>
                        <a:lnTo>
                          <a:pt x="1749" y="3917"/>
                        </a:lnTo>
                        <a:lnTo>
                          <a:pt x="1751" y="4008"/>
                        </a:lnTo>
                        <a:lnTo>
                          <a:pt x="1755" y="4008"/>
                        </a:lnTo>
                        <a:lnTo>
                          <a:pt x="1757" y="3971"/>
                        </a:lnTo>
                        <a:lnTo>
                          <a:pt x="1760" y="4008"/>
                        </a:lnTo>
                        <a:lnTo>
                          <a:pt x="1762" y="4046"/>
                        </a:lnTo>
                        <a:lnTo>
                          <a:pt x="1766" y="4046"/>
                        </a:lnTo>
                        <a:lnTo>
                          <a:pt x="1768" y="3971"/>
                        </a:lnTo>
                        <a:lnTo>
                          <a:pt x="1770" y="4027"/>
                        </a:lnTo>
                        <a:lnTo>
                          <a:pt x="1774" y="3990"/>
                        </a:lnTo>
                        <a:lnTo>
                          <a:pt x="1776" y="4027"/>
                        </a:lnTo>
                        <a:lnTo>
                          <a:pt x="1780" y="4008"/>
                        </a:lnTo>
                        <a:lnTo>
                          <a:pt x="1782" y="4008"/>
                        </a:lnTo>
                        <a:lnTo>
                          <a:pt x="1785" y="3935"/>
                        </a:lnTo>
                        <a:lnTo>
                          <a:pt x="1787" y="4008"/>
                        </a:lnTo>
                        <a:lnTo>
                          <a:pt x="1791" y="4046"/>
                        </a:lnTo>
                        <a:lnTo>
                          <a:pt x="1793" y="4064"/>
                        </a:lnTo>
                        <a:lnTo>
                          <a:pt x="1797" y="3990"/>
                        </a:lnTo>
                        <a:lnTo>
                          <a:pt x="1799" y="4008"/>
                        </a:lnTo>
                        <a:lnTo>
                          <a:pt x="1802" y="4046"/>
                        </a:lnTo>
                        <a:lnTo>
                          <a:pt x="1804" y="4046"/>
                        </a:lnTo>
                        <a:lnTo>
                          <a:pt x="1808" y="4064"/>
                        </a:lnTo>
                        <a:lnTo>
                          <a:pt x="1810" y="3971"/>
                        </a:lnTo>
                        <a:lnTo>
                          <a:pt x="1814" y="3953"/>
                        </a:lnTo>
                        <a:lnTo>
                          <a:pt x="1816" y="3935"/>
                        </a:lnTo>
                        <a:lnTo>
                          <a:pt x="1819" y="3953"/>
                        </a:lnTo>
                        <a:lnTo>
                          <a:pt x="1821" y="3990"/>
                        </a:lnTo>
                        <a:lnTo>
                          <a:pt x="1825" y="3990"/>
                        </a:lnTo>
                        <a:lnTo>
                          <a:pt x="1827" y="3971"/>
                        </a:lnTo>
                        <a:lnTo>
                          <a:pt x="1829" y="3971"/>
                        </a:lnTo>
                        <a:lnTo>
                          <a:pt x="1833" y="4008"/>
                        </a:lnTo>
                        <a:lnTo>
                          <a:pt x="1835" y="3990"/>
                        </a:lnTo>
                        <a:lnTo>
                          <a:pt x="1838" y="3953"/>
                        </a:lnTo>
                        <a:lnTo>
                          <a:pt x="1841" y="3953"/>
                        </a:lnTo>
                        <a:lnTo>
                          <a:pt x="1844" y="3990"/>
                        </a:lnTo>
                        <a:lnTo>
                          <a:pt x="1846" y="4046"/>
                        </a:lnTo>
                        <a:lnTo>
                          <a:pt x="1850" y="3990"/>
                        </a:lnTo>
                        <a:lnTo>
                          <a:pt x="1852" y="4008"/>
                        </a:lnTo>
                        <a:lnTo>
                          <a:pt x="1855" y="3935"/>
                        </a:lnTo>
                        <a:lnTo>
                          <a:pt x="1858" y="3971"/>
                        </a:lnTo>
                        <a:lnTo>
                          <a:pt x="1861" y="3953"/>
                        </a:lnTo>
                        <a:lnTo>
                          <a:pt x="1863" y="4008"/>
                        </a:lnTo>
                        <a:lnTo>
                          <a:pt x="1867" y="3953"/>
                        </a:lnTo>
                        <a:lnTo>
                          <a:pt x="1869" y="3879"/>
                        </a:lnTo>
                        <a:lnTo>
                          <a:pt x="1873" y="3953"/>
                        </a:lnTo>
                        <a:lnTo>
                          <a:pt x="1875" y="3917"/>
                        </a:lnTo>
                        <a:lnTo>
                          <a:pt x="1878" y="3971"/>
                        </a:lnTo>
                        <a:lnTo>
                          <a:pt x="1880" y="3935"/>
                        </a:lnTo>
                        <a:lnTo>
                          <a:pt x="1884" y="3953"/>
                        </a:lnTo>
                        <a:lnTo>
                          <a:pt x="1886" y="3953"/>
                        </a:lnTo>
                        <a:lnTo>
                          <a:pt x="1888" y="4046"/>
                        </a:lnTo>
                        <a:lnTo>
                          <a:pt x="1892" y="4008"/>
                        </a:lnTo>
                        <a:lnTo>
                          <a:pt x="1894" y="3990"/>
                        </a:lnTo>
                        <a:lnTo>
                          <a:pt x="1897" y="3990"/>
                        </a:lnTo>
                        <a:lnTo>
                          <a:pt x="1900" y="4064"/>
                        </a:lnTo>
                        <a:lnTo>
                          <a:pt x="1903" y="3990"/>
                        </a:lnTo>
                        <a:lnTo>
                          <a:pt x="1905" y="3990"/>
                        </a:lnTo>
                        <a:lnTo>
                          <a:pt x="1909" y="3971"/>
                        </a:lnTo>
                        <a:lnTo>
                          <a:pt x="1911" y="4027"/>
                        </a:lnTo>
                        <a:lnTo>
                          <a:pt x="1914" y="3971"/>
                        </a:lnTo>
                        <a:lnTo>
                          <a:pt x="1917" y="4008"/>
                        </a:lnTo>
                        <a:lnTo>
                          <a:pt x="1920" y="3971"/>
                        </a:lnTo>
                        <a:lnTo>
                          <a:pt x="1922" y="3935"/>
                        </a:lnTo>
                        <a:lnTo>
                          <a:pt x="1926" y="4027"/>
                        </a:lnTo>
                        <a:lnTo>
                          <a:pt x="1928" y="4027"/>
                        </a:lnTo>
                        <a:lnTo>
                          <a:pt x="1931" y="4064"/>
                        </a:lnTo>
                        <a:lnTo>
                          <a:pt x="1934" y="3990"/>
                        </a:lnTo>
                        <a:lnTo>
                          <a:pt x="1937" y="4046"/>
                        </a:lnTo>
                        <a:lnTo>
                          <a:pt x="1939" y="3990"/>
                        </a:lnTo>
                        <a:lnTo>
                          <a:pt x="1943" y="4027"/>
                        </a:lnTo>
                        <a:lnTo>
                          <a:pt x="1945" y="4027"/>
                        </a:lnTo>
                        <a:lnTo>
                          <a:pt x="1948" y="3990"/>
                        </a:lnTo>
                        <a:lnTo>
                          <a:pt x="1951" y="3953"/>
                        </a:lnTo>
                        <a:lnTo>
                          <a:pt x="1953" y="3935"/>
                        </a:lnTo>
                        <a:lnTo>
                          <a:pt x="1956" y="3971"/>
                        </a:lnTo>
                        <a:lnTo>
                          <a:pt x="1959" y="3990"/>
                        </a:lnTo>
                        <a:lnTo>
                          <a:pt x="1962" y="3935"/>
                        </a:lnTo>
                        <a:lnTo>
                          <a:pt x="1964" y="3990"/>
                        </a:lnTo>
                        <a:lnTo>
                          <a:pt x="1968" y="4008"/>
                        </a:lnTo>
                        <a:lnTo>
                          <a:pt x="1970" y="3971"/>
                        </a:lnTo>
                        <a:lnTo>
                          <a:pt x="1973" y="3953"/>
                        </a:lnTo>
                        <a:lnTo>
                          <a:pt x="1976" y="3935"/>
                        </a:lnTo>
                        <a:lnTo>
                          <a:pt x="1979" y="4008"/>
                        </a:lnTo>
                        <a:lnTo>
                          <a:pt x="1981" y="3953"/>
                        </a:lnTo>
                        <a:lnTo>
                          <a:pt x="1985" y="4027"/>
                        </a:lnTo>
                        <a:lnTo>
                          <a:pt x="1987" y="3935"/>
                        </a:lnTo>
                        <a:lnTo>
                          <a:pt x="1990" y="3861"/>
                        </a:lnTo>
                        <a:lnTo>
                          <a:pt x="1993" y="3971"/>
                        </a:lnTo>
                        <a:lnTo>
                          <a:pt x="1996" y="3953"/>
                        </a:lnTo>
                        <a:lnTo>
                          <a:pt x="1998" y="3917"/>
                        </a:lnTo>
                        <a:lnTo>
                          <a:pt x="2002" y="3917"/>
                        </a:lnTo>
                        <a:lnTo>
                          <a:pt x="2004" y="3917"/>
                        </a:lnTo>
                        <a:lnTo>
                          <a:pt x="2007" y="4008"/>
                        </a:lnTo>
                        <a:lnTo>
                          <a:pt x="2010" y="3990"/>
                        </a:lnTo>
                        <a:lnTo>
                          <a:pt x="2013" y="4008"/>
                        </a:lnTo>
                        <a:lnTo>
                          <a:pt x="2015" y="3935"/>
                        </a:lnTo>
                        <a:lnTo>
                          <a:pt x="2018" y="3953"/>
                        </a:lnTo>
                        <a:lnTo>
                          <a:pt x="2021" y="4008"/>
                        </a:lnTo>
                        <a:lnTo>
                          <a:pt x="2023" y="4082"/>
                        </a:lnTo>
                        <a:lnTo>
                          <a:pt x="2027" y="4008"/>
                        </a:lnTo>
                        <a:lnTo>
                          <a:pt x="2029" y="4008"/>
                        </a:lnTo>
                        <a:lnTo>
                          <a:pt x="2032" y="4046"/>
                        </a:lnTo>
                        <a:lnTo>
                          <a:pt x="2035" y="4064"/>
                        </a:lnTo>
                        <a:lnTo>
                          <a:pt x="2038" y="4046"/>
                        </a:lnTo>
                        <a:lnTo>
                          <a:pt x="2040" y="4027"/>
                        </a:lnTo>
                        <a:lnTo>
                          <a:pt x="2044" y="4008"/>
                        </a:lnTo>
                        <a:lnTo>
                          <a:pt x="2046" y="4046"/>
                        </a:lnTo>
                        <a:lnTo>
                          <a:pt x="2049" y="4027"/>
                        </a:lnTo>
                        <a:lnTo>
                          <a:pt x="2052" y="4008"/>
                        </a:lnTo>
                        <a:lnTo>
                          <a:pt x="2055" y="3971"/>
                        </a:lnTo>
                        <a:lnTo>
                          <a:pt x="2057" y="4027"/>
                        </a:lnTo>
                        <a:lnTo>
                          <a:pt x="2061" y="4027"/>
                        </a:lnTo>
                        <a:lnTo>
                          <a:pt x="2063" y="4046"/>
                        </a:lnTo>
                        <a:lnTo>
                          <a:pt x="2066" y="4064"/>
                        </a:lnTo>
                        <a:lnTo>
                          <a:pt x="2069" y="4046"/>
                        </a:lnTo>
                        <a:lnTo>
                          <a:pt x="2072" y="4008"/>
                        </a:lnTo>
                        <a:lnTo>
                          <a:pt x="2074" y="4008"/>
                        </a:lnTo>
                        <a:lnTo>
                          <a:pt x="2078" y="4064"/>
                        </a:lnTo>
                        <a:lnTo>
                          <a:pt x="2080" y="4082"/>
                        </a:lnTo>
                        <a:lnTo>
                          <a:pt x="2082" y="4027"/>
                        </a:lnTo>
                        <a:lnTo>
                          <a:pt x="2086" y="4008"/>
                        </a:lnTo>
                        <a:lnTo>
                          <a:pt x="2088" y="4027"/>
                        </a:lnTo>
                        <a:lnTo>
                          <a:pt x="2091" y="4027"/>
                        </a:lnTo>
                        <a:lnTo>
                          <a:pt x="2094" y="4027"/>
                        </a:lnTo>
                        <a:lnTo>
                          <a:pt x="2097" y="4046"/>
                        </a:lnTo>
                        <a:lnTo>
                          <a:pt x="2099" y="4027"/>
                        </a:lnTo>
                        <a:lnTo>
                          <a:pt x="2103" y="4046"/>
                        </a:lnTo>
                        <a:lnTo>
                          <a:pt x="2105" y="3990"/>
                        </a:lnTo>
                        <a:lnTo>
                          <a:pt x="2108" y="3990"/>
                        </a:lnTo>
                        <a:lnTo>
                          <a:pt x="2111" y="3971"/>
                        </a:lnTo>
                        <a:lnTo>
                          <a:pt x="2114" y="3971"/>
                        </a:lnTo>
                        <a:lnTo>
                          <a:pt x="2116" y="3990"/>
                        </a:lnTo>
                        <a:lnTo>
                          <a:pt x="2120" y="4027"/>
                        </a:lnTo>
                        <a:lnTo>
                          <a:pt x="2122" y="3990"/>
                        </a:lnTo>
                        <a:lnTo>
                          <a:pt x="2125" y="3953"/>
                        </a:lnTo>
                        <a:lnTo>
                          <a:pt x="2128" y="3990"/>
                        </a:lnTo>
                        <a:lnTo>
                          <a:pt x="2131" y="3990"/>
                        </a:lnTo>
                        <a:lnTo>
                          <a:pt x="2133" y="4008"/>
                        </a:lnTo>
                        <a:lnTo>
                          <a:pt x="2137" y="3971"/>
                        </a:lnTo>
                        <a:lnTo>
                          <a:pt x="2139" y="3897"/>
                        </a:lnTo>
                        <a:lnTo>
                          <a:pt x="2142" y="3971"/>
                        </a:lnTo>
                        <a:lnTo>
                          <a:pt x="2145" y="3971"/>
                        </a:lnTo>
                        <a:lnTo>
                          <a:pt x="2148" y="4027"/>
                        </a:lnTo>
                        <a:lnTo>
                          <a:pt x="2150" y="3953"/>
                        </a:lnTo>
                        <a:lnTo>
                          <a:pt x="2153" y="3935"/>
                        </a:lnTo>
                        <a:lnTo>
                          <a:pt x="2156" y="3953"/>
                        </a:lnTo>
                        <a:lnTo>
                          <a:pt x="2158" y="3990"/>
                        </a:lnTo>
                        <a:lnTo>
                          <a:pt x="2162" y="3953"/>
                        </a:lnTo>
                        <a:lnTo>
                          <a:pt x="2164" y="4027"/>
                        </a:lnTo>
                        <a:lnTo>
                          <a:pt x="2167" y="4046"/>
                        </a:lnTo>
                        <a:lnTo>
                          <a:pt x="2170" y="4008"/>
                        </a:lnTo>
                        <a:lnTo>
                          <a:pt x="2173" y="3990"/>
                        </a:lnTo>
                        <a:lnTo>
                          <a:pt x="2175" y="4008"/>
                        </a:lnTo>
                        <a:lnTo>
                          <a:pt x="2179" y="4008"/>
                        </a:lnTo>
                        <a:lnTo>
                          <a:pt x="2181" y="4008"/>
                        </a:lnTo>
                        <a:lnTo>
                          <a:pt x="2184" y="3990"/>
                        </a:lnTo>
                        <a:lnTo>
                          <a:pt x="2187" y="4046"/>
                        </a:lnTo>
                        <a:lnTo>
                          <a:pt x="2190" y="4008"/>
                        </a:lnTo>
                        <a:lnTo>
                          <a:pt x="2192" y="4027"/>
                        </a:lnTo>
                        <a:lnTo>
                          <a:pt x="2196" y="4008"/>
                        </a:lnTo>
                        <a:lnTo>
                          <a:pt x="2198" y="4008"/>
                        </a:lnTo>
                        <a:lnTo>
                          <a:pt x="2201" y="4046"/>
                        </a:lnTo>
                        <a:lnTo>
                          <a:pt x="2204" y="3990"/>
                        </a:lnTo>
                        <a:lnTo>
                          <a:pt x="2207" y="4046"/>
                        </a:lnTo>
                        <a:lnTo>
                          <a:pt x="2209" y="3990"/>
                        </a:lnTo>
                        <a:lnTo>
                          <a:pt x="2213" y="4064"/>
                        </a:lnTo>
                        <a:lnTo>
                          <a:pt x="2215" y="3990"/>
                        </a:lnTo>
                        <a:lnTo>
                          <a:pt x="2218" y="3990"/>
                        </a:lnTo>
                        <a:lnTo>
                          <a:pt x="2221" y="3971"/>
                        </a:lnTo>
                        <a:lnTo>
                          <a:pt x="2223" y="3935"/>
                        </a:lnTo>
                        <a:lnTo>
                          <a:pt x="2226" y="3953"/>
                        </a:lnTo>
                        <a:lnTo>
                          <a:pt x="2229" y="3917"/>
                        </a:lnTo>
                        <a:lnTo>
                          <a:pt x="2232" y="3990"/>
                        </a:lnTo>
                        <a:lnTo>
                          <a:pt x="2234" y="3917"/>
                        </a:lnTo>
                        <a:lnTo>
                          <a:pt x="2238" y="3971"/>
                        </a:lnTo>
                        <a:lnTo>
                          <a:pt x="2240" y="3971"/>
                        </a:lnTo>
                        <a:lnTo>
                          <a:pt x="2243" y="3971"/>
                        </a:lnTo>
                        <a:lnTo>
                          <a:pt x="2246" y="3953"/>
                        </a:lnTo>
                        <a:lnTo>
                          <a:pt x="2249" y="3953"/>
                        </a:lnTo>
                        <a:lnTo>
                          <a:pt x="2251" y="3990"/>
                        </a:lnTo>
                        <a:lnTo>
                          <a:pt x="2255" y="3971"/>
                        </a:lnTo>
                        <a:lnTo>
                          <a:pt x="2257" y="3935"/>
                        </a:lnTo>
                        <a:lnTo>
                          <a:pt x="2260" y="3917"/>
                        </a:lnTo>
                        <a:lnTo>
                          <a:pt x="2263" y="3953"/>
                        </a:lnTo>
                        <a:lnTo>
                          <a:pt x="2266" y="4027"/>
                        </a:lnTo>
                        <a:lnTo>
                          <a:pt x="2268" y="4027"/>
                        </a:lnTo>
                        <a:lnTo>
                          <a:pt x="2272" y="4027"/>
                        </a:lnTo>
                        <a:lnTo>
                          <a:pt x="2274" y="3990"/>
                        </a:lnTo>
                        <a:lnTo>
                          <a:pt x="2277" y="3990"/>
                        </a:lnTo>
                        <a:lnTo>
                          <a:pt x="2280" y="4008"/>
                        </a:lnTo>
                        <a:lnTo>
                          <a:pt x="2283" y="3971"/>
                        </a:lnTo>
                        <a:lnTo>
                          <a:pt x="2285" y="3990"/>
                        </a:lnTo>
                        <a:lnTo>
                          <a:pt x="2289" y="3935"/>
                        </a:lnTo>
                        <a:lnTo>
                          <a:pt x="2291" y="4046"/>
                        </a:lnTo>
                        <a:lnTo>
                          <a:pt x="2294" y="4027"/>
                        </a:lnTo>
                        <a:lnTo>
                          <a:pt x="2297" y="4008"/>
                        </a:lnTo>
                        <a:lnTo>
                          <a:pt x="2299" y="4027"/>
                        </a:lnTo>
                        <a:lnTo>
                          <a:pt x="2302" y="3990"/>
                        </a:lnTo>
                        <a:lnTo>
                          <a:pt x="2305" y="4064"/>
                        </a:lnTo>
                        <a:lnTo>
                          <a:pt x="2308" y="4008"/>
                        </a:lnTo>
                        <a:lnTo>
                          <a:pt x="2310" y="4046"/>
                        </a:lnTo>
                        <a:lnTo>
                          <a:pt x="2314" y="3953"/>
                        </a:lnTo>
                        <a:lnTo>
                          <a:pt x="2316" y="4064"/>
                        </a:lnTo>
                        <a:lnTo>
                          <a:pt x="2319" y="4008"/>
                        </a:lnTo>
                        <a:lnTo>
                          <a:pt x="2322" y="4046"/>
                        </a:lnTo>
                        <a:lnTo>
                          <a:pt x="2325" y="4008"/>
                        </a:lnTo>
                        <a:lnTo>
                          <a:pt x="2327" y="4008"/>
                        </a:lnTo>
                        <a:lnTo>
                          <a:pt x="2331" y="4008"/>
                        </a:lnTo>
                        <a:lnTo>
                          <a:pt x="2333" y="4064"/>
                        </a:lnTo>
                        <a:lnTo>
                          <a:pt x="2336" y="4046"/>
                        </a:lnTo>
                        <a:lnTo>
                          <a:pt x="2339" y="3953"/>
                        </a:lnTo>
                        <a:lnTo>
                          <a:pt x="2342" y="3971"/>
                        </a:lnTo>
                        <a:lnTo>
                          <a:pt x="2344" y="3990"/>
                        </a:lnTo>
                        <a:lnTo>
                          <a:pt x="2348" y="4027"/>
                        </a:lnTo>
                        <a:lnTo>
                          <a:pt x="2350" y="4008"/>
                        </a:lnTo>
                        <a:lnTo>
                          <a:pt x="2353" y="3917"/>
                        </a:lnTo>
                        <a:lnTo>
                          <a:pt x="2356" y="4008"/>
                        </a:lnTo>
                        <a:lnTo>
                          <a:pt x="2359" y="4008"/>
                        </a:lnTo>
                        <a:lnTo>
                          <a:pt x="2361" y="4027"/>
                        </a:lnTo>
                        <a:lnTo>
                          <a:pt x="2365" y="3990"/>
                        </a:lnTo>
                        <a:lnTo>
                          <a:pt x="2367" y="4008"/>
                        </a:lnTo>
                        <a:lnTo>
                          <a:pt x="2370" y="3935"/>
                        </a:lnTo>
                        <a:lnTo>
                          <a:pt x="2373" y="3990"/>
                        </a:lnTo>
                        <a:lnTo>
                          <a:pt x="2376" y="3953"/>
                        </a:lnTo>
                        <a:lnTo>
                          <a:pt x="2378" y="3990"/>
                        </a:lnTo>
                        <a:lnTo>
                          <a:pt x="2381" y="3917"/>
                        </a:lnTo>
                        <a:lnTo>
                          <a:pt x="2384" y="3953"/>
                        </a:lnTo>
                        <a:lnTo>
                          <a:pt x="2386" y="3917"/>
                        </a:lnTo>
                        <a:lnTo>
                          <a:pt x="2390" y="3917"/>
                        </a:lnTo>
                        <a:lnTo>
                          <a:pt x="2392" y="3971"/>
                        </a:lnTo>
                        <a:lnTo>
                          <a:pt x="2395" y="3935"/>
                        </a:lnTo>
                        <a:lnTo>
                          <a:pt x="2398" y="3917"/>
                        </a:lnTo>
                        <a:lnTo>
                          <a:pt x="2401" y="3953"/>
                        </a:lnTo>
                        <a:lnTo>
                          <a:pt x="2403" y="3971"/>
                        </a:lnTo>
                        <a:lnTo>
                          <a:pt x="2407" y="4027"/>
                        </a:lnTo>
                        <a:lnTo>
                          <a:pt x="2409" y="4046"/>
                        </a:lnTo>
                        <a:lnTo>
                          <a:pt x="2412" y="4008"/>
                        </a:lnTo>
                        <a:lnTo>
                          <a:pt x="2415" y="4064"/>
                        </a:lnTo>
                        <a:lnTo>
                          <a:pt x="2418" y="4027"/>
                        </a:lnTo>
                        <a:lnTo>
                          <a:pt x="2420" y="4008"/>
                        </a:lnTo>
                        <a:lnTo>
                          <a:pt x="2424" y="3990"/>
                        </a:lnTo>
                        <a:lnTo>
                          <a:pt x="2426" y="4046"/>
                        </a:lnTo>
                        <a:lnTo>
                          <a:pt x="2429" y="4027"/>
                        </a:lnTo>
                        <a:lnTo>
                          <a:pt x="2432" y="4046"/>
                        </a:lnTo>
                        <a:lnTo>
                          <a:pt x="2435" y="4046"/>
                        </a:lnTo>
                        <a:lnTo>
                          <a:pt x="2437" y="4027"/>
                        </a:lnTo>
                        <a:lnTo>
                          <a:pt x="2441" y="4064"/>
                        </a:lnTo>
                        <a:lnTo>
                          <a:pt x="2443" y="3990"/>
                        </a:lnTo>
                        <a:lnTo>
                          <a:pt x="2446" y="4008"/>
                        </a:lnTo>
                        <a:lnTo>
                          <a:pt x="2449" y="3971"/>
                        </a:lnTo>
                        <a:lnTo>
                          <a:pt x="2452" y="3990"/>
                        </a:lnTo>
                        <a:lnTo>
                          <a:pt x="2454" y="4046"/>
                        </a:lnTo>
                        <a:lnTo>
                          <a:pt x="2458" y="4008"/>
                        </a:lnTo>
                        <a:lnTo>
                          <a:pt x="2460" y="4008"/>
                        </a:lnTo>
                        <a:lnTo>
                          <a:pt x="2462" y="3990"/>
                        </a:lnTo>
                        <a:lnTo>
                          <a:pt x="2466" y="4008"/>
                        </a:lnTo>
                        <a:lnTo>
                          <a:pt x="2468" y="4064"/>
                        </a:lnTo>
                        <a:lnTo>
                          <a:pt x="2471" y="4064"/>
                        </a:lnTo>
                        <a:lnTo>
                          <a:pt x="2474" y="4046"/>
                        </a:lnTo>
                        <a:lnTo>
                          <a:pt x="2477" y="3990"/>
                        </a:lnTo>
                        <a:lnTo>
                          <a:pt x="2479" y="3953"/>
                        </a:lnTo>
                        <a:lnTo>
                          <a:pt x="2483" y="4027"/>
                        </a:lnTo>
                        <a:lnTo>
                          <a:pt x="2485" y="4008"/>
                        </a:lnTo>
                        <a:lnTo>
                          <a:pt x="2488" y="3971"/>
                        </a:lnTo>
                        <a:lnTo>
                          <a:pt x="2491" y="3990"/>
                        </a:lnTo>
                        <a:lnTo>
                          <a:pt x="2494" y="3935"/>
                        </a:lnTo>
                        <a:lnTo>
                          <a:pt x="2496" y="3971"/>
                        </a:lnTo>
                        <a:lnTo>
                          <a:pt x="2500" y="3935"/>
                        </a:lnTo>
                        <a:lnTo>
                          <a:pt x="2502" y="3990"/>
                        </a:lnTo>
                        <a:lnTo>
                          <a:pt x="2505" y="3953"/>
                        </a:lnTo>
                        <a:lnTo>
                          <a:pt x="2508" y="3935"/>
                        </a:lnTo>
                        <a:lnTo>
                          <a:pt x="2511" y="3935"/>
                        </a:lnTo>
                        <a:lnTo>
                          <a:pt x="2513" y="3897"/>
                        </a:lnTo>
                        <a:lnTo>
                          <a:pt x="2517" y="3953"/>
                        </a:lnTo>
                        <a:lnTo>
                          <a:pt x="2519" y="3935"/>
                        </a:lnTo>
                        <a:lnTo>
                          <a:pt x="2522" y="4046"/>
                        </a:lnTo>
                        <a:lnTo>
                          <a:pt x="2525" y="3935"/>
                        </a:lnTo>
                        <a:lnTo>
                          <a:pt x="2528" y="4027"/>
                        </a:lnTo>
                        <a:lnTo>
                          <a:pt x="2530" y="3990"/>
                        </a:lnTo>
                        <a:lnTo>
                          <a:pt x="2534" y="3990"/>
                        </a:lnTo>
                        <a:lnTo>
                          <a:pt x="2536" y="3971"/>
                        </a:lnTo>
                        <a:lnTo>
                          <a:pt x="2539" y="3953"/>
                        </a:lnTo>
                        <a:lnTo>
                          <a:pt x="2542" y="4046"/>
                        </a:lnTo>
                        <a:lnTo>
                          <a:pt x="2545" y="3953"/>
                        </a:lnTo>
                        <a:lnTo>
                          <a:pt x="2547" y="4027"/>
                        </a:lnTo>
                        <a:lnTo>
                          <a:pt x="2550" y="4027"/>
                        </a:lnTo>
                        <a:lnTo>
                          <a:pt x="2553" y="4027"/>
                        </a:lnTo>
                        <a:lnTo>
                          <a:pt x="2555" y="3990"/>
                        </a:lnTo>
                        <a:lnTo>
                          <a:pt x="2559" y="3971"/>
                        </a:lnTo>
                        <a:lnTo>
                          <a:pt x="2561" y="3990"/>
                        </a:lnTo>
                        <a:lnTo>
                          <a:pt x="2564" y="4046"/>
                        </a:lnTo>
                        <a:lnTo>
                          <a:pt x="2567" y="4008"/>
                        </a:lnTo>
                        <a:lnTo>
                          <a:pt x="2570" y="3935"/>
                        </a:lnTo>
                        <a:lnTo>
                          <a:pt x="2572" y="3990"/>
                        </a:lnTo>
                        <a:lnTo>
                          <a:pt x="2576" y="4064"/>
                        </a:lnTo>
                        <a:lnTo>
                          <a:pt x="2578" y="3990"/>
                        </a:lnTo>
                        <a:lnTo>
                          <a:pt x="2581" y="4008"/>
                        </a:lnTo>
                        <a:lnTo>
                          <a:pt x="2584" y="3990"/>
                        </a:lnTo>
                        <a:lnTo>
                          <a:pt x="2587" y="4027"/>
                        </a:lnTo>
                        <a:lnTo>
                          <a:pt x="2589" y="3971"/>
                        </a:lnTo>
                        <a:lnTo>
                          <a:pt x="2593" y="4046"/>
                        </a:lnTo>
                        <a:lnTo>
                          <a:pt x="2595" y="4008"/>
                        </a:lnTo>
                        <a:lnTo>
                          <a:pt x="2598" y="4082"/>
                        </a:lnTo>
                        <a:lnTo>
                          <a:pt x="2601" y="4027"/>
                        </a:lnTo>
                        <a:lnTo>
                          <a:pt x="2604" y="4082"/>
                        </a:lnTo>
                        <a:lnTo>
                          <a:pt x="2606" y="4064"/>
                        </a:lnTo>
                        <a:lnTo>
                          <a:pt x="2610" y="3990"/>
                        </a:lnTo>
                        <a:lnTo>
                          <a:pt x="2612" y="4008"/>
                        </a:lnTo>
                        <a:lnTo>
                          <a:pt x="2615" y="4027"/>
                        </a:lnTo>
                        <a:lnTo>
                          <a:pt x="2618" y="4064"/>
                        </a:lnTo>
                        <a:lnTo>
                          <a:pt x="2621" y="4064"/>
                        </a:lnTo>
                        <a:lnTo>
                          <a:pt x="2623" y="4008"/>
                        </a:lnTo>
                        <a:lnTo>
                          <a:pt x="2627" y="3971"/>
                        </a:lnTo>
                        <a:lnTo>
                          <a:pt x="2629" y="3971"/>
                        </a:lnTo>
                        <a:lnTo>
                          <a:pt x="2632" y="4008"/>
                        </a:lnTo>
                        <a:lnTo>
                          <a:pt x="2635" y="4008"/>
                        </a:lnTo>
                        <a:lnTo>
                          <a:pt x="2638" y="4027"/>
                        </a:lnTo>
                        <a:lnTo>
                          <a:pt x="2640" y="3953"/>
                        </a:lnTo>
                        <a:lnTo>
                          <a:pt x="2644" y="3990"/>
                        </a:lnTo>
                        <a:lnTo>
                          <a:pt x="2646" y="3971"/>
                        </a:lnTo>
                        <a:lnTo>
                          <a:pt x="2648" y="4008"/>
                        </a:lnTo>
                        <a:lnTo>
                          <a:pt x="2652" y="3990"/>
                        </a:lnTo>
                        <a:lnTo>
                          <a:pt x="2654" y="3971"/>
                        </a:lnTo>
                        <a:lnTo>
                          <a:pt x="2657" y="3990"/>
                        </a:lnTo>
                        <a:lnTo>
                          <a:pt x="2660" y="3990"/>
                        </a:lnTo>
                        <a:lnTo>
                          <a:pt x="2663" y="3990"/>
                        </a:lnTo>
                        <a:lnTo>
                          <a:pt x="2665" y="3990"/>
                        </a:lnTo>
                        <a:lnTo>
                          <a:pt x="2669" y="4046"/>
                        </a:lnTo>
                        <a:lnTo>
                          <a:pt x="2671" y="4027"/>
                        </a:lnTo>
                        <a:lnTo>
                          <a:pt x="2674" y="4046"/>
                        </a:lnTo>
                        <a:lnTo>
                          <a:pt x="2677" y="4008"/>
                        </a:lnTo>
                        <a:lnTo>
                          <a:pt x="2680" y="3990"/>
                        </a:lnTo>
                        <a:lnTo>
                          <a:pt x="2682" y="4027"/>
                        </a:lnTo>
                        <a:lnTo>
                          <a:pt x="2686" y="4046"/>
                        </a:lnTo>
                        <a:lnTo>
                          <a:pt x="2688" y="4064"/>
                        </a:lnTo>
                        <a:lnTo>
                          <a:pt x="2691" y="3953"/>
                        </a:lnTo>
                        <a:lnTo>
                          <a:pt x="2694" y="4027"/>
                        </a:lnTo>
                        <a:lnTo>
                          <a:pt x="2697" y="4027"/>
                        </a:lnTo>
                        <a:lnTo>
                          <a:pt x="2699" y="4027"/>
                        </a:lnTo>
                        <a:lnTo>
                          <a:pt x="2703" y="3990"/>
                        </a:lnTo>
                        <a:lnTo>
                          <a:pt x="2705" y="3971"/>
                        </a:lnTo>
                        <a:lnTo>
                          <a:pt x="2708" y="4027"/>
                        </a:lnTo>
                        <a:lnTo>
                          <a:pt x="2711" y="4046"/>
                        </a:lnTo>
                        <a:lnTo>
                          <a:pt x="2714" y="4046"/>
                        </a:lnTo>
                        <a:lnTo>
                          <a:pt x="2716" y="4027"/>
                        </a:lnTo>
                        <a:lnTo>
                          <a:pt x="2720" y="4008"/>
                        </a:lnTo>
                        <a:lnTo>
                          <a:pt x="2722" y="4027"/>
                        </a:lnTo>
                        <a:lnTo>
                          <a:pt x="2725" y="4027"/>
                        </a:lnTo>
                        <a:lnTo>
                          <a:pt x="2728" y="4008"/>
                        </a:lnTo>
                        <a:lnTo>
                          <a:pt x="2731" y="4046"/>
                        </a:lnTo>
                        <a:lnTo>
                          <a:pt x="2733" y="4046"/>
                        </a:lnTo>
                        <a:lnTo>
                          <a:pt x="2737" y="4027"/>
                        </a:lnTo>
                        <a:lnTo>
                          <a:pt x="2739" y="4008"/>
                        </a:lnTo>
                        <a:lnTo>
                          <a:pt x="2742" y="4046"/>
                        </a:lnTo>
                        <a:lnTo>
                          <a:pt x="2745" y="3990"/>
                        </a:lnTo>
                        <a:lnTo>
                          <a:pt x="2747" y="3917"/>
                        </a:lnTo>
                        <a:lnTo>
                          <a:pt x="2750" y="3990"/>
                        </a:lnTo>
                        <a:lnTo>
                          <a:pt x="2753" y="4008"/>
                        </a:lnTo>
                        <a:lnTo>
                          <a:pt x="2756" y="3990"/>
                        </a:lnTo>
                        <a:lnTo>
                          <a:pt x="2758" y="4008"/>
                        </a:lnTo>
                        <a:lnTo>
                          <a:pt x="2762" y="4008"/>
                        </a:lnTo>
                        <a:lnTo>
                          <a:pt x="2764" y="3971"/>
                        </a:lnTo>
                        <a:lnTo>
                          <a:pt x="2767" y="4008"/>
                        </a:lnTo>
                        <a:lnTo>
                          <a:pt x="2770" y="3990"/>
                        </a:lnTo>
                        <a:lnTo>
                          <a:pt x="2773" y="3953"/>
                        </a:lnTo>
                        <a:lnTo>
                          <a:pt x="2775" y="3971"/>
                        </a:lnTo>
                        <a:lnTo>
                          <a:pt x="2779" y="4008"/>
                        </a:lnTo>
                        <a:lnTo>
                          <a:pt x="2781" y="4008"/>
                        </a:lnTo>
                        <a:lnTo>
                          <a:pt x="2784" y="4027"/>
                        </a:lnTo>
                        <a:lnTo>
                          <a:pt x="2787" y="4008"/>
                        </a:lnTo>
                        <a:lnTo>
                          <a:pt x="2790" y="4027"/>
                        </a:lnTo>
                        <a:lnTo>
                          <a:pt x="2792" y="3953"/>
                        </a:lnTo>
                        <a:lnTo>
                          <a:pt x="2796" y="3971"/>
                        </a:lnTo>
                        <a:lnTo>
                          <a:pt x="2798" y="4008"/>
                        </a:lnTo>
                        <a:lnTo>
                          <a:pt x="2801" y="4008"/>
                        </a:lnTo>
                        <a:lnTo>
                          <a:pt x="2804" y="3971"/>
                        </a:lnTo>
                        <a:lnTo>
                          <a:pt x="2807" y="3971"/>
                        </a:lnTo>
                        <a:lnTo>
                          <a:pt x="2809" y="3971"/>
                        </a:lnTo>
                        <a:lnTo>
                          <a:pt x="2813" y="3971"/>
                        </a:lnTo>
                        <a:lnTo>
                          <a:pt x="2815" y="3990"/>
                        </a:lnTo>
                        <a:lnTo>
                          <a:pt x="2818" y="3990"/>
                        </a:lnTo>
                        <a:lnTo>
                          <a:pt x="2821" y="4008"/>
                        </a:lnTo>
                        <a:lnTo>
                          <a:pt x="2824" y="4082"/>
                        </a:lnTo>
                        <a:lnTo>
                          <a:pt x="2826" y="4027"/>
                        </a:lnTo>
                        <a:lnTo>
                          <a:pt x="2830" y="4046"/>
                        </a:lnTo>
                        <a:lnTo>
                          <a:pt x="2832" y="4027"/>
                        </a:lnTo>
                        <a:lnTo>
                          <a:pt x="2835" y="4064"/>
                        </a:lnTo>
                        <a:lnTo>
                          <a:pt x="2838" y="4064"/>
                        </a:lnTo>
                        <a:lnTo>
                          <a:pt x="2841" y="3990"/>
                        </a:lnTo>
                        <a:lnTo>
                          <a:pt x="2843" y="4027"/>
                        </a:lnTo>
                        <a:lnTo>
                          <a:pt x="2847" y="4027"/>
                        </a:lnTo>
                        <a:lnTo>
                          <a:pt x="2849" y="4046"/>
                        </a:lnTo>
                        <a:lnTo>
                          <a:pt x="2852" y="4046"/>
                        </a:lnTo>
                        <a:lnTo>
                          <a:pt x="2855" y="3953"/>
                        </a:lnTo>
                        <a:lnTo>
                          <a:pt x="2858" y="4027"/>
                        </a:lnTo>
                        <a:lnTo>
                          <a:pt x="2860" y="4008"/>
                        </a:lnTo>
                        <a:lnTo>
                          <a:pt x="2863" y="4008"/>
                        </a:lnTo>
                        <a:lnTo>
                          <a:pt x="2866" y="3953"/>
                        </a:lnTo>
                        <a:lnTo>
                          <a:pt x="2868" y="3990"/>
                        </a:lnTo>
                        <a:lnTo>
                          <a:pt x="2872" y="3953"/>
                        </a:lnTo>
                        <a:lnTo>
                          <a:pt x="2874" y="4008"/>
                        </a:lnTo>
                        <a:lnTo>
                          <a:pt x="2877" y="4008"/>
                        </a:lnTo>
                        <a:lnTo>
                          <a:pt x="2880" y="3990"/>
                        </a:lnTo>
                        <a:lnTo>
                          <a:pt x="2883" y="3990"/>
                        </a:lnTo>
                        <a:lnTo>
                          <a:pt x="2885" y="3990"/>
                        </a:lnTo>
                        <a:lnTo>
                          <a:pt x="2889" y="4008"/>
                        </a:lnTo>
                        <a:lnTo>
                          <a:pt x="2891" y="4064"/>
                        </a:lnTo>
                        <a:lnTo>
                          <a:pt x="2894" y="3953"/>
                        </a:lnTo>
                        <a:lnTo>
                          <a:pt x="2897" y="3990"/>
                        </a:lnTo>
                        <a:lnTo>
                          <a:pt x="2900" y="3990"/>
                        </a:lnTo>
                        <a:lnTo>
                          <a:pt x="2902" y="4027"/>
                        </a:lnTo>
                        <a:lnTo>
                          <a:pt x="2906" y="3990"/>
                        </a:lnTo>
                        <a:lnTo>
                          <a:pt x="2908" y="3990"/>
                        </a:lnTo>
                        <a:lnTo>
                          <a:pt x="2911" y="4027"/>
                        </a:lnTo>
                        <a:lnTo>
                          <a:pt x="2914" y="4027"/>
                        </a:lnTo>
                        <a:lnTo>
                          <a:pt x="2917" y="4027"/>
                        </a:lnTo>
                        <a:lnTo>
                          <a:pt x="2919" y="4046"/>
                        </a:lnTo>
                        <a:lnTo>
                          <a:pt x="2923" y="4027"/>
                        </a:lnTo>
                        <a:lnTo>
                          <a:pt x="2925" y="3917"/>
                        </a:lnTo>
                        <a:lnTo>
                          <a:pt x="2928" y="4008"/>
                        </a:lnTo>
                        <a:lnTo>
                          <a:pt x="2931" y="4027"/>
                        </a:lnTo>
                        <a:lnTo>
                          <a:pt x="2934" y="4027"/>
                        </a:lnTo>
                        <a:lnTo>
                          <a:pt x="2936" y="3971"/>
                        </a:lnTo>
                        <a:lnTo>
                          <a:pt x="2940" y="3935"/>
                        </a:lnTo>
                        <a:lnTo>
                          <a:pt x="2942" y="4027"/>
                        </a:lnTo>
                        <a:lnTo>
                          <a:pt x="2945" y="4027"/>
                        </a:lnTo>
                        <a:lnTo>
                          <a:pt x="2948" y="4008"/>
                        </a:lnTo>
                        <a:lnTo>
                          <a:pt x="2951" y="4027"/>
                        </a:lnTo>
                        <a:lnTo>
                          <a:pt x="2953" y="4064"/>
                        </a:lnTo>
                        <a:lnTo>
                          <a:pt x="2957" y="4008"/>
                        </a:lnTo>
                        <a:lnTo>
                          <a:pt x="2959" y="4046"/>
                        </a:lnTo>
                        <a:lnTo>
                          <a:pt x="2962" y="4008"/>
                        </a:lnTo>
                        <a:lnTo>
                          <a:pt x="2965" y="3990"/>
                        </a:lnTo>
                        <a:lnTo>
                          <a:pt x="2968" y="3971"/>
                        </a:lnTo>
                        <a:lnTo>
                          <a:pt x="2970" y="4046"/>
                        </a:lnTo>
                        <a:lnTo>
                          <a:pt x="2974" y="4046"/>
                        </a:lnTo>
                        <a:lnTo>
                          <a:pt x="2976" y="4046"/>
                        </a:lnTo>
                        <a:lnTo>
                          <a:pt x="2979" y="4008"/>
                        </a:lnTo>
                        <a:lnTo>
                          <a:pt x="2982" y="4046"/>
                        </a:lnTo>
                        <a:lnTo>
                          <a:pt x="2984" y="4046"/>
                        </a:lnTo>
                        <a:lnTo>
                          <a:pt x="2987" y="4046"/>
                        </a:lnTo>
                        <a:lnTo>
                          <a:pt x="2990" y="3971"/>
                        </a:lnTo>
                        <a:lnTo>
                          <a:pt x="2993" y="4008"/>
                        </a:lnTo>
                        <a:lnTo>
                          <a:pt x="2995" y="3990"/>
                        </a:lnTo>
                        <a:lnTo>
                          <a:pt x="2999" y="4027"/>
                        </a:lnTo>
                        <a:lnTo>
                          <a:pt x="3001" y="4008"/>
                        </a:lnTo>
                        <a:lnTo>
                          <a:pt x="3004" y="3990"/>
                        </a:lnTo>
                        <a:lnTo>
                          <a:pt x="3007" y="3953"/>
                        </a:lnTo>
                        <a:lnTo>
                          <a:pt x="3010" y="3971"/>
                        </a:lnTo>
                        <a:lnTo>
                          <a:pt x="3012" y="3953"/>
                        </a:lnTo>
                        <a:lnTo>
                          <a:pt x="3016" y="4008"/>
                        </a:lnTo>
                        <a:lnTo>
                          <a:pt x="3018" y="3917"/>
                        </a:lnTo>
                        <a:lnTo>
                          <a:pt x="3021" y="3953"/>
                        </a:lnTo>
                        <a:lnTo>
                          <a:pt x="3024" y="3971"/>
                        </a:lnTo>
                        <a:lnTo>
                          <a:pt x="3027" y="3990"/>
                        </a:lnTo>
                        <a:lnTo>
                          <a:pt x="3029" y="3935"/>
                        </a:lnTo>
                        <a:lnTo>
                          <a:pt x="3033" y="3935"/>
                        </a:lnTo>
                        <a:lnTo>
                          <a:pt x="3035" y="3861"/>
                        </a:lnTo>
                        <a:lnTo>
                          <a:pt x="3038" y="3861"/>
                        </a:lnTo>
                        <a:lnTo>
                          <a:pt x="3041" y="3897"/>
                        </a:lnTo>
                        <a:lnTo>
                          <a:pt x="3044" y="3935"/>
                        </a:lnTo>
                        <a:lnTo>
                          <a:pt x="3046" y="3953"/>
                        </a:lnTo>
                        <a:lnTo>
                          <a:pt x="3050" y="3953"/>
                        </a:lnTo>
                        <a:lnTo>
                          <a:pt x="3052" y="3990"/>
                        </a:lnTo>
                        <a:lnTo>
                          <a:pt x="3055" y="4008"/>
                        </a:lnTo>
                        <a:lnTo>
                          <a:pt x="3058" y="3990"/>
                        </a:lnTo>
                        <a:lnTo>
                          <a:pt x="3061" y="3953"/>
                        </a:lnTo>
                        <a:lnTo>
                          <a:pt x="3063" y="3935"/>
                        </a:lnTo>
                        <a:lnTo>
                          <a:pt x="3067" y="3990"/>
                        </a:lnTo>
                        <a:lnTo>
                          <a:pt x="3069" y="4008"/>
                        </a:lnTo>
                        <a:lnTo>
                          <a:pt x="3072" y="3953"/>
                        </a:lnTo>
                        <a:lnTo>
                          <a:pt x="3075" y="3953"/>
                        </a:lnTo>
                        <a:lnTo>
                          <a:pt x="3078" y="3990"/>
                        </a:lnTo>
                        <a:lnTo>
                          <a:pt x="3080" y="3971"/>
                        </a:lnTo>
                        <a:lnTo>
                          <a:pt x="3084" y="3971"/>
                        </a:lnTo>
                        <a:lnTo>
                          <a:pt x="3086" y="3935"/>
                        </a:lnTo>
                        <a:lnTo>
                          <a:pt x="3089" y="3990"/>
                        </a:lnTo>
                        <a:lnTo>
                          <a:pt x="3092" y="3917"/>
                        </a:lnTo>
                        <a:lnTo>
                          <a:pt x="3095" y="3990"/>
                        </a:lnTo>
                        <a:lnTo>
                          <a:pt x="3097" y="3861"/>
                        </a:lnTo>
                        <a:lnTo>
                          <a:pt x="3101" y="3971"/>
                        </a:lnTo>
                        <a:lnTo>
                          <a:pt x="3103" y="3953"/>
                        </a:lnTo>
                        <a:lnTo>
                          <a:pt x="3106" y="4008"/>
                        </a:lnTo>
                        <a:lnTo>
                          <a:pt x="3109" y="3917"/>
                        </a:lnTo>
                        <a:lnTo>
                          <a:pt x="3112" y="3990"/>
                        </a:lnTo>
                        <a:lnTo>
                          <a:pt x="3114" y="3935"/>
                        </a:lnTo>
                        <a:lnTo>
                          <a:pt x="3118" y="3971"/>
                        </a:lnTo>
                        <a:lnTo>
                          <a:pt x="3120" y="4008"/>
                        </a:lnTo>
                        <a:lnTo>
                          <a:pt x="3123" y="3971"/>
                        </a:lnTo>
                        <a:lnTo>
                          <a:pt x="3126" y="3935"/>
                        </a:lnTo>
                        <a:lnTo>
                          <a:pt x="3128" y="3935"/>
                        </a:lnTo>
                        <a:lnTo>
                          <a:pt x="3131" y="3971"/>
                        </a:lnTo>
                        <a:lnTo>
                          <a:pt x="3134" y="3990"/>
                        </a:lnTo>
                        <a:lnTo>
                          <a:pt x="3137" y="3935"/>
                        </a:lnTo>
                        <a:lnTo>
                          <a:pt x="3139" y="3897"/>
                        </a:lnTo>
                        <a:lnTo>
                          <a:pt x="3143" y="3824"/>
                        </a:lnTo>
                        <a:lnTo>
                          <a:pt x="3145" y="3492"/>
                        </a:lnTo>
                        <a:lnTo>
                          <a:pt x="3148" y="3085"/>
                        </a:lnTo>
                        <a:lnTo>
                          <a:pt x="3151" y="2401"/>
                        </a:lnTo>
                        <a:lnTo>
                          <a:pt x="3154" y="1219"/>
                        </a:lnTo>
                        <a:lnTo>
                          <a:pt x="3156" y="130"/>
                        </a:lnTo>
                        <a:lnTo>
                          <a:pt x="3160" y="0"/>
                        </a:lnTo>
                        <a:lnTo>
                          <a:pt x="3162" y="444"/>
                        </a:lnTo>
                        <a:lnTo>
                          <a:pt x="3165" y="1460"/>
                        </a:lnTo>
                        <a:lnTo>
                          <a:pt x="3168" y="2180"/>
                        </a:lnTo>
                        <a:lnTo>
                          <a:pt x="3171" y="2439"/>
                        </a:lnTo>
                        <a:lnTo>
                          <a:pt x="3173" y="2771"/>
                        </a:lnTo>
                        <a:lnTo>
                          <a:pt x="3177" y="3029"/>
                        </a:lnTo>
                        <a:lnTo>
                          <a:pt x="3179" y="3325"/>
                        </a:lnTo>
                        <a:lnTo>
                          <a:pt x="3182" y="3547"/>
                        </a:lnTo>
                        <a:lnTo>
                          <a:pt x="3185" y="3676"/>
                        </a:lnTo>
                        <a:lnTo>
                          <a:pt x="3188" y="3657"/>
                        </a:lnTo>
                        <a:lnTo>
                          <a:pt x="3190" y="3657"/>
                        </a:lnTo>
                        <a:lnTo>
                          <a:pt x="3194" y="3732"/>
                        </a:lnTo>
                        <a:lnTo>
                          <a:pt x="3196" y="3768"/>
                        </a:lnTo>
                        <a:lnTo>
                          <a:pt x="3199" y="3861"/>
                        </a:lnTo>
                        <a:lnTo>
                          <a:pt x="3202" y="3806"/>
                        </a:lnTo>
                        <a:lnTo>
                          <a:pt x="3205" y="3953"/>
                        </a:lnTo>
                        <a:lnTo>
                          <a:pt x="3207" y="3953"/>
                        </a:lnTo>
                        <a:lnTo>
                          <a:pt x="3211" y="3861"/>
                        </a:lnTo>
                        <a:lnTo>
                          <a:pt x="3213" y="3953"/>
                        </a:lnTo>
                        <a:lnTo>
                          <a:pt x="3216" y="3842"/>
                        </a:lnTo>
                        <a:lnTo>
                          <a:pt x="3219" y="3861"/>
                        </a:lnTo>
                        <a:lnTo>
                          <a:pt x="3222" y="3935"/>
                        </a:lnTo>
                        <a:lnTo>
                          <a:pt x="3224" y="3897"/>
                        </a:lnTo>
                        <a:lnTo>
                          <a:pt x="3228" y="3897"/>
                        </a:lnTo>
                        <a:lnTo>
                          <a:pt x="3230" y="3935"/>
                        </a:lnTo>
                        <a:lnTo>
                          <a:pt x="3234" y="3917"/>
                        </a:lnTo>
                        <a:lnTo>
                          <a:pt x="3236" y="3879"/>
                        </a:lnTo>
                        <a:lnTo>
                          <a:pt x="3239" y="3861"/>
                        </a:lnTo>
                        <a:lnTo>
                          <a:pt x="3241" y="3953"/>
                        </a:lnTo>
                        <a:lnTo>
                          <a:pt x="3245" y="3897"/>
                        </a:lnTo>
                        <a:lnTo>
                          <a:pt x="3247" y="3935"/>
                        </a:lnTo>
                        <a:lnTo>
                          <a:pt x="3251" y="3935"/>
                        </a:lnTo>
                        <a:lnTo>
                          <a:pt x="3253" y="3990"/>
                        </a:lnTo>
                        <a:lnTo>
                          <a:pt x="3256" y="3953"/>
                        </a:lnTo>
                        <a:lnTo>
                          <a:pt x="3258" y="3917"/>
                        </a:lnTo>
                        <a:lnTo>
                          <a:pt x="3262" y="3879"/>
                        </a:lnTo>
                        <a:lnTo>
                          <a:pt x="3264" y="3953"/>
                        </a:lnTo>
                        <a:lnTo>
                          <a:pt x="3268" y="3879"/>
                        </a:lnTo>
                        <a:lnTo>
                          <a:pt x="3270" y="3897"/>
                        </a:lnTo>
                        <a:lnTo>
                          <a:pt x="3273" y="3713"/>
                        </a:lnTo>
                        <a:lnTo>
                          <a:pt x="3275" y="3547"/>
                        </a:lnTo>
                        <a:lnTo>
                          <a:pt x="3279" y="3140"/>
                        </a:lnTo>
                        <a:lnTo>
                          <a:pt x="3281" y="2864"/>
                        </a:lnTo>
                        <a:lnTo>
                          <a:pt x="3285" y="2401"/>
                        </a:lnTo>
                        <a:lnTo>
                          <a:pt x="3287" y="2032"/>
                        </a:lnTo>
                        <a:lnTo>
                          <a:pt x="3290" y="2161"/>
                        </a:lnTo>
                        <a:lnTo>
                          <a:pt x="3292" y="2586"/>
                        </a:lnTo>
                        <a:lnTo>
                          <a:pt x="3296" y="2974"/>
                        </a:lnTo>
                        <a:lnTo>
                          <a:pt x="3298" y="3140"/>
                        </a:lnTo>
                        <a:lnTo>
                          <a:pt x="3302" y="3362"/>
                        </a:lnTo>
                        <a:lnTo>
                          <a:pt x="3304" y="3492"/>
                        </a:lnTo>
                        <a:lnTo>
                          <a:pt x="3307" y="3657"/>
                        </a:lnTo>
                        <a:lnTo>
                          <a:pt x="3309" y="3768"/>
                        </a:lnTo>
                        <a:lnTo>
                          <a:pt x="3312" y="3806"/>
                        </a:lnTo>
                        <a:lnTo>
                          <a:pt x="3315" y="3786"/>
                        </a:lnTo>
                        <a:lnTo>
                          <a:pt x="3317" y="3861"/>
                        </a:lnTo>
                        <a:lnTo>
                          <a:pt x="3321" y="3917"/>
                        </a:lnTo>
                        <a:lnTo>
                          <a:pt x="3323" y="3842"/>
                        </a:lnTo>
                        <a:lnTo>
                          <a:pt x="3327" y="3953"/>
                        </a:lnTo>
                        <a:lnTo>
                          <a:pt x="3329" y="3897"/>
                        </a:lnTo>
                        <a:lnTo>
                          <a:pt x="3332" y="3842"/>
                        </a:lnTo>
                        <a:lnTo>
                          <a:pt x="3334" y="3824"/>
                        </a:lnTo>
                        <a:lnTo>
                          <a:pt x="3338" y="3897"/>
                        </a:lnTo>
                        <a:lnTo>
                          <a:pt x="3340" y="3953"/>
                        </a:lnTo>
                        <a:lnTo>
                          <a:pt x="3344" y="3990"/>
                        </a:lnTo>
                        <a:lnTo>
                          <a:pt x="3346" y="3917"/>
                        </a:lnTo>
                        <a:lnTo>
                          <a:pt x="3349" y="4008"/>
                        </a:lnTo>
                        <a:lnTo>
                          <a:pt x="3351" y="3953"/>
                        </a:lnTo>
                        <a:lnTo>
                          <a:pt x="3355" y="4008"/>
                        </a:lnTo>
                        <a:lnTo>
                          <a:pt x="3357" y="3935"/>
                        </a:lnTo>
                        <a:lnTo>
                          <a:pt x="3361" y="3917"/>
                        </a:lnTo>
                        <a:lnTo>
                          <a:pt x="3363" y="3990"/>
                        </a:lnTo>
                        <a:lnTo>
                          <a:pt x="3366" y="3935"/>
                        </a:lnTo>
                        <a:lnTo>
                          <a:pt x="3368" y="3917"/>
                        </a:lnTo>
                        <a:lnTo>
                          <a:pt x="3372" y="3935"/>
                        </a:lnTo>
                        <a:lnTo>
                          <a:pt x="3374" y="3990"/>
                        </a:lnTo>
                        <a:lnTo>
                          <a:pt x="3378" y="4008"/>
                        </a:lnTo>
                        <a:lnTo>
                          <a:pt x="3380" y="3971"/>
                        </a:lnTo>
                        <a:lnTo>
                          <a:pt x="3383" y="3953"/>
                        </a:lnTo>
                        <a:lnTo>
                          <a:pt x="3385" y="3917"/>
                        </a:lnTo>
                        <a:lnTo>
                          <a:pt x="3389" y="3953"/>
                        </a:lnTo>
                        <a:lnTo>
                          <a:pt x="3391" y="3953"/>
                        </a:lnTo>
                        <a:lnTo>
                          <a:pt x="3395" y="3935"/>
                        </a:lnTo>
                        <a:lnTo>
                          <a:pt x="3397" y="3879"/>
                        </a:lnTo>
                        <a:lnTo>
                          <a:pt x="3400" y="3806"/>
                        </a:lnTo>
                        <a:lnTo>
                          <a:pt x="3403" y="3750"/>
                        </a:lnTo>
                        <a:lnTo>
                          <a:pt x="3406" y="3695"/>
                        </a:lnTo>
                        <a:lnTo>
                          <a:pt x="3408" y="3510"/>
                        </a:lnTo>
                        <a:lnTo>
                          <a:pt x="3412" y="3362"/>
                        </a:lnTo>
                        <a:lnTo>
                          <a:pt x="3414" y="3251"/>
                        </a:lnTo>
                        <a:lnTo>
                          <a:pt x="3417" y="3233"/>
                        </a:lnTo>
                        <a:lnTo>
                          <a:pt x="3420" y="3399"/>
                        </a:lnTo>
                        <a:lnTo>
                          <a:pt x="3423" y="3565"/>
                        </a:lnTo>
                        <a:lnTo>
                          <a:pt x="3425" y="3657"/>
                        </a:lnTo>
                        <a:lnTo>
                          <a:pt x="3429" y="3732"/>
                        </a:lnTo>
                        <a:lnTo>
                          <a:pt x="3431" y="3786"/>
                        </a:lnTo>
                        <a:lnTo>
                          <a:pt x="3434" y="3861"/>
                        </a:lnTo>
                        <a:lnTo>
                          <a:pt x="3437" y="3879"/>
                        </a:lnTo>
                        <a:lnTo>
                          <a:pt x="3440" y="3861"/>
                        </a:lnTo>
                        <a:lnTo>
                          <a:pt x="3442" y="3897"/>
                        </a:lnTo>
                        <a:lnTo>
                          <a:pt x="3446" y="3917"/>
                        </a:lnTo>
                        <a:lnTo>
                          <a:pt x="3448" y="3861"/>
                        </a:lnTo>
                        <a:lnTo>
                          <a:pt x="3451" y="3897"/>
                        </a:lnTo>
                        <a:lnTo>
                          <a:pt x="3454" y="3917"/>
                        </a:lnTo>
                        <a:lnTo>
                          <a:pt x="3457" y="3971"/>
                        </a:lnTo>
                        <a:lnTo>
                          <a:pt x="3459" y="3917"/>
                        </a:lnTo>
                        <a:lnTo>
                          <a:pt x="3463" y="3971"/>
                        </a:lnTo>
                        <a:lnTo>
                          <a:pt x="3465" y="3917"/>
                        </a:lnTo>
                        <a:lnTo>
                          <a:pt x="3468" y="3935"/>
                        </a:lnTo>
                        <a:lnTo>
                          <a:pt x="3471" y="3879"/>
                        </a:lnTo>
                        <a:lnTo>
                          <a:pt x="3474" y="3879"/>
                        </a:lnTo>
                        <a:lnTo>
                          <a:pt x="3476" y="3897"/>
                        </a:lnTo>
                        <a:lnTo>
                          <a:pt x="3480" y="3917"/>
                        </a:lnTo>
                        <a:lnTo>
                          <a:pt x="3482" y="3879"/>
                        </a:lnTo>
                        <a:lnTo>
                          <a:pt x="3485" y="3935"/>
                        </a:lnTo>
                        <a:lnTo>
                          <a:pt x="3488" y="3917"/>
                        </a:lnTo>
                        <a:lnTo>
                          <a:pt x="3491" y="4008"/>
                        </a:lnTo>
                        <a:lnTo>
                          <a:pt x="3493" y="3971"/>
                        </a:lnTo>
                        <a:lnTo>
                          <a:pt x="3497" y="3990"/>
                        </a:lnTo>
                        <a:lnTo>
                          <a:pt x="3499" y="4008"/>
                        </a:lnTo>
                        <a:lnTo>
                          <a:pt x="3502" y="4008"/>
                        </a:lnTo>
                        <a:lnTo>
                          <a:pt x="3505" y="3990"/>
                        </a:lnTo>
                        <a:lnTo>
                          <a:pt x="3508" y="4008"/>
                        </a:lnTo>
                        <a:lnTo>
                          <a:pt x="3510" y="3990"/>
                        </a:lnTo>
                        <a:lnTo>
                          <a:pt x="3514" y="3971"/>
                        </a:lnTo>
                        <a:lnTo>
                          <a:pt x="3516" y="3953"/>
                        </a:lnTo>
                        <a:lnTo>
                          <a:pt x="3519" y="3935"/>
                        </a:lnTo>
                        <a:lnTo>
                          <a:pt x="3522" y="3953"/>
                        </a:lnTo>
                        <a:lnTo>
                          <a:pt x="3525" y="3953"/>
                        </a:lnTo>
                        <a:lnTo>
                          <a:pt x="3527" y="3897"/>
                        </a:lnTo>
                        <a:lnTo>
                          <a:pt x="3531" y="3879"/>
                        </a:lnTo>
                        <a:lnTo>
                          <a:pt x="3533" y="3879"/>
                        </a:lnTo>
                        <a:lnTo>
                          <a:pt x="3536" y="3897"/>
                        </a:lnTo>
                        <a:lnTo>
                          <a:pt x="3539" y="3897"/>
                        </a:lnTo>
                        <a:lnTo>
                          <a:pt x="3542" y="3824"/>
                        </a:lnTo>
                        <a:lnTo>
                          <a:pt x="3544" y="3861"/>
                        </a:lnTo>
                        <a:lnTo>
                          <a:pt x="3548" y="3824"/>
                        </a:lnTo>
                        <a:lnTo>
                          <a:pt x="3550" y="3879"/>
                        </a:lnTo>
                        <a:lnTo>
                          <a:pt x="3553" y="3824"/>
                        </a:lnTo>
                        <a:lnTo>
                          <a:pt x="3556" y="3824"/>
                        </a:lnTo>
                        <a:lnTo>
                          <a:pt x="3559" y="3879"/>
                        </a:lnTo>
                        <a:lnTo>
                          <a:pt x="3561" y="3917"/>
                        </a:lnTo>
                        <a:lnTo>
                          <a:pt x="3565" y="3897"/>
                        </a:lnTo>
                        <a:lnTo>
                          <a:pt x="3567" y="4008"/>
                        </a:lnTo>
                        <a:lnTo>
                          <a:pt x="3569" y="4027"/>
                        </a:lnTo>
                        <a:lnTo>
                          <a:pt x="3573" y="4027"/>
                        </a:lnTo>
                        <a:lnTo>
                          <a:pt x="3575" y="3990"/>
                        </a:lnTo>
                        <a:lnTo>
                          <a:pt x="3578" y="3953"/>
                        </a:lnTo>
                        <a:lnTo>
                          <a:pt x="3581" y="4008"/>
                        </a:lnTo>
                        <a:lnTo>
                          <a:pt x="3584" y="3953"/>
                        </a:lnTo>
                        <a:lnTo>
                          <a:pt x="3586" y="3953"/>
                        </a:lnTo>
                        <a:lnTo>
                          <a:pt x="3590" y="3917"/>
                        </a:lnTo>
                        <a:lnTo>
                          <a:pt x="3592" y="3971"/>
                        </a:lnTo>
                        <a:lnTo>
                          <a:pt x="3595" y="3953"/>
                        </a:lnTo>
                        <a:lnTo>
                          <a:pt x="3598" y="3917"/>
                        </a:lnTo>
                        <a:lnTo>
                          <a:pt x="3601" y="3917"/>
                        </a:lnTo>
                        <a:lnTo>
                          <a:pt x="3603" y="3990"/>
                        </a:lnTo>
                        <a:lnTo>
                          <a:pt x="3607" y="4008"/>
                        </a:lnTo>
                        <a:lnTo>
                          <a:pt x="3609" y="4008"/>
                        </a:lnTo>
                        <a:lnTo>
                          <a:pt x="3612" y="4008"/>
                        </a:lnTo>
                        <a:lnTo>
                          <a:pt x="3615" y="4008"/>
                        </a:lnTo>
                        <a:lnTo>
                          <a:pt x="3618" y="4046"/>
                        </a:lnTo>
                        <a:lnTo>
                          <a:pt x="3620" y="3935"/>
                        </a:lnTo>
                        <a:lnTo>
                          <a:pt x="3624" y="4046"/>
                        </a:lnTo>
                        <a:lnTo>
                          <a:pt x="3626" y="4027"/>
                        </a:lnTo>
                        <a:lnTo>
                          <a:pt x="3629" y="4027"/>
                        </a:lnTo>
                        <a:lnTo>
                          <a:pt x="3632" y="4027"/>
                        </a:lnTo>
                        <a:lnTo>
                          <a:pt x="3635" y="4027"/>
                        </a:lnTo>
                        <a:lnTo>
                          <a:pt x="3637" y="4008"/>
                        </a:lnTo>
                        <a:lnTo>
                          <a:pt x="3641" y="3971"/>
                        </a:lnTo>
                        <a:lnTo>
                          <a:pt x="3643" y="3990"/>
                        </a:lnTo>
                        <a:lnTo>
                          <a:pt x="3646" y="3971"/>
                        </a:lnTo>
                        <a:lnTo>
                          <a:pt x="3649" y="3971"/>
                        </a:lnTo>
                        <a:lnTo>
                          <a:pt x="3652" y="3917"/>
                        </a:lnTo>
                        <a:lnTo>
                          <a:pt x="3654" y="4027"/>
                        </a:lnTo>
                        <a:lnTo>
                          <a:pt x="3658" y="3897"/>
                        </a:lnTo>
                        <a:lnTo>
                          <a:pt x="3660" y="3990"/>
                        </a:lnTo>
                        <a:lnTo>
                          <a:pt x="3663" y="3953"/>
                        </a:lnTo>
                        <a:lnTo>
                          <a:pt x="3666" y="3971"/>
                        </a:lnTo>
                        <a:lnTo>
                          <a:pt x="3669" y="3824"/>
                        </a:lnTo>
                        <a:lnTo>
                          <a:pt x="3671" y="3879"/>
                        </a:lnTo>
                        <a:lnTo>
                          <a:pt x="3675" y="3971"/>
                        </a:lnTo>
                        <a:lnTo>
                          <a:pt x="3677" y="3990"/>
                        </a:lnTo>
                        <a:lnTo>
                          <a:pt x="3680" y="3990"/>
                        </a:lnTo>
                        <a:lnTo>
                          <a:pt x="3683" y="4027"/>
                        </a:lnTo>
                        <a:lnTo>
                          <a:pt x="3686" y="3990"/>
                        </a:lnTo>
                        <a:lnTo>
                          <a:pt x="3688" y="4008"/>
                        </a:lnTo>
                        <a:lnTo>
                          <a:pt x="3692" y="3971"/>
                        </a:lnTo>
                        <a:lnTo>
                          <a:pt x="3694" y="4027"/>
                        </a:lnTo>
                        <a:lnTo>
                          <a:pt x="3697" y="4008"/>
                        </a:lnTo>
                        <a:lnTo>
                          <a:pt x="3700" y="4008"/>
                        </a:lnTo>
                        <a:lnTo>
                          <a:pt x="3703" y="4008"/>
                        </a:lnTo>
                        <a:lnTo>
                          <a:pt x="3705" y="4082"/>
                        </a:lnTo>
                        <a:lnTo>
                          <a:pt x="3709" y="4046"/>
                        </a:lnTo>
                        <a:lnTo>
                          <a:pt x="3711" y="4008"/>
                        </a:lnTo>
                        <a:lnTo>
                          <a:pt x="3714" y="4008"/>
                        </a:lnTo>
                        <a:lnTo>
                          <a:pt x="3717" y="4027"/>
                        </a:lnTo>
                        <a:lnTo>
                          <a:pt x="3720" y="4046"/>
                        </a:lnTo>
                        <a:lnTo>
                          <a:pt x="3722" y="4046"/>
                        </a:lnTo>
                        <a:lnTo>
                          <a:pt x="3726" y="4008"/>
                        </a:lnTo>
                        <a:lnTo>
                          <a:pt x="3728" y="4027"/>
                        </a:lnTo>
                        <a:lnTo>
                          <a:pt x="3731" y="4008"/>
                        </a:lnTo>
                        <a:lnTo>
                          <a:pt x="3734" y="4046"/>
                        </a:lnTo>
                        <a:lnTo>
                          <a:pt x="3737" y="3971"/>
                        </a:lnTo>
                        <a:lnTo>
                          <a:pt x="3739" y="3990"/>
                        </a:lnTo>
                        <a:lnTo>
                          <a:pt x="3743" y="4008"/>
                        </a:lnTo>
                        <a:lnTo>
                          <a:pt x="3745" y="4064"/>
                        </a:lnTo>
                        <a:lnTo>
                          <a:pt x="3748" y="4027"/>
                        </a:lnTo>
                        <a:lnTo>
                          <a:pt x="3751" y="4046"/>
                        </a:lnTo>
                        <a:lnTo>
                          <a:pt x="3754" y="4008"/>
                        </a:lnTo>
                        <a:lnTo>
                          <a:pt x="3756" y="4008"/>
                        </a:lnTo>
                        <a:lnTo>
                          <a:pt x="3760" y="4027"/>
                        </a:lnTo>
                        <a:lnTo>
                          <a:pt x="3762" y="3990"/>
                        </a:lnTo>
                        <a:lnTo>
                          <a:pt x="3765" y="3953"/>
                        </a:lnTo>
                        <a:lnTo>
                          <a:pt x="3768" y="4064"/>
                        </a:lnTo>
                        <a:lnTo>
                          <a:pt x="3771" y="3990"/>
                        </a:lnTo>
                        <a:lnTo>
                          <a:pt x="3773" y="4101"/>
                        </a:lnTo>
                        <a:lnTo>
                          <a:pt x="3777" y="3953"/>
                        </a:lnTo>
                        <a:lnTo>
                          <a:pt x="3779" y="3917"/>
                        </a:lnTo>
                        <a:lnTo>
                          <a:pt x="3782" y="4027"/>
                        </a:lnTo>
                        <a:lnTo>
                          <a:pt x="3785" y="3879"/>
                        </a:lnTo>
                        <a:lnTo>
                          <a:pt x="3788" y="4027"/>
                        </a:lnTo>
                        <a:lnTo>
                          <a:pt x="3790" y="3990"/>
                        </a:lnTo>
                        <a:lnTo>
                          <a:pt x="3794" y="4046"/>
                        </a:lnTo>
                        <a:lnTo>
                          <a:pt x="3796" y="4027"/>
                        </a:lnTo>
                        <a:lnTo>
                          <a:pt x="3799" y="4008"/>
                        </a:lnTo>
                        <a:lnTo>
                          <a:pt x="3802" y="4008"/>
                        </a:lnTo>
                        <a:lnTo>
                          <a:pt x="3805" y="4027"/>
                        </a:lnTo>
                        <a:lnTo>
                          <a:pt x="3807" y="3990"/>
                        </a:lnTo>
                        <a:lnTo>
                          <a:pt x="3811" y="4046"/>
                        </a:lnTo>
                        <a:lnTo>
                          <a:pt x="3813" y="4046"/>
                        </a:lnTo>
                        <a:lnTo>
                          <a:pt x="3816" y="4082"/>
                        </a:lnTo>
                        <a:lnTo>
                          <a:pt x="3819" y="4064"/>
                        </a:lnTo>
                        <a:lnTo>
                          <a:pt x="3822" y="4008"/>
                        </a:lnTo>
                        <a:lnTo>
                          <a:pt x="3824" y="4008"/>
                        </a:lnTo>
                        <a:lnTo>
                          <a:pt x="3828" y="4027"/>
                        </a:lnTo>
                        <a:lnTo>
                          <a:pt x="3830" y="4008"/>
                        </a:lnTo>
                        <a:lnTo>
                          <a:pt x="3833" y="3990"/>
                        </a:lnTo>
                        <a:lnTo>
                          <a:pt x="3836" y="3990"/>
                        </a:lnTo>
                        <a:lnTo>
                          <a:pt x="3839" y="4046"/>
                        </a:lnTo>
                        <a:lnTo>
                          <a:pt x="3841" y="4027"/>
                        </a:lnTo>
                        <a:lnTo>
                          <a:pt x="3845" y="4046"/>
                        </a:lnTo>
                        <a:lnTo>
                          <a:pt x="3847" y="3953"/>
                        </a:lnTo>
                        <a:lnTo>
                          <a:pt x="3850" y="4008"/>
                        </a:lnTo>
                        <a:lnTo>
                          <a:pt x="3853" y="4046"/>
                        </a:lnTo>
                        <a:lnTo>
                          <a:pt x="3856" y="3971"/>
                        </a:lnTo>
                        <a:lnTo>
                          <a:pt x="3858" y="3971"/>
                        </a:lnTo>
                        <a:lnTo>
                          <a:pt x="3862" y="3917"/>
                        </a:lnTo>
                        <a:lnTo>
                          <a:pt x="3864" y="3879"/>
                        </a:lnTo>
                        <a:lnTo>
                          <a:pt x="3868" y="3917"/>
                        </a:lnTo>
                        <a:lnTo>
                          <a:pt x="3870" y="3917"/>
                        </a:lnTo>
                        <a:lnTo>
                          <a:pt x="3873" y="3935"/>
                        </a:lnTo>
                        <a:lnTo>
                          <a:pt x="3875" y="4027"/>
                        </a:lnTo>
                        <a:lnTo>
                          <a:pt x="3879" y="3990"/>
                        </a:lnTo>
                        <a:lnTo>
                          <a:pt x="3881" y="4008"/>
                        </a:lnTo>
                        <a:lnTo>
                          <a:pt x="3885" y="3971"/>
                        </a:lnTo>
                        <a:lnTo>
                          <a:pt x="3887" y="4027"/>
                        </a:lnTo>
                        <a:lnTo>
                          <a:pt x="3890" y="4064"/>
                        </a:lnTo>
                        <a:lnTo>
                          <a:pt x="3892" y="4082"/>
                        </a:lnTo>
                        <a:lnTo>
                          <a:pt x="3896" y="4027"/>
                        </a:lnTo>
                        <a:lnTo>
                          <a:pt x="3898" y="4064"/>
                        </a:lnTo>
                        <a:lnTo>
                          <a:pt x="3902" y="3990"/>
                        </a:lnTo>
                        <a:lnTo>
                          <a:pt x="3904" y="3971"/>
                        </a:lnTo>
                        <a:lnTo>
                          <a:pt x="3907" y="4027"/>
                        </a:lnTo>
                        <a:lnTo>
                          <a:pt x="3909" y="4008"/>
                        </a:lnTo>
                        <a:lnTo>
                          <a:pt x="3913" y="3935"/>
                        </a:lnTo>
                        <a:lnTo>
                          <a:pt x="3915" y="3917"/>
                        </a:lnTo>
                        <a:lnTo>
                          <a:pt x="3919" y="3953"/>
                        </a:lnTo>
                        <a:lnTo>
                          <a:pt x="3921" y="3953"/>
                        </a:lnTo>
                        <a:lnTo>
                          <a:pt x="3924" y="4027"/>
                        </a:lnTo>
                        <a:lnTo>
                          <a:pt x="3926" y="3990"/>
                        </a:lnTo>
                        <a:lnTo>
                          <a:pt x="3930" y="3953"/>
                        </a:lnTo>
                        <a:lnTo>
                          <a:pt x="3932" y="4008"/>
                        </a:lnTo>
                        <a:lnTo>
                          <a:pt x="3936" y="3953"/>
                        </a:lnTo>
                        <a:lnTo>
                          <a:pt x="3938" y="4027"/>
                        </a:lnTo>
                        <a:lnTo>
                          <a:pt x="3941" y="4027"/>
                        </a:lnTo>
                        <a:lnTo>
                          <a:pt x="3943" y="3971"/>
                        </a:lnTo>
                        <a:lnTo>
                          <a:pt x="3947" y="3971"/>
                        </a:lnTo>
                        <a:lnTo>
                          <a:pt x="3949" y="4027"/>
                        </a:lnTo>
                        <a:lnTo>
                          <a:pt x="3953" y="3953"/>
                        </a:lnTo>
                        <a:lnTo>
                          <a:pt x="3955" y="3953"/>
                        </a:lnTo>
                        <a:lnTo>
                          <a:pt x="3958" y="3953"/>
                        </a:lnTo>
                        <a:lnTo>
                          <a:pt x="3961" y="4027"/>
                        </a:lnTo>
                        <a:lnTo>
                          <a:pt x="3964" y="3971"/>
                        </a:lnTo>
                        <a:lnTo>
                          <a:pt x="3966" y="4027"/>
                        </a:lnTo>
                        <a:lnTo>
                          <a:pt x="3970" y="3990"/>
                        </a:lnTo>
                        <a:lnTo>
                          <a:pt x="3972" y="3953"/>
                        </a:lnTo>
                        <a:lnTo>
                          <a:pt x="3975" y="4027"/>
                        </a:lnTo>
                        <a:lnTo>
                          <a:pt x="3978" y="4046"/>
                        </a:lnTo>
                        <a:lnTo>
                          <a:pt x="3981" y="3971"/>
                        </a:lnTo>
                        <a:lnTo>
                          <a:pt x="3983" y="3990"/>
                        </a:lnTo>
                        <a:lnTo>
                          <a:pt x="3987" y="3971"/>
                        </a:lnTo>
                        <a:lnTo>
                          <a:pt x="3989" y="3953"/>
                        </a:lnTo>
                        <a:lnTo>
                          <a:pt x="3992" y="3971"/>
                        </a:lnTo>
                        <a:lnTo>
                          <a:pt x="3995" y="3953"/>
                        </a:lnTo>
                        <a:lnTo>
                          <a:pt x="3998" y="3953"/>
                        </a:lnTo>
                        <a:lnTo>
                          <a:pt x="4000" y="3935"/>
                        </a:lnTo>
                        <a:lnTo>
                          <a:pt x="4004" y="3917"/>
                        </a:lnTo>
                        <a:lnTo>
                          <a:pt x="4006" y="3953"/>
                        </a:lnTo>
                        <a:lnTo>
                          <a:pt x="4009" y="4046"/>
                        </a:lnTo>
                        <a:lnTo>
                          <a:pt x="4012" y="3971"/>
                        </a:lnTo>
                        <a:lnTo>
                          <a:pt x="4015" y="3971"/>
                        </a:lnTo>
                        <a:lnTo>
                          <a:pt x="4017" y="3990"/>
                        </a:lnTo>
                        <a:lnTo>
                          <a:pt x="4021" y="4027"/>
                        </a:lnTo>
                        <a:lnTo>
                          <a:pt x="4023" y="3953"/>
                        </a:lnTo>
                        <a:lnTo>
                          <a:pt x="4026" y="3935"/>
                        </a:lnTo>
                        <a:lnTo>
                          <a:pt x="4029" y="4046"/>
                        </a:lnTo>
                        <a:lnTo>
                          <a:pt x="4032" y="4082"/>
                        </a:lnTo>
                        <a:lnTo>
                          <a:pt x="4034" y="4046"/>
                        </a:lnTo>
                        <a:lnTo>
                          <a:pt x="4038" y="3917"/>
                        </a:lnTo>
                        <a:lnTo>
                          <a:pt x="4040" y="3971"/>
                        </a:lnTo>
                        <a:lnTo>
                          <a:pt x="4043" y="3971"/>
                        </a:lnTo>
                        <a:lnTo>
                          <a:pt x="4046" y="3971"/>
                        </a:lnTo>
                        <a:lnTo>
                          <a:pt x="4049" y="3935"/>
                        </a:lnTo>
                        <a:lnTo>
                          <a:pt x="4051" y="3917"/>
                        </a:lnTo>
                        <a:lnTo>
                          <a:pt x="4055" y="4008"/>
                        </a:lnTo>
                        <a:lnTo>
                          <a:pt x="4057" y="4027"/>
                        </a:lnTo>
                        <a:lnTo>
                          <a:pt x="4060" y="4046"/>
                        </a:lnTo>
                        <a:lnTo>
                          <a:pt x="4063" y="4008"/>
                        </a:lnTo>
                        <a:lnTo>
                          <a:pt x="4066" y="3953"/>
                        </a:lnTo>
                        <a:lnTo>
                          <a:pt x="4068" y="3990"/>
                        </a:lnTo>
                        <a:lnTo>
                          <a:pt x="4072" y="4027"/>
                        </a:lnTo>
                        <a:lnTo>
                          <a:pt x="4074" y="3990"/>
                        </a:lnTo>
                        <a:lnTo>
                          <a:pt x="4077" y="4008"/>
                        </a:lnTo>
                        <a:lnTo>
                          <a:pt x="4080" y="3990"/>
                        </a:lnTo>
                        <a:lnTo>
                          <a:pt x="4083" y="4046"/>
                        </a:lnTo>
                        <a:lnTo>
                          <a:pt x="4085" y="3990"/>
                        </a:lnTo>
                        <a:lnTo>
                          <a:pt x="4089" y="4027"/>
                        </a:lnTo>
                        <a:lnTo>
                          <a:pt x="4091" y="3971"/>
                        </a:lnTo>
                        <a:lnTo>
                          <a:pt x="4094" y="3971"/>
                        </a:lnTo>
                        <a:lnTo>
                          <a:pt x="4097" y="4027"/>
                        </a:lnTo>
                        <a:lnTo>
                          <a:pt x="4100" y="4046"/>
                        </a:lnTo>
                        <a:lnTo>
                          <a:pt x="4102" y="4064"/>
                        </a:lnTo>
                        <a:lnTo>
                          <a:pt x="4106" y="4008"/>
                        </a:lnTo>
                        <a:lnTo>
                          <a:pt x="4108" y="4008"/>
                        </a:lnTo>
                        <a:lnTo>
                          <a:pt x="4111" y="3990"/>
                        </a:lnTo>
                        <a:lnTo>
                          <a:pt x="4114" y="4008"/>
                        </a:lnTo>
                        <a:lnTo>
                          <a:pt x="4117" y="3953"/>
                        </a:lnTo>
                        <a:lnTo>
                          <a:pt x="4119" y="3971"/>
                        </a:lnTo>
                        <a:lnTo>
                          <a:pt x="4123" y="3971"/>
                        </a:lnTo>
                        <a:lnTo>
                          <a:pt x="4125" y="3990"/>
                        </a:lnTo>
                        <a:lnTo>
                          <a:pt x="4128" y="4046"/>
                        </a:lnTo>
                        <a:lnTo>
                          <a:pt x="4131" y="4027"/>
                        </a:lnTo>
                        <a:lnTo>
                          <a:pt x="4134" y="3953"/>
                        </a:lnTo>
                        <a:lnTo>
                          <a:pt x="4136" y="4008"/>
                        </a:lnTo>
                        <a:lnTo>
                          <a:pt x="4140" y="3990"/>
                        </a:lnTo>
                        <a:lnTo>
                          <a:pt x="4142" y="3971"/>
                        </a:lnTo>
                        <a:lnTo>
                          <a:pt x="4145" y="3953"/>
                        </a:lnTo>
                        <a:lnTo>
                          <a:pt x="4148" y="3953"/>
                        </a:lnTo>
                        <a:lnTo>
                          <a:pt x="4151" y="4008"/>
                        </a:lnTo>
                        <a:lnTo>
                          <a:pt x="4153" y="4046"/>
                        </a:lnTo>
                        <a:lnTo>
                          <a:pt x="4157" y="4046"/>
                        </a:lnTo>
                        <a:lnTo>
                          <a:pt x="4159" y="4008"/>
                        </a:lnTo>
                        <a:lnTo>
                          <a:pt x="4162" y="4008"/>
                        </a:lnTo>
                        <a:lnTo>
                          <a:pt x="4165" y="4008"/>
                        </a:lnTo>
                        <a:lnTo>
                          <a:pt x="4168" y="3990"/>
                        </a:lnTo>
                        <a:lnTo>
                          <a:pt x="4170" y="4027"/>
                        </a:lnTo>
                        <a:lnTo>
                          <a:pt x="4174" y="3917"/>
                        </a:lnTo>
                        <a:lnTo>
                          <a:pt x="4176" y="3971"/>
                        </a:lnTo>
                        <a:lnTo>
                          <a:pt x="4179" y="4027"/>
                        </a:lnTo>
                        <a:lnTo>
                          <a:pt x="4182" y="4027"/>
                        </a:lnTo>
                        <a:lnTo>
                          <a:pt x="4185" y="3917"/>
                        </a:lnTo>
                        <a:lnTo>
                          <a:pt x="4187" y="3897"/>
                        </a:lnTo>
                        <a:lnTo>
                          <a:pt x="4191" y="3990"/>
                        </a:lnTo>
                        <a:lnTo>
                          <a:pt x="4193" y="4008"/>
                        </a:lnTo>
                        <a:lnTo>
                          <a:pt x="4196" y="4008"/>
                        </a:lnTo>
                        <a:lnTo>
                          <a:pt x="4199" y="3990"/>
                        </a:lnTo>
                        <a:lnTo>
                          <a:pt x="4202" y="4008"/>
                        </a:lnTo>
                        <a:lnTo>
                          <a:pt x="4204" y="4008"/>
                        </a:lnTo>
                        <a:lnTo>
                          <a:pt x="4208" y="3935"/>
                        </a:lnTo>
                        <a:lnTo>
                          <a:pt x="4210" y="3971"/>
                        </a:lnTo>
                        <a:lnTo>
                          <a:pt x="4213" y="3953"/>
                        </a:lnTo>
                        <a:lnTo>
                          <a:pt x="4216" y="4008"/>
                        </a:lnTo>
                        <a:lnTo>
                          <a:pt x="4219" y="3990"/>
                        </a:lnTo>
                        <a:lnTo>
                          <a:pt x="4221" y="3953"/>
                        </a:lnTo>
                        <a:lnTo>
                          <a:pt x="4225" y="3971"/>
                        </a:lnTo>
                        <a:lnTo>
                          <a:pt x="4227" y="3990"/>
                        </a:lnTo>
                        <a:lnTo>
                          <a:pt x="4230" y="3971"/>
                        </a:lnTo>
                        <a:lnTo>
                          <a:pt x="4233" y="3971"/>
                        </a:lnTo>
                        <a:lnTo>
                          <a:pt x="4236" y="4008"/>
                        </a:lnTo>
                        <a:lnTo>
                          <a:pt x="4238" y="4082"/>
                        </a:lnTo>
                        <a:lnTo>
                          <a:pt x="4242" y="4008"/>
                        </a:lnTo>
                        <a:lnTo>
                          <a:pt x="4244" y="3990"/>
                        </a:lnTo>
                        <a:lnTo>
                          <a:pt x="4247" y="4027"/>
                        </a:lnTo>
                        <a:lnTo>
                          <a:pt x="4250" y="4046"/>
                        </a:lnTo>
                        <a:lnTo>
                          <a:pt x="4253" y="4064"/>
                        </a:lnTo>
                        <a:lnTo>
                          <a:pt x="4255" y="4046"/>
                        </a:lnTo>
                        <a:lnTo>
                          <a:pt x="4259" y="4008"/>
                        </a:lnTo>
                        <a:lnTo>
                          <a:pt x="4261" y="4008"/>
                        </a:lnTo>
                        <a:lnTo>
                          <a:pt x="4264" y="4008"/>
                        </a:lnTo>
                        <a:lnTo>
                          <a:pt x="4267" y="3990"/>
                        </a:lnTo>
                        <a:lnTo>
                          <a:pt x="4270" y="3971"/>
                        </a:lnTo>
                        <a:lnTo>
                          <a:pt x="4272" y="3971"/>
                        </a:lnTo>
                        <a:lnTo>
                          <a:pt x="4276" y="4027"/>
                        </a:lnTo>
                        <a:lnTo>
                          <a:pt x="4278" y="4027"/>
                        </a:lnTo>
                        <a:lnTo>
                          <a:pt x="4281" y="4008"/>
                        </a:lnTo>
                        <a:lnTo>
                          <a:pt x="4284" y="4008"/>
                        </a:lnTo>
                        <a:lnTo>
                          <a:pt x="4287" y="4008"/>
                        </a:lnTo>
                        <a:lnTo>
                          <a:pt x="4291" y="4027"/>
                        </a:lnTo>
                        <a:lnTo>
                          <a:pt x="4293" y="3953"/>
                        </a:lnTo>
                        <a:lnTo>
                          <a:pt x="4296" y="3953"/>
                        </a:lnTo>
                        <a:lnTo>
                          <a:pt x="4298" y="3935"/>
                        </a:lnTo>
                        <a:lnTo>
                          <a:pt x="4302" y="4008"/>
                        </a:lnTo>
                        <a:lnTo>
                          <a:pt x="4304" y="4027"/>
                        </a:lnTo>
                        <a:lnTo>
                          <a:pt x="4308" y="3990"/>
                        </a:lnTo>
                        <a:lnTo>
                          <a:pt x="4310" y="3935"/>
                        </a:lnTo>
                        <a:lnTo>
                          <a:pt x="4313" y="4008"/>
                        </a:lnTo>
                        <a:lnTo>
                          <a:pt x="4316" y="3971"/>
                        </a:lnTo>
                        <a:lnTo>
                          <a:pt x="4319" y="4008"/>
                        </a:lnTo>
                        <a:lnTo>
                          <a:pt x="4321" y="3990"/>
                        </a:lnTo>
                        <a:lnTo>
                          <a:pt x="4325" y="4008"/>
                        </a:lnTo>
                        <a:lnTo>
                          <a:pt x="4327" y="3953"/>
                        </a:lnTo>
                        <a:lnTo>
                          <a:pt x="4330" y="3971"/>
                        </a:lnTo>
                        <a:lnTo>
                          <a:pt x="4333" y="4027"/>
                        </a:lnTo>
                        <a:lnTo>
                          <a:pt x="4336" y="3953"/>
                        </a:lnTo>
                        <a:lnTo>
                          <a:pt x="4338" y="4008"/>
                        </a:lnTo>
                        <a:lnTo>
                          <a:pt x="4342" y="4027"/>
                        </a:lnTo>
                        <a:lnTo>
                          <a:pt x="4344" y="4064"/>
                        </a:lnTo>
                        <a:lnTo>
                          <a:pt x="4347" y="4008"/>
                        </a:lnTo>
                        <a:lnTo>
                          <a:pt x="4350" y="3971"/>
                        </a:lnTo>
                        <a:lnTo>
                          <a:pt x="4353" y="4008"/>
                        </a:lnTo>
                        <a:lnTo>
                          <a:pt x="4355" y="4027"/>
                        </a:lnTo>
                        <a:lnTo>
                          <a:pt x="4359" y="4064"/>
                        </a:lnTo>
                        <a:lnTo>
                          <a:pt x="4361" y="4008"/>
                        </a:lnTo>
                        <a:lnTo>
                          <a:pt x="4364" y="4064"/>
                        </a:lnTo>
                        <a:lnTo>
                          <a:pt x="4367" y="4046"/>
                        </a:lnTo>
                        <a:lnTo>
                          <a:pt x="4370" y="4008"/>
                        </a:lnTo>
                        <a:lnTo>
                          <a:pt x="4372" y="3971"/>
                        </a:lnTo>
                        <a:lnTo>
                          <a:pt x="4376" y="4027"/>
                        </a:lnTo>
                        <a:lnTo>
                          <a:pt x="4378" y="4008"/>
                        </a:lnTo>
                        <a:lnTo>
                          <a:pt x="4381" y="4008"/>
                        </a:lnTo>
                        <a:lnTo>
                          <a:pt x="4384" y="3971"/>
                        </a:lnTo>
                        <a:lnTo>
                          <a:pt x="4387" y="3990"/>
                        </a:lnTo>
                        <a:lnTo>
                          <a:pt x="4389" y="4008"/>
                        </a:lnTo>
                        <a:lnTo>
                          <a:pt x="4393" y="3971"/>
                        </a:lnTo>
                        <a:lnTo>
                          <a:pt x="4395" y="3917"/>
                        </a:lnTo>
                        <a:lnTo>
                          <a:pt x="4398" y="4046"/>
                        </a:lnTo>
                        <a:lnTo>
                          <a:pt x="4401" y="3990"/>
                        </a:lnTo>
                        <a:lnTo>
                          <a:pt x="4404" y="4008"/>
                        </a:lnTo>
                        <a:lnTo>
                          <a:pt x="4406" y="3971"/>
                        </a:lnTo>
                        <a:lnTo>
                          <a:pt x="4410" y="3990"/>
                        </a:lnTo>
                        <a:lnTo>
                          <a:pt x="4412" y="3990"/>
                        </a:lnTo>
                        <a:lnTo>
                          <a:pt x="4415" y="3971"/>
                        </a:lnTo>
                        <a:lnTo>
                          <a:pt x="4418" y="3935"/>
                        </a:lnTo>
                        <a:lnTo>
                          <a:pt x="4421" y="3953"/>
                        </a:lnTo>
                        <a:lnTo>
                          <a:pt x="4423" y="3953"/>
                        </a:lnTo>
                        <a:lnTo>
                          <a:pt x="4427" y="3971"/>
                        </a:lnTo>
                        <a:lnTo>
                          <a:pt x="4429" y="3990"/>
                        </a:lnTo>
                        <a:lnTo>
                          <a:pt x="4432" y="3935"/>
                        </a:lnTo>
                        <a:lnTo>
                          <a:pt x="4435" y="3917"/>
                        </a:lnTo>
                        <a:lnTo>
                          <a:pt x="4438" y="3935"/>
                        </a:lnTo>
                        <a:lnTo>
                          <a:pt x="4440" y="3953"/>
                        </a:lnTo>
                        <a:lnTo>
                          <a:pt x="4444" y="3990"/>
                        </a:lnTo>
                        <a:lnTo>
                          <a:pt x="4446" y="4008"/>
                        </a:lnTo>
                        <a:lnTo>
                          <a:pt x="4449" y="3953"/>
                        </a:lnTo>
                        <a:lnTo>
                          <a:pt x="4452" y="4008"/>
                        </a:lnTo>
                        <a:lnTo>
                          <a:pt x="4455" y="4046"/>
                        </a:lnTo>
                        <a:lnTo>
                          <a:pt x="4457" y="4027"/>
                        </a:lnTo>
                        <a:lnTo>
                          <a:pt x="4461" y="3953"/>
                        </a:lnTo>
                        <a:lnTo>
                          <a:pt x="4463" y="3971"/>
                        </a:lnTo>
                        <a:lnTo>
                          <a:pt x="4466" y="4027"/>
                        </a:lnTo>
                        <a:lnTo>
                          <a:pt x="4469" y="3990"/>
                        </a:lnTo>
                        <a:lnTo>
                          <a:pt x="4472" y="4008"/>
                        </a:lnTo>
                        <a:lnTo>
                          <a:pt x="4474" y="3990"/>
                        </a:lnTo>
                        <a:lnTo>
                          <a:pt x="4478" y="4008"/>
                        </a:lnTo>
                        <a:lnTo>
                          <a:pt x="4480" y="4027"/>
                        </a:lnTo>
                        <a:lnTo>
                          <a:pt x="4483" y="4027"/>
                        </a:lnTo>
                        <a:lnTo>
                          <a:pt x="4486" y="4008"/>
                        </a:lnTo>
                        <a:lnTo>
                          <a:pt x="4489" y="3971"/>
                        </a:lnTo>
                        <a:lnTo>
                          <a:pt x="4491" y="3953"/>
                        </a:lnTo>
                        <a:lnTo>
                          <a:pt x="4495" y="4046"/>
                        </a:lnTo>
                        <a:lnTo>
                          <a:pt x="4497" y="4027"/>
                        </a:lnTo>
                        <a:lnTo>
                          <a:pt x="4500" y="4046"/>
                        </a:lnTo>
                        <a:lnTo>
                          <a:pt x="4503" y="3971"/>
                        </a:lnTo>
                        <a:lnTo>
                          <a:pt x="4506" y="3990"/>
                        </a:lnTo>
                        <a:lnTo>
                          <a:pt x="4508" y="4082"/>
                        </a:lnTo>
                        <a:lnTo>
                          <a:pt x="4512" y="3990"/>
                        </a:lnTo>
                        <a:lnTo>
                          <a:pt x="4514" y="3953"/>
                        </a:lnTo>
                        <a:lnTo>
                          <a:pt x="4517" y="3953"/>
                        </a:lnTo>
                        <a:lnTo>
                          <a:pt x="4520" y="4064"/>
                        </a:lnTo>
                        <a:lnTo>
                          <a:pt x="4523" y="4046"/>
                        </a:lnTo>
                        <a:lnTo>
                          <a:pt x="4525" y="3990"/>
                        </a:lnTo>
                        <a:lnTo>
                          <a:pt x="4529" y="4008"/>
                        </a:lnTo>
                        <a:lnTo>
                          <a:pt x="4531" y="3990"/>
                        </a:lnTo>
                        <a:lnTo>
                          <a:pt x="4534" y="3971"/>
                        </a:lnTo>
                        <a:lnTo>
                          <a:pt x="4537" y="3953"/>
                        </a:lnTo>
                        <a:lnTo>
                          <a:pt x="4540" y="3953"/>
                        </a:lnTo>
                        <a:lnTo>
                          <a:pt x="4542" y="3990"/>
                        </a:lnTo>
                        <a:lnTo>
                          <a:pt x="4546" y="3990"/>
                        </a:lnTo>
                        <a:lnTo>
                          <a:pt x="4549" y="4008"/>
                        </a:lnTo>
                        <a:lnTo>
                          <a:pt x="4551" y="3935"/>
                        </a:lnTo>
                        <a:lnTo>
                          <a:pt x="4555" y="3990"/>
                        </a:lnTo>
                        <a:lnTo>
                          <a:pt x="4557" y="4008"/>
                        </a:lnTo>
                        <a:lnTo>
                          <a:pt x="4560" y="3990"/>
                        </a:lnTo>
                        <a:lnTo>
                          <a:pt x="4563" y="3990"/>
                        </a:lnTo>
                        <a:lnTo>
                          <a:pt x="4566" y="3917"/>
                        </a:lnTo>
                        <a:lnTo>
                          <a:pt x="4568" y="3935"/>
                        </a:lnTo>
                        <a:lnTo>
                          <a:pt x="4572" y="3917"/>
                        </a:lnTo>
                        <a:lnTo>
                          <a:pt x="4574" y="3990"/>
                        </a:lnTo>
                        <a:lnTo>
                          <a:pt x="4577" y="3971"/>
                        </a:lnTo>
                        <a:lnTo>
                          <a:pt x="4580" y="4027"/>
                        </a:lnTo>
                        <a:lnTo>
                          <a:pt x="4583" y="3897"/>
                        </a:lnTo>
                        <a:lnTo>
                          <a:pt x="4585" y="3935"/>
                        </a:lnTo>
                        <a:lnTo>
                          <a:pt x="4589" y="3935"/>
                        </a:lnTo>
                        <a:lnTo>
                          <a:pt x="4591" y="4008"/>
                        </a:lnTo>
                        <a:lnTo>
                          <a:pt x="4595" y="3953"/>
                        </a:lnTo>
                        <a:lnTo>
                          <a:pt x="4597" y="4008"/>
                        </a:lnTo>
                        <a:lnTo>
                          <a:pt x="4600" y="3990"/>
                        </a:lnTo>
                        <a:lnTo>
                          <a:pt x="4602" y="4046"/>
                        </a:lnTo>
                        <a:lnTo>
                          <a:pt x="4606" y="4008"/>
                        </a:lnTo>
                        <a:lnTo>
                          <a:pt x="4608" y="3990"/>
                        </a:lnTo>
                        <a:lnTo>
                          <a:pt x="4612" y="3990"/>
                        </a:lnTo>
                        <a:lnTo>
                          <a:pt x="4614" y="4027"/>
                        </a:lnTo>
                        <a:lnTo>
                          <a:pt x="4617" y="3935"/>
                        </a:lnTo>
                        <a:lnTo>
                          <a:pt x="4619" y="3971"/>
                        </a:lnTo>
                        <a:lnTo>
                          <a:pt x="4623" y="3971"/>
                        </a:lnTo>
                        <a:lnTo>
                          <a:pt x="4625" y="3917"/>
                        </a:lnTo>
                        <a:lnTo>
                          <a:pt x="4629" y="3953"/>
                        </a:lnTo>
                        <a:lnTo>
                          <a:pt x="4631" y="4027"/>
                        </a:lnTo>
                        <a:lnTo>
                          <a:pt x="4634" y="4027"/>
                        </a:lnTo>
                        <a:lnTo>
                          <a:pt x="4636" y="3953"/>
                        </a:lnTo>
                        <a:lnTo>
                          <a:pt x="4640" y="3990"/>
                        </a:lnTo>
                        <a:lnTo>
                          <a:pt x="4642" y="3990"/>
                        </a:lnTo>
                        <a:lnTo>
                          <a:pt x="4646" y="4008"/>
                        </a:lnTo>
                        <a:lnTo>
                          <a:pt x="4648" y="3990"/>
                        </a:lnTo>
                        <a:lnTo>
                          <a:pt x="4651" y="3935"/>
                        </a:lnTo>
                        <a:lnTo>
                          <a:pt x="4653" y="3971"/>
                        </a:lnTo>
                        <a:lnTo>
                          <a:pt x="4657" y="3971"/>
                        </a:lnTo>
                        <a:lnTo>
                          <a:pt x="4659" y="3953"/>
                        </a:lnTo>
                        <a:lnTo>
                          <a:pt x="4663" y="3935"/>
                        </a:lnTo>
                        <a:lnTo>
                          <a:pt x="4665" y="3935"/>
                        </a:lnTo>
                        <a:lnTo>
                          <a:pt x="4668" y="3953"/>
                        </a:lnTo>
                        <a:lnTo>
                          <a:pt x="4670" y="4008"/>
                        </a:lnTo>
                        <a:lnTo>
                          <a:pt x="4674" y="3935"/>
                        </a:lnTo>
                        <a:lnTo>
                          <a:pt x="4676" y="3935"/>
                        </a:lnTo>
                        <a:lnTo>
                          <a:pt x="4680" y="3953"/>
                        </a:lnTo>
                        <a:lnTo>
                          <a:pt x="4682" y="3879"/>
                        </a:lnTo>
                        <a:lnTo>
                          <a:pt x="4685" y="3935"/>
                        </a:lnTo>
                        <a:lnTo>
                          <a:pt x="4688" y="3917"/>
                        </a:lnTo>
                        <a:lnTo>
                          <a:pt x="4691" y="3917"/>
                        </a:lnTo>
                        <a:lnTo>
                          <a:pt x="4693" y="3861"/>
                        </a:lnTo>
                        <a:lnTo>
                          <a:pt x="4697" y="3806"/>
                        </a:lnTo>
                        <a:lnTo>
                          <a:pt x="4699" y="3897"/>
                        </a:lnTo>
                        <a:lnTo>
                          <a:pt x="4702" y="3917"/>
                        </a:lnTo>
                        <a:lnTo>
                          <a:pt x="4705" y="3935"/>
                        </a:lnTo>
                        <a:lnTo>
                          <a:pt x="4708" y="3897"/>
                        </a:lnTo>
                        <a:lnTo>
                          <a:pt x="4710" y="3897"/>
                        </a:lnTo>
                        <a:lnTo>
                          <a:pt x="4714" y="3990"/>
                        </a:lnTo>
                        <a:lnTo>
                          <a:pt x="4716" y="3971"/>
                        </a:lnTo>
                        <a:lnTo>
                          <a:pt x="4719" y="3971"/>
                        </a:lnTo>
                        <a:lnTo>
                          <a:pt x="4722" y="3971"/>
                        </a:lnTo>
                        <a:lnTo>
                          <a:pt x="4725" y="3935"/>
                        </a:lnTo>
                        <a:lnTo>
                          <a:pt x="4727" y="3990"/>
                        </a:lnTo>
                        <a:lnTo>
                          <a:pt x="4731" y="3990"/>
                        </a:lnTo>
                        <a:lnTo>
                          <a:pt x="4734" y="3990"/>
                        </a:lnTo>
                        <a:lnTo>
                          <a:pt x="4736" y="3953"/>
                        </a:lnTo>
                        <a:lnTo>
                          <a:pt x="4740" y="4027"/>
                        </a:lnTo>
                        <a:lnTo>
                          <a:pt x="4742" y="4064"/>
                        </a:lnTo>
                        <a:lnTo>
                          <a:pt x="4745" y="4008"/>
                        </a:lnTo>
                        <a:lnTo>
                          <a:pt x="4748" y="3990"/>
                        </a:lnTo>
                        <a:lnTo>
                          <a:pt x="4751" y="3971"/>
                        </a:lnTo>
                        <a:lnTo>
                          <a:pt x="4753" y="4008"/>
                        </a:lnTo>
                        <a:lnTo>
                          <a:pt x="4757" y="4046"/>
                        </a:lnTo>
                        <a:lnTo>
                          <a:pt x="4759" y="4027"/>
                        </a:lnTo>
                        <a:lnTo>
                          <a:pt x="4762" y="4008"/>
                        </a:lnTo>
                        <a:lnTo>
                          <a:pt x="4765" y="3990"/>
                        </a:lnTo>
                        <a:lnTo>
                          <a:pt x="4768" y="4027"/>
                        </a:lnTo>
                        <a:lnTo>
                          <a:pt x="4770" y="4008"/>
                        </a:lnTo>
                        <a:lnTo>
                          <a:pt x="4774" y="3990"/>
                        </a:lnTo>
                        <a:lnTo>
                          <a:pt x="4776" y="4008"/>
                        </a:lnTo>
                        <a:lnTo>
                          <a:pt x="4779" y="3953"/>
                        </a:lnTo>
                        <a:lnTo>
                          <a:pt x="4782" y="3917"/>
                        </a:lnTo>
                        <a:lnTo>
                          <a:pt x="4785" y="4046"/>
                        </a:lnTo>
                        <a:lnTo>
                          <a:pt x="4787" y="3990"/>
                        </a:lnTo>
                        <a:lnTo>
                          <a:pt x="4791" y="4008"/>
                        </a:lnTo>
                        <a:lnTo>
                          <a:pt x="4793" y="4008"/>
                        </a:lnTo>
                        <a:lnTo>
                          <a:pt x="4796" y="4008"/>
                        </a:lnTo>
                        <a:lnTo>
                          <a:pt x="4799" y="3990"/>
                        </a:lnTo>
                        <a:lnTo>
                          <a:pt x="4802" y="3935"/>
                        </a:lnTo>
                        <a:lnTo>
                          <a:pt x="4804" y="3935"/>
                        </a:lnTo>
                        <a:lnTo>
                          <a:pt x="4808" y="4008"/>
                        </a:lnTo>
                        <a:lnTo>
                          <a:pt x="4810" y="3953"/>
                        </a:lnTo>
                        <a:lnTo>
                          <a:pt x="4813" y="3971"/>
                        </a:lnTo>
                        <a:lnTo>
                          <a:pt x="4816" y="3935"/>
                        </a:lnTo>
                        <a:lnTo>
                          <a:pt x="4819" y="3897"/>
                        </a:lnTo>
                        <a:lnTo>
                          <a:pt x="4821" y="3935"/>
                        </a:lnTo>
                        <a:lnTo>
                          <a:pt x="4825" y="3917"/>
                        </a:lnTo>
                        <a:lnTo>
                          <a:pt x="4827" y="3953"/>
                        </a:lnTo>
                        <a:lnTo>
                          <a:pt x="4830" y="3879"/>
                        </a:lnTo>
                        <a:lnTo>
                          <a:pt x="4833" y="3917"/>
                        </a:lnTo>
                        <a:lnTo>
                          <a:pt x="4836" y="3971"/>
                        </a:lnTo>
                        <a:lnTo>
                          <a:pt x="4838" y="4027"/>
                        </a:lnTo>
                        <a:lnTo>
                          <a:pt x="4842" y="4064"/>
                        </a:lnTo>
                        <a:lnTo>
                          <a:pt x="4844" y="3990"/>
                        </a:lnTo>
                        <a:lnTo>
                          <a:pt x="4847" y="3990"/>
                        </a:lnTo>
                        <a:lnTo>
                          <a:pt x="4850" y="3990"/>
                        </a:lnTo>
                        <a:lnTo>
                          <a:pt x="4853" y="4046"/>
                        </a:lnTo>
                        <a:lnTo>
                          <a:pt x="4855" y="3990"/>
                        </a:lnTo>
                        <a:lnTo>
                          <a:pt x="4859" y="4008"/>
                        </a:lnTo>
                        <a:lnTo>
                          <a:pt x="4861" y="4046"/>
                        </a:lnTo>
                        <a:lnTo>
                          <a:pt x="4864" y="4027"/>
                        </a:lnTo>
                        <a:lnTo>
                          <a:pt x="4867" y="4008"/>
                        </a:lnTo>
                        <a:lnTo>
                          <a:pt x="4870" y="4027"/>
                        </a:lnTo>
                        <a:lnTo>
                          <a:pt x="4872" y="3971"/>
                        </a:lnTo>
                        <a:lnTo>
                          <a:pt x="4876" y="4027"/>
                        </a:lnTo>
                        <a:lnTo>
                          <a:pt x="4879" y="4082"/>
                        </a:lnTo>
                        <a:lnTo>
                          <a:pt x="4881" y="4027"/>
                        </a:lnTo>
                        <a:lnTo>
                          <a:pt x="4885" y="4082"/>
                        </a:lnTo>
                        <a:lnTo>
                          <a:pt x="4887" y="4064"/>
                        </a:lnTo>
                        <a:lnTo>
                          <a:pt x="4891" y="4046"/>
                        </a:lnTo>
                        <a:lnTo>
                          <a:pt x="4893" y="3990"/>
                        </a:lnTo>
                        <a:lnTo>
                          <a:pt x="4896" y="3990"/>
                        </a:lnTo>
                        <a:lnTo>
                          <a:pt x="4898" y="3953"/>
                        </a:lnTo>
                        <a:lnTo>
                          <a:pt x="4902" y="3971"/>
                        </a:lnTo>
                        <a:lnTo>
                          <a:pt x="4904" y="4008"/>
                        </a:lnTo>
                        <a:lnTo>
                          <a:pt x="4908" y="4008"/>
                        </a:lnTo>
                        <a:lnTo>
                          <a:pt x="4910" y="4046"/>
                        </a:lnTo>
                        <a:lnTo>
                          <a:pt x="4913" y="3971"/>
                        </a:lnTo>
                        <a:lnTo>
                          <a:pt x="4915" y="4027"/>
                        </a:lnTo>
                        <a:lnTo>
                          <a:pt x="4919" y="3990"/>
                        </a:lnTo>
                        <a:lnTo>
                          <a:pt x="4921" y="4027"/>
                        </a:lnTo>
                        <a:lnTo>
                          <a:pt x="4925" y="4008"/>
                        </a:lnTo>
                        <a:lnTo>
                          <a:pt x="4927" y="3971"/>
                        </a:lnTo>
                        <a:lnTo>
                          <a:pt x="4930" y="3971"/>
                        </a:lnTo>
                        <a:lnTo>
                          <a:pt x="4932" y="3990"/>
                        </a:lnTo>
                        <a:lnTo>
                          <a:pt x="4936" y="3953"/>
                        </a:lnTo>
                        <a:lnTo>
                          <a:pt x="4938" y="3953"/>
                        </a:lnTo>
                        <a:lnTo>
                          <a:pt x="4942" y="3953"/>
                        </a:lnTo>
                        <a:lnTo>
                          <a:pt x="4944" y="3935"/>
                        </a:lnTo>
                        <a:lnTo>
                          <a:pt x="4947" y="3953"/>
                        </a:lnTo>
                        <a:lnTo>
                          <a:pt x="4950" y="3935"/>
                        </a:lnTo>
                        <a:lnTo>
                          <a:pt x="4953" y="3990"/>
                        </a:lnTo>
                        <a:lnTo>
                          <a:pt x="4955" y="4008"/>
                        </a:lnTo>
                        <a:lnTo>
                          <a:pt x="4959" y="3971"/>
                        </a:lnTo>
                        <a:lnTo>
                          <a:pt x="4961" y="3971"/>
                        </a:lnTo>
                        <a:lnTo>
                          <a:pt x="4964" y="4008"/>
                        </a:lnTo>
                        <a:lnTo>
                          <a:pt x="4967" y="4046"/>
                        </a:lnTo>
                        <a:lnTo>
                          <a:pt x="4970" y="3971"/>
                        </a:lnTo>
                        <a:lnTo>
                          <a:pt x="4972" y="3990"/>
                        </a:lnTo>
                        <a:lnTo>
                          <a:pt x="4976" y="3990"/>
                        </a:lnTo>
                        <a:lnTo>
                          <a:pt x="4978" y="4027"/>
                        </a:lnTo>
                        <a:lnTo>
                          <a:pt x="4981" y="3971"/>
                        </a:lnTo>
                        <a:lnTo>
                          <a:pt x="4984" y="3990"/>
                        </a:lnTo>
                        <a:lnTo>
                          <a:pt x="4987" y="4064"/>
                        </a:lnTo>
                        <a:lnTo>
                          <a:pt x="4989" y="4046"/>
                        </a:lnTo>
                        <a:lnTo>
                          <a:pt x="4993" y="4046"/>
                        </a:lnTo>
                        <a:lnTo>
                          <a:pt x="4995" y="4046"/>
                        </a:lnTo>
                        <a:lnTo>
                          <a:pt x="4998" y="4008"/>
                        </a:lnTo>
                        <a:lnTo>
                          <a:pt x="5001" y="4027"/>
                        </a:lnTo>
                        <a:lnTo>
                          <a:pt x="5004" y="3990"/>
                        </a:lnTo>
                        <a:lnTo>
                          <a:pt x="5007" y="4008"/>
                        </a:lnTo>
                        <a:lnTo>
                          <a:pt x="5010" y="3971"/>
                        </a:lnTo>
                        <a:lnTo>
                          <a:pt x="5013" y="4008"/>
                        </a:lnTo>
                        <a:lnTo>
                          <a:pt x="5015" y="4064"/>
                        </a:lnTo>
                        <a:lnTo>
                          <a:pt x="5019" y="3990"/>
                        </a:lnTo>
                        <a:lnTo>
                          <a:pt x="5021" y="3990"/>
                        </a:lnTo>
                        <a:lnTo>
                          <a:pt x="5024" y="3990"/>
                        </a:lnTo>
                        <a:lnTo>
                          <a:pt x="5027" y="4008"/>
                        </a:lnTo>
                        <a:lnTo>
                          <a:pt x="5030" y="3990"/>
                        </a:lnTo>
                        <a:lnTo>
                          <a:pt x="5032" y="3971"/>
                        </a:lnTo>
                        <a:lnTo>
                          <a:pt x="5036" y="4027"/>
                        </a:lnTo>
                        <a:lnTo>
                          <a:pt x="5038" y="3971"/>
                        </a:lnTo>
                        <a:lnTo>
                          <a:pt x="5041" y="4046"/>
                        </a:lnTo>
                        <a:lnTo>
                          <a:pt x="5044" y="4064"/>
                        </a:lnTo>
                        <a:lnTo>
                          <a:pt x="5047" y="4046"/>
                        </a:lnTo>
                        <a:lnTo>
                          <a:pt x="5049" y="3971"/>
                        </a:lnTo>
                        <a:lnTo>
                          <a:pt x="5053" y="3971"/>
                        </a:lnTo>
                        <a:lnTo>
                          <a:pt x="5055" y="3971"/>
                        </a:lnTo>
                        <a:lnTo>
                          <a:pt x="5058" y="3953"/>
                        </a:lnTo>
                        <a:lnTo>
                          <a:pt x="5061" y="3971"/>
                        </a:lnTo>
                        <a:lnTo>
                          <a:pt x="5064" y="3971"/>
                        </a:lnTo>
                        <a:lnTo>
                          <a:pt x="5066" y="3935"/>
                        </a:lnTo>
                        <a:lnTo>
                          <a:pt x="5070" y="4027"/>
                        </a:lnTo>
                        <a:lnTo>
                          <a:pt x="5072" y="3953"/>
                        </a:lnTo>
                        <a:lnTo>
                          <a:pt x="5075" y="3953"/>
                        </a:lnTo>
                        <a:lnTo>
                          <a:pt x="5078" y="3953"/>
                        </a:lnTo>
                        <a:lnTo>
                          <a:pt x="5081" y="3971"/>
                        </a:lnTo>
                        <a:lnTo>
                          <a:pt x="5083" y="4027"/>
                        </a:lnTo>
                        <a:lnTo>
                          <a:pt x="5087" y="4027"/>
                        </a:lnTo>
                        <a:lnTo>
                          <a:pt x="5089" y="3990"/>
                        </a:lnTo>
                        <a:lnTo>
                          <a:pt x="5092" y="3971"/>
                        </a:lnTo>
                        <a:lnTo>
                          <a:pt x="5095" y="3953"/>
                        </a:lnTo>
                        <a:lnTo>
                          <a:pt x="5098" y="4008"/>
                        </a:lnTo>
                        <a:lnTo>
                          <a:pt x="5100" y="4008"/>
                        </a:lnTo>
                        <a:lnTo>
                          <a:pt x="5104" y="3971"/>
                        </a:lnTo>
                        <a:lnTo>
                          <a:pt x="5106" y="3971"/>
                        </a:lnTo>
                        <a:lnTo>
                          <a:pt x="5109" y="3935"/>
                        </a:lnTo>
                        <a:lnTo>
                          <a:pt x="5112" y="4008"/>
                        </a:lnTo>
                        <a:lnTo>
                          <a:pt x="5115" y="4008"/>
                        </a:lnTo>
                        <a:lnTo>
                          <a:pt x="5118" y="3990"/>
                        </a:lnTo>
                        <a:lnTo>
                          <a:pt x="5121" y="3971"/>
                        </a:lnTo>
                        <a:lnTo>
                          <a:pt x="5124" y="4082"/>
                        </a:lnTo>
                        <a:lnTo>
                          <a:pt x="5126" y="4064"/>
                        </a:lnTo>
                        <a:lnTo>
                          <a:pt x="5130" y="4027"/>
                        </a:lnTo>
                        <a:lnTo>
                          <a:pt x="5132" y="3953"/>
                        </a:lnTo>
                        <a:lnTo>
                          <a:pt x="5136" y="3953"/>
                        </a:lnTo>
                        <a:lnTo>
                          <a:pt x="5138" y="4046"/>
                        </a:lnTo>
                        <a:lnTo>
                          <a:pt x="5141" y="4027"/>
                        </a:lnTo>
                        <a:lnTo>
                          <a:pt x="5143" y="3971"/>
                        </a:lnTo>
                        <a:lnTo>
                          <a:pt x="5147" y="3971"/>
                        </a:lnTo>
                        <a:lnTo>
                          <a:pt x="5149" y="4064"/>
                        </a:lnTo>
                        <a:lnTo>
                          <a:pt x="5153" y="4027"/>
                        </a:lnTo>
                        <a:lnTo>
                          <a:pt x="5155" y="3953"/>
                        </a:lnTo>
                        <a:lnTo>
                          <a:pt x="5158" y="4046"/>
                        </a:lnTo>
                        <a:lnTo>
                          <a:pt x="5160" y="4046"/>
                        </a:lnTo>
                        <a:lnTo>
                          <a:pt x="5164" y="4008"/>
                        </a:lnTo>
                        <a:lnTo>
                          <a:pt x="5166" y="4027"/>
                        </a:lnTo>
                        <a:lnTo>
                          <a:pt x="5170" y="3971"/>
                        </a:lnTo>
                        <a:lnTo>
                          <a:pt x="5172" y="3990"/>
                        </a:lnTo>
                        <a:lnTo>
                          <a:pt x="5175" y="3953"/>
                        </a:lnTo>
                        <a:lnTo>
                          <a:pt x="5177" y="4046"/>
                        </a:lnTo>
                        <a:lnTo>
                          <a:pt x="5181" y="4046"/>
                        </a:lnTo>
                        <a:lnTo>
                          <a:pt x="5183" y="4064"/>
                        </a:lnTo>
                        <a:lnTo>
                          <a:pt x="5187" y="4008"/>
                        </a:lnTo>
                        <a:lnTo>
                          <a:pt x="5189" y="3971"/>
                        </a:lnTo>
                        <a:lnTo>
                          <a:pt x="5192" y="3990"/>
                        </a:lnTo>
                        <a:lnTo>
                          <a:pt x="5194" y="3917"/>
                        </a:lnTo>
                        <a:lnTo>
                          <a:pt x="5198" y="3935"/>
                        </a:lnTo>
                        <a:lnTo>
                          <a:pt x="5200" y="3861"/>
                        </a:lnTo>
                        <a:lnTo>
                          <a:pt x="5204" y="3935"/>
                        </a:lnTo>
                        <a:lnTo>
                          <a:pt x="5206" y="3917"/>
                        </a:lnTo>
                        <a:lnTo>
                          <a:pt x="5209" y="3990"/>
                        </a:lnTo>
                        <a:lnTo>
                          <a:pt x="5211" y="3935"/>
                        </a:lnTo>
                        <a:lnTo>
                          <a:pt x="5215" y="3971"/>
                        </a:lnTo>
                        <a:lnTo>
                          <a:pt x="5217" y="3917"/>
                        </a:lnTo>
                        <a:lnTo>
                          <a:pt x="5221" y="3953"/>
                        </a:lnTo>
                        <a:lnTo>
                          <a:pt x="5224" y="4046"/>
                        </a:lnTo>
                        <a:lnTo>
                          <a:pt x="5226" y="3971"/>
                        </a:lnTo>
                        <a:lnTo>
                          <a:pt x="5230" y="3971"/>
                        </a:lnTo>
                        <a:lnTo>
                          <a:pt x="5232" y="4082"/>
                        </a:lnTo>
                        <a:lnTo>
                          <a:pt x="5235" y="4027"/>
                        </a:lnTo>
                        <a:lnTo>
                          <a:pt x="5238" y="4008"/>
                        </a:lnTo>
                        <a:lnTo>
                          <a:pt x="5241" y="4008"/>
                        </a:lnTo>
                        <a:lnTo>
                          <a:pt x="5243" y="4027"/>
                        </a:lnTo>
                        <a:lnTo>
                          <a:pt x="5247" y="4027"/>
                        </a:lnTo>
                        <a:lnTo>
                          <a:pt x="5249" y="4064"/>
                        </a:lnTo>
                        <a:lnTo>
                          <a:pt x="5252" y="3990"/>
                        </a:lnTo>
                        <a:lnTo>
                          <a:pt x="5255" y="3953"/>
                        </a:lnTo>
                        <a:lnTo>
                          <a:pt x="5258" y="3990"/>
                        </a:lnTo>
                        <a:lnTo>
                          <a:pt x="5260" y="4046"/>
                        </a:lnTo>
                        <a:lnTo>
                          <a:pt x="5264" y="4027"/>
                        </a:lnTo>
                        <a:lnTo>
                          <a:pt x="5266" y="4064"/>
                        </a:lnTo>
                        <a:lnTo>
                          <a:pt x="5269" y="4082"/>
                        </a:lnTo>
                        <a:lnTo>
                          <a:pt x="5272" y="4027"/>
                        </a:lnTo>
                        <a:lnTo>
                          <a:pt x="5275" y="4046"/>
                        </a:lnTo>
                        <a:lnTo>
                          <a:pt x="5277" y="3971"/>
                        </a:lnTo>
                        <a:lnTo>
                          <a:pt x="5281" y="4027"/>
                        </a:lnTo>
                        <a:lnTo>
                          <a:pt x="5283" y="3990"/>
                        </a:lnTo>
                        <a:lnTo>
                          <a:pt x="5286" y="4064"/>
                        </a:lnTo>
                        <a:lnTo>
                          <a:pt x="5289" y="3971"/>
                        </a:lnTo>
                        <a:lnTo>
                          <a:pt x="5292" y="3971"/>
                        </a:lnTo>
                        <a:lnTo>
                          <a:pt x="5294" y="4064"/>
                        </a:lnTo>
                        <a:lnTo>
                          <a:pt x="5298" y="4064"/>
                        </a:lnTo>
                        <a:lnTo>
                          <a:pt x="5300" y="4064"/>
                        </a:lnTo>
                        <a:lnTo>
                          <a:pt x="5303" y="4008"/>
                        </a:lnTo>
                        <a:lnTo>
                          <a:pt x="5306" y="4027"/>
                        </a:lnTo>
                        <a:lnTo>
                          <a:pt x="5309" y="4008"/>
                        </a:lnTo>
                        <a:lnTo>
                          <a:pt x="5311" y="4008"/>
                        </a:lnTo>
                        <a:lnTo>
                          <a:pt x="5315" y="3971"/>
                        </a:lnTo>
                        <a:lnTo>
                          <a:pt x="5318" y="4027"/>
                        </a:lnTo>
                        <a:lnTo>
                          <a:pt x="5320" y="3990"/>
                        </a:lnTo>
                        <a:lnTo>
                          <a:pt x="5324" y="3917"/>
                        </a:lnTo>
                        <a:lnTo>
                          <a:pt x="5326" y="3971"/>
                        </a:lnTo>
                        <a:lnTo>
                          <a:pt x="5329" y="3953"/>
                        </a:lnTo>
                        <a:lnTo>
                          <a:pt x="5332" y="3990"/>
                        </a:lnTo>
                        <a:lnTo>
                          <a:pt x="5335" y="3990"/>
                        </a:lnTo>
                        <a:lnTo>
                          <a:pt x="5337" y="3953"/>
                        </a:lnTo>
                        <a:lnTo>
                          <a:pt x="5341" y="4046"/>
                        </a:lnTo>
                        <a:lnTo>
                          <a:pt x="5343" y="4027"/>
                        </a:lnTo>
                        <a:lnTo>
                          <a:pt x="5346" y="3990"/>
                        </a:lnTo>
                        <a:lnTo>
                          <a:pt x="5349" y="4008"/>
                        </a:lnTo>
                        <a:lnTo>
                          <a:pt x="5352" y="4008"/>
                        </a:lnTo>
                        <a:lnTo>
                          <a:pt x="5354" y="3990"/>
                        </a:lnTo>
                        <a:lnTo>
                          <a:pt x="5358" y="4027"/>
                        </a:lnTo>
                        <a:lnTo>
                          <a:pt x="5360" y="4046"/>
                        </a:lnTo>
                        <a:lnTo>
                          <a:pt x="5363" y="4046"/>
                        </a:lnTo>
                        <a:lnTo>
                          <a:pt x="5366" y="3971"/>
                        </a:lnTo>
                        <a:lnTo>
                          <a:pt x="5369" y="3990"/>
                        </a:lnTo>
                        <a:lnTo>
                          <a:pt x="5371" y="4008"/>
                        </a:lnTo>
                        <a:lnTo>
                          <a:pt x="5375" y="3990"/>
                        </a:lnTo>
                        <a:lnTo>
                          <a:pt x="5377" y="3953"/>
                        </a:lnTo>
                        <a:lnTo>
                          <a:pt x="5380" y="4008"/>
                        </a:lnTo>
                        <a:lnTo>
                          <a:pt x="5383" y="4046"/>
                        </a:lnTo>
                        <a:lnTo>
                          <a:pt x="5386" y="4027"/>
                        </a:lnTo>
                        <a:lnTo>
                          <a:pt x="5388" y="3971"/>
                        </a:lnTo>
                        <a:lnTo>
                          <a:pt x="5392" y="3971"/>
                        </a:lnTo>
                        <a:lnTo>
                          <a:pt x="5394" y="3971"/>
                        </a:lnTo>
                        <a:lnTo>
                          <a:pt x="5397" y="4008"/>
                        </a:lnTo>
                        <a:lnTo>
                          <a:pt x="5400" y="4046"/>
                        </a:lnTo>
                        <a:lnTo>
                          <a:pt x="5403" y="3990"/>
                        </a:lnTo>
                        <a:lnTo>
                          <a:pt x="5407" y="4027"/>
                        </a:lnTo>
                        <a:lnTo>
                          <a:pt x="5409" y="4027"/>
                        </a:lnTo>
                        <a:lnTo>
                          <a:pt x="5412" y="4046"/>
                        </a:lnTo>
                        <a:lnTo>
                          <a:pt x="5415" y="4046"/>
                        </a:lnTo>
                        <a:lnTo>
                          <a:pt x="5418" y="4064"/>
                        </a:lnTo>
                        <a:lnTo>
                          <a:pt x="5420" y="4008"/>
                        </a:lnTo>
                        <a:lnTo>
                          <a:pt x="5424" y="3971"/>
                        </a:lnTo>
                        <a:lnTo>
                          <a:pt x="5426" y="4008"/>
                        </a:lnTo>
                        <a:lnTo>
                          <a:pt x="5429" y="3990"/>
                        </a:lnTo>
                        <a:lnTo>
                          <a:pt x="5432" y="4027"/>
                        </a:lnTo>
                        <a:lnTo>
                          <a:pt x="5435" y="3990"/>
                        </a:lnTo>
                        <a:lnTo>
                          <a:pt x="5437" y="3953"/>
                        </a:lnTo>
                        <a:lnTo>
                          <a:pt x="5441" y="3917"/>
                        </a:lnTo>
                        <a:lnTo>
                          <a:pt x="5443" y="3953"/>
                        </a:lnTo>
                        <a:lnTo>
                          <a:pt x="5446" y="3917"/>
                        </a:lnTo>
                        <a:lnTo>
                          <a:pt x="5449" y="3861"/>
                        </a:lnTo>
                        <a:lnTo>
                          <a:pt x="5452" y="3971"/>
                        </a:lnTo>
                        <a:lnTo>
                          <a:pt x="5454" y="3935"/>
                        </a:lnTo>
                        <a:lnTo>
                          <a:pt x="5458" y="3990"/>
                        </a:lnTo>
                        <a:lnTo>
                          <a:pt x="5460" y="3971"/>
                        </a:lnTo>
                        <a:lnTo>
                          <a:pt x="5463" y="4008"/>
                        </a:lnTo>
                        <a:lnTo>
                          <a:pt x="5466" y="4008"/>
                        </a:lnTo>
                        <a:lnTo>
                          <a:pt x="5469" y="4027"/>
                        </a:lnTo>
                        <a:lnTo>
                          <a:pt x="5471" y="3971"/>
                        </a:lnTo>
                        <a:lnTo>
                          <a:pt x="5475" y="3917"/>
                        </a:lnTo>
                        <a:lnTo>
                          <a:pt x="5477" y="3971"/>
                        </a:lnTo>
                        <a:lnTo>
                          <a:pt x="5480" y="4046"/>
                        </a:lnTo>
                        <a:lnTo>
                          <a:pt x="5483" y="3990"/>
                        </a:lnTo>
                        <a:lnTo>
                          <a:pt x="5486" y="4008"/>
                        </a:lnTo>
                        <a:lnTo>
                          <a:pt x="5489" y="3990"/>
                        </a:lnTo>
                        <a:lnTo>
                          <a:pt x="5492" y="4064"/>
                        </a:lnTo>
                        <a:lnTo>
                          <a:pt x="5495" y="3990"/>
                        </a:lnTo>
                        <a:lnTo>
                          <a:pt x="5497" y="3990"/>
                        </a:lnTo>
                        <a:lnTo>
                          <a:pt x="5501" y="4027"/>
                        </a:lnTo>
                        <a:lnTo>
                          <a:pt x="5503" y="3990"/>
                        </a:lnTo>
                        <a:lnTo>
                          <a:pt x="5506" y="3935"/>
                        </a:lnTo>
                        <a:lnTo>
                          <a:pt x="5509" y="4027"/>
                        </a:lnTo>
                        <a:lnTo>
                          <a:pt x="5512" y="3990"/>
                        </a:lnTo>
                        <a:lnTo>
                          <a:pt x="5514" y="4027"/>
                        </a:lnTo>
                        <a:lnTo>
                          <a:pt x="5518" y="4027"/>
                        </a:lnTo>
                        <a:lnTo>
                          <a:pt x="5520" y="3953"/>
                        </a:lnTo>
                        <a:lnTo>
                          <a:pt x="5523" y="4008"/>
                        </a:lnTo>
                        <a:lnTo>
                          <a:pt x="5526" y="3990"/>
                        </a:lnTo>
                        <a:lnTo>
                          <a:pt x="5529" y="4008"/>
                        </a:lnTo>
                        <a:lnTo>
                          <a:pt x="5531" y="4008"/>
                        </a:lnTo>
                        <a:lnTo>
                          <a:pt x="5535" y="3990"/>
                        </a:lnTo>
                        <a:lnTo>
                          <a:pt x="5537" y="4008"/>
                        </a:lnTo>
                        <a:lnTo>
                          <a:pt x="5540" y="4008"/>
                        </a:lnTo>
                        <a:lnTo>
                          <a:pt x="5543" y="4008"/>
                        </a:lnTo>
                        <a:lnTo>
                          <a:pt x="5546" y="4008"/>
                        </a:lnTo>
                        <a:lnTo>
                          <a:pt x="5548" y="3935"/>
                        </a:lnTo>
                        <a:lnTo>
                          <a:pt x="5552" y="3917"/>
                        </a:lnTo>
                        <a:lnTo>
                          <a:pt x="5554" y="3953"/>
                        </a:lnTo>
                        <a:lnTo>
                          <a:pt x="5557" y="3935"/>
                        </a:lnTo>
                        <a:lnTo>
                          <a:pt x="5560" y="3971"/>
                        </a:lnTo>
                        <a:lnTo>
                          <a:pt x="5563" y="3990"/>
                        </a:lnTo>
                        <a:lnTo>
                          <a:pt x="5565" y="4064"/>
                        </a:lnTo>
                        <a:lnTo>
                          <a:pt x="5569" y="3971"/>
                        </a:lnTo>
                        <a:lnTo>
                          <a:pt x="5572" y="3990"/>
                        </a:lnTo>
                        <a:lnTo>
                          <a:pt x="5574" y="3917"/>
                        </a:lnTo>
                        <a:lnTo>
                          <a:pt x="5578" y="3990"/>
                        </a:lnTo>
                        <a:lnTo>
                          <a:pt x="5580" y="4008"/>
                        </a:lnTo>
                        <a:lnTo>
                          <a:pt x="5584" y="3990"/>
                        </a:lnTo>
                        <a:lnTo>
                          <a:pt x="5586" y="3953"/>
                        </a:lnTo>
                        <a:lnTo>
                          <a:pt x="5589" y="3953"/>
                        </a:lnTo>
                        <a:lnTo>
                          <a:pt x="5591" y="4008"/>
                        </a:lnTo>
                        <a:lnTo>
                          <a:pt x="5595" y="4008"/>
                        </a:lnTo>
                        <a:lnTo>
                          <a:pt x="5597" y="4027"/>
                        </a:lnTo>
                        <a:lnTo>
                          <a:pt x="5601" y="3971"/>
                        </a:lnTo>
                        <a:lnTo>
                          <a:pt x="5603" y="4008"/>
                        </a:lnTo>
                        <a:lnTo>
                          <a:pt x="5606" y="4064"/>
                        </a:lnTo>
                        <a:lnTo>
                          <a:pt x="5608" y="4008"/>
                        </a:lnTo>
                        <a:lnTo>
                          <a:pt x="5612" y="4008"/>
                        </a:lnTo>
                        <a:lnTo>
                          <a:pt x="5614" y="3971"/>
                        </a:lnTo>
                        <a:lnTo>
                          <a:pt x="5618" y="4046"/>
                        </a:lnTo>
                        <a:lnTo>
                          <a:pt x="5620" y="4046"/>
                        </a:lnTo>
                        <a:lnTo>
                          <a:pt x="5623" y="4027"/>
                        </a:lnTo>
                        <a:lnTo>
                          <a:pt x="5625" y="3953"/>
                        </a:lnTo>
                        <a:lnTo>
                          <a:pt x="5629" y="4064"/>
                        </a:lnTo>
                        <a:lnTo>
                          <a:pt x="5631" y="4046"/>
                        </a:lnTo>
                        <a:lnTo>
                          <a:pt x="5635" y="4008"/>
                        </a:lnTo>
                        <a:lnTo>
                          <a:pt x="5637" y="4008"/>
                        </a:lnTo>
                        <a:lnTo>
                          <a:pt x="5640" y="4008"/>
                        </a:lnTo>
                        <a:lnTo>
                          <a:pt x="5642" y="3953"/>
                        </a:lnTo>
                        <a:lnTo>
                          <a:pt x="5646" y="4008"/>
                        </a:lnTo>
                        <a:lnTo>
                          <a:pt x="5649" y="4027"/>
                        </a:lnTo>
                        <a:lnTo>
                          <a:pt x="5652" y="4008"/>
                        </a:lnTo>
                        <a:lnTo>
                          <a:pt x="5655" y="3971"/>
                        </a:lnTo>
                        <a:lnTo>
                          <a:pt x="5657" y="3990"/>
                        </a:lnTo>
                        <a:lnTo>
                          <a:pt x="5661" y="4008"/>
                        </a:lnTo>
                        <a:lnTo>
                          <a:pt x="5663" y="3953"/>
                        </a:lnTo>
                        <a:lnTo>
                          <a:pt x="5666" y="4008"/>
                        </a:lnTo>
                        <a:lnTo>
                          <a:pt x="5669" y="4008"/>
                        </a:lnTo>
                        <a:lnTo>
                          <a:pt x="5672" y="3971"/>
                        </a:lnTo>
                        <a:lnTo>
                          <a:pt x="5674" y="4082"/>
                        </a:lnTo>
                        <a:lnTo>
                          <a:pt x="5678" y="4046"/>
                        </a:lnTo>
                        <a:lnTo>
                          <a:pt x="5680" y="3953"/>
                        </a:lnTo>
                        <a:lnTo>
                          <a:pt x="5683" y="3990"/>
                        </a:lnTo>
                        <a:lnTo>
                          <a:pt x="5686" y="4008"/>
                        </a:lnTo>
                        <a:lnTo>
                          <a:pt x="5689" y="4027"/>
                        </a:lnTo>
                        <a:lnTo>
                          <a:pt x="5691" y="4008"/>
                        </a:lnTo>
                        <a:lnTo>
                          <a:pt x="5695" y="3990"/>
                        </a:lnTo>
                        <a:lnTo>
                          <a:pt x="5697" y="3990"/>
                        </a:lnTo>
                        <a:lnTo>
                          <a:pt x="5700" y="4027"/>
                        </a:lnTo>
                        <a:lnTo>
                          <a:pt x="5703" y="3990"/>
                        </a:lnTo>
                        <a:lnTo>
                          <a:pt x="5706" y="3971"/>
                        </a:lnTo>
                        <a:lnTo>
                          <a:pt x="5708" y="4027"/>
                        </a:lnTo>
                        <a:lnTo>
                          <a:pt x="5712" y="3935"/>
                        </a:lnTo>
                        <a:lnTo>
                          <a:pt x="5714" y="4008"/>
                        </a:lnTo>
                        <a:lnTo>
                          <a:pt x="5717" y="3935"/>
                        </a:lnTo>
                        <a:lnTo>
                          <a:pt x="5721" y="4008"/>
                        </a:lnTo>
                        <a:lnTo>
                          <a:pt x="5723" y="3971"/>
                        </a:lnTo>
                        <a:lnTo>
                          <a:pt x="5726" y="3953"/>
                        </a:lnTo>
                        <a:lnTo>
                          <a:pt x="5729" y="3953"/>
                        </a:lnTo>
                        <a:lnTo>
                          <a:pt x="5732" y="3971"/>
                        </a:lnTo>
                        <a:lnTo>
                          <a:pt x="5734" y="3897"/>
                        </a:lnTo>
                        <a:lnTo>
                          <a:pt x="5738" y="3953"/>
                        </a:lnTo>
                        <a:lnTo>
                          <a:pt x="5740" y="3990"/>
                        </a:lnTo>
                        <a:lnTo>
                          <a:pt x="5743" y="3971"/>
                        </a:lnTo>
                        <a:lnTo>
                          <a:pt x="5746" y="3935"/>
                        </a:lnTo>
                        <a:lnTo>
                          <a:pt x="5749" y="3990"/>
                        </a:lnTo>
                        <a:lnTo>
                          <a:pt x="5751" y="3990"/>
                        </a:lnTo>
                        <a:lnTo>
                          <a:pt x="5755" y="4008"/>
                        </a:lnTo>
                        <a:lnTo>
                          <a:pt x="5757" y="3935"/>
                        </a:lnTo>
                        <a:lnTo>
                          <a:pt x="5760" y="3990"/>
                        </a:lnTo>
                        <a:lnTo>
                          <a:pt x="5763" y="3971"/>
                        </a:lnTo>
                        <a:lnTo>
                          <a:pt x="5766" y="4008"/>
                        </a:lnTo>
                        <a:lnTo>
                          <a:pt x="5768" y="3971"/>
                        </a:lnTo>
                        <a:lnTo>
                          <a:pt x="5772" y="3990"/>
                        </a:lnTo>
                        <a:lnTo>
                          <a:pt x="5774" y="3971"/>
                        </a:lnTo>
                        <a:lnTo>
                          <a:pt x="5777" y="3953"/>
                        </a:lnTo>
                        <a:lnTo>
                          <a:pt x="5780" y="3935"/>
                        </a:lnTo>
                        <a:lnTo>
                          <a:pt x="5783" y="3953"/>
                        </a:lnTo>
                        <a:lnTo>
                          <a:pt x="5785" y="4008"/>
                        </a:lnTo>
                        <a:lnTo>
                          <a:pt x="5789" y="3990"/>
                        </a:lnTo>
                        <a:lnTo>
                          <a:pt x="5792" y="3971"/>
                        </a:lnTo>
                        <a:lnTo>
                          <a:pt x="5794" y="3990"/>
                        </a:lnTo>
                        <a:lnTo>
                          <a:pt x="5798" y="4008"/>
                        </a:lnTo>
                        <a:lnTo>
                          <a:pt x="5800" y="3990"/>
                        </a:lnTo>
                        <a:lnTo>
                          <a:pt x="5804" y="3971"/>
                        </a:lnTo>
                        <a:lnTo>
                          <a:pt x="5806" y="3990"/>
                        </a:lnTo>
                        <a:lnTo>
                          <a:pt x="5809" y="4008"/>
                        </a:lnTo>
                        <a:lnTo>
                          <a:pt x="5811" y="3953"/>
                        </a:lnTo>
                        <a:lnTo>
                          <a:pt x="5815" y="3953"/>
                        </a:lnTo>
                        <a:lnTo>
                          <a:pt x="5817" y="3935"/>
                        </a:lnTo>
                        <a:lnTo>
                          <a:pt x="5821" y="3917"/>
                        </a:lnTo>
                        <a:lnTo>
                          <a:pt x="5823" y="3953"/>
                        </a:lnTo>
                        <a:lnTo>
                          <a:pt x="5826" y="3953"/>
                        </a:lnTo>
                        <a:lnTo>
                          <a:pt x="5828" y="3953"/>
                        </a:lnTo>
                        <a:lnTo>
                          <a:pt x="5832" y="3935"/>
                        </a:lnTo>
                        <a:lnTo>
                          <a:pt x="5834" y="3897"/>
                        </a:lnTo>
                        <a:lnTo>
                          <a:pt x="5838" y="3897"/>
                        </a:lnTo>
                        <a:lnTo>
                          <a:pt x="5840" y="3897"/>
                        </a:lnTo>
                        <a:lnTo>
                          <a:pt x="5843" y="3935"/>
                        </a:lnTo>
                        <a:lnTo>
                          <a:pt x="5845" y="3917"/>
                        </a:lnTo>
                        <a:lnTo>
                          <a:pt x="5849" y="3879"/>
                        </a:lnTo>
                        <a:lnTo>
                          <a:pt x="5851" y="3953"/>
                        </a:lnTo>
                        <a:lnTo>
                          <a:pt x="5855" y="4027"/>
                        </a:lnTo>
                        <a:lnTo>
                          <a:pt x="5857" y="3953"/>
                        </a:lnTo>
                        <a:lnTo>
                          <a:pt x="5860" y="3971"/>
                        </a:lnTo>
                        <a:lnTo>
                          <a:pt x="5864" y="3953"/>
                        </a:lnTo>
                        <a:lnTo>
                          <a:pt x="5866" y="3971"/>
                        </a:lnTo>
                        <a:lnTo>
                          <a:pt x="5869" y="3953"/>
                        </a:lnTo>
                        <a:lnTo>
                          <a:pt x="5872" y="3971"/>
                        </a:lnTo>
                        <a:lnTo>
                          <a:pt x="5875" y="4008"/>
                        </a:lnTo>
                        <a:lnTo>
                          <a:pt x="5877" y="3990"/>
                        </a:lnTo>
                        <a:lnTo>
                          <a:pt x="5881" y="4027"/>
                        </a:lnTo>
                        <a:lnTo>
                          <a:pt x="5883" y="4008"/>
                        </a:lnTo>
                        <a:lnTo>
                          <a:pt x="5886" y="3990"/>
                        </a:lnTo>
                        <a:lnTo>
                          <a:pt x="5889" y="4008"/>
                        </a:lnTo>
                        <a:lnTo>
                          <a:pt x="5892" y="4120"/>
                        </a:lnTo>
                        <a:lnTo>
                          <a:pt x="5894" y="3990"/>
                        </a:lnTo>
                        <a:lnTo>
                          <a:pt x="5898" y="3990"/>
                        </a:lnTo>
                        <a:lnTo>
                          <a:pt x="5900" y="3953"/>
                        </a:lnTo>
                        <a:lnTo>
                          <a:pt x="5903" y="3971"/>
                        </a:lnTo>
                        <a:lnTo>
                          <a:pt x="5906" y="3917"/>
                        </a:lnTo>
                        <a:lnTo>
                          <a:pt x="5909" y="3953"/>
                        </a:lnTo>
                        <a:lnTo>
                          <a:pt x="5911" y="4008"/>
                        </a:lnTo>
                        <a:lnTo>
                          <a:pt x="5915" y="3990"/>
                        </a:lnTo>
                        <a:lnTo>
                          <a:pt x="5917" y="3953"/>
                        </a:lnTo>
                        <a:lnTo>
                          <a:pt x="5920" y="3935"/>
                        </a:lnTo>
                        <a:lnTo>
                          <a:pt x="5924" y="4008"/>
                        </a:lnTo>
                        <a:lnTo>
                          <a:pt x="5926" y="4008"/>
                        </a:lnTo>
                        <a:lnTo>
                          <a:pt x="5929" y="3953"/>
                        </a:lnTo>
                        <a:lnTo>
                          <a:pt x="5932" y="4008"/>
                        </a:lnTo>
                        <a:lnTo>
                          <a:pt x="5935" y="4008"/>
                        </a:lnTo>
                        <a:lnTo>
                          <a:pt x="5937" y="4027"/>
                        </a:lnTo>
                        <a:lnTo>
                          <a:pt x="5941" y="3935"/>
                        </a:lnTo>
                        <a:lnTo>
                          <a:pt x="5943" y="3953"/>
                        </a:lnTo>
                        <a:lnTo>
                          <a:pt x="5946" y="4064"/>
                        </a:lnTo>
                        <a:lnTo>
                          <a:pt x="5949" y="3990"/>
                        </a:lnTo>
                        <a:lnTo>
                          <a:pt x="5952" y="4008"/>
                        </a:lnTo>
                        <a:lnTo>
                          <a:pt x="5954" y="3990"/>
                        </a:lnTo>
                        <a:lnTo>
                          <a:pt x="5958" y="3990"/>
                        </a:lnTo>
                        <a:lnTo>
                          <a:pt x="5960" y="3935"/>
                        </a:lnTo>
                        <a:lnTo>
                          <a:pt x="5963" y="3971"/>
                        </a:lnTo>
                        <a:lnTo>
                          <a:pt x="5966" y="3842"/>
                        </a:lnTo>
                        <a:lnTo>
                          <a:pt x="5969" y="3842"/>
                        </a:lnTo>
                        <a:lnTo>
                          <a:pt x="5971" y="3861"/>
                        </a:lnTo>
                        <a:lnTo>
                          <a:pt x="5975" y="3861"/>
                        </a:lnTo>
                        <a:lnTo>
                          <a:pt x="5977" y="3842"/>
                        </a:lnTo>
                        <a:lnTo>
                          <a:pt x="5980" y="3935"/>
                        </a:lnTo>
                        <a:lnTo>
                          <a:pt x="5983" y="3953"/>
                        </a:lnTo>
                        <a:lnTo>
                          <a:pt x="5986" y="3935"/>
                        </a:lnTo>
                        <a:lnTo>
                          <a:pt x="5990" y="3971"/>
                        </a:lnTo>
                        <a:lnTo>
                          <a:pt x="5992" y="3971"/>
                        </a:lnTo>
                        <a:lnTo>
                          <a:pt x="5995" y="3953"/>
                        </a:lnTo>
                        <a:lnTo>
                          <a:pt x="5997" y="3935"/>
                        </a:lnTo>
                        <a:lnTo>
                          <a:pt x="6001" y="3953"/>
                        </a:lnTo>
                        <a:lnTo>
                          <a:pt x="6003" y="4008"/>
                        </a:lnTo>
                        <a:lnTo>
                          <a:pt x="6007" y="4046"/>
                        </a:lnTo>
                        <a:lnTo>
                          <a:pt x="6009" y="3990"/>
                        </a:lnTo>
                        <a:lnTo>
                          <a:pt x="6012" y="4027"/>
                        </a:lnTo>
                        <a:lnTo>
                          <a:pt x="6014" y="4027"/>
                        </a:lnTo>
                        <a:lnTo>
                          <a:pt x="6018" y="4027"/>
                        </a:lnTo>
                        <a:lnTo>
                          <a:pt x="6020" y="4046"/>
                        </a:lnTo>
                        <a:lnTo>
                          <a:pt x="6024" y="3990"/>
                        </a:lnTo>
                        <a:lnTo>
                          <a:pt x="6026" y="4046"/>
                        </a:lnTo>
                        <a:lnTo>
                          <a:pt x="6029" y="4027"/>
                        </a:lnTo>
                        <a:lnTo>
                          <a:pt x="6031" y="4008"/>
                        </a:lnTo>
                        <a:lnTo>
                          <a:pt x="6035" y="4027"/>
                        </a:lnTo>
                        <a:lnTo>
                          <a:pt x="6037" y="3917"/>
                        </a:lnTo>
                        <a:lnTo>
                          <a:pt x="6041" y="3990"/>
                        </a:lnTo>
                        <a:lnTo>
                          <a:pt x="6043" y="3953"/>
                        </a:lnTo>
                        <a:lnTo>
                          <a:pt x="6046" y="3990"/>
                        </a:lnTo>
                        <a:lnTo>
                          <a:pt x="6050" y="3917"/>
                        </a:lnTo>
                        <a:lnTo>
                          <a:pt x="6052" y="4008"/>
                        </a:lnTo>
                        <a:lnTo>
                          <a:pt x="6055" y="4008"/>
                        </a:lnTo>
                        <a:lnTo>
                          <a:pt x="6058" y="4008"/>
                        </a:lnTo>
                        <a:lnTo>
                          <a:pt x="6061" y="3990"/>
                        </a:lnTo>
                        <a:lnTo>
                          <a:pt x="6063" y="3990"/>
                        </a:lnTo>
                        <a:lnTo>
                          <a:pt x="6067" y="4027"/>
                        </a:lnTo>
                        <a:lnTo>
                          <a:pt x="6069" y="4027"/>
                        </a:lnTo>
                        <a:lnTo>
                          <a:pt x="6072" y="3990"/>
                        </a:lnTo>
                        <a:lnTo>
                          <a:pt x="6075" y="4046"/>
                        </a:lnTo>
                        <a:lnTo>
                          <a:pt x="6078" y="3953"/>
                        </a:lnTo>
                        <a:lnTo>
                          <a:pt x="6080" y="3953"/>
                        </a:lnTo>
                        <a:lnTo>
                          <a:pt x="6084" y="3917"/>
                        </a:lnTo>
                        <a:lnTo>
                          <a:pt x="6086" y="3917"/>
                        </a:lnTo>
                        <a:lnTo>
                          <a:pt x="6089" y="3897"/>
                        </a:lnTo>
                        <a:lnTo>
                          <a:pt x="6092" y="3879"/>
                        </a:lnTo>
                        <a:lnTo>
                          <a:pt x="6095" y="3953"/>
                        </a:lnTo>
                        <a:lnTo>
                          <a:pt x="6097" y="3990"/>
                        </a:lnTo>
                        <a:lnTo>
                          <a:pt x="6101" y="3935"/>
                        </a:lnTo>
                        <a:lnTo>
                          <a:pt x="6103" y="3917"/>
                        </a:lnTo>
                        <a:lnTo>
                          <a:pt x="6106" y="3935"/>
                        </a:lnTo>
                        <a:lnTo>
                          <a:pt x="6110" y="3953"/>
                        </a:lnTo>
                        <a:lnTo>
                          <a:pt x="6112" y="3917"/>
                        </a:lnTo>
                        <a:lnTo>
                          <a:pt x="6115" y="3953"/>
                        </a:lnTo>
                        <a:lnTo>
                          <a:pt x="6118" y="3971"/>
                        </a:lnTo>
                        <a:lnTo>
                          <a:pt x="6121" y="3990"/>
                        </a:lnTo>
                        <a:lnTo>
                          <a:pt x="6123" y="4027"/>
                        </a:lnTo>
                        <a:lnTo>
                          <a:pt x="6127" y="4008"/>
                        </a:lnTo>
                        <a:lnTo>
                          <a:pt x="6129" y="4046"/>
                        </a:lnTo>
                        <a:lnTo>
                          <a:pt x="6132" y="4008"/>
                        </a:lnTo>
                        <a:lnTo>
                          <a:pt x="6135" y="3990"/>
                        </a:lnTo>
                        <a:lnTo>
                          <a:pt x="6138" y="3990"/>
                        </a:lnTo>
                        <a:lnTo>
                          <a:pt x="6140" y="4008"/>
                        </a:lnTo>
                        <a:lnTo>
                          <a:pt x="6144" y="4046"/>
                        </a:lnTo>
                        <a:lnTo>
                          <a:pt x="6146" y="4008"/>
                        </a:lnTo>
                        <a:lnTo>
                          <a:pt x="6149" y="3897"/>
                        </a:lnTo>
                        <a:lnTo>
                          <a:pt x="6152" y="3897"/>
                        </a:lnTo>
                        <a:lnTo>
                          <a:pt x="6155" y="3935"/>
                        </a:lnTo>
                        <a:lnTo>
                          <a:pt x="6157" y="3990"/>
                        </a:lnTo>
                        <a:lnTo>
                          <a:pt x="6161" y="3990"/>
                        </a:lnTo>
                        <a:lnTo>
                          <a:pt x="6163" y="3917"/>
                        </a:lnTo>
                        <a:lnTo>
                          <a:pt x="6166" y="4046"/>
                        </a:lnTo>
                        <a:lnTo>
                          <a:pt x="6170" y="4046"/>
                        </a:lnTo>
                        <a:lnTo>
                          <a:pt x="6172" y="3990"/>
                        </a:lnTo>
                        <a:lnTo>
                          <a:pt x="6176" y="4027"/>
                        </a:lnTo>
                        <a:lnTo>
                          <a:pt x="6178" y="3971"/>
                        </a:lnTo>
                        <a:lnTo>
                          <a:pt x="6181" y="3990"/>
                        </a:lnTo>
                        <a:lnTo>
                          <a:pt x="6183" y="4008"/>
                        </a:lnTo>
                        <a:lnTo>
                          <a:pt x="6187" y="4046"/>
                        </a:lnTo>
                        <a:lnTo>
                          <a:pt x="6189" y="4046"/>
                        </a:lnTo>
                      </a:path>
                    </a:pathLst>
                  </a:custGeom>
                  <a:noFill/>
                  <a:ln w="0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133" name="Freeform 62"/>
                  <p:cNvSpPr>
                    <a:spLocks/>
                  </p:cNvSpPr>
                  <p:nvPr/>
                </p:nvSpPr>
                <p:spPr bwMode="auto">
                  <a:xfrm>
                    <a:off x="5570" y="3473"/>
                    <a:ext cx="121" cy="48"/>
                  </a:xfrm>
                  <a:custGeom>
                    <a:avLst/>
                    <a:gdLst>
                      <a:gd name="T0" fmla="*/ 2 w 608"/>
                      <a:gd name="T1" fmla="*/ 37 h 240"/>
                      <a:gd name="T2" fmla="*/ 4 w 608"/>
                      <a:gd name="T3" fmla="*/ 33 h 240"/>
                      <a:gd name="T4" fmla="*/ 6 w 608"/>
                      <a:gd name="T5" fmla="*/ 26 h 240"/>
                      <a:gd name="T6" fmla="*/ 9 w 608"/>
                      <a:gd name="T7" fmla="*/ 7 h 240"/>
                      <a:gd name="T8" fmla="*/ 11 w 608"/>
                      <a:gd name="T9" fmla="*/ 15 h 240"/>
                      <a:gd name="T10" fmla="*/ 13 w 608"/>
                      <a:gd name="T11" fmla="*/ 26 h 240"/>
                      <a:gd name="T12" fmla="*/ 15 w 608"/>
                      <a:gd name="T13" fmla="*/ 26 h 240"/>
                      <a:gd name="T14" fmla="*/ 18 w 608"/>
                      <a:gd name="T15" fmla="*/ 22 h 240"/>
                      <a:gd name="T16" fmla="*/ 20 w 608"/>
                      <a:gd name="T17" fmla="*/ 19 h 240"/>
                      <a:gd name="T18" fmla="*/ 22 w 608"/>
                      <a:gd name="T19" fmla="*/ 11 h 240"/>
                      <a:gd name="T20" fmla="*/ 25 w 608"/>
                      <a:gd name="T21" fmla="*/ 30 h 240"/>
                      <a:gd name="T22" fmla="*/ 27 w 608"/>
                      <a:gd name="T23" fmla="*/ 37 h 240"/>
                      <a:gd name="T24" fmla="*/ 29 w 608"/>
                      <a:gd name="T25" fmla="*/ 19 h 240"/>
                      <a:gd name="T26" fmla="*/ 31 w 608"/>
                      <a:gd name="T27" fmla="*/ 22 h 240"/>
                      <a:gd name="T28" fmla="*/ 34 w 608"/>
                      <a:gd name="T29" fmla="*/ 22 h 240"/>
                      <a:gd name="T30" fmla="*/ 36 w 608"/>
                      <a:gd name="T31" fmla="*/ 26 h 240"/>
                      <a:gd name="T32" fmla="*/ 38 w 608"/>
                      <a:gd name="T33" fmla="*/ 33 h 240"/>
                      <a:gd name="T34" fmla="*/ 41 w 608"/>
                      <a:gd name="T35" fmla="*/ 33 h 240"/>
                      <a:gd name="T36" fmla="*/ 43 w 608"/>
                      <a:gd name="T37" fmla="*/ 37 h 240"/>
                      <a:gd name="T38" fmla="*/ 45 w 608"/>
                      <a:gd name="T39" fmla="*/ 37 h 240"/>
                      <a:gd name="T40" fmla="*/ 47 w 608"/>
                      <a:gd name="T41" fmla="*/ 30 h 240"/>
                      <a:gd name="T42" fmla="*/ 50 w 608"/>
                      <a:gd name="T43" fmla="*/ 19 h 240"/>
                      <a:gd name="T44" fmla="*/ 52 w 608"/>
                      <a:gd name="T45" fmla="*/ 11 h 240"/>
                      <a:gd name="T46" fmla="*/ 54 w 608"/>
                      <a:gd name="T47" fmla="*/ 33 h 240"/>
                      <a:gd name="T48" fmla="*/ 57 w 608"/>
                      <a:gd name="T49" fmla="*/ 22 h 240"/>
                      <a:gd name="T50" fmla="*/ 59 w 608"/>
                      <a:gd name="T51" fmla="*/ 22 h 240"/>
                      <a:gd name="T52" fmla="*/ 61 w 608"/>
                      <a:gd name="T53" fmla="*/ 19 h 240"/>
                      <a:gd name="T54" fmla="*/ 63 w 608"/>
                      <a:gd name="T55" fmla="*/ 30 h 240"/>
                      <a:gd name="T56" fmla="*/ 66 w 608"/>
                      <a:gd name="T57" fmla="*/ 37 h 240"/>
                      <a:gd name="T58" fmla="*/ 68 w 608"/>
                      <a:gd name="T59" fmla="*/ 48 h 240"/>
                      <a:gd name="T60" fmla="*/ 70 w 608"/>
                      <a:gd name="T61" fmla="*/ 26 h 240"/>
                      <a:gd name="T62" fmla="*/ 72 w 608"/>
                      <a:gd name="T63" fmla="*/ 44 h 240"/>
                      <a:gd name="T64" fmla="*/ 75 w 608"/>
                      <a:gd name="T65" fmla="*/ 30 h 240"/>
                      <a:gd name="T66" fmla="*/ 77 w 608"/>
                      <a:gd name="T67" fmla="*/ 30 h 240"/>
                      <a:gd name="T68" fmla="*/ 79 w 608"/>
                      <a:gd name="T69" fmla="*/ 26 h 240"/>
                      <a:gd name="T70" fmla="*/ 82 w 608"/>
                      <a:gd name="T71" fmla="*/ 37 h 240"/>
                      <a:gd name="T72" fmla="*/ 84 w 608"/>
                      <a:gd name="T73" fmla="*/ 33 h 240"/>
                      <a:gd name="T74" fmla="*/ 86 w 608"/>
                      <a:gd name="T75" fmla="*/ 30 h 240"/>
                      <a:gd name="T76" fmla="*/ 89 w 608"/>
                      <a:gd name="T77" fmla="*/ 33 h 240"/>
                      <a:gd name="T78" fmla="*/ 91 w 608"/>
                      <a:gd name="T79" fmla="*/ 37 h 240"/>
                      <a:gd name="T80" fmla="*/ 93 w 608"/>
                      <a:gd name="T81" fmla="*/ 26 h 240"/>
                      <a:gd name="T82" fmla="*/ 95 w 608"/>
                      <a:gd name="T83" fmla="*/ 37 h 240"/>
                      <a:gd name="T84" fmla="*/ 98 w 608"/>
                      <a:gd name="T85" fmla="*/ 37 h 240"/>
                      <a:gd name="T86" fmla="*/ 100 w 608"/>
                      <a:gd name="T87" fmla="*/ 37 h 240"/>
                      <a:gd name="T88" fmla="*/ 102 w 608"/>
                      <a:gd name="T89" fmla="*/ 48 h 240"/>
                      <a:gd name="T90" fmla="*/ 104 w 608"/>
                      <a:gd name="T91" fmla="*/ 30 h 240"/>
                      <a:gd name="T92" fmla="*/ 107 w 608"/>
                      <a:gd name="T93" fmla="*/ 11 h 240"/>
                      <a:gd name="T94" fmla="*/ 109 w 608"/>
                      <a:gd name="T95" fmla="*/ 26 h 240"/>
                      <a:gd name="T96" fmla="*/ 111 w 608"/>
                      <a:gd name="T97" fmla="*/ 37 h 240"/>
                      <a:gd name="T98" fmla="*/ 114 w 608"/>
                      <a:gd name="T99" fmla="*/ 41 h 240"/>
                      <a:gd name="T100" fmla="*/ 116 w 608"/>
                      <a:gd name="T101" fmla="*/ 37 h 240"/>
                      <a:gd name="T102" fmla="*/ 118 w 608"/>
                      <a:gd name="T103" fmla="*/ 30 h 240"/>
                      <a:gd name="T104" fmla="*/ 121 w 608"/>
                      <a:gd name="T105" fmla="*/ 37 h 240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0" t="0" r="r" b="b"/>
                    <a:pathLst>
                      <a:path w="608" h="240">
                        <a:moveTo>
                          <a:pt x="0" y="204"/>
                        </a:moveTo>
                        <a:lnTo>
                          <a:pt x="4" y="93"/>
                        </a:lnTo>
                        <a:lnTo>
                          <a:pt x="6" y="166"/>
                        </a:lnTo>
                        <a:lnTo>
                          <a:pt x="9" y="185"/>
                        </a:lnTo>
                        <a:lnTo>
                          <a:pt x="11" y="148"/>
                        </a:lnTo>
                        <a:lnTo>
                          <a:pt x="15" y="148"/>
                        </a:lnTo>
                        <a:lnTo>
                          <a:pt x="17" y="148"/>
                        </a:lnTo>
                        <a:lnTo>
                          <a:pt x="21" y="166"/>
                        </a:lnTo>
                        <a:lnTo>
                          <a:pt x="23" y="148"/>
                        </a:lnTo>
                        <a:lnTo>
                          <a:pt x="26" y="93"/>
                        </a:lnTo>
                        <a:lnTo>
                          <a:pt x="29" y="93"/>
                        </a:lnTo>
                        <a:lnTo>
                          <a:pt x="32" y="129"/>
                        </a:lnTo>
                        <a:lnTo>
                          <a:pt x="34" y="129"/>
                        </a:lnTo>
                        <a:lnTo>
                          <a:pt x="38" y="75"/>
                        </a:lnTo>
                        <a:lnTo>
                          <a:pt x="41" y="75"/>
                        </a:lnTo>
                        <a:lnTo>
                          <a:pt x="43" y="37"/>
                        </a:lnTo>
                        <a:lnTo>
                          <a:pt x="47" y="111"/>
                        </a:lnTo>
                        <a:lnTo>
                          <a:pt x="49" y="148"/>
                        </a:lnTo>
                        <a:lnTo>
                          <a:pt x="52" y="166"/>
                        </a:lnTo>
                        <a:lnTo>
                          <a:pt x="55" y="75"/>
                        </a:lnTo>
                        <a:lnTo>
                          <a:pt x="58" y="129"/>
                        </a:lnTo>
                        <a:lnTo>
                          <a:pt x="60" y="166"/>
                        </a:lnTo>
                        <a:lnTo>
                          <a:pt x="64" y="111"/>
                        </a:lnTo>
                        <a:lnTo>
                          <a:pt x="66" y="129"/>
                        </a:lnTo>
                        <a:lnTo>
                          <a:pt x="69" y="111"/>
                        </a:lnTo>
                        <a:lnTo>
                          <a:pt x="72" y="148"/>
                        </a:lnTo>
                        <a:lnTo>
                          <a:pt x="75" y="185"/>
                        </a:lnTo>
                        <a:lnTo>
                          <a:pt x="77" y="129"/>
                        </a:lnTo>
                        <a:lnTo>
                          <a:pt x="81" y="185"/>
                        </a:lnTo>
                        <a:lnTo>
                          <a:pt x="83" y="111"/>
                        </a:lnTo>
                        <a:lnTo>
                          <a:pt x="86" y="75"/>
                        </a:lnTo>
                        <a:lnTo>
                          <a:pt x="89" y="111"/>
                        </a:lnTo>
                        <a:lnTo>
                          <a:pt x="92" y="111"/>
                        </a:lnTo>
                        <a:lnTo>
                          <a:pt x="95" y="111"/>
                        </a:lnTo>
                        <a:lnTo>
                          <a:pt x="98" y="111"/>
                        </a:lnTo>
                        <a:lnTo>
                          <a:pt x="101" y="93"/>
                        </a:lnTo>
                        <a:lnTo>
                          <a:pt x="103" y="111"/>
                        </a:lnTo>
                        <a:lnTo>
                          <a:pt x="107" y="185"/>
                        </a:lnTo>
                        <a:lnTo>
                          <a:pt x="109" y="129"/>
                        </a:lnTo>
                        <a:lnTo>
                          <a:pt x="112" y="55"/>
                        </a:lnTo>
                        <a:lnTo>
                          <a:pt x="115" y="93"/>
                        </a:lnTo>
                        <a:lnTo>
                          <a:pt x="118" y="148"/>
                        </a:lnTo>
                        <a:lnTo>
                          <a:pt x="120" y="204"/>
                        </a:lnTo>
                        <a:lnTo>
                          <a:pt x="124" y="148"/>
                        </a:lnTo>
                        <a:lnTo>
                          <a:pt x="126" y="111"/>
                        </a:lnTo>
                        <a:lnTo>
                          <a:pt x="129" y="148"/>
                        </a:lnTo>
                        <a:lnTo>
                          <a:pt x="132" y="185"/>
                        </a:lnTo>
                        <a:lnTo>
                          <a:pt x="135" y="185"/>
                        </a:lnTo>
                        <a:lnTo>
                          <a:pt x="137" y="111"/>
                        </a:lnTo>
                        <a:lnTo>
                          <a:pt x="141" y="148"/>
                        </a:lnTo>
                        <a:lnTo>
                          <a:pt x="143" y="166"/>
                        </a:lnTo>
                        <a:lnTo>
                          <a:pt x="146" y="93"/>
                        </a:lnTo>
                        <a:lnTo>
                          <a:pt x="150" y="93"/>
                        </a:lnTo>
                        <a:lnTo>
                          <a:pt x="152" y="75"/>
                        </a:lnTo>
                        <a:lnTo>
                          <a:pt x="156" y="111"/>
                        </a:lnTo>
                        <a:lnTo>
                          <a:pt x="158" y="111"/>
                        </a:lnTo>
                        <a:lnTo>
                          <a:pt x="161" y="129"/>
                        </a:lnTo>
                        <a:lnTo>
                          <a:pt x="163" y="0"/>
                        </a:lnTo>
                        <a:lnTo>
                          <a:pt x="167" y="37"/>
                        </a:lnTo>
                        <a:lnTo>
                          <a:pt x="169" y="111"/>
                        </a:lnTo>
                        <a:lnTo>
                          <a:pt x="173" y="93"/>
                        </a:lnTo>
                        <a:lnTo>
                          <a:pt x="175" y="111"/>
                        </a:lnTo>
                        <a:lnTo>
                          <a:pt x="178" y="93"/>
                        </a:lnTo>
                        <a:lnTo>
                          <a:pt x="180" y="129"/>
                        </a:lnTo>
                        <a:lnTo>
                          <a:pt x="184" y="148"/>
                        </a:lnTo>
                        <a:lnTo>
                          <a:pt x="186" y="55"/>
                        </a:lnTo>
                        <a:lnTo>
                          <a:pt x="190" y="129"/>
                        </a:lnTo>
                        <a:lnTo>
                          <a:pt x="192" y="166"/>
                        </a:lnTo>
                        <a:lnTo>
                          <a:pt x="195" y="222"/>
                        </a:lnTo>
                        <a:lnTo>
                          <a:pt x="199" y="148"/>
                        </a:lnTo>
                        <a:lnTo>
                          <a:pt x="201" y="166"/>
                        </a:lnTo>
                        <a:lnTo>
                          <a:pt x="204" y="166"/>
                        </a:lnTo>
                        <a:lnTo>
                          <a:pt x="207" y="129"/>
                        </a:lnTo>
                        <a:lnTo>
                          <a:pt x="210" y="148"/>
                        </a:lnTo>
                        <a:lnTo>
                          <a:pt x="212" y="185"/>
                        </a:lnTo>
                        <a:lnTo>
                          <a:pt x="216" y="185"/>
                        </a:lnTo>
                        <a:lnTo>
                          <a:pt x="218" y="185"/>
                        </a:lnTo>
                        <a:lnTo>
                          <a:pt x="221" y="204"/>
                        </a:lnTo>
                        <a:lnTo>
                          <a:pt x="224" y="185"/>
                        </a:lnTo>
                        <a:lnTo>
                          <a:pt x="227" y="185"/>
                        </a:lnTo>
                        <a:lnTo>
                          <a:pt x="229" y="222"/>
                        </a:lnTo>
                        <a:lnTo>
                          <a:pt x="233" y="222"/>
                        </a:lnTo>
                        <a:lnTo>
                          <a:pt x="235" y="166"/>
                        </a:lnTo>
                        <a:lnTo>
                          <a:pt x="238" y="148"/>
                        </a:lnTo>
                        <a:lnTo>
                          <a:pt x="241" y="129"/>
                        </a:lnTo>
                        <a:lnTo>
                          <a:pt x="244" y="148"/>
                        </a:lnTo>
                        <a:lnTo>
                          <a:pt x="246" y="166"/>
                        </a:lnTo>
                        <a:lnTo>
                          <a:pt x="250" y="93"/>
                        </a:lnTo>
                        <a:lnTo>
                          <a:pt x="253" y="148"/>
                        </a:lnTo>
                        <a:lnTo>
                          <a:pt x="255" y="129"/>
                        </a:lnTo>
                        <a:lnTo>
                          <a:pt x="259" y="55"/>
                        </a:lnTo>
                        <a:lnTo>
                          <a:pt x="261" y="55"/>
                        </a:lnTo>
                        <a:lnTo>
                          <a:pt x="264" y="129"/>
                        </a:lnTo>
                        <a:lnTo>
                          <a:pt x="267" y="166"/>
                        </a:lnTo>
                        <a:lnTo>
                          <a:pt x="270" y="148"/>
                        </a:lnTo>
                        <a:lnTo>
                          <a:pt x="272" y="166"/>
                        </a:lnTo>
                        <a:lnTo>
                          <a:pt x="276" y="166"/>
                        </a:lnTo>
                        <a:lnTo>
                          <a:pt x="278" y="55"/>
                        </a:lnTo>
                        <a:lnTo>
                          <a:pt x="281" y="93"/>
                        </a:lnTo>
                        <a:lnTo>
                          <a:pt x="284" y="111"/>
                        </a:lnTo>
                        <a:lnTo>
                          <a:pt x="287" y="148"/>
                        </a:lnTo>
                        <a:lnTo>
                          <a:pt x="289" y="55"/>
                        </a:lnTo>
                        <a:lnTo>
                          <a:pt x="293" y="93"/>
                        </a:lnTo>
                        <a:lnTo>
                          <a:pt x="295" y="111"/>
                        </a:lnTo>
                        <a:lnTo>
                          <a:pt x="298" y="93"/>
                        </a:lnTo>
                        <a:lnTo>
                          <a:pt x="301" y="129"/>
                        </a:lnTo>
                        <a:lnTo>
                          <a:pt x="304" y="185"/>
                        </a:lnTo>
                        <a:lnTo>
                          <a:pt x="308" y="93"/>
                        </a:lnTo>
                        <a:lnTo>
                          <a:pt x="310" y="148"/>
                        </a:lnTo>
                        <a:lnTo>
                          <a:pt x="313" y="111"/>
                        </a:lnTo>
                        <a:lnTo>
                          <a:pt x="315" y="222"/>
                        </a:lnTo>
                        <a:lnTo>
                          <a:pt x="319" y="148"/>
                        </a:lnTo>
                        <a:lnTo>
                          <a:pt x="321" y="166"/>
                        </a:lnTo>
                        <a:lnTo>
                          <a:pt x="325" y="148"/>
                        </a:lnTo>
                        <a:lnTo>
                          <a:pt x="327" y="185"/>
                        </a:lnTo>
                        <a:lnTo>
                          <a:pt x="330" y="185"/>
                        </a:lnTo>
                        <a:lnTo>
                          <a:pt x="332" y="111"/>
                        </a:lnTo>
                        <a:lnTo>
                          <a:pt x="336" y="185"/>
                        </a:lnTo>
                        <a:lnTo>
                          <a:pt x="338" y="166"/>
                        </a:lnTo>
                        <a:lnTo>
                          <a:pt x="342" y="240"/>
                        </a:lnTo>
                        <a:lnTo>
                          <a:pt x="344" y="148"/>
                        </a:lnTo>
                        <a:lnTo>
                          <a:pt x="347" y="93"/>
                        </a:lnTo>
                        <a:lnTo>
                          <a:pt x="349" y="166"/>
                        </a:lnTo>
                        <a:lnTo>
                          <a:pt x="353" y="129"/>
                        </a:lnTo>
                        <a:lnTo>
                          <a:pt x="356" y="166"/>
                        </a:lnTo>
                        <a:lnTo>
                          <a:pt x="359" y="129"/>
                        </a:lnTo>
                        <a:lnTo>
                          <a:pt x="362" y="93"/>
                        </a:lnTo>
                        <a:lnTo>
                          <a:pt x="364" y="222"/>
                        </a:lnTo>
                        <a:lnTo>
                          <a:pt x="368" y="204"/>
                        </a:lnTo>
                        <a:lnTo>
                          <a:pt x="370" y="185"/>
                        </a:lnTo>
                        <a:lnTo>
                          <a:pt x="373" y="148"/>
                        </a:lnTo>
                        <a:lnTo>
                          <a:pt x="376" y="148"/>
                        </a:lnTo>
                        <a:lnTo>
                          <a:pt x="379" y="166"/>
                        </a:lnTo>
                        <a:lnTo>
                          <a:pt x="381" y="185"/>
                        </a:lnTo>
                        <a:lnTo>
                          <a:pt x="385" y="185"/>
                        </a:lnTo>
                        <a:lnTo>
                          <a:pt x="387" y="148"/>
                        </a:lnTo>
                        <a:lnTo>
                          <a:pt x="390" y="148"/>
                        </a:lnTo>
                        <a:lnTo>
                          <a:pt x="393" y="148"/>
                        </a:lnTo>
                        <a:lnTo>
                          <a:pt x="396" y="129"/>
                        </a:lnTo>
                        <a:lnTo>
                          <a:pt x="398" y="129"/>
                        </a:lnTo>
                        <a:lnTo>
                          <a:pt x="402" y="185"/>
                        </a:lnTo>
                        <a:lnTo>
                          <a:pt x="405" y="148"/>
                        </a:lnTo>
                        <a:lnTo>
                          <a:pt x="407" y="185"/>
                        </a:lnTo>
                        <a:lnTo>
                          <a:pt x="411" y="185"/>
                        </a:lnTo>
                        <a:lnTo>
                          <a:pt x="413" y="204"/>
                        </a:lnTo>
                        <a:lnTo>
                          <a:pt x="416" y="166"/>
                        </a:lnTo>
                        <a:lnTo>
                          <a:pt x="419" y="148"/>
                        </a:lnTo>
                        <a:lnTo>
                          <a:pt x="422" y="166"/>
                        </a:lnTo>
                        <a:lnTo>
                          <a:pt x="424" y="111"/>
                        </a:lnTo>
                        <a:lnTo>
                          <a:pt x="428" y="111"/>
                        </a:lnTo>
                        <a:lnTo>
                          <a:pt x="430" y="111"/>
                        </a:lnTo>
                        <a:lnTo>
                          <a:pt x="433" y="148"/>
                        </a:lnTo>
                        <a:lnTo>
                          <a:pt x="436" y="166"/>
                        </a:lnTo>
                        <a:lnTo>
                          <a:pt x="439" y="185"/>
                        </a:lnTo>
                        <a:lnTo>
                          <a:pt x="441" y="93"/>
                        </a:lnTo>
                        <a:lnTo>
                          <a:pt x="445" y="166"/>
                        </a:lnTo>
                        <a:lnTo>
                          <a:pt x="447" y="166"/>
                        </a:lnTo>
                        <a:lnTo>
                          <a:pt x="450" y="166"/>
                        </a:lnTo>
                        <a:lnTo>
                          <a:pt x="454" y="185"/>
                        </a:lnTo>
                        <a:lnTo>
                          <a:pt x="456" y="185"/>
                        </a:lnTo>
                        <a:lnTo>
                          <a:pt x="459" y="111"/>
                        </a:lnTo>
                        <a:lnTo>
                          <a:pt x="462" y="148"/>
                        </a:lnTo>
                        <a:lnTo>
                          <a:pt x="465" y="111"/>
                        </a:lnTo>
                        <a:lnTo>
                          <a:pt x="467" y="129"/>
                        </a:lnTo>
                        <a:lnTo>
                          <a:pt x="471" y="111"/>
                        </a:lnTo>
                        <a:lnTo>
                          <a:pt x="473" y="166"/>
                        </a:lnTo>
                        <a:lnTo>
                          <a:pt x="476" y="129"/>
                        </a:lnTo>
                        <a:lnTo>
                          <a:pt x="479" y="185"/>
                        </a:lnTo>
                        <a:lnTo>
                          <a:pt x="482" y="185"/>
                        </a:lnTo>
                        <a:lnTo>
                          <a:pt x="484" y="185"/>
                        </a:lnTo>
                        <a:lnTo>
                          <a:pt x="488" y="185"/>
                        </a:lnTo>
                        <a:lnTo>
                          <a:pt x="490" y="185"/>
                        </a:lnTo>
                        <a:lnTo>
                          <a:pt x="494" y="166"/>
                        </a:lnTo>
                        <a:lnTo>
                          <a:pt x="497" y="129"/>
                        </a:lnTo>
                        <a:lnTo>
                          <a:pt x="499" y="222"/>
                        </a:lnTo>
                        <a:lnTo>
                          <a:pt x="503" y="185"/>
                        </a:lnTo>
                        <a:lnTo>
                          <a:pt x="505" y="222"/>
                        </a:lnTo>
                        <a:lnTo>
                          <a:pt x="508" y="185"/>
                        </a:lnTo>
                        <a:lnTo>
                          <a:pt x="511" y="129"/>
                        </a:lnTo>
                        <a:lnTo>
                          <a:pt x="514" y="240"/>
                        </a:lnTo>
                        <a:lnTo>
                          <a:pt x="516" y="148"/>
                        </a:lnTo>
                        <a:lnTo>
                          <a:pt x="520" y="166"/>
                        </a:lnTo>
                        <a:lnTo>
                          <a:pt x="522" y="148"/>
                        </a:lnTo>
                        <a:lnTo>
                          <a:pt x="525" y="148"/>
                        </a:lnTo>
                        <a:lnTo>
                          <a:pt x="528" y="129"/>
                        </a:lnTo>
                        <a:lnTo>
                          <a:pt x="531" y="111"/>
                        </a:lnTo>
                        <a:lnTo>
                          <a:pt x="533" y="129"/>
                        </a:lnTo>
                        <a:lnTo>
                          <a:pt x="537" y="55"/>
                        </a:lnTo>
                        <a:lnTo>
                          <a:pt x="539" y="93"/>
                        </a:lnTo>
                        <a:lnTo>
                          <a:pt x="542" y="148"/>
                        </a:lnTo>
                        <a:lnTo>
                          <a:pt x="546" y="111"/>
                        </a:lnTo>
                        <a:lnTo>
                          <a:pt x="548" y="129"/>
                        </a:lnTo>
                        <a:lnTo>
                          <a:pt x="551" y="148"/>
                        </a:lnTo>
                        <a:lnTo>
                          <a:pt x="554" y="185"/>
                        </a:lnTo>
                        <a:lnTo>
                          <a:pt x="557" y="148"/>
                        </a:lnTo>
                        <a:lnTo>
                          <a:pt x="559" y="185"/>
                        </a:lnTo>
                        <a:lnTo>
                          <a:pt x="563" y="222"/>
                        </a:lnTo>
                        <a:lnTo>
                          <a:pt x="565" y="148"/>
                        </a:lnTo>
                        <a:lnTo>
                          <a:pt x="568" y="166"/>
                        </a:lnTo>
                        <a:lnTo>
                          <a:pt x="571" y="204"/>
                        </a:lnTo>
                        <a:lnTo>
                          <a:pt x="574" y="166"/>
                        </a:lnTo>
                        <a:lnTo>
                          <a:pt x="576" y="129"/>
                        </a:lnTo>
                        <a:lnTo>
                          <a:pt x="580" y="185"/>
                        </a:lnTo>
                        <a:lnTo>
                          <a:pt x="582" y="185"/>
                        </a:lnTo>
                        <a:lnTo>
                          <a:pt x="585" y="204"/>
                        </a:lnTo>
                        <a:lnTo>
                          <a:pt x="589" y="204"/>
                        </a:lnTo>
                        <a:lnTo>
                          <a:pt x="591" y="148"/>
                        </a:lnTo>
                        <a:lnTo>
                          <a:pt x="594" y="148"/>
                        </a:lnTo>
                        <a:lnTo>
                          <a:pt x="597" y="185"/>
                        </a:lnTo>
                        <a:lnTo>
                          <a:pt x="600" y="166"/>
                        </a:lnTo>
                        <a:lnTo>
                          <a:pt x="602" y="204"/>
                        </a:lnTo>
                        <a:lnTo>
                          <a:pt x="606" y="185"/>
                        </a:lnTo>
                        <a:lnTo>
                          <a:pt x="608" y="185"/>
                        </a:lnTo>
                      </a:path>
                    </a:pathLst>
                  </a:custGeom>
                  <a:noFill/>
                  <a:ln w="0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131" name="Rectangle 63"/>
                <p:cNvSpPr>
                  <a:spLocks noChangeArrowheads="1"/>
                </p:cNvSpPr>
                <p:nvPr/>
              </p:nvSpPr>
              <p:spPr bwMode="auto">
                <a:xfrm>
                  <a:off x="4099" y="3673"/>
                  <a:ext cx="73" cy="12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sp>
            <p:nvSpPr>
              <p:cNvPr id="123" name="AutoShape 64"/>
              <p:cNvSpPr>
                <a:spLocks noChangeArrowheads="1"/>
              </p:cNvSpPr>
              <p:nvPr/>
            </p:nvSpPr>
            <p:spPr bwMode="auto">
              <a:xfrm>
                <a:off x="2562" y="3974"/>
                <a:ext cx="681" cy="91"/>
              </a:xfrm>
              <a:prstGeom prst="rightArrow">
                <a:avLst>
                  <a:gd name="adj1" fmla="val 50000"/>
                  <a:gd name="adj2" fmla="val 187088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24" name="AutoShape 65"/>
              <p:cNvSpPr>
                <a:spLocks noChangeArrowheads="1"/>
              </p:cNvSpPr>
              <p:nvPr/>
            </p:nvSpPr>
            <p:spPr bwMode="auto">
              <a:xfrm rot="-5400000">
                <a:off x="4633" y="2743"/>
                <a:ext cx="227" cy="113"/>
              </a:xfrm>
              <a:prstGeom prst="rightArrow">
                <a:avLst>
                  <a:gd name="adj1" fmla="val 50000"/>
                  <a:gd name="adj2" fmla="val 50221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25" name="AutoShape 66"/>
              <p:cNvSpPr>
                <a:spLocks noChangeArrowheads="1"/>
              </p:cNvSpPr>
              <p:nvPr/>
            </p:nvSpPr>
            <p:spPr bwMode="auto">
              <a:xfrm rot="-5400000">
                <a:off x="4616" y="1446"/>
                <a:ext cx="227" cy="113"/>
              </a:xfrm>
              <a:prstGeom prst="rightArrow">
                <a:avLst>
                  <a:gd name="adj1" fmla="val 50000"/>
                  <a:gd name="adj2" fmla="val 50221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26" name="Text Box 67"/>
              <p:cNvSpPr txBox="1">
                <a:spLocks noChangeArrowheads="1"/>
              </p:cNvSpPr>
              <p:nvPr/>
            </p:nvSpPr>
            <p:spPr bwMode="auto">
              <a:xfrm>
                <a:off x="3767" y="3884"/>
                <a:ext cx="197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cs-CZ" altLang="cs-CZ" sz="1400" b="1">
                    <a:solidFill>
                      <a:schemeClr val="accent2"/>
                    </a:solidFill>
                  </a:rPr>
                  <a:t> </a:t>
                </a:r>
                <a:r>
                  <a:rPr lang="cs-CZ" altLang="cs-CZ" sz="1400" b="1">
                    <a:solidFill>
                      <a:srgbClr val="008000"/>
                    </a:solidFill>
                  </a:rPr>
                  <a:t>Stejné peptidy v MS modu  neodlišeny</a:t>
                </a:r>
              </a:p>
            </p:txBody>
          </p:sp>
          <p:sp>
            <p:nvSpPr>
              <p:cNvPr id="127" name="Text Box 68"/>
              <p:cNvSpPr txBox="1">
                <a:spLocks noChangeArrowheads="1"/>
              </p:cNvSpPr>
              <p:nvPr/>
            </p:nvSpPr>
            <p:spPr bwMode="auto">
              <a:xfrm>
                <a:off x="4779" y="2710"/>
                <a:ext cx="51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cs-CZ" altLang="cs-CZ" sz="1400" b="1">
                    <a:solidFill>
                      <a:srgbClr val="008000"/>
                    </a:solidFill>
                  </a:rPr>
                  <a:t> MS/MS</a:t>
                </a:r>
              </a:p>
            </p:txBody>
          </p:sp>
        </p:grpSp>
      </p:grpSp>
      <p:sp>
        <p:nvSpPr>
          <p:cNvPr id="136" name="Rectangle 25"/>
          <p:cNvSpPr>
            <a:spLocks noChangeArrowheads="1"/>
          </p:cNvSpPr>
          <p:nvPr/>
        </p:nvSpPr>
        <p:spPr bwMode="auto">
          <a:xfrm>
            <a:off x="1475656" y="260648"/>
            <a:ext cx="5867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1">
                <a:solidFill>
                  <a:srgbClr val="990000"/>
                </a:solidFill>
              </a:rPr>
              <a:t>Schéma kvantifikačního experimentu</a:t>
            </a:r>
            <a:endParaRPr lang="en-US" altLang="cs-CZ" b="1">
              <a:solidFill>
                <a:srgbClr val="990000"/>
              </a:solidFill>
            </a:endParaRPr>
          </a:p>
          <a:p>
            <a:pPr algn="ctr" eaLnBrk="0" hangingPunct="0"/>
            <a:r>
              <a:rPr lang="cs-CZ" altLang="cs-CZ" b="1" i="1" smtClean="0">
                <a:solidFill>
                  <a:srgbClr val="990000"/>
                </a:solidFill>
              </a:rPr>
              <a:t>metody relativní </a:t>
            </a:r>
            <a:r>
              <a:rPr lang="cs-CZ" altLang="cs-CZ" b="1" i="1">
                <a:solidFill>
                  <a:srgbClr val="990000"/>
                </a:solidFill>
              </a:rPr>
              <a:t>kvantifikace</a:t>
            </a:r>
            <a:endParaRPr lang="en-US" altLang="cs-CZ" i="1">
              <a:solidFill>
                <a:srgbClr val="99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296863" y="1125538"/>
            <a:ext cx="85502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chemeClr val="accent2"/>
                </a:solidFill>
              </a:rPr>
              <a:t>Primární struktura (pořadí aminokyselin)</a:t>
            </a:r>
            <a:r>
              <a:rPr lang="en-US" altLang="cs-CZ" sz="1800" b="1">
                <a:solidFill>
                  <a:schemeClr val="accent2"/>
                </a:solidFill>
              </a:rPr>
              <a:t>:</a:t>
            </a:r>
            <a:endParaRPr lang="cs-CZ" altLang="cs-CZ" sz="1800" b="1">
              <a:latin typeface="Courier New" pitchFamily="49" charset="0"/>
            </a:endParaRPr>
          </a:p>
          <a:p>
            <a:r>
              <a:rPr lang="en-US" altLang="cs-CZ" sz="1800" b="1">
                <a:latin typeface="Courier New" pitchFamily="49" charset="0"/>
              </a:rPr>
              <a:t>…ALEEKYGGFLDKSHKSIVEDYTYFAKVCFDNFGDKVKNWLTFNEPQTFTSFSYGTGVFAPGRCSPGLDCAYPTGNSLVEPYTAGHNILLAHAEAVDLYN… </a:t>
            </a:r>
          </a:p>
        </p:txBody>
      </p:sp>
      <p:sp useBgFill="1"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395288" y="2420938"/>
            <a:ext cx="3749675" cy="33655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solidFill>
                  <a:schemeClr val="accent2"/>
                </a:solidFill>
              </a:rPr>
              <a:t>Sekundární struktura (vodíkové můstky)</a:t>
            </a:r>
            <a:endParaRPr lang="en-US" altLang="cs-CZ" sz="1600" b="1">
              <a:solidFill>
                <a:schemeClr val="accent2"/>
              </a:solidFill>
            </a:endParaRPr>
          </a:p>
        </p:txBody>
      </p:sp>
      <p:graphicFrame>
        <p:nvGraphicFramePr>
          <p:cNvPr id="64519" name="Object 7"/>
          <p:cNvGraphicFramePr>
            <a:graphicFrameLocks noChangeAspect="1"/>
          </p:cNvGraphicFramePr>
          <p:nvPr/>
        </p:nvGraphicFramePr>
        <p:xfrm>
          <a:off x="4211638" y="2276475"/>
          <a:ext cx="2160587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8" name="CorelPhotoPaint.Image.8" r:id="rId3" imgW="1459748" imgH="819705" progId="CorelPhotoPaint.Image.8">
                  <p:embed/>
                </p:oleObj>
              </mc:Choice>
              <mc:Fallback>
                <p:oleObj name="CorelPhotoPaint.Image.8" r:id="rId3" imgW="1459748" imgH="819705" progId="CorelPhotoPaint.Imag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2276475"/>
                        <a:ext cx="2160587" cy="1176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1619250" y="3884613"/>
            <a:ext cx="287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solidFill>
                  <a:schemeClr val="accent2"/>
                </a:solidFill>
              </a:rPr>
              <a:t>Terciární struktura (skládání)</a:t>
            </a:r>
            <a:r>
              <a:rPr lang="cs-CZ" altLang="cs-CZ" sz="1600" b="1"/>
              <a:t> </a:t>
            </a:r>
            <a:endParaRPr lang="en-US" altLang="cs-CZ" sz="1600" b="1"/>
          </a:p>
        </p:txBody>
      </p:sp>
      <p:graphicFrame>
        <p:nvGraphicFramePr>
          <p:cNvPr id="64521" name="Object 9"/>
          <p:cNvGraphicFramePr>
            <a:graphicFrameLocks noChangeAspect="1"/>
          </p:cNvGraphicFramePr>
          <p:nvPr/>
        </p:nvGraphicFramePr>
        <p:xfrm>
          <a:off x="5219700" y="3630613"/>
          <a:ext cx="1943100" cy="138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79" name="CorelPhotoPaint.Image.8" r:id="rId5" imgW="9326899" imgH="6491703" progId="CorelPhotoPaint.Image.8">
                  <p:embed/>
                </p:oleObj>
              </mc:Choice>
              <mc:Fallback>
                <p:oleObj name="CorelPhotoPaint.Image.8" r:id="rId5" imgW="9326899" imgH="6491703" progId="CorelPhotoPaint.Imag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630613"/>
                        <a:ext cx="1943100" cy="138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1979613" y="5589588"/>
            <a:ext cx="3978275" cy="33655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>
                <a:solidFill>
                  <a:schemeClr val="accent2"/>
                </a:solidFill>
              </a:rPr>
              <a:t>Kvarterní struktura (asociace podjednotek)</a:t>
            </a:r>
            <a:endParaRPr lang="en-US" altLang="cs-CZ" sz="1600" b="1">
              <a:solidFill>
                <a:schemeClr val="accent2"/>
              </a:solidFill>
            </a:endParaRPr>
          </a:p>
        </p:txBody>
      </p:sp>
      <p:pic>
        <p:nvPicPr>
          <p:cNvPr id="64523" name="Picture 11" descr="glu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157788"/>
            <a:ext cx="2017713" cy="13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24" name="Text Box 12"/>
          <p:cNvSpPr txBox="1">
            <a:spLocks noChangeArrowheads="1"/>
          </p:cNvSpPr>
          <p:nvPr/>
        </p:nvSpPr>
        <p:spPr bwMode="auto">
          <a:xfrm>
            <a:off x="3222625" y="328613"/>
            <a:ext cx="268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>
                <a:solidFill>
                  <a:srgbClr val="FF0000"/>
                </a:solidFill>
              </a:rPr>
              <a:t>Struktura proteinů</a:t>
            </a:r>
            <a:endParaRPr lang="en-US" altLang="cs-CZ" b="1">
              <a:solidFill>
                <a:srgbClr val="FF0000"/>
              </a:solidFill>
            </a:endParaRPr>
          </a:p>
        </p:txBody>
      </p:sp>
      <p:sp>
        <p:nvSpPr>
          <p:cNvPr id="64525" name="AutoShape 13"/>
          <p:cNvSpPr>
            <a:spLocks noChangeArrowheads="1"/>
          </p:cNvSpPr>
          <p:nvPr/>
        </p:nvSpPr>
        <p:spPr bwMode="auto">
          <a:xfrm>
            <a:off x="242888" y="908050"/>
            <a:ext cx="8640762" cy="12255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796" dir="3806097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527" name="Rectangle 15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4" descr="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827088" y="549275"/>
            <a:ext cx="2657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solidFill>
                  <a:schemeClr val="bg1"/>
                </a:solidFill>
                <a:latin typeface="Algerian" pitchFamily="82" charset="0"/>
              </a:rPr>
              <a:t>A to je konec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1" name="Rectangle 1065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300192" y="6333174"/>
            <a:ext cx="19046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 i="1">
                <a:cs typeface="Times New Roman" panose="02020603050405020304" pitchFamily="18" charset="0"/>
              </a:rPr>
              <a:t>https://gold.jgi.doe.gov/</a:t>
            </a:r>
            <a:endParaRPr lang="cs-CZ" altLang="cs-CZ" sz="1400" i="1" dirty="0">
              <a:cs typeface="Times New Roman" panose="02020603050405020304" pitchFamily="18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964730" y="434233"/>
            <a:ext cx="30380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200" b="1" dirty="0">
                <a:latin typeface="+mj-lt"/>
              </a:rPr>
              <a:t>Nárůst znalosti genomů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91" y="1052736"/>
            <a:ext cx="8360759" cy="4948596"/>
          </a:xfrm>
          <a:prstGeom prst="rect">
            <a:avLst/>
          </a:prstGeom>
        </p:spPr>
      </p:pic>
      <p:grpSp>
        <p:nvGrpSpPr>
          <p:cNvPr id="19" name="Skupina 18"/>
          <p:cNvGrpSpPr>
            <a:grpSpLocks/>
          </p:cNvGrpSpPr>
          <p:nvPr/>
        </p:nvGrpSpPr>
        <p:grpSpPr bwMode="auto">
          <a:xfrm>
            <a:off x="419056" y="2700986"/>
            <a:ext cx="8351838" cy="1652098"/>
            <a:chOff x="323850" y="2565400"/>
            <a:chExt cx="8351838" cy="1439863"/>
          </a:xfrm>
        </p:grpSpPr>
        <p:sp>
          <p:nvSpPr>
            <p:cNvPr id="20" name="AutoShape 6"/>
            <p:cNvSpPr>
              <a:spLocks noChangeArrowheads="1"/>
            </p:cNvSpPr>
            <p:nvPr/>
          </p:nvSpPr>
          <p:spPr bwMode="auto">
            <a:xfrm>
              <a:off x="323850" y="2565400"/>
              <a:ext cx="8351838" cy="143986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8575">
              <a:solidFill>
                <a:schemeClr val="tx1"/>
              </a:solidFill>
              <a:prstDash val="lg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000"/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390618" y="2762266"/>
              <a:ext cx="8070850" cy="1046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err="1">
                  <a:latin typeface="Britannic Bold" panose="020B0903060703020204" pitchFamily="34" charset="0"/>
                </a:rPr>
                <a:t>NCBInr</a:t>
              </a:r>
              <a:r>
                <a:rPr lang="cs-CZ" altLang="cs-CZ" sz="1800" b="1">
                  <a:latin typeface="Britannic Bold" panose="020B0903060703020204" pitchFamily="34" charset="0"/>
                </a:rPr>
                <a:t>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   20081017</a:t>
              </a:r>
              <a:r>
                <a:rPr lang="en-US" altLang="cs-CZ" sz="1800" b="1" smtClean="0">
                  <a:latin typeface="Britannic Bold" panose="020B0903060703020204" pitchFamily="34" charset="0"/>
                </a:rPr>
                <a:t>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 </a:t>
              </a:r>
              <a:r>
                <a:rPr lang="en-US" altLang="cs-CZ" sz="1800" b="1" smtClean="0">
                  <a:latin typeface="Britannic Bold" panose="020B0903060703020204" pitchFamily="34" charset="0"/>
                </a:rPr>
                <a:t>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 </a:t>
              </a:r>
              <a:r>
                <a:rPr lang="en-US" altLang="cs-CZ" sz="1800" b="1" smtClean="0">
                  <a:latin typeface="Britannic Bold" panose="020B0903060703020204" pitchFamily="34" charset="0"/>
                </a:rPr>
                <a:t>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  </a:t>
              </a:r>
              <a:r>
                <a:rPr lang="cs-CZ" altLang="cs-CZ" sz="1800" b="1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7</a:t>
              </a:r>
              <a:r>
                <a:rPr lang="en-US" altLang="cs-CZ" sz="1800" b="1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 </a:t>
              </a:r>
              <a:r>
                <a:rPr lang="cs-CZ" altLang="cs-CZ" sz="1800" b="1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124</a:t>
              </a:r>
              <a:r>
                <a:rPr lang="en-US" altLang="cs-CZ" sz="1800" b="1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 </a:t>
              </a:r>
              <a:r>
                <a:rPr lang="cs-CZ" altLang="cs-CZ" sz="1800" b="1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886 </a:t>
              </a:r>
              <a:r>
                <a:rPr lang="cs-CZ" altLang="cs-CZ" sz="1800" b="1" dirty="0" err="1">
                  <a:solidFill>
                    <a:srgbClr val="FF0000"/>
                  </a:solidFill>
                  <a:latin typeface="Britannic Bold" panose="020B0903060703020204" pitchFamily="34" charset="0"/>
                </a:rPr>
                <a:t>sequences</a:t>
              </a:r>
              <a:r>
                <a:rPr lang="cs-CZ" altLang="cs-CZ" sz="1800" b="1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 </a:t>
              </a:r>
              <a:r>
                <a:rPr lang="cs-CZ" altLang="cs-CZ" sz="1800" b="1" dirty="0">
                  <a:latin typeface="Britannic Bold" panose="020B0903060703020204" pitchFamily="34" charset="0"/>
                </a:rPr>
                <a:t>  (</a:t>
              </a:r>
              <a:r>
                <a:rPr lang="en-US" altLang="cs-CZ" sz="1800" b="1" dirty="0">
                  <a:latin typeface="Britannic Bold" panose="020B0903060703020204" pitchFamily="34" charset="0"/>
                </a:rPr>
                <a:t>  </a:t>
              </a:r>
              <a:r>
                <a:rPr lang="cs-CZ" altLang="cs-CZ" sz="1800" b="1" dirty="0">
                  <a:latin typeface="Britannic Bold" panose="020B0903060703020204" pitchFamily="34" charset="0"/>
                </a:rPr>
                <a:t>2 457 960 432 </a:t>
              </a:r>
              <a:r>
                <a:rPr lang="cs-CZ" altLang="cs-CZ" sz="1800" b="1" dirty="0" err="1">
                  <a:latin typeface="Britannic Bold" panose="020B0903060703020204" pitchFamily="34" charset="0"/>
                </a:rPr>
                <a:t>residues</a:t>
              </a:r>
              <a:r>
                <a:rPr lang="cs-CZ" altLang="cs-CZ" sz="1800" b="1" dirty="0">
                  <a:latin typeface="Britannic Bold" panose="020B0903060703020204" pitchFamily="34" charset="0"/>
                </a:rPr>
                <a:t>)</a:t>
              </a:r>
              <a:endParaRPr lang="en-US" altLang="cs-CZ" sz="1800" b="1" dirty="0">
                <a:latin typeface="Britannic Bold" panose="020B0903060703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 err="1">
                  <a:latin typeface="Britannic Bold" panose="020B0903060703020204" pitchFamily="34" charset="0"/>
                </a:rPr>
                <a:t>NCBInr</a:t>
              </a:r>
              <a:r>
                <a:rPr lang="cs-CZ" altLang="cs-CZ" sz="1800" b="1">
                  <a:latin typeface="Britannic Bold" panose="020B0903060703020204" pitchFamily="34" charset="0"/>
                </a:rPr>
                <a:t>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   20141130     </a:t>
              </a:r>
              <a:r>
                <a:rPr lang="cs-CZ" altLang="cs-CZ" sz="1800" b="1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53 </a:t>
              </a:r>
              <a:r>
                <a:rPr lang="cs-CZ" altLang="cs-CZ" sz="1800" b="1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183 920 </a:t>
              </a:r>
              <a:r>
                <a:rPr lang="cs-CZ" altLang="cs-CZ" sz="1800" b="1" dirty="0" err="1">
                  <a:solidFill>
                    <a:srgbClr val="FF0000"/>
                  </a:solidFill>
                  <a:latin typeface="Britannic Bold" panose="020B0903060703020204" pitchFamily="34" charset="0"/>
                </a:rPr>
                <a:t>sequences</a:t>
              </a:r>
              <a:r>
                <a:rPr lang="cs-CZ" altLang="cs-CZ" sz="1800" b="1" dirty="0">
                  <a:solidFill>
                    <a:srgbClr val="FF0000"/>
                  </a:solidFill>
                  <a:latin typeface="Britannic Bold" panose="020B0903060703020204" pitchFamily="34" charset="0"/>
                </a:rPr>
                <a:t> </a:t>
              </a:r>
              <a:r>
                <a:rPr lang="cs-CZ" altLang="cs-CZ" sz="1800" b="1" dirty="0">
                  <a:latin typeface="Britannic Bold" panose="020B0903060703020204" pitchFamily="34" charset="0"/>
                </a:rPr>
                <a:t>  (19 144 578 223 </a:t>
              </a:r>
              <a:r>
                <a:rPr lang="cs-CZ" altLang="cs-CZ" sz="1800" b="1" dirty="0" err="1">
                  <a:latin typeface="Britannic Bold" panose="020B0903060703020204" pitchFamily="34" charset="0"/>
                </a:rPr>
                <a:t>residues</a:t>
              </a:r>
              <a:r>
                <a:rPr lang="cs-CZ" altLang="cs-CZ" sz="1800" b="1" dirty="0" smtClean="0">
                  <a:latin typeface="Britannic Bold" panose="020B0903060703020204" pitchFamily="34" charset="0"/>
                </a:rPr>
                <a:t>)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1800" b="1" err="1" smtClean="0">
                  <a:latin typeface="Britannic Bold" panose="020B0903060703020204" pitchFamily="34" charset="0"/>
                </a:rPr>
                <a:t>NCBInr</a:t>
              </a:r>
              <a:r>
                <a:rPr lang="cs-CZ" altLang="cs-CZ" sz="1800" b="1">
                  <a:latin typeface="Britannic Bold" panose="020B0903060703020204" pitchFamily="34" charset="0"/>
                </a:rPr>
                <a:t> 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   20160114     </a:t>
              </a:r>
              <a:r>
                <a:rPr lang="cs-CZ" altLang="cs-CZ" sz="1800" b="1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79 </a:t>
              </a:r>
              <a:r>
                <a:rPr lang="cs-CZ" altLang="cs-CZ" sz="1800" b="1" dirty="0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354 501 </a:t>
              </a:r>
              <a:r>
                <a:rPr lang="cs-CZ" altLang="cs-CZ" sz="1800" b="1" dirty="0" err="1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sequences</a:t>
              </a:r>
              <a:r>
                <a:rPr lang="cs-CZ" altLang="cs-CZ" sz="1800" b="1" dirty="0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 </a:t>
              </a:r>
              <a:r>
                <a:rPr lang="cs-CZ" altLang="cs-CZ" sz="1800" b="1" dirty="0">
                  <a:latin typeface="Britannic Bold" panose="020B0903060703020204" pitchFamily="34" charset="0"/>
                </a:rPr>
                <a:t>  (</a:t>
              </a:r>
              <a:r>
                <a:rPr lang="cs-CZ" altLang="cs-CZ" sz="1800" b="1" dirty="0" smtClean="0">
                  <a:latin typeface="Britannic Bold" panose="020B0903060703020204" pitchFamily="34" charset="0"/>
                </a:rPr>
                <a:t>28 992 349 963 </a:t>
              </a:r>
              <a:r>
                <a:rPr lang="cs-CZ" altLang="cs-CZ" sz="1800" b="1" dirty="0" err="1">
                  <a:latin typeface="Britannic Bold" panose="020B0903060703020204" pitchFamily="34" charset="0"/>
                </a:rPr>
                <a:t>residues</a:t>
              </a:r>
              <a:r>
                <a:rPr lang="cs-CZ" altLang="cs-CZ" sz="1800" b="1" dirty="0">
                  <a:latin typeface="Britannic Bold" panose="020B0903060703020204" pitchFamily="34" charset="0"/>
                </a:rPr>
                <a:t>)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cs-CZ" altLang="cs-CZ" sz="1800" b="1" smtClean="0">
                  <a:latin typeface="Britannic Bold" panose="020B0903060703020204" pitchFamily="34" charset="0"/>
                </a:rPr>
                <a:t>NCBIprot 20180205   </a:t>
              </a:r>
              <a:r>
                <a:rPr lang="cs-CZ" altLang="cs-CZ" sz="1800" b="1" smtClean="0">
                  <a:solidFill>
                    <a:srgbClr val="FF0000"/>
                  </a:solidFill>
                  <a:latin typeface="Britannic Bold" panose="020B0903060703020204" pitchFamily="34" charset="0"/>
                </a:rPr>
                <a:t>139 213 787 sequences </a:t>
              </a:r>
              <a:r>
                <a:rPr lang="cs-CZ" altLang="cs-CZ" sz="1800" b="1">
                  <a:latin typeface="Britannic Bold" panose="020B0903060703020204" pitchFamily="34" charset="0"/>
                </a:rPr>
                <a:t>  (</a:t>
              </a:r>
              <a:r>
                <a:rPr lang="cs-CZ" altLang="cs-CZ" sz="1800" b="1" smtClean="0">
                  <a:latin typeface="Britannic Bold" panose="020B0903060703020204" pitchFamily="34" charset="0"/>
                </a:rPr>
                <a:t>51 013 024 959 residues</a:t>
              </a:r>
              <a:r>
                <a:rPr lang="cs-CZ" altLang="cs-CZ" sz="1800" b="1">
                  <a:latin typeface="Britannic Bold" panose="020B0903060703020204" pitchFamily="34" charset="0"/>
                </a:rPr>
                <a:t>)</a:t>
              </a:r>
              <a:r>
                <a:rPr lang="cs-CZ" altLang="cs-CZ" sz="1800" smtClean="0">
                  <a:latin typeface="Britannic Bold" panose="020B0903060703020204" pitchFamily="34" charset="0"/>
                </a:rPr>
                <a:t> </a:t>
              </a:r>
              <a:endParaRPr lang="cs-CZ" altLang="cs-CZ" sz="1800" dirty="0">
                <a:latin typeface="Britannic Bold" panose="020B0903060703020204" pitchFamily="34" charset="0"/>
              </a:endParaRPr>
            </a:p>
          </p:txBody>
        </p:sp>
      </p:grpSp>
      <p:sp>
        <p:nvSpPr>
          <p:cNvPr id="22" name="Zaoblený obdélník 21"/>
          <p:cNvSpPr/>
          <p:nvPr/>
        </p:nvSpPr>
        <p:spPr>
          <a:xfrm>
            <a:off x="201942" y="3527034"/>
            <a:ext cx="8784976" cy="600165"/>
          </a:xfrm>
          <a:prstGeom prst="roundRect">
            <a:avLst/>
          </a:prstGeom>
          <a:solidFill>
            <a:srgbClr val="99FF66">
              <a:alpha val="5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939800" y="500063"/>
            <a:ext cx="7377113" cy="399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1"/>
              <a:t>	    </a:t>
            </a:r>
            <a:r>
              <a:rPr lang="cs-CZ" altLang="cs-CZ" b="1"/>
              <a:t>Možnosti hmotnostní spektrometrie</a:t>
            </a:r>
          </a:p>
          <a:p>
            <a:endParaRPr lang="cs-CZ" altLang="cs-CZ" sz="2000" b="1">
              <a:solidFill>
                <a:srgbClr val="FF0000"/>
              </a:solidFill>
            </a:endParaRPr>
          </a:p>
          <a:p>
            <a:r>
              <a:rPr lang="cs-CZ" altLang="cs-CZ" sz="2000" i="1"/>
              <a:t>Základní úkoly MS v analýze proteinů:</a:t>
            </a:r>
          </a:p>
          <a:p>
            <a:endParaRPr lang="cs-CZ" altLang="cs-CZ" sz="800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/>
              <a:t>   Určení hmotnosti intaktních proteinů</a:t>
            </a:r>
          </a:p>
          <a:p>
            <a:endParaRPr lang="cs-CZ" altLang="cs-CZ" sz="800" b="1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/>
              <a:t>   Identifikace proteinů</a:t>
            </a:r>
            <a:r>
              <a:rPr lang="en-US" altLang="cs-CZ" sz="1800" b="1"/>
              <a:t> </a:t>
            </a:r>
            <a:r>
              <a:rPr lang="en-US" altLang="cs-CZ" sz="1800"/>
              <a:t>(proteinov</a:t>
            </a:r>
            <a:r>
              <a:rPr lang="cs-CZ" altLang="cs-CZ" sz="1800"/>
              <a:t>é</a:t>
            </a:r>
            <a:r>
              <a:rPr lang="en-US" altLang="cs-CZ" sz="1800"/>
              <a:t> komplexy</a:t>
            </a:r>
            <a:r>
              <a:rPr lang="cs-CZ" altLang="cs-CZ" sz="1800"/>
              <a:t>)</a:t>
            </a:r>
          </a:p>
          <a:p>
            <a:endParaRPr lang="cs-CZ" altLang="cs-CZ" sz="800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/>
              <a:t>   Určení druhu a místa posttranslační modifikace</a:t>
            </a:r>
          </a:p>
          <a:p>
            <a:endParaRPr lang="cs-CZ" altLang="cs-CZ" sz="800" b="1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/>
              <a:t>   Kvantifikace proteinů</a:t>
            </a:r>
          </a:p>
          <a:p>
            <a:pPr>
              <a:buFontTx/>
              <a:buBlip>
                <a:blip r:embed="rId2"/>
              </a:buBlip>
            </a:pPr>
            <a:endParaRPr lang="cs-CZ" altLang="cs-CZ" sz="800" b="1"/>
          </a:p>
          <a:p>
            <a:pPr>
              <a:buFontTx/>
              <a:buBlip>
                <a:blip r:embed="rId2"/>
              </a:buBlip>
            </a:pPr>
            <a:r>
              <a:rPr lang="cs-CZ" altLang="cs-CZ" sz="1800" b="1"/>
              <a:t>   </a:t>
            </a:r>
            <a:r>
              <a:rPr lang="cs-CZ" altLang="cs-CZ" sz="1800" b="1">
                <a:solidFill>
                  <a:schemeClr val="bg2"/>
                </a:solidFill>
              </a:rPr>
              <a:t>MS imaging</a:t>
            </a:r>
          </a:p>
          <a:p>
            <a:pPr>
              <a:buFontTx/>
              <a:buBlip>
                <a:blip r:embed="rId2"/>
              </a:buBlip>
            </a:pPr>
            <a:endParaRPr lang="cs-CZ" altLang="cs-CZ" sz="800" b="1">
              <a:solidFill>
                <a:schemeClr val="bg2"/>
              </a:solidFill>
            </a:endParaRPr>
          </a:p>
          <a:p>
            <a:pPr>
              <a:buFontTx/>
              <a:buBlip>
                <a:blip r:embed="rId2"/>
              </a:buBlip>
            </a:pPr>
            <a:r>
              <a:rPr lang="cs-CZ" altLang="cs-CZ" sz="1800" b="1">
                <a:solidFill>
                  <a:schemeClr val="bg2"/>
                </a:solidFill>
              </a:rPr>
              <a:t>   Studium prostorové struktury (komplementární k NMR)</a:t>
            </a:r>
            <a:endParaRPr lang="cs-CZ" altLang="cs-CZ" sz="1800">
              <a:solidFill>
                <a:schemeClr val="bg2"/>
              </a:solidFill>
            </a:endParaRPr>
          </a:p>
          <a:p>
            <a:endParaRPr lang="en-US" altLang="cs-CZ" sz="1800">
              <a:solidFill>
                <a:schemeClr val="bg2"/>
              </a:solidFill>
            </a:endParaRPr>
          </a:p>
          <a:p>
            <a:endParaRPr lang="en-US" altLang="cs-CZ" sz="1800"/>
          </a:p>
        </p:txBody>
      </p:sp>
      <p:pic>
        <p:nvPicPr>
          <p:cNvPr id="27653" name="Picture 5" descr="http://i-mass.com/jj2.gif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40200"/>
            <a:ext cx="3041650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430838" y="6118225"/>
            <a:ext cx="3289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300" i="1"/>
              <a:t>Otec hmotnostní spektrometrie </a:t>
            </a:r>
            <a:r>
              <a:rPr lang="cs-CZ" altLang="cs-CZ" sz="1300" i="1">
                <a:solidFill>
                  <a:srgbClr val="000000"/>
                </a:solidFill>
              </a:rPr>
              <a:t>J.J. Thomson</a:t>
            </a:r>
            <a:r>
              <a:rPr lang="cs-CZ" altLang="cs-CZ" sz="1300" i="1"/>
              <a:t>, Nobelova cena za fyziku, 1906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7962900" y="188913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800" b="1"/>
              <a:t>C</a:t>
            </a:r>
            <a:r>
              <a:rPr lang="cs-CZ" altLang="cs-CZ" sz="1800" b="1"/>
              <a:t>8202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4146</TotalTime>
  <Words>3139</Words>
  <Application>Microsoft Office PowerPoint</Application>
  <PresentationFormat>Předvádění na obrazovce (4:3)</PresentationFormat>
  <Paragraphs>1024</Paragraphs>
  <Slides>70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21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5</vt:i4>
      </vt:variant>
      <vt:variant>
        <vt:lpstr>Nadpisy snímků</vt:lpstr>
      </vt:variant>
      <vt:variant>
        <vt:i4>70</vt:i4>
      </vt:variant>
    </vt:vector>
  </HeadingPairs>
  <TitlesOfParts>
    <vt:vector size="97" baseType="lpstr">
      <vt:lpstr>Algerian</vt:lpstr>
      <vt:lpstr>Antique Olive</vt:lpstr>
      <vt:lpstr>Arial</vt:lpstr>
      <vt:lpstr>Arial Black</vt:lpstr>
      <vt:lpstr>Arial Unicode MS</vt:lpstr>
      <vt:lpstr>Baskerville Old Face</vt:lpstr>
      <vt:lpstr>Bauhaus 93</vt:lpstr>
      <vt:lpstr>Berlin Sans FB Demi</vt:lpstr>
      <vt:lpstr>Britannic Bold</vt:lpstr>
      <vt:lpstr>Broadway</vt:lpstr>
      <vt:lpstr>Calibri</vt:lpstr>
      <vt:lpstr>Courier</vt:lpstr>
      <vt:lpstr>Courier New</vt:lpstr>
      <vt:lpstr>Franklin Gothic Medium</vt:lpstr>
      <vt:lpstr>Helvetica</vt:lpstr>
      <vt:lpstr>Modern No. 20</vt:lpstr>
      <vt:lpstr>MS Sans Serif Regular</vt:lpstr>
      <vt:lpstr>Symbol</vt:lpstr>
      <vt:lpstr>Times New Roman</vt:lpstr>
      <vt:lpstr>Trebuchet MS</vt:lpstr>
      <vt:lpstr>Wingdings</vt:lpstr>
      <vt:lpstr>Default Design</vt:lpstr>
      <vt:lpstr>CorelDRAW</vt:lpstr>
      <vt:lpstr>CorelPhotoPaint.Image.8</vt:lpstr>
      <vt:lpstr>Canvas ƒhƒ[ƒCƒ“ƒO</vt:lpstr>
      <vt:lpstr>Image</vt:lpstr>
      <vt:lpstr>Graf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LMSB</dc:creator>
  <cp:lastModifiedBy>Zbyněk Zdráhal</cp:lastModifiedBy>
  <cp:revision>167</cp:revision>
  <dcterms:created xsi:type="dcterms:W3CDTF">2003-05-12T13:14:37Z</dcterms:created>
  <dcterms:modified xsi:type="dcterms:W3CDTF">2018-05-23T08:18:58Z</dcterms:modified>
</cp:coreProperties>
</file>