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0080625" cy="7559675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56" y="15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38F239-0158-4D27-9B15-982A0EFC178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4AE0002-95CE-4AA0-818C-81B05A4E0761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0" cap="none" spc="0" baseline="0">
        <a:solidFill>
          <a:srgbClr val="000000"/>
        </a:solidFill>
        <a:uFillTx/>
        <a:latin typeface="Albany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271EDB-7934-46C0-8AFD-8D4A5DA8426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horndale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48BA57-6E12-4357-99DB-772CB5F56C9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95B641-7EB8-4416-A010-89064367623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7200900" y="554034"/>
            <a:ext cx="2158998" cy="5815007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720720" y="554034"/>
            <a:ext cx="6327776" cy="581500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2E8EBF-7B7D-4106-8E78-2FDF0D2EE51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676D5-A620-4C21-9771-F250238D487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F2647-B634-4658-BE32-8781D35A116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B5289B-F4FB-4B02-AEA5-DB4E4D49E67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4D1DA2-0207-43A8-92BF-5F30D7AB225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39F2EB-AB71-4757-8DA0-BF1548FEE76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58540-6DF1-457C-87ED-CD39A1C89E0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945E1D-0C04-4C45-8926-54470049050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F905F8-5580-4D43-BA4D-512381434B6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C86902-48C1-4408-8E6D-AF3EFF998A2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C22671-9657-4F36-AD22-4D4FD2F7FDA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5015C-EF11-4119-A318-9515F5FE0CC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7BD2FE-A6F5-452D-9613-2522693D32F0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cs-CZ"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6CA543-CDF5-4EA7-BF8C-C73A12208C9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>
          <a:xfrm>
            <a:off x="900117" y="1984376"/>
            <a:ext cx="4063995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 txBox="1">
            <a:spLocks noGrp="1"/>
          </p:cNvSpPr>
          <p:nvPr>
            <p:ph idx="2"/>
          </p:nvPr>
        </p:nvSpPr>
        <p:spPr>
          <a:xfrm>
            <a:off x="5116516" y="1984376"/>
            <a:ext cx="4063995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15F2AC-E200-483C-B7FC-0D85430EF3E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B91B6F-9595-4C38-888B-59467B3ACDF0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8C13EC-D06E-452C-A555-8D7A16B8C80B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3B0A41-0C73-4690-9009-503CA251D15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52DDA-1331-4CE3-B909-2EB17CA2B24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cs-CZ"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4A415-FAD9-41E6-A078-6CB696C9E84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9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media/image8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 txBox="1">
            <a:spLocks noGrp="1"/>
          </p:cNvSpPr>
          <p:nvPr>
            <p:ph type="title"/>
          </p:nvPr>
        </p:nvSpPr>
        <p:spPr>
          <a:xfrm>
            <a:off x="719998" y="553321"/>
            <a:ext cx="8640001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899998" y="1985043"/>
            <a:ext cx="8280001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611998" y="6455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1" y="6455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083363" y="6455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1FA21CD-0429-4FC2-AD98-63478358A76C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0" cap="none" spc="0" baseline="0">
          <a:solidFill>
            <a:srgbClr val="280099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6F779E4-1A72-4E42-84EB-8A7F46A72A96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0" cap="none" spc="0" baseline="0">
          <a:solidFill>
            <a:srgbClr val="FFFFFF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0" cap="none" spc="0" baseline="0">
          <a:solidFill>
            <a:srgbClr val="FFFFFF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48424" y="827509"/>
            <a:ext cx="3566160" cy="2690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2203320" y="-13940"/>
            <a:ext cx="7589520" cy="769441"/>
          </a:xfrm>
        </p:spPr>
        <p:txBody>
          <a:bodyPr anchorCtr="0">
            <a:spAutoFit/>
          </a:bodyPr>
          <a:lstStyle/>
          <a:p>
            <a:pPr lvl="0" algn="r"/>
            <a:r>
              <a:rPr lang="en-US" sz="5000" b="1" dirty="0" err="1"/>
              <a:t>Fyzika</a:t>
            </a:r>
            <a:r>
              <a:rPr lang="en-US" sz="5000" b="1" dirty="0"/>
              <a:t> </a:t>
            </a:r>
            <a:r>
              <a:rPr lang="en-US" sz="5000" b="1" dirty="0" err="1"/>
              <a:t>ve</a:t>
            </a:r>
            <a:r>
              <a:rPr lang="en-US" sz="5000" b="1" dirty="0"/>
              <a:t> </a:t>
            </a:r>
            <a:r>
              <a:rPr lang="en-US" sz="5000" b="1" dirty="0" err="1"/>
              <a:t>firmě</a:t>
            </a:r>
            <a:endParaRPr lang="en-US" sz="5000" b="1" dirty="0"/>
          </a:p>
        </p:txBody>
      </p:sp>
      <p:sp>
        <p:nvSpPr>
          <p:cNvPr id="4" name="Zástupný text 3"/>
          <p:cNvSpPr txBox="1">
            <a:spLocks noGrp="1"/>
          </p:cNvSpPr>
          <p:nvPr>
            <p:ph type="body" idx="4294967295"/>
          </p:nvPr>
        </p:nvSpPr>
        <p:spPr>
          <a:xfrm>
            <a:off x="239526" y="779303"/>
            <a:ext cx="5040560" cy="5016758"/>
          </a:xfrm>
          <a:ln w="9528">
            <a:noFill/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200" dirty="0"/>
              <a:t>V </a:t>
            </a:r>
            <a:r>
              <a:rPr lang="en-US" sz="2200" dirty="0" err="1"/>
              <a:t>jarním</a:t>
            </a:r>
            <a:r>
              <a:rPr lang="en-US" sz="2200" dirty="0"/>
              <a:t> </a:t>
            </a:r>
            <a:r>
              <a:rPr lang="en-US" sz="2200" dirty="0" err="1"/>
              <a:t>semestru</a:t>
            </a:r>
            <a:r>
              <a:rPr lang="en-US" sz="2200" dirty="0"/>
              <a:t> 2019 </a:t>
            </a:r>
            <a:r>
              <a:rPr lang="en-US" sz="2200" dirty="0" err="1"/>
              <a:t>pokračuje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kurz</a:t>
            </a:r>
            <a:r>
              <a:rPr lang="en-US" sz="2200" b="1" dirty="0">
                <a:solidFill>
                  <a:srgbClr val="FFFF00"/>
                </a:solidFill>
              </a:rPr>
              <a:t> F5900 </a:t>
            </a:r>
            <a:r>
              <a:rPr lang="en-US" sz="2200" dirty="0" err="1"/>
              <a:t>jehož</a:t>
            </a:r>
            <a:r>
              <a:rPr lang="en-US" sz="2200" dirty="0"/>
              <a:t> </a:t>
            </a:r>
            <a:r>
              <a:rPr lang="en-US" sz="2200" dirty="0" err="1"/>
              <a:t>cílem</a:t>
            </a:r>
            <a:r>
              <a:rPr lang="en-US" sz="2200" dirty="0"/>
              <a:t> je </a:t>
            </a:r>
            <a:r>
              <a:rPr lang="en-US" sz="2200" dirty="0" err="1"/>
              <a:t>představit</a:t>
            </a:r>
            <a:r>
              <a:rPr lang="en-US" sz="2200" dirty="0"/>
              <a:t> z </a:t>
            </a:r>
            <a:r>
              <a:rPr lang="en-US" sz="2200" dirty="0" err="1"/>
              <a:t>blízka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z </a:t>
            </a:r>
            <a:r>
              <a:rPr lang="en-US" sz="2200" dirty="0" err="1" smtClean="0"/>
              <a:t>dálky</a:t>
            </a:r>
            <a:r>
              <a:rPr lang="sk-SK" sz="2200" dirty="0" smtClean="0"/>
              <a:t> </a:t>
            </a:r>
            <a:r>
              <a:rPr lang="en-US" sz="2200" dirty="0" err="1" smtClean="0"/>
              <a:t>firmy</a:t>
            </a:r>
            <a:r>
              <a:rPr lang="en-US" sz="2200" dirty="0" smtClean="0"/>
              <a:t> </a:t>
            </a:r>
            <a:r>
              <a:rPr lang="en-US" sz="2200" dirty="0"/>
              <a:t>a </a:t>
            </a:r>
            <a:r>
              <a:rPr lang="en-US" sz="2200" dirty="0" err="1"/>
              <a:t>instituce</a:t>
            </a:r>
            <a:r>
              <a:rPr lang="en-US" sz="2200" dirty="0"/>
              <a:t>,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které</a:t>
            </a:r>
            <a:r>
              <a:rPr lang="en-US" sz="2200" dirty="0"/>
              <a:t> </a:t>
            </a:r>
            <a:r>
              <a:rPr lang="en-US" sz="2200" dirty="0" err="1"/>
              <a:t>najdou</a:t>
            </a:r>
            <a:r>
              <a:rPr lang="en-US" sz="2200" dirty="0"/>
              <a:t> </a:t>
            </a:r>
            <a:r>
              <a:rPr lang="en-US" sz="2200" dirty="0" err="1" smtClean="0"/>
              <a:t>vaše</a:t>
            </a:r>
            <a:r>
              <a:rPr lang="sk-SK" sz="2200" dirty="0" smtClean="0"/>
              <a:t> </a:t>
            </a:r>
            <a:r>
              <a:rPr lang="en-US" sz="2200" dirty="0" err="1" smtClean="0"/>
              <a:t>fyzikální</a:t>
            </a:r>
            <a:r>
              <a:rPr lang="en-US" sz="2200" dirty="0" smtClean="0"/>
              <a:t> </a:t>
            </a:r>
            <a:r>
              <a:rPr lang="en-US" sz="2200" dirty="0" err="1"/>
              <a:t>znalosti</a:t>
            </a:r>
            <a:r>
              <a:rPr lang="en-US" sz="2200" dirty="0"/>
              <a:t> to </a:t>
            </a:r>
            <a:r>
              <a:rPr lang="en-US" sz="2200" dirty="0" err="1"/>
              <a:t>nejlepší</a:t>
            </a:r>
            <a:r>
              <a:rPr lang="en-US" sz="2200" dirty="0"/>
              <a:t> </a:t>
            </a:r>
            <a:r>
              <a:rPr lang="en-US" sz="2200" dirty="0" err="1"/>
              <a:t>uplatnění</a:t>
            </a:r>
            <a:r>
              <a:rPr lang="en-US" sz="2200" dirty="0" smtClean="0"/>
              <a:t>.</a:t>
            </a:r>
            <a:endParaRPr lang="sk-SK" sz="2200" dirty="0" smtClean="0"/>
          </a:p>
          <a:p>
            <a:pPr lvl="0" algn="ctr"/>
            <a:r>
              <a:rPr lang="sk-SK" sz="1600" b="1" dirty="0" smtClean="0">
                <a:solidFill>
                  <a:srgbClr val="FFFF00"/>
                </a:solidFill>
              </a:rPr>
              <a:t>http://is.muni.cz/predmet/sci/jaro2019/F5900</a:t>
            </a:r>
            <a:endParaRPr lang="en-US" sz="1600" b="1" dirty="0">
              <a:solidFill>
                <a:srgbClr val="FFFF00"/>
              </a:solidFill>
            </a:endParaRPr>
          </a:p>
          <a:p>
            <a:pPr lvl="0" algn="just"/>
            <a:r>
              <a:rPr lang="en-US" sz="2200" dirty="0"/>
              <a:t>Na </a:t>
            </a:r>
            <a:r>
              <a:rPr lang="en-US" sz="2200" dirty="0" err="1"/>
              <a:t>zájemce</a:t>
            </a:r>
            <a:r>
              <a:rPr lang="en-US" sz="2200" dirty="0"/>
              <a:t> se </a:t>
            </a:r>
            <a:r>
              <a:rPr lang="en-US" sz="2200" dirty="0" err="1"/>
              <a:t>těší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středy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od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16</a:t>
            </a:r>
            <a:r>
              <a:rPr lang="sk-SK" sz="2200" b="1" dirty="0" smtClean="0">
                <a:solidFill>
                  <a:srgbClr val="FFFF00"/>
                </a:solidFill>
              </a:rPr>
              <a:t>:00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>
                <a:solidFill>
                  <a:srgbClr val="FFFF00"/>
                </a:solidFill>
              </a:rPr>
              <a:t>v </a:t>
            </a:r>
            <a:r>
              <a:rPr lang="en-US" sz="2200" b="1" dirty="0" err="1">
                <a:solidFill>
                  <a:srgbClr val="FFFF00"/>
                </a:solidFill>
              </a:rPr>
              <a:t>posl</a:t>
            </a:r>
            <a:r>
              <a:rPr lang="en-US" sz="2200" b="1" dirty="0">
                <a:solidFill>
                  <a:srgbClr val="FFFF00"/>
                </a:solidFill>
              </a:rPr>
              <a:t>. F1</a:t>
            </a:r>
          </a:p>
          <a:p>
            <a:pPr lvl="0" algn="just"/>
            <a:r>
              <a:rPr lang="en-US" sz="2200" dirty="0"/>
              <a:t>        	</a:t>
            </a:r>
            <a:r>
              <a:rPr lang="en-US" sz="2000" b="1" dirty="0" err="1" smtClean="0"/>
              <a:t>Dušan</a:t>
            </a:r>
            <a:r>
              <a:rPr lang="en-US" sz="2000" b="1" dirty="0" smtClean="0"/>
              <a:t> </a:t>
            </a:r>
            <a:r>
              <a:rPr lang="en-US" sz="2000" b="1" dirty="0" err="1"/>
              <a:t>Kováčik</a:t>
            </a:r>
            <a:r>
              <a:rPr lang="en-US" sz="2000" b="1" dirty="0"/>
              <a:t> a </a:t>
            </a:r>
            <a:r>
              <a:rPr lang="en-US" sz="2000" b="1" dirty="0" err="1"/>
              <a:t>Filip</a:t>
            </a:r>
            <a:r>
              <a:rPr lang="en-US" sz="2000" b="1" dirty="0"/>
              <a:t> </a:t>
            </a:r>
            <a:r>
              <a:rPr lang="en-US" sz="2000" b="1" dirty="0" err="1"/>
              <a:t>Münz</a:t>
            </a:r>
            <a:endParaRPr lang="en-US" sz="2000" b="1" dirty="0"/>
          </a:p>
          <a:p>
            <a:pPr lvl="0" algn="just"/>
            <a:endParaRPr lang="en-US" sz="2200" dirty="0"/>
          </a:p>
          <a:p>
            <a:pPr lvl="0" algn="just"/>
            <a:endParaRPr lang="en-US" sz="2200" dirty="0">
              <a:solidFill>
                <a:srgbClr val="00FFFF"/>
              </a:solidFill>
            </a:endParaRPr>
          </a:p>
          <a:p>
            <a:pPr lvl="0" algn="just"/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87784" y="4933078"/>
            <a:ext cx="3155402" cy="247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472360" y="2267669"/>
            <a:ext cx="3153244" cy="220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028610" y="4312625"/>
            <a:ext cx="3515758" cy="256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840480" y="5104436"/>
            <a:ext cx="3191402" cy="239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6858000" y="3731838"/>
            <a:ext cx="3138842" cy="220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5978941" y="4804064"/>
            <a:ext cx="3237835" cy="243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 orga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 blue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../../../Dokumenty/usr/lib64/libreoffice/basis3.4/share/template/common/layout/lyt-organic.otp</Template>
  <TotalTime>48</TotalTime>
  <Words>51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lyt organic</vt:lpstr>
      <vt:lpstr>lyt bluegrey</vt:lpstr>
      <vt:lpstr>Fyzika ve firmě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and Lightnings</dc:title>
  <dc:creator>Dušan</dc:creator>
  <dc:description>Presentation Layout Template</dc:description>
  <cp:lastModifiedBy>Dušan</cp:lastModifiedBy>
  <cp:revision>9</cp:revision>
  <dcterms:created xsi:type="dcterms:W3CDTF">2012-02-20T17:45:47Z</dcterms:created>
  <dcterms:modified xsi:type="dcterms:W3CDTF">2019-02-08T08:15:44Z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