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10080625" cy="7559675"/>
  <p:notesSz cx="7559675" cy="1069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56" y="156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498" cy="53410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5" y="0"/>
            <a:ext cx="3280498" cy="53410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9"/>
            <a:ext cx="3280498" cy="53410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5" y="10157659"/>
            <a:ext cx="3280498" cy="534104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7FD0B7DD-82E8-46B1-9F7E-21B556AC5D87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en-US" sz="14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7762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hangingPunct="0">
              <a:buNone/>
              <a:tabLst/>
              <a:defRPr lang="en-US" sz="1400"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buNone/>
              <a:tabLst/>
              <a:defRPr lang="en-US" sz="1400"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rtl="0" hangingPunct="0">
              <a:buNone/>
              <a:tabLst/>
              <a:defRPr lang="en-US" sz="1400"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algn="r" rtl="0" hangingPunct="0">
              <a:buNone/>
              <a:tabLst/>
              <a:defRPr lang="en-US" sz="1400"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F982AE91-312F-4E80-AFE8-DFDBCE15E0D8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5183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>
        <a:ln>
          <a:noFill/>
        </a:ln>
        <a:latin typeface="Albany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sz="281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BEE055A-76E1-494B-9A5E-91FDD1E14B74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6AD7D2-3C1A-4C7A-892C-EAD868BBAB6C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00900" y="554038"/>
            <a:ext cx="2159000" cy="5815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554038"/>
            <a:ext cx="6327775" cy="5815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699A2E1-561A-4679-B8C5-166C6A83F0A9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5600EDF-0E8D-49A0-81F6-B25E27B86B75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3AB511-74D5-4AAF-8DC3-67B1B46A95D5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17C31B4-52BA-4B2D-867F-4E2BF29B38A3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D668EE-6695-4B79-8103-A054B784438E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1CC6305-D9A1-49E2-9A84-75EFED75E796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6C1376-B0C5-4A96-B169-AF87A5252041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874C9B-0D48-49E6-BDF6-163FF112D4E8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9F3873-D8A3-4E93-AB3C-A8B8C5D49C05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4F0C063-1E6D-4096-A255-8D3499A4D74F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C61BB2-47BF-4251-B723-09EE0DBD41A6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99540B-C4D1-478F-9D5B-50F8A55C90B2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38AFC0-EF27-4965-B5A9-69AD5C88C90E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44A32D-263E-42BC-B9DD-60AD68C05C49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984375"/>
            <a:ext cx="4064000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984375"/>
            <a:ext cx="4064000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7C61EA-6A0D-4A7C-BA6A-20C40D2EE111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57E5A45-C011-4E03-84E5-3BACA0634CA2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402B7F-436C-4399-B088-CBD08DB10C69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40077C5-3A2B-4956-83CA-7B6FE3E27454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6577338-A467-41B2-912B-4B920D790487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D24BD3A-4DC7-47B1-8E5B-F932D00D3C75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Pictures/1000000000000008000000082AE3DE6EAA7AAB36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Pictures/1000000000000008000000082AE3DE6EAA7AAB36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 r:link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20000" y="553320"/>
            <a:ext cx="864000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900000" y="1985039"/>
            <a:ext cx="828000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3366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3366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3366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3366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3366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12000" y="6455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hangingPunct="0">
              <a:buNone/>
              <a:tabLst/>
              <a:defRPr lang="en-US" sz="1400"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455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ctr" rtl="0" hangingPunct="0">
              <a:buNone/>
              <a:tabLst/>
              <a:defRPr lang="en-US" sz="1400"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083360" y="6455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buNone/>
              <a:tabLst/>
              <a:defRPr lang="en-US" sz="1400"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9CA160BC-C039-4E01-872F-528EFBF2FE52}" type="slidenum">
              <a:rPr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hangingPunct="0">
        <a:tabLst/>
        <a:defRPr lang="en-US" sz="4400" b="0" i="0" u="none" strike="noStrike">
          <a:ln>
            <a:noFill/>
          </a:ln>
          <a:solidFill>
            <a:srgbClr val="280099"/>
          </a:solidFill>
          <a:latin typeface="Albany" pitchFamily="18"/>
          <a:cs typeface="Tahoma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en-US" sz="3200" b="0" i="0" u="none" strike="noStrike">
          <a:ln>
            <a:noFill/>
          </a:ln>
          <a:latin typeface="Albany" pitchFamily="18"/>
          <a:cs typeface="Tahoma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 r:link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CC99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CC99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CC99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hangingPunct="0">
              <a:buNone/>
              <a:tabLst/>
              <a:defRPr lang="en-US" sz="1400">
                <a:solidFill>
                  <a:srgbClr val="FFFFFF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ctr" rtl="0" hangingPunct="0">
              <a:buNone/>
              <a:tabLst/>
              <a:defRPr lang="en-US" sz="1400">
                <a:solidFill>
                  <a:srgbClr val="FFFFFF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buNone/>
              <a:tabLst/>
              <a:defRPr lang="en-US" sz="1400">
                <a:solidFill>
                  <a:srgbClr val="FFFFFF"/>
                </a:solidFill>
                <a:latin typeface="Thorndale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41B0AA51-3AFB-47FC-8D49-62A6F03E0FB0}" type="slidenum">
              <a:rPr/>
              <a:pPr lv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hangingPunct="0">
        <a:tabLst/>
        <a:defRPr lang="en-US" sz="4400" b="0" i="0" u="none" strike="noStrike">
          <a:ln>
            <a:noFill/>
          </a:ln>
          <a:solidFill>
            <a:srgbClr val="FFFFFF"/>
          </a:solidFill>
          <a:latin typeface="Albany" pitchFamily="18"/>
          <a:cs typeface="Tahoma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en-US" sz="3200" b="0" i="0" u="none" strike="noStrike">
          <a:ln>
            <a:noFill/>
          </a:ln>
          <a:solidFill>
            <a:srgbClr val="FFFFFF"/>
          </a:solidFill>
          <a:latin typeface="Albany" pitchFamily="18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0" y="0"/>
            <a:ext cx="10080000" cy="2011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4586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1828800" y="292320"/>
            <a:ext cx="7589519" cy="12621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r">
              <a:buNone/>
            </a:pPr>
            <a:r>
              <a:rPr lang="en-US" dirty="0" err="1">
                <a:solidFill>
                  <a:srgbClr val="FFFF66"/>
                </a:solidFill>
              </a:rPr>
              <a:t>Fyzika</a:t>
            </a:r>
            <a:r>
              <a:rPr lang="en-US" dirty="0">
                <a:solidFill>
                  <a:srgbClr val="FFFF66"/>
                </a:solidFill>
              </a:rPr>
              <a:t> </a:t>
            </a:r>
            <a:br>
              <a:rPr lang="en-US" dirty="0">
                <a:solidFill>
                  <a:srgbClr val="FFFF66"/>
                </a:solidFill>
              </a:rPr>
            </a:br>
            <a:r>
              <a:rPr lang="en-US" dirty="0" err="1">
                <a:solidFill>
                  <a:srgbClr val="FFFF66"/>
                </a:solidFill>
              </a:rPr>
              <a:t>ve</a:t>
            </a:r>
            <a:r>
              <a:rPr lang="en-US" dirty="0">
                <a:solidFill>
                  <a:srgbClr val="FFFF66"/>
                </a:solidFill>
              </a:rPr>
              <a:t> </a:t>
            </a:r>
            <a:r>
              <a:rPr lang="en-US" dirty="0" err="1">
                <a:solidFill>
                  <a:srgbClr val="FFFF66"/>
                </a:solidFill>
              </a:rPr>
              <a:t>firmě</a:t>
            </a:r>
            <a:endParaRPr lang="en-US" dirty="0">
              <a:solidFill>
                <a:srgbClr val="FFFF66"/>
              </a:solidFill>
            </a:endParaRP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57280" y="2195661"/>
            <a:ext cx="9163552" cy="5052665"/>
          </a:xfrm>
        </p:spPr>
        <p:txBody>
          <a:bodyPr wrap="square"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CC99"/>
              </a:buClr>
              <a:buSzPct val="45000"/>
              <a:buFont typeface="StarSymbol"/>
              <a:buNone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32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FFCC99"/>
              </a:buClr>
              <a:buSzPct val="75000"/>
              <a:buFont typeface="StarSymbol"/>
              <a:buChar char="–"/>
              <a:defRPr lang="en-US" sz="28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24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FFCC99"/>
              </a:buClr>
              <a:buSzPct val="75000"/>
              <a:buFont typeface="StarSymbol"/>
              <a:buChar char="–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FFCC99"/>
              </a:buClr>
              <a:buSzPct val="45000"/>
              <a:buFont typeface="StarSymbol"/>
              <a:buChar char="●"/>
              <a:defRPr lang="en-US" sz="2000" b="0" i="0" u="none" strike="noStrike">
                <a:ln>
                  <a:noFill/>
                </a:ln>
                <a:solidFill>
                  <a:srgbClr val="FFFFFF"/>
                </a:solidFill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marL="85725" lvl="0" indent="22225">
              <a:buNone/>
            </a:pP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Dne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.4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v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rámci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kurzu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Fyzika</a:t>
            </a:r>
            <a:r>
              <a:rPr lang="en-US" sz="1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ve</a:t>
            </a:r>
            <a:r>
              <a:rPr lang="en-US" sz="1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firmě</a:t>
            </a:r>
            <a:r>
              <a:rPr lang="en-US" sz="1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vystoupí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800" i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Dr. </a:t>
            </a:r>
            <a:r>
              <a:rPr lang="cs-CZ" sz="1800" i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Vjačeslav </a:t>
            </a:r>
            <a:r>
              <a:rPr lang="cs-CZ" sz="1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Sochora</a:t>
            </a:r>
            <a:r>
              <a:rPr lang="en-US" sz="1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 </a:t>
            </a:r>
            <a:r>
              <a:rPr lang="en-US" sz="1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firmy</a:t>
            </a:r>
            <a:r>
              <a:rPr lang="en-US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85725" lvl="0" indent="22225"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SHM</a:t>
            </a:r>
            <a:r>
              <a:rPr lang="sk-SK" sz="1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s.r.o., </a:t>
            </a:r>
            <a:r>
              <a:rPr lang="en-US" sz="1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Šumperk</a:t>
            </a:r>
            <a:r>
              <a:rPr lang="sk-SK" sz="1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www.shm-cz.cz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8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Firma </a:t>
            </a: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SHM</a:t>
            </a:r>
            <a:r>
              <a:rPr lang="cs-CZ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8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jediná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ryze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česká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firma s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vlastním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výzkumem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vývojem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v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oblasti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PVD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technologií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je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původcem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řady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vlastních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patentů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mezinárodních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článků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prezentací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provozuje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největší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povlakovací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centrum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v ČR</a:t>
            </a:r>
          </a:p>
          <a:p>
            <a:pPr lvl="0">
              <a:buNone/>
            </a:pPr>
            <a:r>
              <a:rPr lang="cs-CZ" sz="1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Budou představeny vývojové projekty, které probíhají na SHM</a:t>
            </a:r>
            <a:endParaRPr lang="en-US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povlak </a:t>
            </a:r>
            <a:r>
              <a:rPr lang="cs-CZ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AlCrBN</a:t>
            </a: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připravený souběhem obloukové a magnetronové technologie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vývoj houževnatých vrstev ve spolupráci s Masarykovou univerzitou</a:t>
            </a:r>
          </a:p>
          <a:p>
            <a:pPr lvl="0"/>
            <a:endParaRPr lang="cs-CZ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108000" lvl="0" indent="0">
              <a:buNone/>
            </a:pP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Začátek 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přednášky je v </a:t>
            </a:r>
            <a:r>
              <a:rPr lang="cs-CZ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16 hodin v posluchárně </a:t>
            </a:r>
            <a:r>
              <a:rPr lang="cs-CZ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F1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Kurz je otevřen všem zájemcům.</a:t>
            </a:r>
          </a:p>
          <a:p>
            <a:pPr lvl="0" algn="r">
              <a:buNone/>
            </a:pPr>
            <a:r>
              <a:rPr lang="en-US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Srdečně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zvou</a:t>
            </a:r>
            <a:r>
              <a:rPr lang="sk-SK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Dušan Kováčik a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Filip </a:t>
            </a:r>
            <a:r>
              <a:rPr lang="en-U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Münz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\\SHMSERVER.shm.local\SHM\Propagace\Web_SHM\Nový-web-2017\Foto-obrázky-2017\161203-bukovýkopec-11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l="24231" b="66867"/>
          <a:stretch/>
        </p:blipFill>
        <p:spPr bwMode="auto">
          <a:xfrm>
            <a:off x="193431" y="152986"/>
            <a:ext cx="6934435" cy="17057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822" t="13007" r="69029" b="38183"/>
          <a:stretch/>
        </p:blipFill>
        <p:spPr>
          <a:xfrm>
            <a:off x="4104208" y="393460"/>
            <a:ext cx="2963918" cy="122476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yt-orga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yt-bluegre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../../../../../../../../usr/lib64/libreoffice/basis3.4/share/template/common/layout/lyt-organic.otp</Template>
  <TotalTime>276</TotalTime>
  <Words>18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lyt-organic</vt:lpstr>
      <vt:lpstr>lyt-bluegrey</vt:lpstr>
      <vt:lpstr>Fyzika  ve firmě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Blue and Lightnings</dc:title>
  <dc:creator>Dušan</dc:creator>
  <dc:description>Presentation Layout Template</dc:description>
  <cp:lastModifiedBy>Dušan</cp:lastModifiedBy>
  <cp:revision>22</cp:revision>
  <dcterms:created xsi:type="dcterms:W3CDTF">2012-02-20T17:45:47Z</dcterms:created>
  <dcterms:modified xsi:type="dcterms:W3CDTF">2019-04-17T05:45:05Z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