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1F-duH6fRmo" TargetMode="External"/><Relationship Id="rId2" Type="http://schemas.openxmlformats.org/officeDocument/2006/relationships/hyperlink" Target="http://the-dialogue.com/en/en66-how-plate-tectonics-is-connected-with-life-on-the-plane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lo-joe.co.uk/fce/students/strategy/transfrm/conditn.htm" TargetMode="External"/><Relationship Id="rId5" Type="http://schemas.openxmlformats.org/officeDocument/2006/relationships/hyperlink" Target="https://www.ego4u.com/en/cram-up/grammar/conditional-sentences" TargetMode="External"/><Relationship Id="rId4" Type="http://schemas.openxmlformats.org/officeDocument/2006/relationships/hyperlink" Target="https://www.perfect-english-grammar.com/conditional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13149" y="425086"/>
            <a:ext cx="10364451" cy="805837"/>
          </a:xfrm>
        </p:spPr>
        <p:txBody>
          <a:bodyPr/>
          <a:lstStyle/>
          <a:p>
            <a:r>
              <a:rPr lang="cs-CZ" b="1" dirty="0" smtClean="0"/>
              <a:t>5 </a:t>
            </a:r>
            <a:r>
              <a:rPr lang="cs-CZ" b="1" dirty="0" err="1" smtClean="0"/>
              <a:t>Dynamic</a:t>
            </a:r>
            <a:r>
              <a:rPr lang="cs-CZ" b="1" smtClean="0"/>
              <a:t> planet</a:t>
            </a:r>
            <a:endParaRPr lang="en-US" b="1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1589" y="1230923"/>
            <a:ext cx="7807569" cy="5267507"/>
          </a:xfrm>
        </p:spPr>
      </p:pic>
    </p:spTree>
    <p:extLst>
      <p:ext uri="{BB962C8B-B14F-4D97-AF65-F5344CB8AC3E}">
        <p14:creationId xmlns:p14="http://schemas.microsoft.com/office/powerpoint/2010/main" val="63134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13149" y="425086"/>
            <a:ext cx="10364451" cy="805837"/>
          </a:xfrm>
        </p:spPr>
        <p:txBody>
          <a:bodyPr/>
          <a:lstStyle/>
          <a:p>
            <a:r>
              <a:rPr lang="cs-CZ" b="1" dirty="0" smtClean="0"/>
              <a:t>In </a:t>
            </a:r>
            <a:r>
              <a:rPr lang="cs-CZ" b="1" dirty="0" err="1" smtClean="0"/>
              <a:t>this</a:t>
            </a:r>
            <a:r>
              <a:rPr lang="cs-CZ" b="1" dirty="0" smtClean="0"/>
              <a:t> </a:t>
            </a:r>
            <a:r>
              <a:rPr lang="cs-CZ" b="1" dirty="0" err="1" smtClean="0"/>
              <a:t>lesson</a:t>
            </a:r>
            <a:r>
              <a:rPr lang="cs-CZ" b="1" dirty="0" smtClean="0"/>
              <a:t> </a:t>
            </a:r>
            <a:r>
              <a:rPr lang="cs-CZ" b="1" dirty="0" err="1" smtClean="0"/>
              <a:t>we</a:t>
            </a:r>
            <a:r>
              <a:rPr lang="cs-CZ" b="1" dirty="0" smtClean="0"/>
              <a:t> are </a:t>
            </a:r>
            <a:r>
              <a:rPr lang="cs-CZ" b="1" dirty="0" err="1" smtClean="0"/>
              <a:t>going</a:t>
            </a:r>
            <a:r>
              <a:rPr lang="cs-CZ" b="1" dirty="0" smtClean="0"/>
              <a:t> to:</a:t>
            </a:r>
            <a:endParaRPr lang="en-US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>
          <a:xfrm>
            <a:off x="913774" y="1230923"/>
            <a:ext cx="10363826" cy="5205045"/>
          </a:xfrm>
        </p:spPr>
        <p:txBody>
          <a:bodyPr/>
          <a:lstStyle/>
          <a:p>
            <a:r>
              <a:rPr lang="cs-CZ" sz="3600" cap="none" dirty="0" smtClean="0"/>
              <a:t>revise </a:t>
            </a:r>
            <a:r>
              <a:rPr lang="cs-CZ" sz="3600" cap="none" dirty="0" err="1" smtClean="0"/>
              <a:t>the</a:t>
            </a:r>
            <a:r>
              <a:rPr lang="cs-CZ" sz="3600" cap="none" dirty="0" smtClean="0"/>
              <a:t> </a:t>
            </a:r>
            <a:r>
              <a:rPr lang="cs-CZ" sz="3600" cap="none" dirty="0" err="1" smtClean="0">
                <a:solidFill>
                  <a:srgbClr val="FFC000"/>
                </a:solidFill>
              </a:rPr>
              <a:t>vocabulary</a:t>
            </a:r>
            <a:r>
              <a:rPr lang="cs-CZ" sz="3600" cap="none" dirty="0" smtClean="0"/>
              <a:t> </a:t>
            </a:r>
            <a:r>
              <a:rPr lang="cs-CZ" sz="3600" cap="none" dirty="0" err="1" smtClean="0"/>
              <a:t>from</a:t>
            </a:r>
            <a:r>
              <a:rPr lang="cs-CZ" sz="3600" cap="none" dirty="0" smtClean="0"/>
              <a:t> </a:t>
            </a:r>
            <a:r>
              <a:rPr lang="cs-CZ" sz="3600" cap="none" dirty="0" err="1" smtClean="0"/>
              <a:t>the</a:t>
            </a:r>
            <a:r>
              <a:rPr lang="cs-CZ" sz="3600" cap="none" dirty="0" smtClean="0"/>
              <a:t> </a:t>
            </a:r>
            <a:r>
              <a:rPr lang="cs-CZ" sz="3600" cap="none" dirty="0" err="1" smtClean="0"/>
              <a:t>previous</a:t>
            </a:r>
            <a:r>
              <a:rPr lang="cs-CZ" sz="3600" cap="none" dirty="0" smtClean="0"/>
              <a:t> </a:t>
            </a:r>
            <a:r>
              <a:rPr lang="cs-CZ" sz="3600" cap="none" dirty="0" err="1" smtClean="0"/>
              <a:t>lesson</a:t>
            </a:r>
            <a:endParaRPr lang="cs-CZ" sz="3600" cap="none" dirty="0"/>
          </a:p>
          <a:p>
            <a:r>
              <a:rPr lang="cs-CZ" sz="3600" cap="none" dirty="0" smtClean="0"/>
              <a:t>revise </a:t>
            </a:r>
            <a:r>
              <a:rPr lang="cs-CZ" sz="3600" cap="none" dirty="0" err="1" smtClean="0"/>
              <a:t>the</a:t>
            </a:r>
            <a:r>
              <a:rPr lang="cs-CZ" sz="3600" cap="none" dirty="0" smtClean="0"/>
              <a:t> </a:t>
            </a:r>
            <a:r>
              <a:rPr lang="cs-CZ" sz="3600" cap="none" dirty="0" err="1" smtClean="0">
                <a:solidFill>
                  <a:srgbClr val="FFC000"/>
                </a:solidFill>
              </a:rPr>
              <a:t>grammar</a:t>
            </a:r>
            <a:r>
              <a:rPr lang="cs-CZ" sz="3600" cap="none" dirty="0" smtClean="0"/>
              <a:t> (</a:t>
            </a:r>
            <a:r>
              <a:rPr lang="cs-CZ" sz="3600" cap="none" dirty="0" err="1" smtClean="0"/>
              <a:t>passive</a:t>
            </a:r>
            <a:r>
              <a:rPr lang="cs-CZ" sz="3600" cap="none" dirty="0" smtClean="0"/>
              <a:t> </a:t>
            </a:r>
            <a:r>
              <a:rPr lang="cs-CZ" sz="3600" cap="none" dirty="0" err="1" smtClean="0"/>
              <a:t>voice</a:t>
            </a:r>
            <a:r>
              <a:rPr lang="cs-CZ" sz="3600" cap="none" dirty="0" smtClean="0"/>
              <a:t>)</a:t>
            </a:r>
          </a:p>
          <a:p>
            <a:r>
              <a:rPr lang="cs-CZ" sz="3600" cap="none" dirty="0" err="1" smtClean="0"/>
              <a:t>learn</a:t>
            </a:r>
            <a:r>
              <a:rPr lang="cs-CZ" sz="3600" cap="none" dirty="0" smtClean="0"/>
              <a:t> </a:t>
            </a:r>
            <a:r>
              <a:rPr lang="cs-CZ" sz="3600" cap="none" dirty="0" err="1" smtClean="0"/>
              <a:t>how</a:t>
            </a:r>
            <a:r>
              <a:rPr lang="cs-CZ" sz="3600" cap="none" dirty="0" smtClean="0"/>
              <a:t> to </a:t>
            </a:r>
            <a:r>
              <a:rPr lang="cs-CZ" sz="3600" cap="none" dirty="0" err="1" smtClean="0">
                <a:solidFill>
                  <a:srgbClr val="FFC000"/>
                </a:solidFill>
              </a:rPr>
              <a:t>describe</a:t>
            </a:r>
            <a:r>
              <a:rPr lang="cs-CZ" sz="3600" cap="none" dirty="0" smtClean="0"/>
              <a:t> </a:t>
            </a:r>
            <a:r>
              <a:rPr lang="cs-CZ" sz="3600" cap="none" dirty="0" err="1" smtClean="0"/>
              <a:t>our</a:t>
            </a:r>
            <a:r>
              <a:rPr lang="cs-CZ" sz="3600" cap="none" dirty="0" smtClean="0"/>
              <a:t> planet and </a:t>
            </a:r>
            <a:r>
              <a:rPr lang="cs-CZ" sz="3600" cap="none" dirty="0" err="1" smtClean="0"/>
              <a:t>its</a:t>
            </a:r>
            <a:r>
              <a:rPr lang="cs-CZ" sz="3600" cap="none" dirty="0" smtClean="0"/>
              <a:t> </a:t>
            </a:r>
            <a:r>
              <a:rPr lang="cs-CZ" sz="3600" cap="none" dirty="0" err="1" smtClean="0"/>
              <a:t>processes</a:t>
            </a:r>
            <a:endParaRPr lang="cs-CZ" sz="3600" cap="none" dirty="0" smtClean="0"/>
          </a:p>
          <a:p>
            <a:r>
              <a:rPr lang="cs-CZ" sz="3600" cap="none" dirty="0" err="1" smtClean="0"/>
              <a:t>learn</a:t>
            </a:r>
            <a:r>
              <a:rPr lang="cs-CZ" sz="3600" cap="none" dirty="0" smtClean="0"/>
              <a:t> </a:t>
            </a:r>
            <a:r>
              <a:rPr lang="cs-CZ" sz="3600" cap="none" dirty="0" err="1" smtClean="0"/>
              <a:t>how</a:t>
            </a:r>
            <a:r>
              <a:rPr lang="cs-CZ" sz="3600" cap="none" dirty="0" smtClean="0"/>
              <a:t> to </a:t>
            </a:r>
            <a:r>
              <a:rPr lang="cs-CZ" sz="3600" cap="none" dirty="0" smtClean="0">
                <a:solidFill>
                  <a:srgbClr val="FFC000"/>
                </a:solidFill>
              </a:rPr>
              <a:t>use </a:t>
            </a:r>
            <a:r>
              <a:rPr lang="cs-CZ" sz="3600" cap="none" dirty="0" err="1" smtClean="0">
                <a:solidFill>
                  <a:srgbClr val="FFC000"/>
                </a:solidFill>
              </a:rPr>
              <a:t>conditionals</a:t>
            </a:r>
            <a:endParaRPr lang="cs-CZ" sz="3600" cap="none" dirty="0">
              <a:solidFill>
                <a:srgbClr val="FFC000"/>
              </a:solidFill>
            </a:endParaRPr>
          </a:p>
          <a:p>
            <a:r>
              <a:rPr lang="cs-CZ" sz="3600" cap="none" dirty="0" err="1" smtClean="0"/>
              <a:t>discuss</a:t>
            </a:r>
            <a:r>
              <a:rPr lang="cs-CZ" sz="3600" cap="none" dirty="0" smtClean="0"/>
              <a:t> </a:t>
            </a:r>
            <a:r>
              <a:rPr lang="cs-CZ" sz="3600" cap="none" dirty="0" err="1" smtClean="0">
                <a:solidFill>
                  <a:srgbClr val="FFC000"/>
                </a:solidFill>
              </a:rPr>
              <a:t>hypothetical</a:t>
            </a:r>
            <a:r>
              <a:rPr lang="cs-CZ" sz="3600" cap="none" dirty="0" smtClean="0">
                <a:solidFill>
                  <a:srgbClr val="FFC000"/>
                </a:solidFill>
              </a:rPr>
              <a:t> </a:t>
            </a:r>
            <a:r>
              <a:rPr lang="cs-CZ" sz="3600" cap="none" dirty="0" err="1" smtClean="0">
                <a:solidFill>
                  <a:srgbClr val="FFC000"/>
                </a:solidFill>
              </a:rPr>
              <a:t>situations</a:t>
            </a:r>
            <a:r>
              <a:rPr lang="cs-CZ" sz="3600" cap="none" dirty="0" smtClean="0">
                <a:solidFill>
                  <a:srgbClr val="FFC000"/>
                </a:solidFill>
              </a:rPr>
              <a:t>  </a:t>
            </a:r>
          </a:p>
          <a:p>
            <a:pPr marL="0" indent="0">
              <a:buNone/>
            </a:pPr>
            <a:endParaRPr lang="cs-CZ" cap="none" dirty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043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13149" y="425086"/>
            <a:ext cx="10364451" cy="805837"/>
          </a:xfrm>
        </p:spPr>
        <p:txBody>
          <a:bodyPr>
            <a:normAutofit fontScale="90000"/>
          </a:bodyPr>
          <a:lstStyle/>
          <a:p>
            <a:r>
              <a:rPr lang="cs-CZ" b="1" dirty="0" err="1" smtClean="0"/>
              <a:t>Which</a:t>
            </a:r>
            <a:r>
              <a:rPr lang="cs-CZ" b="1" dirty="0" smtClean="0"/>
              <a:t> </a:t>
            </a:r>
            <a:r>
              <a:rPr lang="cs-CZ" b="1" dirty="0" err="1" smtClean="0"/>
              <a:t>associations</a:t>
            </a:r>
            <a:r>
              <a:rPr lang="cs-CZ" b="1" dirty="0" smtClean="0"/>
              <a:t> do </a:t>
            </a:r>
            <a:r>
              <a:rPr lang="cs-CZ" b="1" dirty="0" err="1" smtClean="0"/>
              <a:t>you</a:t>
            </a:r>
            <a:r>
              <a:rPr lang="cs-CZ" b="1" dirty="0" smtClean="0"/>
              <a:t> </a:t>
            </a:r>
            <a:r>
              <a:rPr lang="cs-CZ" b="1" dirty="0" err="1" smtClean="0"/>
              <a:t>have</a:t>
            </a:r>
            <a:r>
              <a:rPr lang="cs-CZ" b="1" dirty="0" smtClean="0"/>
              <a:t> </a:t>
            </a:r>
            <a:r>
              <a:rPr lang="cs-CZ" b="1" dirty="0" err="1" smtClean="0"/>
              <a:t>with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following</a:t>
            </a:r>
            <a:r>
              <a:rPr lang="cs-CZ" b="1" dirty="0"/>
              <a:t>: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en-US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>
          <a:xfrm>
            <a:off x="913774" y="1230923"/>
            <a:ext cx="10363826" cy="520504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cap="none" dirty="0" smtClean="0">
              <a:solidFill>
                <a:srgbClr val="FFC000"/>
              </a:solidFill>
            </a:endParaRPr>
          </a:p>
          <a:p>
            <a:r>
              <a:rPr lang="cs-CZ" sz="3600" cap="none" dirty="0" err="1" smtClean="0">
                <a:solidFill>
                  <a:srgbClr val="FFC000"/>
                </a:solidFill>
              </a:rPr>
              <a:t>Crust</a:t>
            </a:r>
            <a:r>
              <a:rPr lang="cs-CZ" sz="3600" cap="none" dirty="0" smtClean="0">
                <a:solidFill>
                  <a:srgbClr val="FFC000"/>
                </a:solidFill>
              </a:rPr>
              <a:t> ____________________________________</a:t>
            </a:r>
          </a:p>
          <a:p>
            <a:r>
              <a:rPr lang="cs-CZ" sz="3600" cap="none" dirty="0" smtClean="0">
                <a:solidFill>
                  <a:srgbClr val="FFC000"/>
                </a:solidFill>
              </a:rPr>
              <a:t>Mantle __________________________________</a:t>
            </a:r>
          </a:p>
          <a:p>
            <a:r>
              <a:rPr lang="cs-CZ" sz="3600" cap="none" dirty="0" err="1" smtClean="0">
                <a:solidFill>
                  <a:srgbClr val="FFC000"/>
                </a:solidFill>
              </a:rPr>
              <a:t>Core</a:t>
            </a:r>
            <a:r>
              <a:rPr lang="cs-CZ" sz="3600" cap="none" dirty="0" smtClean="0">
                <a:solidFill>
                  <a:srgbClr val="FFC000"/>
                </a:solidFill>
              </a:rPr>
              <a:t> ____________________________________</a:t>
            </a:r>
          </a:p>
          <a:p>
            <a:pPr marL="0" indent="0">
              <a:buNone/>
            </a:pPr>
            <a:endParaRPr lang="cs-CZ" sz="3600" cap="none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sz="3600" cap="none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cap="none" dirty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56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13149" y="425086"/>
            <a:ext cx="10364451" cy="805837"/>
          </a:xfrm>
        </p:spPr>
        <p:txBody>
          <a:bodyPr>
            <a:normAutofit fontScale="90000"/>
          </a:bodyPr>
          <a:lstStyle/>
          <a:p>
            <a:r>
              <a:rPr lang="cs-CZ" b="1" dirty="0" err="1" smtClean="0"/>
              <a:t>conditionals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en-US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>
          <a:xfrm>
            <a:off x="913774" y="1230923"/>
            <a:ext cx="10363826" cy="52050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cap="none" dirty="0" err="1" smtClean="0">
                <a:solidFill>
                  <a:srgbClr val="FFC000"/>
                </a:solidFill>
              </a:rPr>
              <a:t>Is</a:t>
            </a:r>
            <a:r>
              <a:rPr lang="cs-CZ" sz="3200" cap="none" dirty="0" smtClean="0">
                <a:solidFill>
                  <a:srgbClr val="FFC000"/>
                </a:solidFill>
              </a:rPr>
              <a:t> </a:t>
            </a:r>
            <a:r>
              <a:rPr lang="cs-CZ" sz="3200" cap="none" dirty="0" err="1" smtClean="0">
                <a:solidFill>
                  <a:srgbClr val="FFC000"/>
                </a:solidFill>
              </a:rPr>
              <a:t>the</a:t>
            </a:r>
            <a:r>
              <a:rPr lang="cs-CZ" sz="3200" cap="none" dirty="0" smtClean="0">
                <a:solidFill>
                  <a:srgbClr val="FFC000"/>
                </a:solidFill>
              </a:rPr>
              <a:t> </a:t>
            </a:r>
            <a:r>
              <a:rPr lang="cs-CZ" sz="3200" cap="none" dirty="0" err="1" smtClean="0">
                <a:solidFill>
                  <a:srgbClr val="FFC000"/>
                </a:solidFill>
              </a:rPr>
              <a:t>following</a:t>
            </a:r>
            <a:r>
              <a:rPr lang="cs-CZ" sz="3200" cap="none" dirty="0" smtClean="0">
                <a:solidFill>
                  <a:srgbClr val="FFC000"/>
                </a:solidFill>
              </a:rPr>
              <a:t> sentence </a:t>
            </a:r>
            <a:r>
              <a:rPr lang="cs-CZ" sz="3200" cap="none" dirty="0" err="1" smtClean="0">
                <a:solidFill>
                  <a:srgbClr val="FFC000"/>
                </a:solidFill>
              </a:rPr>
              <a:t>related</a:t>
            </a:r>
            <a:r>
              <a:rPr lang="cs-CZ" sz="3200" cap="none" dirty="0" smtClean="0">
                <a:solidFill>
                  <a:srgbClr val="FFC000"/>
                </a:solidFill>
              </a:rPr>
              <a:t> to </a:t>
            </a:r>
            <a:r>
              <a:rPr lang="cs-CZ" sz="3200" cap="none" dirty="0" err="1" smtClean="0">
                <a:solidFill>
                  <a:srgbClr val="FFC000"/>
                </a:solidFill>
              </a:rPr>
              <a:t>the</a:t>
            </a:r>
            <a:r>
              <a:rPr lang="cs-CZ" sz="3200" cap="none" dirty="0">
                <a:solidFill>
                  <a:srgbClr val="FFC000"/>
                </a:solidFill>
              </a:rPr>
              <a:t> </a:t>
            </a:r>
            <a:r>
              <a:rPr lang="cs-CZ" sz="3200" cap="none" dirty="0" smtClean="0">
                <a:solidFill>
                  <a:srgbClr val="FFC000"/>
                </a:solidFill>
              </a:rPr>
              <a:t>past/</a:t>
            </a:r>
            <a:r>
              <a:rPr lang="cs-CZ" sz="3200" cap="none" dirty="0" err="1" smtClean="0">
                <a:solidFill>
                  <a:srgbClr val="FFC000"/>
                </a:solidFill>
              </a:rPr>
              <a:t>present</a:t>
            </a:r>
            <a:r>
              <a:rPr lang="cs-CZ" sz="3200" cap="none" dirty="0" smtClean="0">
                <a:solidFill>
                  <a:srgbClr val="FFC000"/>
                </a:solidFill>
              </a:rPr>
              <a:t>/</a:t>
            </a:r>
            <a:r>
              <a:rPr lang="cs-CZ" sz="3200" cap="none" dirty="0" err="1" smtClean="0">
                <a:solidFill>
                  <a:srgbClr val="FFC000"/>
                </a:solidFill>
              </a:rPr>
              <a:t>future</a:t>
            </a:r>
            <a:r>
              <a:rPr lang="cs-CZ" sz="3200" cap="none" dirty="0" smtClean="0">
                <a:solidFill>
                  <a:srgbClr val="FFC000"/>
                </a:solidFill>
              </a:rPr>
              <a:t>?</a:t>
            </a:r>
          </a:p>
          <a:p>
            <a:pPr marL="0" indent="0">
              <a:buNone/>
            </a:pPr>
            <a:endParaRPr lang="cs-CZ" sz="3200" cap="none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3200" cap="none" dirty="0" err="1" smtClean="0"/>
              <a:t>If</a:t>
            </a:r>
            <a:r>
              <a:rPr lang="cs-CZ" sz="3200" cap="none" dirty="0" smtClean="0"/>
              <a:t> </a:t>
            </a:r>
            <a:r>
              <a:rPr lang="cs-CZ" sz="3200" cap="none" dirty="0" err="1" smtClean="0"/>
              <a:t>there</a:t>
            </a:r>
            <a:r>
              <a:rPr lang="cs-CZ" sz="3200" cap="none" dirty="0" smtClean="0"/>
              <a:t> </a:t>
            </a:r>
            <a:r>
              <a:rPr lang="cs-CZ" sz="3200" cap="none" dirty="0" err="1" smtClean="0"/>
              <a:t>was</a:t>
            </a:r>
            <a:r>
              <a:rPr lang="cs-CZ" sz="3200" cap="none" dirty="0" smtClean="0"/>
              <a:t> a </a:t>
            </a:r>
            <a:r>
              <a:rPr lang="cs-CZ" sz="3200" cap="none" dirty="0" err="1" smtClean="0"/>
              <a:t>tunnel</a:t>
            </a:r>
            <a:r>
              <a:rPr lang="cs-CZ" sz="3200" cap="none" dirty="0"/>
              <a:t> </a:t>
            </a:r>
            <a:r>
              <a:rPr lang="cs-CZ" sz="3200" cap="none" dirty="0" err="1" smtClean="0"/>
              <a:t>all</a:t>
            </a:r>
            <a:r>
              <a:rPr lang="cs-CZ" sz="3200" cap="none" dirty="0" smtClean="0"/>
              <a:t> </a:t>
            </a:r>
            <a:r>
              <a:rPr lang="cs-CZ" sz="3200" cap="none" dirty="0" err="1" smtClean="0"/>
              <a:t>the</a:t>
            </a:r>
            <a:r>
              <a:rPr lang="cs-CZ" sz="3200" cap="none" dirty="0" smtClean="0"/>
              <a:t> </a:t>
            </a:r>
            <a:r>
              <a:rPr lang="cs-CZ" sz="3200" cap="none" dirty="0" err="1" smtClean="0"/>
              <a:t>way</a:t>
            </a:r>
            <a:r>
              <a:rPr lang="cs-CZ" sz="3200" cap="none" dirty="0" smtClean="0"/>
              <a:t> to </a:t>
            </a:r>
            <a:r>
              <a:rPr lang="cs-CZ" sz="3200" cap="none" dirty="0" err="1" smtClean="0"/>
              <a:t>the</a:t>
            </a:r>
            <a:r>
              <a:rPr lang="cs-CZ" sz="3200" cap="none" dirty="0" smtClean="0"/>
              <a:t> </a:t>
            </a:r>
            <a:r>
              <a:rPr lang="cs-CZ" sz="3200" cap="none" dirty="0" err="1" smtClean="0"/>
              <a:t>core</a:t>
            </a:r>
            <a:r>
              <a:rPr lang="cs-CZ" sz="3200" cap="none" dirty="0" smtClean="0"/>
              <a:t>, </a:t>
            </a:r>
            <a:r>
              <a:rPr lang="cs-CZ" sz="3200" cap="none" dirty="0" err="1" smtClean="0"/>
              <a:t>how</a:t>
            </a:r>
            <a:r>
              <a:rPr lang="cs-CZ" sz="3200" cap="none" dirty="0" smtClean="0"/>
              <a:t> long </a:t>
            </a:r>
            <a:r>
              <a:rPr lang="cs-CZ" sz="3200" cap="none" dirty="0" err="1" smtClean="0"/>
              <a:t>would</a:t>
            </a:r>
            <a:r>
              <a:rPr lang="cs-CZ" sz="3200" cap="none" dirty="0" smtClean="0"/>
              <a:t> </a:t>
            </a:r>
            <a:r>
              <a:rPr lang="cs-CZ" sz="3200" cap="none" dirty="0" err="1" smtClean="0"/>
              <a:t>it</a:t>
            </a:r>
            <a:r>
              <a:rPr lang="cs-CZ" sz="3200" cap="none" dirty="0" smtClean="0"/>
              <a:t> </a:t>
            </a:r>
            <a:r>
              <a:rPr lang="cs-CZ" sz="3200" cap="none" dirty="0" err="1" smtClean="0"/>
              <a:t>take</a:t>
            </a:r>
            <a:r>
              <a:rPr lang="cs-CZ" sz="3200" cap="none" dirty="0" smtClean="0"/>
              <a:t> a </a:t>
            </a:r>
            <a:r>
              <a:rPr lang="cs-CZ" sz="3200" cap="none" dirty="0" err="1" smtClean="0"/>
              <a:t>skydiver</a:t>
            </a:r>
            <a:r>
              <a:rPr lang="cs-CZ" sz="3200" cap="none" dirty="0" smtClean="0"/>
              <a:t> to </a:t>
            </a:r>
            <a:r>
              <a:rPr lang="cs-CZ" sz="3200" cap="none" dirty="0" err="1" smtClean="0"/>
              <a:t>fall</a:t>
            </a:r>
            <a:r>
              <a:rPr lang="cs-CZ" sz="3200" cap="none" dirty="0" smtClean="0"/>
              <a:t> to </a:t>
            </a:r>
            <a:r>
              <a:rPr lang="cs-CZ" sz="3200" cap="none" dirty="0" err="1" smtClean="0"/>
              <a:t>the</a:t>
            </a:r>
            <a:r>
              <a:rPr lang="cs-CZ" sz="3200" cap="none" dirty="0" smtClean="0"/>
              <a:t> centre </a:t>
            </a:r>
            <a:r>
              <a:rPr lang="cs-CZ" sz="3200" cap="none" dirty="0" err="1" smtClean="0"/>
              <a:t>of</a:t>
            </a:r>
            <a:r>
              <a:rPr lang="cs-CZ" sz="3200" cap="none" dirty="0" smtClean="0"/>
              <a:t> </a:t>
            </a:r>
            <a:r>
              <a:rPr lang="cs-CZ" sz="3200" cap="none" dirty="0" err="1" smtClean="0"/>
              <a:t>the</a:t>
            </a:r>
            <a:r>
              <a:rPr lang="cs-CZ" sz="3200" cap="none" dirty="0" smtClean="0"/>
              <a:t> </a:t>
            </a:r>
            <a:r>
              <a:rPr lang="cs-CZ" sz="3200" cap="none" dirty="0" err="1" smtClean="0"/>
              <a:t>Earth</a:t>
            </a:r>
            <a:r>
              <a:rPr lang="cs-CZ" sz="3200" cap="none" dirty="0" smtClean="0"/>
              <a:t>?</a:t>
            </a:r>
          </a:p>
          <a:p>
            <a:pPr marL="0" indent="0">
              <a:buNone/>
            </a:pPr>
            <a:endParaRPr lang="cs-CZ" sz="3600" cap="none" dirty="0" smtClean="0"/>
          </a:p>
          <a:p>
            <a:pPr marL="0" indent="0">
              <a:buNone/>
            </a:pPr>
            <a:endParaRPr lang="cs-CZ" sz="3600" cap="none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sz="3600" cap="none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cap="none" dirty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84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13149" y="425086"/>
            <a:ext cx="10364451" cy="805837"/>
          </a:xfrm>
        </p:spPr>
        <p:txBody>
          <a:bodyPr>
            <a:normAutofit fontScale="90000"/>
          </a:bodyPr>
          <a:lstStyle/>
          <a:p>
            <a:r>
              <a:rPr lang="cs-CZ" b="1" dirty="0" err="1" smtClean="0"/>
              <a:t>When</a:t>
            </a:r>
            <a:r>
              <a:rPr lang="cs-CZ" b="1" dirty="0" smtClean="0"/>
              <a:t> and </a:t>
            </a:r>
            <a:r>
              <a:rPr lang="cs-CZ" b="1" dirty="0" err="1" smtClean="0"/>
              <a:t>how</a:t>
            </a:r>
            <a:r>
              <a:rPr lang="cs-CZ" b="1" dirty="0"/>
              <a:t> </a:t>
            </a:r>
            <a:r>
              <a:rPr lang="cs-CZ" b="1" dirty="0" smtClean="0"/>
              <a:t>to use </a:t>
            </a:r>
            <a:r>
              <a:rPr lang="cs-CZ" b="1" dirty="0" err="1" smtClean="0"/>
              <a:t>them</a:t>
            </a:r>
            <a:r>
              <a:rPr lang="cs-CZ" b="1" dirty="0" smtClean="0"/>
              <a:t>?</a:t>
            </a:r>
            <a:br>
              <a:rPr lang="cs-CZ" b="1" dirty="0" smtClean="0"/>
            </a:br>
            <a:endParaRPr lang="en-US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>
          <a:xfrm>
            <a:off x="913774" y="1230923"/>
            <a:ext cx="10363826" cy="520504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3200" cap="none" dirty="0" err="1" smtClean="0"/>
              <a:t>How</a:t>
            </a:r>
            <a:r>
              <a:rPr lang="cs-CZ" sz="3200" cap="none" dirty="0" smtClean="0"/>
              <a:t> do these </a:t>
            </a:r>
            <a:r>
              <a:rPr lang="cs-CZ" sz="3200" cap="none" dirty="0" err="1" smtClean="0"/>
              <a:t>sentences</a:t>
            </a:r>
            <a:r>
              <a:rPr lang="cs-CZ" sz="3200" cap="none" dirty="0" smtClean="0"/>
              <a:t> </a:t>
            </a:r>
            <a:r>
              <a:rPr lang="cs-CZ" sz="3200" cap="none" dirty="0" err="1" smtClean="0"/>
              <a:t>differ</a:t>
            </a:r>
            <a:r>
              <a:rPr lang="cs-CZ" sz="3200" cap="none" dirty="0" smtClean="0"/>
              <a:t> in </a:t>
            </a:r>
            <a:r>
              <a:rPr lang="cs-CZ" sz="3200" cap="none" dirty="0" err="1" smtClean="0"/>
              <a:t>the</a:t>
            </a:r>
            <a:r>
              <a:rPr lang="cs-CZ" sz="3200" cap="none" dirty="0" smtClean="0"/>
              <a:t> </a:t>
            </a:r>
            <a:r>
              <a:rPr lang="cs-CZ" sz="3200" cap="none" dirty="0" err="1" smtClean="0">
                <a:solidFill>
                  <a:srgbClr val="FFC000"/>
                </a:solidFill>
              </a:rPr>
              <a:t>meaning</a:t>
            </a:r>
            <a:r>
              <a:rPr lang="cs-CZ" sz="3200" cap="none" dirty="0" smtClean="0"/>
              <a:t> and </a:t>
            </a:r>
            <a:r>
              <a:rPr lang="cs-CZ" sz="3200" cap="none" dirty="0" err="1" smtClean="0">
                <a:solidFill>
                  <a:srgbClr val="FFC000"/>
                </a:solidFill>
              </a:rPr>
              <a:t>structure</a:t>
            </a:r>
            <a:r>
              <a:rPr lang="cs-CZ" sz="3200" cap="none" dirty="0" smtClean="0"/>
              <a:t>?</a:t>
            </a:r>
            <a:endParaRPr lang="cs-CZ" sz="3200" cap="none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sz="2600" cap="none" dirty="0" smtClean="0"/>
          </a:p>
          <a:p>
            <a:pPr marL="0" indent="0">
              <a:buNone/>
            </a:pPr>
            <a:r>
              <a:rPr lang="cs-CZ" sz="2600" cap="none" dirty="0" err="1"/>
              <a:t>If</a:t>
            </a:r>
            <a:r>
              <a:rPr lang="cs-CZ" sz="2600" cap="none" dirty="0"/>
              <a:t> </a:t>
            </a:r>
            <a:r>
              <a:rPr lang="cs-CZ" sz="2600" cap="none" dirty="0" err="1"/>
              <a:t>you</a:t>
            </a:r>
            <a:r>
              <a:rPr lang="cs-CZ" sz="2600" cap="none" dirty="0"/>
              <a:t> melt a rock, </a:t>
            </a:r>
            <a:r>
              <a:rPr lang="cs-CZ" sz="2600" cap="none" dirty="0" err="1"/>
              <a:t>it</a:t>
            </a:r>
            <a:r>
              <a:rPr lang="cs-CZ" sz="2600" cap="none" dirty="0"/>
              <a:t> </a:t>
            </a:r>
            <a:r>
              <a:rPr lang="cs-CZ" sz="2600" cap="none" dirty="0" err="1"/>
              <a:t>becomes</a:t>
            </a:r>
            <a:r>
              <a:rPr lang="cs-CZ" sz="2600" cap="none" dirty="0"/>
              <a:t> </a:t>
            </a:r>
            <a:r>
              <a:rPr lang="cs-CZ" sz="2600" cap="none" dirty="0" err="1"/>
              <a:t>liquid</a:t>
            </a:r>
            <a:r>
              <a:rPr lang="cs-CZ" sz="2600" cap="none" dirty="0" smtClean="0"/>
              <a:t>.</a:t>
            </a:r>
            <a:r>
              <a:rPr lang="cs-CZ" sz="2600" cap="none" dirty="0">
                <a:solidFill>
                  <a:srgbClr val="FFC000"/>
                </a:solidFill>
              </a:rPr>
              <a:t> </a:t>
            </a:r>
            <a:r>
              <a:rPr lang="cs-CZ" sz="2600" cap="none" dirty="0" err="1">
                <a:solidFill>
                  <a:srgbClr val="FFC000"/>
                </a:solidFill>
              </a:rPr>
              <a:t>Zero</a:t>
            </a:r>
            <a:r>
              <a:rPr lang="cs-CZ" sz="2600" cap="none" dirty="0">
                <a:solidFill>
                  <a:srgbClr val="FFC000"/>
                </a:solidFill>
              </a:rPr>
              <a:t> </a:t>
            </a:r>
            <a:r>
              <a:rPr lang="cs-CZ" sz="2600" cap="none" dirty="0" err="1">
                <a:solidFill>
                  <a:srgbClr val="FFC000"/>
                </a:solidFill>
              </a:rPr>
              <a:t>conditional</a:t>
            </a:r>
            <a:endParaRPr lang="cs-CZ" sz="2600" cap="none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2600" cap="none" dirty="0" err="1" smtClean="0"/>
              <a:t>If</a:t>
            </a:r>
            <a:r>
              <a:rPr lang="cs-CZ" sz="2600" cap="none" dirty="0" smtClean="0"/>
              <a:t> </a:t>
            </a:r>
            <a:r>
              <a:rPr lang="cs-CZ" sz="2600" cap="none" dirty="0" err="1"/>
              <a:t>you</a:t>
            </a:r>
            <a:r>
              <a:rPr lang="cs-CZ" sz="2600" cap="none" dirty="0"/>
              <a:t> </a:t>
            </a:r>
            <a:r>
              <a:rPr lang="cs-CZ" sz="2600" cap="none" dirty="0" err="1"/>
              <a:t>touch</a:t>
            </a:r>
            <a:r>
              <a:rPr lang="cs-CZ" sz="2600" cap="none" dirty="0"/>
              <a:t> </a:t>
            </a:r>
            <a:r>
              <a:rPr lang="cs-CZ" sz="2600" cap="none" dirty="0" err="1"/>
              <a:t>this</a:t>
            </a:r>
            <a:r>
              <a:rPr lang="cs-CZ" sz="2600" cap="none" dirty="0"/>
              <a:t> </a:t>
            </a:r>
            <a:r>
              <a:rPr lang="cs-CZ" sz="2600" cap="none" dirty="0" err="1"/>
              <a:t>liquid</a:t>
            </a:r>
            <a:r>
              <a:rPr lang="cs-CZ" sz="2600" cap="none" dirty="0"/>
              <a:t> rock, </a:t>
            </a:r>
            <a:r>
              <a:rPr lang="cs-CZ" sz="2600" cap="none" dirty="0" err="1"/>
              <a:t>you</a:t>
            </a:r>
            <a:r>
              <a:rPr lang="cs-CZ" sz="2600" cap="none" dirty="0"/>
              <a:t> </a:t>
            </a:r>
            <a:r>
              <a:rPr lang="cs-CZ" sz="2600" cap="none" dirty="0" err="1"/>
              <a:t>will</a:t>
            </a:r>
            <a:r>
              <a:rPr lang="cs-CZ" sz="2600" cap="none" dirty="0"/>
              <a:t> </a:t>
            </a:r>
            <a:r>
              <a:rPr lang="cs-CZ" sz="2600" cap="none" dirty="0" err="1"/>
              <a:t>get</a:t>
            </a:r>
            <a:r>
              <a:rPr lang="cs-CZ" sz="2600" cap="none" dirty="0"/>
              <a:t> hurt</a:t>
            </a:r>
            <a:r>
              <a:rPr lang="cs-CZ" sz="2600" cap="none" dirty="0" smtClean="0"/>
              <a:t>.</a:t>
            </a:r>
            <a:r>
              <a:rPr lang="cs-CZ" sz="2600" cap="none" dirty="0">
                <a:solidFill>
                  <a:srgbClr val="FFC000"/>
                </a:solidFill>
              </a:rPr>
              <a:t> </a:t>
            </a:r>
            <a:r>
              <a:rPr lang="cs-CZ" sz="2600" cap="none" dirty="0" err="1">
                <a:solidFill>
                  <a:srgbClr val="FFC000"/>
                </a:solidFill>
              </a:rPr>
              <a:t>First</a:t>
            </a:r>
            <a:r>
              <a:rPr lang="cs-CZ" sz="2600" cap="none" dirty="0">
                <a:solidFill>
                  <a:srgbClr val="FFC000"/>
                </a:solidFill>
              </a:rPr>
              <a:t> </a:t>
            </a:r>
            <a:r>
              <a:rPr lang="cs-CZ" sz="2600" cap="none" dirty="0" err="1">
                <a:solidFill>
                  <a:srgbClr val="FFC000"/>
                </a:solidFill>
              </a:rPr>
              <a:t>conditional</a:t>
            </a:r>
            <a:endParaRPr lang="cs-CZ" sz="2600" cap="none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2600" cap="none" dirty="0" err="1" smtClean="0"/>
              <a:t>If</a:t>
            </a:r>
            <a:r>
              <a:rPr lang="cs-CZ" sz="2600" cap="none" dirty="0" smtClean="0"/>
              <a:t> </a:t>
            </a:r>
            <a:r>
              <a:rPr lang="cs-CZ" sz="2600" cap="none" dirty="0"/>
              <a:t>I </a:t>
            </a:r>
            <a:r>
              <a:rPr lang="cs-CZ" sz="2600" cap="none" dirty="0" err="1"/>
              <a:t>were</a:t>
            </a:r>
            <a:r>
              <a:rPr lang="cs-CZ" sz="2600" cap="none" dirty="0"/>
              <a:t> </a:t>
            </a:r>
            <a:r>
              <a:rPr lang="cs-CZ" sz="2600" cap="none" dirty="0" err="1"/>
              <a:t>you</a:t>
            </a:r>
            <a:r>
              <a:rPr lang="cs-CZ" sz="2600" cap="none" dirty="0"/>
              <a:t>, I </a:t>
            </a:r>
            <a:r>
              <a:rPr lang="cs-CZ" sz="2600" cap="none" dirty="0" err="1" smtClean="0"/>
              <a:t>wouldn‘t</a:t>
            </a:r>
            <a:r>
              <a:rPr lang="cs-CZ" sz="2600" cap="none" dirty="0" smtClean="0"/>
              <a:t> </a:t>
            </a:r>
            <a:r>
              <a:rPr lang="cs-CZ" sz="2600" cap="none" dirty="0" err="1" smtClean="0"/>
              <a:t>touch</a:t>
            </a:r>
            <a:r>
              <a:rPr lang="cs-CZ" sz="2600" cap="none" dirty="0" smtClean="0"/>
              <a:t> </a:t>
            </a:r>
            <a:r>
              <a:rPr lang="cs-CZ" sz="2600" cap="none" dirty="0" err="1" smtClean="0"/>
              <a:t>it</a:t>
            </a:r>
            <a:r>
              <a:rPr lang="cs-CZ" sz="2600" cap="none" dirty="0" smtClean="0"/>
              <a:t>.</a:t>
            </a:r>
            <a:r>
              <a:rPr lang="cs-CZ" sz="2600" cap="none" dirty="0">
                <a:solidFill>
                  <a:srgbClr val="FFC000"/>
                </a:solidFill>
              </a:rPr>
              <a:t> Second </a:t>
            </a:r>
            <a:r>
              <a:rPr lang="cs-CZ" sz="2600" cap="none" dirty="0" err="1" smtClean="0">
                <a:solidFill>
                  <a:srgbClr val="FFC000"/>
                </a:solidFill>
              </a:rPr>
              <a:t>conditional</a:t>
            </a:r>
            <a:r>
              <a:rPr lang="cs-CZ" sz="2600" cap="none" dirty="0" smtClean="0">
                <a:solidFill>
                  <a:srgbClr val="FFC000"/>
                </a:solidFill>
              </a:rPr>
              <a:t> </a:t>
            </a:r>
            <a:r>
              <a:rPr lang="cs-CZ" sz="2600" cap="none" dirty="0" smtClean="0">
                <a:solidFill>
                  <a:srgbClr val="FFFF00"/>
                </a:solidFill>
              </a:rPr>
              <a:t>(„</a:t>
            </a:r>
            <a:r>
              <a:rPr lang="cs-CZ" sz="2600" cap="none" dirty="0" err="1" smtClean="0">
                <a:solidFill>
                  <a:srgbClr val="FFFF00"/>
                </a:solidFill>
              </a:rPr>
              <a:t>were</a:t>
            </a:r>
            <a:r>
              <a:rPr lang="cs-CZ" sz="2600" cap="none" dirty="0" smtClean="0">
                <a:solidFill>
                  <a:srgbClr val="FFFF00"/>
                </a:solidFill>
              </a:rPr>
              <a:t>“ </a:t>
            </a:r>
            <a:r>
              <a:rPr lang="cs-CZ" sz="2600" cap="none" dirty="0" err="1" smtClean="0">
                <a:solidFill>
                  <a:srgbClr val="FFFF00"/>
                </a:solidFill>
              </a:rPr>
              <a:t>instead</a:t>
            </a:r>
            <a:r>
              <a:rPr lang="cs-CZ" sz="2600" cap="none" dirty="0" smtClean="0">
                <a:solidFill>
                  <a:srgbClr val="FFFF00"/>
                </a:solidFill>
              </a:rPr>
              <a:t> </a:t>
            </a:r>
            <a:r>
              <a:rPr lang="cs-CZ" sz="2600" cap="none" dirty="0" err="1" smtClean="0">
                <a:solidFill>
                  <a:srgbClr val="FFFF00"/>
                </a:solidFill>
              </a:rPr>
              <a:t>of</a:t>
            </a:r>
            <a:r>
              <a:rPr lang="cs-CZ" sz="2600" cap="none" dirty="0" smtClean="0">
                <a:solidFill>
                  <a:srgbClr val="FFFF00"/>
                </a:solidFill>
              </a:rPr>
              <a:t> „</a:t>
            </a:r>
            <a:r>
              <a:rPr lang="cs-CZ" sz="2600" cap="none" dirty="0" err="1" smtClean="0">
                <a:solidFill>
                  <a:srgbClr val="FFFF00"/>
                </a:solidFill>
              </a:rPr>
              <a:t>was</a:t>
            </a:r>
            <a:r>
              <a:rPr lang="cs-CZ" sz="2600" cap="none" dirty="0" smtClean="0">
                <a:solidFill>
                  <a:srgbClr val="FFFF00"/>
                </a:solidFill>
              </a:rPr>
              <a:t>“ </a:t>
            </a:r>
            <a:r>
              <a:rPr lang="cs-CZ" sz="2600" cap="none" dirty="0" err="1" smtClean="0">
                <a:solidFill>
                  <a:srgbClr val="FFFF00"/>
                </a:solidFill>
              </a:rPr>
              <a:t>should</a:t>
            </a:r>
            <a:r>
              <a:rPr lang="cs-CZ" sz="2600" cap="none" dirty="0" smtClean="0">
                <a:solidFill>
                  <a:srgbClr val="FFFF00"/>
                </a:solidFill>
              </a:rPr>
              <a:t> </a:t>
            </a:r>
            <a:r>
              <a:rPr lang="cs-CZ" sz="2600" cap="none" dirty="0" err="1" smtClean="0">
                <a:solidFill>
                  <a:srgbClr val="FFFF00"/>
                </a:solidFill>
              </a:rPr>
              <a:t>be</a:t>
            </a:r>
            <a:r>
              <a:rPr lang="cs-CZ" sz="2600" cap="none" dirty="0" smtClean="0">
                <a:solidFill>
                  <a:srgbClr val="FFFF00"/>
                </a:solidFill>
              </a:rPr>
              <a:t> </a:t>
            </a:r>
            <a:r>
              <a:rPr lang="cs-CZ" sz="2600" cap="none" dirty="0" err="1" smtClean="0">
                <a:solidFill>
                  <a:srgbClr val="FFFF00"/>
                </a:solidFill>
              </a:rPr>
              <a:t>used</a:t>
            </a:r>
            <a:r>
              <a:rPr lang="cs-CZ" sz="2600" cap="none" dirty="0" smtClean="0">
                <a:solidFill>
                  <a:srgbClr val="FFFF00"/>
                </a:solidFill>
              </a:rPr>
              <a:t> in </a:t>
            </a:r>
            <a:r>
              <a:rPr lang="cs-CZ" sz="2600" cap="none" dirty="0" err="1" smtClean="0">
                <a:solidFill>
                  <a:srgbClr val="FFFF00"/>
                </a:solidFill>
              </a:rPr>
              <a:t>all</a:t>
            </a:r>
            <a:r>
              <a:rPr lang="cs-CZ" sz="2600" cap="none" dirty="0" smtClean="0">
                <a:solidFill>
                  <a:srgbClr val="FFFF00"/>
                </a:solidFill>
              </a:rPr>
              <a:t> </a:t>
            </a:r>
            <a:r>
              <a:rPr lang="cs-CZ" sz="2600" cap="none" dirty="0" err="1" smtClean="0">
                <a:solidFill>
                  <a:srgbClr val="FFFF00"/>
                </a:solidFill>
              </a:rPr>
              <a:t>cases</a:t>
            </a:r>
            <a:r>
              <a:rPr lang="cs-CZ" sz="2600" cap="none" dirty="0" smtClean="0">
                <a:solidFill>
                  <a:srgbClr val="FFFF00"/>
                </a:solidFill>
              </a:rPr>
              <a:t> in </a:t>
            </a:r>
            <a:r>
              <a:rPr lang="cs-CZ" sz="2600" cap="none" dirty="0" err="1" smtClean="0">
                <a:solidFill>
                  <a:srgbClr val="FFFF00"/>
                </a:solidFill>
              </a:rPr>
              <a:t>formal</a:t>
            </a:r>
            <a:r>
              <a:rPr lang="cs-CZ" sz="2600" cap="none" dirty="0" smtClean="0">
                <a:solidFill>
                  <a:srgbClr val="FFFF00"/>
                </a:solidFill>
              </a:rPr>
              <a:t> </a:t>
            </a:r>
            <a:r>
              <a:rPr lang="cs-CZ" sz="2600" cap="none" dirty="0" err="1" smtClean="0">
                <a:solidFill>
                  <a:srgbClr val="FFFF00"/>
                </a:solidFill>
              </a:rPr>
              <a:t>English</a:t>
            </a:r>
            <a:r>
              <a:rPr lang="cs-CZ" sz="2600" cap="none" dirty="0" smtClean="0">
                <a:solidFill>
                  <a:srgbClr val="FFFF00"/>
                </a:solidFill>
              </a:rPr>
              <a:t>. „</a:t>
            </a:r>
            <a:r>
              <a:rPr lang="cs-CZ" sz="2600" cap="none" dirty="0" err="1" smtClean="0">
                <a:solidFill>
                  <a:srgbClr val="FFFF00"/>
                </a:solidFill>
              </a:rPr>
              <a:t>Was</a:t>
            </a:r>
            <a:r>
              <a:rPr lang="cs-CZ" sz="2600" cap="none" dirty="0" smtClean="0">
                <a:solidFill>
                  <a:srgbClr val="FFFF00"/>
                </a:solidFill>
              </a:rPr>
              <a:t>“ </a:t>
            </a:r>
            <a:r>
              <a:rPr lang="cs-CZ" sz="2600" cap="none" dirty="0" err="1" smtClean="0">
                <a:solidFill>
                  <a:srgbClr val="FFFF00"/>
                </a:solidFill>
              </a:rPr>
              <a:t>with</a:t>
            </a:r>
            <a:r>
              <a:rPr lang="cs-CZ" sz="2600" cap="none" dirty="0" smtClean="0">
                <a:solidFill>
                  <a:srgbClr val="FFFF00"/>
                </a:solidFill>
              </a:rPr>
              <a:t> „he/</a:t>
            </a:r>
            <a:r>
              <a:rPr lang="cs-CZ" sz="2600" cap="none" dirty="0" err="1" smtClean="0">
                <a:solidFill>
                  <a:srgbClr val="FFFF00"/>
                </a:solidFill>
              </a:rPr>
              <a:t>she</a:t>
            </a:r>
            <a:r>
              <a:rPr lang="cs-CZ" sz="2600" cap="none" dirty="0" smtClean="0">
                <a:solidFill>
                  <a:srgbClr val="FFFF00"/>
                </a:solidFill>
              </a:rPr>
              <a:t>/</a:t>
            </a:r>
            <a:r>
              <a:rPr lang="cs-CZ" sz="2600" cap="none" dirty="0" err="1" smtClean="0">
                <a:solidFill>
                  <a:srgbClr val="FFFF00"/>
                </a:solidFill>
              </a:rPr>
              <a:t>it</a:t>
            </a:r>
            <a:r>
              <a:rPr lang="cs-CZ" sz="2600" cap="none" dirty="0" smtClean="0">
                <a:solidFill>
                  <a:srgbClr val="FFFF00"/>
                </a:solidFill>
              </a:rPr>
              <a:t>/</a:t>
            </a:r>
            <a:r>
              <a:rPr lang="cs-CZ" sz="2600" cap="none" dirty="0" err="1" smtClean="0">
                <a:solidFill>
                  <a:srgbClr val="FFFF00"/>
                </a:solidFill>
              </a:rPr>
              <a:t>there</a:t>
            </a:r>
            <a:r>
              <a:rPr lang="cs-CZ" sz="2600" cap="none" dirty="0" smtClean="0">
                <a:solidFill>
                  <a:srgbClr val="FFFF00"/>
                </a:solidFill>
              </a:rPr>
              <a:t>“ </a:t>
            </a:r>
            <a:r>
              <a:rPr lang="cs-CZ" sz="2600" cap="none" dirty="0" err="1" smtClean="0">
                <a:solidFill>
                  <a:srgbClr val="FFFF00"/>
                </a:solidFill>
              </a:rPr>
              <a:t>sounds</a:t>
            </a:r>
            <a:r>
              <a:rPr lang="cs-CZ" sz="2600" cap="none" dirty="0" smtClean="0">
                <a:solidFill>
                  <a:srgbClr val="FFFF00"/>
                </a:solidFill>
              </a:rPr>
              <a:t> more natural in a </a:t>
            </a:r>
            <a:r>
              <a:rPr lang="cs-CZ" sz="2600" cap="none" dirty="0" err="1" smtClean="0">
                <a:solidFill>
                  <a:srgbClr val="FFFF00"/>
                </a:solidFill>
              </a:rPr>
              <a:t>spoken</a:t>
            </a:r>
            <a:r>
              <a:rPr lang="cs-CZ" sz="2600" cap="none" dirty="0" smtClean="0">
                <a:solidFill>
                  <a:srgbClr val="FFFF00"/>
                </a:solidFill>
              </a:rPr>
              <a:t> </a:t>
            </a:r>
            <a:r>
              <a:rPr lang="cs-CZ" sz="2600" cap="none" dirty="0" err="1" smtClean="0">
                <a:solidFill>
                  <a:srgbClr val="FFFF00"/>
                </a:solidFill>
              </a:rPr>
              <a:t>language</a:t>
            </a:r>
            <a:r>
              <a:rPr lang="cs-CZ" sz="2600" cap="none" dirty="0" smtClean="0">
                <a:solidFill>
                  <a:srgbClr val="FFFF00"/>
                </a:solidFill>
              </a:rPr>
              <a:t> but </a:t>
            </a:r>
            <a:r>
              <a:rPr lang="cs-CZ" sz="2600" cap="none" dirty="0" err="1" smtClean="0">
                <a:solidFill>
                  <a:srgbClr val="FFFF00"/>
                </a:solidFill>
              </a:rPr>
              <a:t>it‘s</a:t>
            </a:r>
            <a:r>
              <a:rPr lang="cs-CZ" sz="2600" cap="none" dirty="0" smtClean="0">
                <a:solidFill>
                  <a:srgbClr val="FFFF00"/>
                </a:solidFill>
              </a:rPr>
              <a:t> not a </a:t>
            </a:r>
            <a:r>
              <a:rPr lang="cs-CZ" sz="2600" cap="none" dirty="0" err="1" smtClean="0">
                <a:solidFill>
                  <a:srgbClr val="FFFF00"/>
                </a:solidFill>
              </a:rPr>
              <a:t>mistake</a:t>
            </a:r>
            <a:r>
              <a:rPr lang="cs-CZ" sz="2600" cap="none" dirty="0" smtClean="0">
                <a:solidFill>
                  <a:srgbClr val="FFFF00"/>
                </a:solidFill>
              </a:rPr>
              <a:t> to use </a:t>
            </a:r>
            <a:r>
              <a:rPr lang="cs-CZ" sz="2600" cap="none" dirty="0" err="1" smtClean="0">
                <a:solidFill>
                  <a:srgbClr val="FFFF00"/>
                </a:solidFill>
              </a:rPr>
              <a:t>both</a:t>
            </a:r>
            <a:r>
              <a:rPr lang="cs-CZ" sz="2600" cap="none" dirty="0" smtClean="0">
                <a:solidFill>
                  <a:srgbClr val="FFFF00"/>
                </a:solidFill>
              </a:rPr>
              <a:t> </a:t>
            </a:r>
            <a:r>
              <a:rPr lang="cs-CZ" sz="2600" cap="none" dirty="0" err="1" smtClean="0">
                <a:solidFill>
                  <a:srgbClr val="FFFF00"/>
                </a:solidFill>
              </a:rPr>
              <a:t>forms</a:t>
            </a:r>
            <a:r>
              <a:rPr lang="cs-CZ" sz="2600" cap="none" dirty="0" smtClean="0">
                <a:solidFill>
                  <a:srgbClr val="FFFF00"/>
                </a:solidFill>
              </a:rPr>
              <a:t>. In a </a:t>
            </a:r>
            <a:r>
              <a:rPr lang="cs-CZ" sz="2600" cap="none" dirty="0" err="1" smtClean="0">
                <a:solidFill>
                  <a:srgbClr val="FFFF00"/>
                </a:solidFill>
              </a:rPr>
              <a:t>formal</a:t>
            </a:r>
            <a:r>
              <a:rPr lang="cs-CZ" sz="2600" cap="none" dirty="0" smtClean="0">
                <a:solidFill>
                  <a:srgbClr val="FFFF00"/>
                </a:solidFill>
              </a:rPr>
              <a:t> </a:t>
            </a:r>
            <a:r>
              <a:rPr lang="cs-CZ" sz="2600" cap="none" dirty="0" err="1" smtClean="0">
                <a:solidFill>
                  <a:srgbClr val="FFFF00"/>
                </a:solidFill>
              </a:rPr>
              <a:t>context</a:t>
            </a:r>
            <a:r>
              <a:rPr lang="cs-CZ" sz="2600" cap="none" dirty="0">
                <a:solidFill>
                  <a:srgbClr val="FFFF00"/>
                </a:solidFill>
              </a:rPr>
              <a:t> </a:t>
            </a:r>
            <a:r>
              <a:rPr lang="cs-CZ" sz="2600" cap="none" dirty="0" smtClean="0">
                <a:solidFill>
                  <a:srgbClr val="FFFF00"/>
                </a:solidFill>
              </a:rPr>
              <a:t>use „</a:t>
            </a:r>
            <a:r>
              <a:rPr lang="cs-CZ" sz="2600" cap="none" dirty="0" err="1" smtClean="0">
                <a:solidFill>
                  <a:srgbClr val="FFFF00"/>
                </a:solidFill>
              </a:rPr>
              <a:t>were</a:t>
            </a:r>
            <a:r>
              <a:rPr lang="cs-CZ" sz="2600" cap="none" dirty="0" smtClean="0">
                <a:solidFill>
                  <a:srgbClr val="FFFF00"/>
                </a:solidFill>
              </a:rPr>
              <a:t>“ </a:t>
            </a:r>
            <a:r>
              <a:rPr lang="cs-CZ" sz="2600" cap="none" dirty="0" err="1" smtClean="0">
                <a:solidFill>
                  <a:srgbClr val="FFFF00"/>
                </a:solidFill>
              </a:rPr>
              <a:t>all</a:t>
            </a:r>
            <a:r>
              <a:rPr lang="cs-CZ" sz="2600" cap="none" dirty="0" smtClean="0">
                <a:solidFill>
                  <a:srgbClr val="FFFF00"/>
                </a:solidFill>
              </a:rPr>
              <a:t> </a:t>
            </a:r>
            <a:r>
              <a:rPr lang="cs-CZ" sz="2600" cap="none" dirty="0" err="1" smtClean="0">
                <a:solidFill>
                  <a:srgbClr val="FFFF00"/>
                </a:solidFill>
              </a:rPr>
              <a:t>the</a:t>
            </a:r>
            <a:r>
              <a:rPr lang="cs-CZ" sz="2600" cap="none" dirty="0" smtClean="0">
                <a:solidFill>
                  <a:srgbClr val="FFFF00"/>
                </a:solidFill>
              </a:rPr>
              <a:t> </a:t>
            </a:r>
            <a:r>
              <a:rPr lang="cs-CZ" sz="2600" cap="none" dirty="0" err="1" smtClean="0">
                <a:solidFill>
                  <a:srgbClr val="FFFF00"/>
                </a:solidFill>
              </a:rPr>
              <a:t>time</a:t>
            </a:r>
            <a:r>
              <a:rPr lang="cs-CZ" sz="2600" cap="none" dirty="0" smtClean="0">
                <a:solidFill>
                  <a:srgbClr val="FFFF00"/>
                </a:solidFill>
              </a:rPr>
              <a:t> and </a:t>
            </a:r>
            <a:r>
              <a:rPr lang="cs-CZ" sz="2600" cap="none" dirty="0" err="1" smtClean="0">
                <a:solidFill>
                  <a:srgbClr val="FFFF00"/>
                </a:solidFill>
              </a:rPr>
              <a:t>you</a:t>
            </a:r>
            <a:r>
              <a:rPr lang="cs-CZ" sz="2600" cap="none" dirty="0" smtClean="0">
                <a:solidFill>
                  <a:srgbClr val="FFFF00"/>
                </a:solidFill>
              </a:rPr>
              <a:t> </a:t>
            </a:r>
            <a:r>
              <a:rPr lang="cs-CZ" sz="2600" cap="none" dirty="0" err="1" smtClean="0">
                <a:solidFill>
                  <a:srgbClr val="FFFF00"/>
                </a:solidFill>
              </a:rPr>
              <a:t>can‘t</a:t>
            </a:r>
            <a:r>
              <a:rPr lang="cs-CZ" sz="2600" cap="none" dirty="0" smtClean="0">
                <a:solidFill>
                  <a:srgbClr val="FFFF00"/>
                </a:solidFill>
              </a:rPr>
              <a:t> make a </a:t>
            </a:r>
            <a:r>
              <a:rPr lang="cs-CZ" sz="2600" cap="none" dirty="0" err="1" smtClean="0">
                <a:solidFill>
                  <a:srgbClr val="FFFF00"/>
                </a:solidFill>
              </a:rPr>
              <a:t>mistake</a:t>
            </a:r>
            <a:r>
              <a:rPr lang="cs-CZ" sz="2600" cap="none" dirty="0" smtClean="0">
                <a:solidFill>
                  <a:srgbClr val="FFFF00"/>
                </a:solidFill>
              </a:rPr>
              <a:t>. </a:t>
            </a:r>
            <a:r>
              <a:rPr lang="cs-CZ" sz="2600" cap="none" dirty="0" err="1" smtClean="0">
                <a:solidFill>
                  <a:srgbClr val="FFFF00"/>
                </a:solidFill>
              </a:rPr>
              <a:t>Only</a:t>
            </a:r>
            <a:r>
              <a:rPr lang="cs-CZ" sz="2600" cap="none" dirty="0" smtClean="0">
                <a:solidFill>
                  <a:srgbClr val="FFFF00"/>
                </a:solidFill>
              </a:rPr>
              <a:t> </a:t>
            </a:r>
            <a:r>
              <a:rPr lang="cs-CZ" sz="2600" cap="none" dirty="0" err="1" smtClean="0">
                <a:solidFill>
                  <a:srgbClr val="FFFF00"/>
                </a:solidFill>
              </a:rPr>
              <a:t>the</a:t>
            </a:r>
            <a:r>
              <a:rPr lang="cs-CZ" sz="2600" cap="none" dirty="0" smtClean="0">
                <a:solidFill>
                  <a:srgbClr val="FFFF00"/>
                </a:solidFill>
              </a:rPr>
              <a:t> </a:t>
            </a:r>
            <a:r>
              <a:rPr lang="cs-CZ" sz="2600" cap="none" dirty="0" err="1" smtClean="0">
                <a:solidFill>
                  <a:srgbClr val="FFFF00"/>
                </a:solidFill>
              </a:rPr>
              <a:t>phrase</a:t>
            </a:r>
            <a:r>
              <a:rPr lang="cs-CZ" sz="2600" cap="none" dirty="0" smtClean="0">
                <a:solidFill>
                  <a:srgbClr val="FFFF00"/>
                </a:solidFill>
              </a:rPr>
              <a:t>: „</a:t>
            </a:r>
            <a:r>
              <a:rPr lang="cs-CZ" sz="2600" cap="none" dirty="0" err="1" smtClean="0">
                <a:solidFill>
                  <a:srgbClr val="FFFF00"/>
                </a:solidFill>
              </a:rPr>
              <a:t>If</a:t>
            </a:r>
            <a:r>
              <a:rPr lang="cs-CZ" sz="2600" cap="none" dirty="0" smtClean="0">
                <a:solidFill>
                  <a:srgbClr val="FFFF00"/>
                </a:solidFill>
              </a:rPr>
              <a:t> I </a:t>
            </a:r>
            <a:r>
              <a:rPr lang="cs-CZ" sz="2600" cap="none" dirty="0" err="1" smtClean="0">
                <a:solidFill>
                  <a:srgbClr val="FFFF00"/>
                </a:solidFill>
              </a:rPr>
              <a:t>were</a:t>
            </a:r>
            <a:r>
              <a:rPr lang="cs-CZ" sz="2600" cap="none" dirty="0" smtClean="0">
                <a:solidFill>
                  <a:srgbClr val="FFFF00"/>
                </a:solidFill>
              </a:rPr>
              <a:t> </a:t>
            </a:r>
            <a:r>
              <a:rPr lang="cs-CZ" sz="2600" cap="none" dirty="0" err="1" smtClean="0">
                <a:solidFill>
                  <a:srgbClr val="FFFF00"/>
                </a:solidFill>
              </a:rPr>
              <a:t>you</a:t>
            </a:r>
            <a:r>
              <a:rPr lang="cs-CZ" sz="2600" cap="none" dirty="0" smtClean="0">
                <a:solidFill>
                  <a:srgbClr val="FFFF00"/>
                </a:solidFill>
              </a:rPr>
              <a:t>…“ </a:t>
            </a:r>
            <a:r>
              <a:rPr lang="cs-CZ" sz="2600" cap="none" dirty="0" err="1" smtClean="0">
                <a:solidFill>
                  <a:srgbClr val="FFFF00"/>
                </a:solidFill>
              </a:rPr>
              <a:t>requires</a:t>
            </a:r>
            <a:r>
              <a:rPr lang="cs-CZ" sz="2600" cap="none" dirty="0" smtClean="0">
                <a:solidFill>
                  <a:srgbClr val="FFFF00"/>
                </a:solidFill>
              </a:rPr>
              <a:t> </a:t>
            </a:r>
            <a:r>
              <a:rPr lang="cs-CZ" sz="2600" cap="none" dirty="0" err="1" smtClean="0">
                <a:solidFill>
                  <a:srgbClr val="FFFF00"/>
                </a:solidFill>
              </a:rPr>
              <a:t>always</a:t>
            </a:r>
            <a:r>
              <a:rPr lang="cs-CZ" sz="2600" cap="none" dirty="0" smtClean="0">
                <a:solidFill>
                  <a:srgbClr val="FFFF00"/>
                </a:solidFill>
              </a:rPr>
              <a:t> „</a:t>
            </a:r>
            <a:r>
              <a:rPr lang="cs-CZ" sz="2600" cap="none" dirty="0" err="1" smtClean="0">
                <a:solidFill>
                  <a:srgbClr val="FFFF00"/>
                </a:solidFill>
              </a:rPr>
              <a:t>were</a:t>
            </a:r>
            <a:r>
              <a:rPr lang="cs-CZ" sz="2600" cap="none" dirty="0" smtClean="0">
                <a:solidFill>
                  <a:srgbClr val="FFFF00"/>
                </a:solidFill>
              </a:rPr>
              <a:t>“ </a:t>
            </a:r>
            <a:r>
              <a:rPr lang="cs-CZ" sz="2600" cap="none" dirty="0" err="1" smtClean="0">
                <a:solidFill>
                  <a:srgbClr val="FFFF00"/>
                </a:solidFill>
              </a:rPr>
              <a:t>instead</a:t>
            </a:r>
            <a:r>
              <a:rPr lang="cs-CZ" sz="2600" cap="none" dirty="0" smtClean="0">
                <a:solidFill>
                  <a:srgbClr val="FFFF00"/>
                </a:solidFill>
              </a:rPr>
              <a:t> </a:t>
            </a:r>
            <a:r>
              <a:rPr lang="cs-CZ" sz="2600" cap="none" dirty="0" err="1" smtClean="0">
                <a:solidFill>
                  <a:srgbClr val="FFFF00"/>
                </a:solidFill>
              </a:rPr>
              <a:t>of</a:t>
            </a:r>
            <a:r>
              <a:rPr lang="cs-CZ" sz="2600" cap="none" dirty="0" smtClean="0">
                <a:solidFill>
                  <a:srgbClr val="FFFF00"/>
                </a:solidFill>
              </a:rPr>
              <a:t> „</a:t>
            </a:r>
            <a:r>
              <a:rPr lang="cs-CZ" sz="2600" cap="none" dirty="0" err="1" smtClean="0">
                <a:solidFill>
                  <a:srgbClr val="FFFF00"/>
                </a:solidFill>
              </a:rPr>
              <a:t>was</a:t>
            </a:r>
            <a:r>
              <a:rPr lang="cs-CZ" sz="2600" cap="none" dirty="0" smtClean="0">
                <a:solidFill>
                  <a:srgbClr val="FFFF00"/>
                </a:solidFill>
              </a:rPr>
              <a:t>“, </a:t>
            </a:r>
            <a:r>
              <a:rPr lang="cs-CZ" sz="2600" cap="none" dirty="0" err="1" smtClean="0">
                <a:solidFill>
                  <a:srgbClr val="FFFF00"/>
                </a:solidFill>
              </a:rPr>
              <a:t>even</a:t>
            </a:r>
            <a:r>
              <a:rPr lang="cs-CZ" sz="2600" cap="none" dirty="0">
                <a:solidFill>
                  <a:srgbClr val="FFFF00"/>
                </a:solidFill>
              </a:rPr>
              <a:t> </a:t>
            </a:r>
            <a:r>
              <a:rPr lang="cs-CZ" sz="2600" cap="none" dirty="0" smtClean="0">
                <a:solidFill>
                  <a:srgbClr val="FFFF00"/>
                </a:solidFill>
              </a:rPr>
              <a:t>in a </a:t>
            </a:r>
            <a:r>
              <a:rPr lang="cs-CZ" sz="2600" cap="none" dirty="0" err="1" smtClean="0">
                <a:solidFill>
                  <a:srgbClr val="FFFF00"/>
                </a:solidFill>
              </a:rPr>
              <a:t>spoken</a:t>
            </a:r>
            <a:r>
              <a:rPr lang="cs-CZ" sz="2600" cap="none" dirty="0" smtClean="0">
                <a:solidFill>
                  <a:srgbClr val="FFFF00"/>
                </a:solidFill>
              </a:rPr>
              <a:t> </a:t>
            </a:r>
            <a:r>
              <a:rPr lang="cs-CZ" sz="2600" cap="none" dirty="0" err="1" smtClean="0">
                <a:solidFill>
                  <a:srgbClr val="FFFF00"/>
                </a:solidFill>
              </a:rPr>
              <a:t>language</a:t>
            </a:r>
            <a:r>
              <a:rPr lang="cs-CZ" sz="2600" cap="none" dirty="0" smtClean="0">
                <a:solidFill>
                  <a:srgbClr val="FFFF00"/>
                </a:solidFill>
              </a:rPr>
              <a:t>.</a:t>
            </a:r>
            <a:r>
              <a:rPr lang="cs-CZ" sz="2600" cap="none" dirty="0" smtClean="0">
                <a:solidFill>
                  <a:srgbClr val="FFFF00"/>
                </a:solidFill>
              </a:rPr>
              <a:t>)</a:t>
            </a:r>
            <a:endParaRPr lang="cs-CZ" sz="2600" cap="none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cs-CZ" sz="2600" cap="none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cap="none" dirty="0" err="1" smtClean="0"/>
              <a:t>If</a:t>
            </a:r>
            <a:r>
              <a:rPr lang="cs-CZ" cap="none" dirty="0" smtClean="0"/>
              <a:t> </a:t>
            </a:r>
            <a:r>
              <a:rPr lang="cs-CZ" cap="none" dirty="0" err="1" smtClean="0"/>
              <a:t>you</a:t>
            </a:r>
            <a:r>
              <a:rPr lang="cs-CZ" cap="none" dirty="0" smtClean="0"/>
              <a:t> had </a:t>
            </a:r>
            <a:r>
              <a:rPr lang="cs-CZ" cap="none" dirty="0" err="1" smtClean="0"/>
              <a:t>listened</a:t>
            </a:r>
            <a:r>
              <a:rPr lang="cs-CZ" cap="none" dirty="0" smtClean="0"/>
              <a:t> to </a:t>
            </a:r>
            <a:r>
              <a:rPr lang="cs-CZ" cap="none" dirty="0" err="1" smtClean="0"/>
              <a:t>me</a:t>
            </a:r>
            <a:r>
              <a:rPr lang="cs-CZ" cap="none" dirty="0" smtClean="0"/>
              <a:t>, </a:t>
            </a:r>
            <a:r>
              <a:rPr lang="cs-CZ" cap="none" dirty="0" err="1" smtClean="0"/>
              <a:t>you</a:t>
            </a:r>
            <a:r>
              <a:rPr lang="cs-CZ" cap="none" dirty="0" smtClean="0"/>
              <a:t> </a:t>
            </a:r>
            <a:r>
              <a:rPr lang="cs-CZ" cap="none" dirty="0" err="1" smtClean="0"/>
              <a:t>wouldn‘t</a:t>
            </a:r>
            <a:r>
              <a:rPr lang="cs-CZ" cap="none" dirty="0" smtClean="0"/>
              <a:t> </a:t>
            </a:r>
            <a:r>
              <a:rPr lang="cs-CZ" cap="none" dirty="0" err="1" smtClean="0"/>
              <a:t>have</a:t>
            </a:r>
            <a:r>
              <a:rPr lang="cs-CZ" cap="none" dirty="0"/>
              <a:t> </a:t>
            </a:r>
            <a:r>
              <a:rPr lang="cs-CZ" cap="none" dirty="0" smtClean="0"/>
              <a:t>had to go to </a:t>
            </a:r>
            <a:r>
              <a:rPr lang="cs-CZ" cap="none" dirty="0" err="1" smtClean="0"/>
              <a:t>hospital</a:t>
            </a:r>
            <a:r>
              <a:rPr lang="cs-CZ" cap="none" dirty="0" smtClean="0"/>
              <a:t>. </a:t>
            </a:r>
            <a:r>
              <a:rPr lang="cs-CZ" cap="none" dirty="0" err="1" smtClean="0">
                <a:solidFill>
                  <a:srgbClr val="FFC000"/>
                </a:solidFill>
              </a:rPr>
              <a:t>Third</a:t>
            </a:r>
            <a:r>
              <a:rPr lang="cs-CZ" cap="none" dirty="0" smtClean="0">
                <a:solidFill>
                  <a:srgbClr val="FFC000"/>
                </a:solidFill>
              </a:rPr>
              <a:t> </a:t>
            </a:r>
            <a:r>
              <a:rPr lang="cs-CZ" cap="none" dirty="0" err="1" smtClean="0">
                <a:solidFill>
                  <a:srgbClr val="FFC000"/>
                </a:solidFill>
              </a:rPr>
              <a:t>conditional</a:t>
            </a:r>
            <a:r>
              <a:rPr lang="cs-CZ" cap="none" dirty="0" smtClean="0">
                <a:solidFill>
                  <a:srgbClr val="FFC000"/>
                </a:solidFill>
              </a:rPr>
              <a:t> </a:t>
            </a:r>
          </a:p>
          <a:p>
            <a:pPr marL="0" indent="0">
              <a:buNone/>
            </a:pPr>
            <a:r>
              <a:rPr lang="cs-CZ" cap="none" dirty="0" err="1" smtClean="0"/>
              <a:t>If</a:t>
            </a:r>
            <a:r>
              <a:rPr lang="cs-CZ" cap="none" dirty="0" smtClean="0"/>
              <a:t> </a:t>
            </a:r>
            <a:r>
              <a:rPr lang="cs-CZ" cap="none" dirty="0" err="1" smtClean="0"/>
              <a:t>you</a:t>
            </a:r>
            <a:r>
              <a:rPr lang="cs-CZ" cap="none" dirty="0" smtClean="0"/>
              <a:t> had </a:t>
            </a:r>
            <a:r>
              <a:rPr lang="cs-CZ" cap="none" dirty="0" err="1" smtClean="0"/>
              <a:t>listened</a:t>
            </a:r>
            <a:r>
              <a:rPr lang="cs-CZ" cap="none" dirty="0" smtClean="0"/>
              <a:t> to </a:t>
            </a:r>
            <a:r>
              <a:rPr lang="cs-CZ" cap="none" dirty="0" err="1" smtClean="0"/>
              <a:t>me</a:t>
            </a:r>
            <a:r>
              <a:rPr lang="cs-CZ" cap="none" dirty="0" smtClean="0"/>
              <a:t>, </a:t>
            </a:r>
            <a:r>
              <a:rPr lang="cs-CZ" cap="none" dirty="0" err="1" smtClean="0"/>
              <a:t>you</a:t>
            </a:r>
            <a:r>
              <a:rPr lang="cs-CZ" cap="none" dirty="0" smtClean="0"/>
              <a:t> </a:t>
            </a:r>
            <a:r>
              <a:rPr lang="cs-CZ" cap="none" dirty="0" err="1" smtClean="0"/>
              <a:t>wouldn‘t</a:t>
            </a:r>
            <a:r>
              <a:rPr lang="cs-CZ" cap="none" dirty="0" smtClean="0"/>
              <a:t> </a:t>
            </a:r>
            <a:r>
              <a:rPr lang="cs-CZ" cap="none" dirty="0" err="1" smtClean="0"/>
              <a:t>suffer</a:t>
            </a:r>
            <a:r>
              <a:rPr lang="cs-CZ" cap="none" dirty="0" smtClean="0"/>
              <a:t> so much </a:t>
            </a:r>
            <a:r>
              <a:rPr lang="cs-CZ" cap="none" dirty="0" err="1" smtClean="0"/>
              <a:t>now</a:t>
            </a:r>
            <a:r>
              <a:rPr lang="cs-CZ" cap="none" dirty="0" smtClean="0"/>
              <a:t>! </a:t>
            </a:r>
            <a:r>
              <a:rPr lang="cs-CZ" cap="none" dirty="0" err="1" smtClean="0">
                <a:solidFill>
                  <a:srgbClr val="FFC000"/>
                </a:solidFill>
              </a:rPr>
              <a:t>Mixed</a:t>
            </a:r>
            <a:r>
              <a:rPr lang="cs-CZ" cap="none" dirty="0" smtClean="0">
                <a:solidFill>
                  <a:srgbClr val="FFC000"/>
                </a:solidFill>
              </a:rPr>
              <a:t> </a:t>
            </a:r>
            <a:r>
              <a:rPr lang="cs-CZ" cap="none" dirty="0" err="1" smtClean="0">
                <a:solidFill>
                  <a:srgbClr val="FFC000"/>
                </a:solidFill>
              </a:rPr>
              <a:t>conditional</a:t>
            </a:r>
            <a:endParaRPr lang="cs-CZ" cap="none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sz="2600" cap="none" dirty="0"/>
          </a:p>
          <a:p>
            <a:pPr marL="0" indent="0">
              <a:buNone/>
            </a:pPr>
            <a:endParaRPr lang="cs-CZ" sz="2600" cap="none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sz="3200" cap="none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sz="3600" cap="none" dirty="0" smtClean="0"/>
          </a:p>
          <a:p>
            <a:pPr marL="0" indent="0">
              <a:buNone/>
            </a:pPr>
            <a:endParaRPr lang="cs-CZ" sz="3600" cap="none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sz="3600" cap="none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cap="none" dirty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2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13149" y="425086"/>
            <a:ext cx="10364451" cy="805837"/>
          </a:xfrm>
        </p:spPr>
        <p:txBody>
          <a:bodyPr>
            <a:normAutofit fontScale="90000"/>
          </a:bodyPr>
          <a:lstStyle/>
          <a:p>
            <a:r>
              <a:rPr lang="cs-CZ" b="1" dirty="0" err="1" smtClean="0"/>
              <a:t>Structure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en-US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>
          <a:xfrm>
            <a:off x="913774" y="1230923"/>
            <a:ext cx="10363826" cy="520504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2600" cap="none" dirty="0" err="1" smtClean="0"/>
              <a:t>Zero</a:t>
            </a:r>
            <a:r>
              <a:rPr lang="cs-CZ" sz="2600" cap="none" dirty="0" smtClean="0"/>
              <a:t> </a:t>
            </a:r>
            <a:r>
              <a:rPr lang="cs-CZ" sz="2600" cap="none" dirty="0" err="1" smtClean="0"/>
              <a:t>conditional</a:t>
            </a:r>
            <a:r>
              <a:rPr lang="cs-CZ" sz="2600" cap="none" dirty="0" smtClean="0"/>
              <a:t> – </a:t>
            </a:r>
            <a:r>
              <a:rPr lang="cs-CZ" sz="2600" cap="none" dirty="0" err="1" smtClean="0"/>
              <a:t>If</a:t>
            </a:r>
            <a:r>
              <a:rPr lang="cs-CZ" sz="2600" cap="none" dirty="0" smtClean="0"/>
              <a:t> + </a:t>
            </a:r>
            <a:r>
              <a:rPr lang="cs-CZ" sz="2600" cap="none" dirty="0" err="1" smtClean="0">
                <a:solidFill>
                  <a:srgbClr val="FFC000"/>
                </a:solidFill>
              </a:rPr>
              <a:t>present</a:t>
            </a:r>
            <a:r>
              <a:rPr lang="cs-CZ" sz="2600" cap="none" dirty="0" smtClean="0">
                <a:solidFill>
                  <a:srgbClr val="FFC000"/>
                </a:solidFill>
              </a:rPr>
              <a:t> tense, </a:t>
            </a:r>
            <a:r>
              <a:rPr lang="cs-CZ" sz="2600" cap="none" dirty="0" err="1" smtClean="0">
                <a:solidFill>
                  <a:srgbClr val="FFC000"/>
                </a:solidFill>
              </a:rPr>
              <a:t>present</a:t>
            </a:r>
            <a:r>
              <a:rPr lang="cs-CZ" sz="2600" cap="none" dirty="0" smtClean="0">
                <a:solidFill>
                  <a:srgbClr val="FFC000"/>
                </a:solidFill>
              </a:rPr>
              <a:t> tense (</a:t>
            </a:r>
            <a:r>
              <a:rPr lang="cs-CZ" sz="2600" cap="none" dirty="0" err="1" smtClean="0">
                <a:solidFill>
                  <a:srgbClr val="FFC000"/>
                </a:solidFill>
              </a:rPr>
              <a:t>fact</a:t>
            </a:r>
            <a:r>
              <a:rPr lang="cs-CZ" sz="2600" cap="none" dirty="0" smtClean="0">
                <a:solidFill>
                  <a:srgbClr val="FFC000"/>
                </a:solidFill>
              </a:rPr>
              <a:t>)</a:t>
            </a:r>
            <a:endParaRPr lang="cs-CZ" sz="2600" cap="none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2600" cap="none" dirty="0" err="1" smtClean="0"/>
              <a:t>First</a:t>
            </a:r>
            <a:r>
              <a:rPr lang="cs-CZ" sz="2600" cap="none" dirty="0" smtClean="0"/>
              <a:t> </a:t>
            </a:r>
            <a:r>
              <a:rPr lang="cs-CZ" sz="2600" cap="none" dirty="0" err="1" smtClean="0"/>
              <a:t>conditional</a:t>
            </a:r>
            <a:r>
              <a:rPr lang="cs-CZ" sz="2600" cap="none" dirty="0" smtClean="0"/>
              <a:t> – </a:t>
            </a:r>
            <a:r>
              <a:rPr lang="cs-CZ" sz="2600" cap="none" dirty="0" err="1" smtClean="0"/>
              <a:t>If</a:t>
            </a:r>
            <a:r>
              <a:rPr lang="cs-CZ" sz="2600" cap="none" dirty="0" smtClean="0"/>
              <a:t> + </a:t>
            </a:r>
            <a:r>
              <a:rPr lang="cs-CZ" sz="2600" cap="none" dirty="0" err="1" smtClean="0">
                <a:solidFill>
                  <a:srgbClr val="FFC000"/>
                </a:solidFill>
              </a:rPr>
              <a:t>present</a:t>
            </a:r>
            <a:r>
              <a:rPr lang="cs-CZ" sz="2600" cap="none" dirty="0" smtClean="0">
                <a:solidFill>
                  <a:srgbClr val="FFC000"/>
                </a:solidFill>
              </a:rPr>
              <a:t> tense, </a:t>
            </a:r>
            <a:r>
              <a:rPr lang="cs-CZ" sz="2600" cap="none" dirty="0" err="1" smtClean="0">
                <a:solidFill>
                  <a:srgbClr val="FFC000"/>
                </a:solidFill>
              </a:rPr>
              <a:t>will</a:t>
            </a:r>
            <a:r>
              <a:rPr lang="cs-CZ" sz="2600" cap="none" dirty="0" smtClean="0">
                <a:solidFill>
                  <a:srgbClr val="FFC000"/>
                </a:solidFill>
              </a:rPr>
              <a:t> </a:t>
            </a:r>
            <a:r>
              <a:rPr lang="cs-CZ" sz="2600" cap="none" dirty="0" smtClean="0"/>
              <a:t>+ infinitive </a:t>
            </a:r>
            <a:r>
              <a:rPr lang="cs-CZ" sz="2600" cap="none" dirty="0" smtClean="0">
                <a:solidFill>
                  <a:srgbClr val="FFC000"/>
                </a:solidFill>
              </a:rPr>
              <a:t>(</a:t>
            </a:r>
            <a:r>
              <a:rPr lang="cs-CZ" sz="2600" cap="none" dirty="0" err="1" smtClean="0">
                <a:solidFill>
                  <a:srgbClr val="FFC000"/>
                </a:solidFill>
              </a:rPr>
              <a:t>specific</a:t>
            </a:r>
            <a:r>
              <a:rPr lang="cs-CZ" sz="2600" cap="none" dirty="0" smtClean="0">
                <a:solidFill>
                  <a:srgbClr val="FFC000"/>
                </a:solidFill>
              </a:rPr>
              <a:t> </a:t>
            </a:r>
            <a:r>
              <a:rPr lang="cs-CZ" sz="2600" cap="none" dirty="0" err="1" smtClean="0">
                <a:solidFill>
                  <a:srgbClr val="FFC000"/>
                </a:solidFill>
              </a:rPr>
              <a:t>real</a:t>
            </a:r>
            <a:r>
              <a:rPr lang="cs-CZ" sz="2600" cap="none" dirty="0" smtClean="0">
                <a:solidFill>
                  <a:srgbClr val="FFC000"/>
                </a:solidFill>
              </a:rPr>
              <a:t> </a:t>
            </a:r>
            <a:r>
              <a:rPr lang="cs-CZ" sz="2600" cap="none" dirty="0" err="1" smtClean="0">
                <a:solidFill>
                  <a:srgbClr val="FFC000"/>
                </a:solidFill>
              </a:rPr>
              <a:t>situation</a:t>
            </a:r>
            <a:r>
              <a:rPr lang="cs-CZ" sz="2600" cap="none" dirty="0" smtClean="0">
                <a:solidFill>
                  <a:srgbClr val="FFC000"/>
                </a:solidFill>
              </a:rPr>
              <a:t>)</a:t>
            </a:r>
            <a:endParaRPr lang="cs-CZ" sz="2600" cap="none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2600" cap="none" dirty="0" smtClean="0"/>
              <a:t>Second </a:t>
            </a:r>
            <a:r>
              <a:rPr lang="cs-CZ" sz="2600" cap="none" dirty="0" err="1" smtClean="0"/>
              <a:t>conditional</a:t>
            </a:r>
            <a:r>
              <a:rPr lang="cs-CZ" sz="2600" cap="none" dirty="0" smtClean="0"/>
              <a:t> – </a:t>
            </a:r>
            <a:r>
              <a:rPr lang="cs-CZ" sz="2600" cap="none" dirty="0" err="1" smtClean="0"/>
              <a:t>If</a:t>
            </a:r>
            <a:r>
              <a:rPr lang="cs-CZ" sz="2600" cap="none" dirty="0" smtClean="0"/>
              <a:t> + </a:t>
            </a:r>
            <a:r>
              <a:rPr lang="cs-CZ" sz="2600" cap="none" dirty="0" smtClean="0">
                <a:solidFill>
                  <a:srgbClr val="FFC000"/>
                </a:solidFill>
              </a:rPr>
              <a:t>past tense, </a:t>
            </a:r>
            <a:r>
              <a:rPr lang="cs-CZ" sz="2600" cap="none" dirty="0" err="1" smtClean="0">
                <a:solidFill>
                  <a:srgbClr val="FFC000"/>
                </a:solidFill>
              </a:rPr>
              <a:t>would</a:t>
            </a:r>
            <a:r>
              <a:rPr lang="cs-CZ" sz="2600" cap="none" dirty="0" smtClean="0">
                <a:solidFill>
                  <a:srgbClr val="FFC000"/>
                </a:solidFill>
              </a:rPr>
              <a:t> </a:t>
            </a:r>
            <a:r>
              <a:rPr lang="cs-CZ" sz="2600" cap="none" dirty="0" smtClean="0"/>
              <a:t>+ infinitive </a:t>
            </a:r>
            <a:r>
              <a:rPr lang="cs-CZ" sz="2600" cap="none" dirty="0" smtClean="0">
                <a:solidFill>
                  <a:srgbClr val="FFC000"/>
                </a:solidFill>
              </a:rPr>
              <a:t>(</a:t>
            </a:r>
            <a:r>
              <a:rPr lang="cs-CZ" sz="2600" cap="none" dirty="0" err="1" smtClean="0">
                <a:solidFill>
                  <a:srgbClr val="FFC000"/>
                </a:solidFill>
              </a:rPr>
              <a:t>hypothetical</a:t>
            </a:r>
            <a:r>
              <a:rPr lang="cs-CZ" sz="2600" cap="none" dirty="0" smtClean="0">
                <a:solidFill>
                  <a:srgbClr val="FFC000"/>
                </a:solidFill>
              </a:rPr>
              <a:t> </a:t>
            </a:r>
            <a:r>
              <a:rPr lang="cs-CZ" sz="2600" cap="none" dirty="0" err="1" smtClean="0">
                <a:solidFill>
                  <a:srgbClr val="FFC000"/>
                </a:solidFill>
              </a:rPr>
              <a:t>situation</a:t>
            </a:r>
            <a:r>
              <a:rPr lang="cs-CZ" sz="2600" cap="none" dirty="0" smtClean="0">
                <a:solidFill>
                  <a:srgbClr val="FFC000"/>
                </a:solidFill>
              </a:rPr>
              <a:t>, </a:t>
            </a:r>
            <a:r>
              <a:rPr lang="cs-CZ" sz="2600" cap="none" dirty="0" err="1" smtClean="0">
                <a:solidFill>
                  <a:srgbClr val="FFC000"/>
                </a:solidFill>
              </a:rPr>
              <a:t>unreal</a:t>
            </a:r>
            <a:r>
              <a:rPr lang="cs-CZ" sz="2600" cap="none" dirty="0" smtClean="0">
                <a:solidFill>
                  <a:srgbClr val="FFC000"/>
                </a:solidFill>
              </a:rPr>
              <a:t> </a:t>
            </a:r>
            <a:r>
              <a:rPr lang="cs-CZ" sz="2600" cap="none" dirty="0" err="1" smtClean="0">
                <a:solidFill>
                  <a:srgbClr val="FFC000"/>
                </a:solidFill>
              </a:rPr>
              <a:t>present</a:t>
            </a:r>
            <a:r>
              <a:rPr lang="cs-CZ" sz="2600" cap="none" dirty="0" smtClean="0">
                <a:solidFill>
                  <a:srgbClr val="FFC000"/>
                </a:solidFill>
              </a:rPr>
              <a:t>)</a:t>
            </a:r>
          </a:p>
          <a:p>
            <a:pPr marL="0" indent="0">
              <a:buNone/>
            </a:pPr>
            <a:r>
              <a:rPr lang="cs-CZ" sz="2600" cap="none" dirty="0" err="1" smtClean="0"/>
              <a:t>Third</a:t>
            </a:r>
            <a:r>
              <a:rPr lang="cs-CZ" sz="2600" cap="none" dirty="0" smtClean="0"/>
              <a:t> </a:t>
            </a:r>
            <a:r>
              <a:rPr lang="cs-CZ" sz="2600" cap="none" dirty="0" err="1" smtClean="0"/>
              <a:t>conditional</a:t>
            </a:r>
            <a:r>
              <a:rPr lang="cs-CZ" sz="2600" cap="none" dirty="0" smtClean="0"/>
              <a:t> – </a:t>
            </a:r>
            <a:r>
              <a:rPr lang="cs-CZ" sz="2600" cap="none" dirty="0" err="1" smtClean="0"/>
              <a:t>If</a:t>
            </a:r>
            <a:r>
              <a:rPr lang="cs-CZ" sz="2600" cap="none" dirty="0" smtClean="0"/>
              <a:t> + </a:t>
            </a:r>
            <a:r>
              <a:rPr lang="cs-CZ" sz="2600" cap="none" dirty="0" smtClean="0">
                <a:solidFill>
                  <a:srgbClr val="FFC000"/>
                </a:solidFill>
              </a:rPr>
              <a:t>past </a:t>
            </a:r>
            <a:r>
              <a:rPr lang="cs-CZ" sz="2600" cap="none" dirty="0" err="1" smtClean="0">
                <a:solidFill>
                  <a:srgbClr val="FFC000"/>
                </a:solidFill>
              </a:rPr>
              <a:t>perfect</a:t>
            </a:r>
            <a:r>
              <a:rPr lang="cs-CZ" sz="2600" cap="none" dirty="0" smtClean="0">
                <a:solidFill>
                  <a:srgbClr val="FFC000"/>
                </a:solidFill>
              </a:rPr>
              <a:t>, </a:t>
            </a:r>
            <a:r>
              <a:rPr lang="cs-CZ" sz="2600" cap="none" dirty="0" err="1" smtClean="0">
                <a:solidFill>
                  <a:srgbClr val="FFC000"/>
                </a:solidFill>
              </a:rPr>
              <a:t>would</a:t>
            </a:r>
            <a:r>
              <a:rPr lang="cs-CZ" sz="2600" cap="none" dirty="0" smtClean="0">
                <a:solidFill>
                  <a:srgbClr val="FFC000"/>
                </a:solidFill>
              </a:rPr>
              <a:t> </a:t>
            </a:r>
            <a:r>
              <a:rPr lang="cs-CZ" sz="2600" cap="none" dirty="0" smtClean="0"/>
              <a:t>+ </a:t>
            </a:r>
            <a:r>
              <a:rPr lang="cs-CZ" sz="2600" cap="none" dirty="0" err="1" smtClean="0">
                <a:solidFill>
                  <a:srgbClr val="FFC000"/>
                </a:solidFill>
              </a:rPr>
              <a:t>present</a:t>
            </a:r>
            <a:r>
              <a:rPr lang="cs-CZ" sz="2600" cap="none" dirty="0" smtClean="0">
                <a:solidFill>
                  <a:srgbClr val="FFC000"/>
                </a:solidFill>
              </a:rPr>
              <a:t> </a:t>
            </a:r>
            <a:r>
              <a:rPr lang="cs-CZ" sz="2600" cap="none" dirty="0" err="1" smtClean="0">
                <a:solidFill>
                  <a:srgbClr val="FFC000"/>
                </a:solidFill>
              </a:rPr>
              <a:t>perfect</a:t>
            </a:r>
            <a:r>
              <a:rPr lang="cs-CZ" sz="2600" cap="none" dirty="0" smtClean="0">
                <a:solidFill>
                  <a:srgbClr val="FFC000"/>
                </a:solidFill>
              </a:rPr>
              <a:t> (</a:t>
            </a:r>
            <a:r>
              <a:rPr lang="cs-CZ" sz="2600" cap="none" dirty="0" err="1" smtClean="0">
                <a:solidFill>
                  <a:srgbClr val="FFC000"/>
                </a:solidFill>
              </a:rPr>
              <a:t>unreal</a:t>
            </a:r>
            <a:r>
              <a:rPr lang="cs-CZ" sz="2600" cap="none" dirty="0" smtClean="0">
                <a:solidFill>
                  <a:srgbClr val="FFC000"/>
                </a:solidFill>
              </a:rPr>
              <a:t> past)</a:t>
            </a:r>
          </a:p>
          <a:p>
            <a:pPr marL="0" indent="0">
              <a:buNone/>
            </a:pPr>
            <a:endParaRPr lang="cs-CZ" sz="2600" b="1" cap="none" dirty="0" smtClean="0"/>
          </a:p>
          <a:p>
            <a:pPr marL="0" indent="0">
              <a:buNone/>
            </a:pPr>
            <a:r>
              <a:rPr lang="cs-CZ" sz="2600" b="1" cap="none" dirty="0" err="1" smtClean="0"/>
              <a:t>What</a:t>
            </a:r>
            <a:r>
              <a:rPr lang="cs-CZ" sz="2600" b="1" cap="none" dirty="0" smtClean="0"/>
              <a:t> </a:t>
            </a:r>
            <a:r>
              <a:rPr lang="cs-CZ" sz="2600" b="1" cap="none" dirty="0" err="1" smtClean="0"/>
              <a:t>is</a:t>
            </a:r>
            <a:r>
              <a:rPr lang="cs-CZ" sz="2600" b="1" cap="none" dirty="0" smtClean="0"/>
              <a:t> </a:t>
            </a:r>
            <a:r>
              <a:rPr lang="cs-CZ" sz="2600" b="1" cap="none" dirty="0" err="1" smtClean="0"/>
              <a:t>the</a:t>
            </a:r>
            <a:r>
              <a:rPr lang="cs-CZ" sz="2600" b="1" cap="none" dirty="0" smtClean="0"/>
              <a:t> </a:t>
            </a:r>
            <a:r>
              <a:rPr lang="cs-CZ" sz="2600" b="1" cap="none" dirty="0" err="1" smtClean="0"/>
              <a:t>difference</a:t>
            </a:r>
            <a:r>
              <a:rPr lang="cs-CZ" sz="2600" b="1" cap="none" dirty="0" smtClean="0"/>
              <a:t>?</a:t>
            </a:r>
          </a:p>
          <a:p>
            <a:pPr marL="0" indent="0">
              <a:buNone/>
            </a:pPr>
            <a:r>
              <a:rPr lang="cs-CZ" sz="2600" cap="none" dirty="0" smtClean="0"/>
              <a:t>Talk to </a:t>
            </a:r>
            <a:r>
              <a:rPr lang="cs-CZ" sz="2600" cap="none" dirty="0" err="1" smtClean="0"/>
              <a:t>him</a:t>
            </a:r>
            <a:r>
              <a:rPr lang="cs-CZ" sz="2600" cap="none" dirty="0" smtClean="0"/>
              <a:t> </a:t>
            </a:r>
            <a:r>
              <a:rPr lang="cs-CZ" sz="2600" cap="none" dirty="0" err="1" smtClean="0">
                <a:solidFill>
                  <a:srgbClr val="FFC000"/>
                </a:solidFill>
              </a:rPr>
              <a:t>when</a:t>
            </a:r>
            <a:r>
              <a:rPr lang="cs-CZ" sz="2600" cap="none" dirty="0" smtClean="0"/>
              <a:t> </a:t>
            </a:r>
            <a:r>
              <a:rPr lang="cs-CZ" sz="2600" cap="none" dirty="0" err="1" smtClean="0"/>
              <a:t>you</a:t>
            </a:r>
            <a:r>
              <a:rPr lang="cs-CZ" sz="2600" cap="none" dirty="0" smtClean="0"/>
              <a:t> </a:t>
            </a:r>
            <a:r>
              <a:rPr lang="cs-CZ" sz="2600" cap="none" dirty="0" err="1" smtClean="0"/>
              <a:t>see</a:t>
            </a:r>
            <a:r>
              <a:rPr lang="cs-CZ" sz="2600" cap="none" dirty="0" smtClean="0"/>
              <a:t> </a:t>
            </a:r>
            <a:r>
              <a:rPr lang="cs-CZ" sz="2600" cap="none" dirty="0" err="1" smtClean="0"/>
              <a:t>him</a:t>
            </a:r>
            <a:r>
              <a:rPr lang="cs-CZ" sz="2600" cap="none" dirty="0" smtClean="0"/>
              <a:t>.</a:t>
            </a:r>
          </a:p>
          <a:p>
            <a:pPr marL="0" indent="0">
              <a:buNone/>
            </a:pPr>
            <a:r>
              <a:rPr lang="cs-CZ" sz="2600" cap="none" dirty="0" smtClean="0"/>
              <a:t>Talk to </a:t>
            </a:r>
            <a:r>
              <a:rPr lang="cs-CZ" sz="2600" cap="none" dirty="0" err="1" smtClean="0"/>
              <a:t>him</a:t>
            </a:r>
            <a:r>
              <a:rPr lang="cs-CZ" sz="2600" cap="none" dirty="0" smtClean="0"/>
              <a:t> </a:t>
            </a:r>
            <a:r>
              <a:rPr lang="cs-CZ" sz="2600" cap="none" dirty="0" err="1" smtClean="0">
                <a:solidFill>
                  <a:srgbClr val="FFC000"/>
                </a:solidFill>
              </a:rPr>
              <a:t>if</a:t>
            </a:r>
            <a:r>
              <a:rPr lang="cs-CZ" sz="2600" cap="none" dirty="0" smtClean="0"/>
              <a:t> </a:t>
            </a:r>
            <a:r>
              <a:rPr lang="cs-CZ" sz="2600" cap="none" dirty="0" err="1" smtClean="0"/>
              <a:t>you</a:t>
            </a:r>
            <a:r>
              <a:rPr lang="cs-CZ" sz="2600" cap="none" dirty="0" smtClean="0"/>
              <a:t> </a:t>
            </a:r>
            <a:r>
              <a:rPr lang="cs-CZ" sz="2600" cap="none" dirty="0" err="1" smtClean="0"/>
              <a:t>see</a:t>
            </a:r>
            <a:r>
              <a:rPr lang="cs-CZ" sz="2600" cap="none" dirty="0" smtClean="0"/>
              <a:t> </a:t>
            </a:r>
            <a:r>
              <a:rPr lang="cs-CZ" sz="2600" cap="none" dirty="0" err="1" smtClean="0"/>
              <a:t>him</a:t>
            </a:r>
            <a:r>
              <a:rPr lang="cs-CZ" sz="2600" cap="none" dirty="0" smtClean="0"/>
              <a:t>.</a:t>
            </a:r>
          </a:p>
          <a:p>
            <a:pPr marL="0" indent="0">
              <a:buNone/>
            </a:pPr>
            <a:endParaRPr lang="cs-CZ" sz="2600" cap="none" dirty="0" smtClean="0"/>
          </a:p>
          <a:p>
            <a:pPr marL="0" indent="0">
              <a:buNone/>
            </a:pPr>
            <a:r>
              <a:rPr lang="cs-CZ" sz="2600" b="1" cap="none" dirty="0" err="1" smtClean="0"/>
              <a:t>Wishes</a:t>
            </a:r>
            <a:endParaRPr lang="cs-CZ" sz="2600" b="1" cap="none" dirty="0" smtClean="0"/>
          </a:p>
          <a:p>
            <a:pPr marL="0" indent="0">
              <a:buNone/>
            </a:pPr>
            <a:r>
              <a:rPr lang="cs-CZ" sz="2600" cap="none" dirty="0" smtClean="0"/>
              <a:t>I </a:t>
            </a:r>
            <a:r>
              <a:rPr lang="cs-CZ" sz="2600" cap="none" dirty="0" err="1" smtClean="0"/>
              <a:t>have</a:t>
            </a:r>
            <a:r>
              <a:rPr lang="cs-CZ" sz="2600" cap="none" dirty="0" smtClean="0"/>
              <a:t> a lot </a:t>
            </a:r>
            <a:r>
              <a:rPr lang="cs-CZ" sz="2600" cap="none" dirty="0" err="1" smtClean="0"/>
              <a:t>of</a:t>
            </a:r>
            <a:r>
              <a:rPr lang="cs-CZ" sz="2600" cap="none" dirty="0" smtClean="0"/>
              <a:t> </a:t>
            </a:r>
            <a:r>
              <a:rPr lang="cs-CZ" sz="2600" cap="none" dirty="0" err="1" smtClean="0"/>
              <a:t>work</a:t>
            </a:r>
            <a:r>
              <a:rPr lang="cs-CZ" sz="2600" cap="none" dirty="0" smtClean="0"/>
              <a:t>. – I </a:t>
            </a:r>
            <a:r>
              <a:rPr lang="cs-CZ" sz="2600" cap="none" dirty="0" err="1" smtClean="0"/>
              <a:t>wish</a:t>
            </a:r>
            <a:r>
              <a:rPr lang="cs-CZ" sz="2600" cap="none" dirty="0" smtClean="0"/>
              <a:t> I </a:t>
            </a:r>
            <a:r>
              <a:rPr lang="cs-CZ" sz="2600" cap="none" dirty="0" err="1" smtClean="0">
                <a:solidFill>
                  <a:srgbClr val="FFC000"/>
                </a:solidFill>
              </a:rPr>
              <a:t>didn‘t</a:t>
            </a:r>
            <a:r>
              <a:rPr lang="cs-CZ" sz="2600" cap="none" dirty="0" smtClean="0">
                <a:solidFill>
                  <a:srgbClr val="FFC000"/>
                </a:solidFill>
              </a:rPr>
              <a:t> </a:t>
            </a:r>
            <a:r>
              <a:rPr lang="cs-CZ" sz="2600" cap="none" dirty="0" err="1" smtClean="0">
                <a:solidFill>
                  <a:srgbClr val="FFC000"/>
                </a:solidFill>
              </a:rPr>
              <a:t>have</a:t>
            </a:r>
            <a:r>
              <a:rPr lang="cs-CZ" sz="2600" cap="none" dirty="0" smtClean="0">
                <a:solidFill>
                  <a:srgbClr val="FFC000"/>
                </a:solidFill>
              </a:rPr>
              <a:t> </a:t>
            </a:r>
            <a:r>
              <a:rPr lang="cs-CZ" sz="2600" cap="none" dirty="0" smtClean="0"/>
              <a:t>so much </a:t>
            </a:r>
            <a:r>
              <a:rPr lang="cs-CZ" sz="2600" cap="none" dirty="0" err="1" smtClean="0"/>
              <a:t>work</a:t>
            </a:r>
            <a:r>
              <a:rPr lang="cs-CZ" sz="2600" cap="none" dirty="0" smtClean="0"/>
              <a:t>!</a:t>
            </a:r>
          </a:p>
          <a:p>
            <a:pPr marL="0" indent="0">
              <a:buNone/>
            </a:pPr>
            <a:r>
              <a:rPr lang="cs-CZ" sz="2600" cap="none" dirty="0" smtClean="0"/>
              <a:t>I </a:t>
            </a:r>
            <a:r>
              <a:rPr lang="cs-CZ" sz="2600" cap="none" dirty="0" err="1" smtClean="0"/>
              <a:t>sent</a:t>
            </a:r>
            <a:r>
              <a:rPr lang="cs-CZ" sz="2600" cap="none" dirty="0" smtClean="0"/>
              <a:t> </a:t>
            </a:r>
            <a:r>
              <a:rPr lang="cs-CZ" sz="2600" cap="none" dirty="0" err="1" smtClean="0"/>
              <a:t>that</a:t>
            </a:r>
            <a:r>
              <a:rPr lang="cs-CZ" sz="2600" cap="none" dirty="0" smtClean="0"/>
              <a:t> e-mail </a:t>
            </a:r>
            <a:r>
              <a:rPr lang="cs-CZ" sz="2600" cap="none" dirty="0" err="1" smtClean="0"/>
              <a:t>without</a:t>
            </a:r>
            <a:r>
              <a:rPr lang="cs-CZ" sz="2600" cap="none" dirty="0" smtClean="0"/>
              <a:t> </a:t>
            </a:r>
            <a:r>
              <a:rPr lang="cs-CZ" sz="2600" cap="none" dirty="0" err="1" smtClean="0"/>
              <a:t>correcting</a:t>
            </a:r>
            <a:r>
              <a:rPr lang="cs-CZ" sz="2600" cap="none" dirty="0" smtClean="0"/>
              <a:t> </a:t>
            </a:r>
            <a:r>
              <a:rPr lang="cs-CZ" sz="2600" cap="none" dirty="0" err="1" smtClean="0"/>
              <a:t>the</a:t>
            </a:r>
            <a:r>
              <a:rPr lang="cs-CZ" sz="2600" cap="none" dirty="0" smtClean="0"/>
              <a:t> </a:t>
            </a:r>
            <a:r>
              <a:rPr lang="cs-CZ" sz="2600" cap="none" dirty="0" err="1" smtClean="0"/>
              <a:t>mistakes</a:t>
            </a:r>
            <a:r>
              <a:rPr lang="cs-CZ" sz="2600" cap="none" dirty="0" smtClean="0"/>
              <a:t>. – I </a:t>
            </a:r>
            <a:r>
              <a:rPr lang="cs-CZ" sz="2600" cap="none" dirty="0" err="1" smtClean="0"/>
              <a:t>wish</a:t>
            </a:r>
            <a:r>
              <a:rPr lang="cs-CZ" sz="2600" cap="none" dirty="0" smtClean="0"/>
              <a:t> I </a:t>
            </a:r>
            <a:r>
              <a:rPr lang="cs-CZ" sz="2600" cap="none" dirty="0" err="1" smtClean="0">
                <a:solidFill>
                  <a:srgbClr val="FFC000"/>
                </a:solidFill>
              </a:rPr>
              <a:t>hadn‘t</a:t>
            </a:r>
            <a:r>
              <a:rPr lang="cs-CZ" sz="2600" cap="none" dirty="0" smtClean="0">
                <a:solidFill>
                  <a:srgbClr val="FFC000"/>
                </a:solidFill>
              </a:rPr>
              <a:t> </a:t>
            </a:r>
            <a:r>
              <a:rPr lang="cs-CZ" sz="2600" cap="none" dirty="0" err="1" smtClean="0">
                <a:solidFill>
                  <a:srgbClr val="FFC000"/>
                </a:solidFill>
              </a:rPr>
              <a:t>sent</a:t>
            </a:r>
            <a:r>
              <a:rPr lang="cs-CZ" sz="2600" cap="none" dirty="0" smtClean="0">
                <a:solidFill>
                  <a:srgbClr val="FFC000"/>
                </a:solidFill>
              </a:rPr>
              <a:t> </a:t>
            </a:r>
            <a:r>
              <a:rPr lang="cs-CZ" sz="2600" cap="none" dirty="0" err="1" smtClean="0"/>
              <a:t>the</a:t>
            </a:r>
            <a:r>
              <a:rPr lang="cs-CZ" sz="2600" cap="none" dirty="0" smtClean="0"/>
              <a:t> e-mail! I </a:t>
            </a:r>
            <a:r>
              <a:rPr lang="cs-CZ" sz="2600" cap="none" dirty="0" err="1" smtClean="0"/>
              <a:t>wish</a:t>
            </a:r>
            <a:r>
              <a:rPr lang="cs-CZ" sz="2600" cap="none" dirty="0" smtClean="0"/>
              <a:t> I </a:t>
            </a:r>
            <a:r>
              <a:rPr lang="cs-CZ" sz="2600" cap="none" dirty="0" smtClean="0">
                <a:solidFill>
                  <a:srgbClr val="FFC000"/>
                </a:solidFill>
              </a:rPr>
              <a:t>had </a:t>
            </a:r>
            <a:r>
              <a:rPr lang="cs-CZ" sz="2600" cap="none" dirty="0" err="1" smtClean="0">
                <a:solidFill>
                  <a:srgbClr val="FFC000"/>
                </a:solidFill>
              </a:rPr>
              <a:t>checked</a:t>
            </a:r>
            <a:r>
              <a:rPr lang="cs-CZ" sz="2600" cap="none" dirty="0" smtClean="0"/>
              <a:t> </a:t>
            </a:r>
            <a:r>
              <a:rPr lang="cs-CZ" sz="2600" cap="none" dirty="0" err="1" smtClean="0"/>
              <a:t>it</a:t>
            </a:r>
            <a:r>
              <a:rPr lang="cs-CZ" sz="2600" cap="none" dirty="0" err="1"/>
              <a:t>!</a:t>
            </a:r>
            <a:endParaRPr lang="cs-CZ" sz="2600" cap="none" dirty="0" smtClean="0"/>
          </a:p>
          <a:p>
            <a:pPr marL="0" indent="0">
              <a:buNone/>
            </a:pPr>
            <a:endParaRPr lang="cs-CZ" sz="2600" cap="none" dirty="0"/>
          </a:p>
          <a:p>
            <a:pPr marL="0" indent="0">
              <a:buNone/>
            </a:pPr>
            <a:endParaRPr lang="cs-CZ" sz="2600" cap="none" dirty="0"/>
          </a:p>
          <a:p>
            <a:pPr marL="0" indent="0">
              <a:buNone/>
            </a:pPr>
            <a:endParaRPr lang="cs-CZ" sz="2600" cap="none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sz="3200" cap="none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sz="3600" cap="none" dirty="0" smtClean="0"/>
          </a:p>
          <a:p>
            <a:pPr marL="0" indent="0">
              <a:buNone/>
            </a:pPr>
            <a:endParaRPr lang="cs-CZ" sz="3600" cap="none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sz="3600" cap="none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cap="none" dirty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63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13149" y="103114"/>
            <a:ext cx="10364451" cy="805837"/>
          </a:xfrm>
        </p:spPr>
        <p:txBody>
          <a:bodyPr>
            <a:normAutofit fontScale="90000"/>
          </a:bodyPr>
          <a:lstStyle/>
          <a:p>
            <a:r>
              <a:rPr lang="cs-CZ" b="1" dirty="0" err="1" smtClean="0"/>
              <a:t>Discuss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en-US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>
          <a:xfrm>
            <a:off x="913774" y="669701"/>
            <a:ext cx="10363826" cy="6053071"/>
          </a:xfrm>
        </p:spPr>
        <p:txBody>
          <a:bodyPr numCol="2">
            <a:normAutofit fontScale="25000" lnSpcReduction="20000"/>
          </a:bodyPr>
          <a:lstStyle/>
          <a:p>
            <a:pPr marL="0" indent="0">
              <a:buNone/>
            </a:pPr>
            <a:r>
              <a:rPr lang="cs-CZ" sz="8000" cap="none" dirty="0" err="1" smtClean="0">
                <a:solidFill>
                  <a:srgbClr val="FFC000"/>
                </a:solidFill>
              </a:rPr>
              <a:t>What</a:t>
            </a:r>
            <a:r>
              <a:rPr lang="cs-CZ" sz="8000" cap="none" dirty="0" smtClean="0">
                <a:solidFill>
                  <a:srgbClr val="FFC000"/>
                </a:solidFill>
              </a:rPr>
              <a:t> </a:t>
            </a:r>
            <a:r>
              <a:rPr lang="cs-CZ" sz="8000" cap="none" dirty="0" err="1" smtClean="0">
                <a:solidFill>
                  <a:srgbClr val="FFC000"/>
                </a:solidFill>
              </a:rPr>
              <a:t>would</a:t>
            </a:r>
            <a:r>
              <a:rPr lang="cs-CZ" sz="8000" cap="none" dirty="0" smtClean="0">
                <a:solidFill>
                  <a:srgbClr val="FFC000"/>
                </a:solidFill>
              </a:rPr>
              <a:t> </a:t>
            </a:r>
            <a:r>
              <a:rPr lang="cs-CZ" sz="8000" cap="none" dirty="0" err="1" smtClean="0">
                <a:solidFill>
                  <a:srgbClr val="FFC000"/>
                </a:solidFill>
              </a:rPr>
              <a:t>happen</a:t>
            </a:r>
            <a:r>
              <a:rPr lang="cs-CZ" sz="8000" cap="none" dirty="0" smtClean="0">
                <a:solidFill>
                  <a:srgbClr val="FFC000"/>
                </a:solidFill>
              </a:rPr>
              <a:t> </a:t>
            </a:r>
            <a:r>
              <a:rPr lang="cs-CZ" sz="8000" cap="none" dirty="0" err="1" smtClean="0">
                <a:solidFill>
                  <a:srgbClr val="FFC000"/>
                </a:solidFill>
              </a:rPr>
              <a:t>if</a:t>
            </a:r>
            <a:r>
              <a:rPr lang="cs-CZ" sz="8000" cap="none" dirty="0" smtClean="0">
                <a:solidFill>
                  <a:srgbClr val="FFC000"/>
                </a:solidFill>
              </a:rPr>
              <a:t> …</a:t>
            </a:r>
          </a:p>
          <a:p>
            <a:pPr marL="0" indent="0">
              <a:buNone/>
            </a:pPr>
            <a:r>
              <a:rPr lang="cs-CZ" sz="8000" cap="none" dirty="0" err="1" smtClean="0">
                <a:solidFill>
                  <a:srgbClr val="FFC000"/>
                </a:solidFill>
              </a:rPr>
              <a:t>What</a:t>
            </a:r>
            <a:r>
              <a:rPr lang="cs-CZ" sz="8000" cap="none" dirty="0" smtClean="0">
                <a:solidFill>
                  <a:srgbClr val="FFC000"/>
                </a:solidFill>
              </a:rPr>
              <a:t> </a:t>
            </a:r>
            <a:r>
              <a:rPr lang="cs-CZ" sz="8000" cap="none" dirty="0" err="1" smtClean="0">
                <a:solidFill>
                  <a:srgbClr val="FFC000"/>
                </a:solidFill>
              </a:rPr>
              <a:t>will</a:t>
            </a:r>
            <a:r>
              <a:rPr lang="cs-CZ" sz="8000" cap="none" dirty="0" smtClean="0">
                <a:solidFill>
                  <a:srgbClr val="FFC000"/>
                </a:solidFill>
              </a:rPr>
              <a:t> </a:t>
            </a:r>
            <a:r>
              <a:rPr lang="cs-CZ" sz="8000" cap="none" dirty="0" err="1" smtClean="0">
                <a:solidFill>
                  <a:srgbClr val="FFC000"/>
                </a:solidFill>
              </a:rPr>
              <a:t>happen</a:t>
            </a:r>
            <a:r>
              <a:rPr lang="cs-CZ" sz="8000" cap="none" dirty="0" smtClean="0">
                <a:solidFill>
                  <a:srgbClr val="FFC000"/>
                </a:solidFill>
              </a:rPr>
              <a:t> </a:t>
            </a:r>
            <a:r>
              <a:rPr lang="cs-CZ" sz="8000" cap="none" dirty="0" err="1" smtClean="0">
                <a:solidFill>
                  <a:srgbClr val="FFC000"/>
                </a:solidFill>
              </a:rPr>
              <a:t>if</a:t>
            </a:r>
            <a:r>
              <a:rPr lang="cs-CZ" sz="8000" cap="none" dirty="0" smtClean="0">
                <a:solidFill>
                  <a:srgbClr val="FFC000"/>
                </a:solidFill>
              </a:rPr>
              <a:t> …</a:t>
            </a:r>
          </a:p>
          <a:p>
            <a:pPr marL="0" indent="0">
              <a:buNone/>
            </a:pPr>
            <a:r>
              <a:rPr lang="cs-CZ" sz="8000" cap="none" dirty="0" err="1" smtClean="0">
                <a:solidFill>
                  <a:srgbClr val="FFC000"/>
                </a:solidFill>
              </a:rPr>
              <a:t>What</a:t>
            </a:r>
            <a:r>
              <a:rPr lang="cs-CZ" sz="8000" cap="none" dirty="0" smtClean="0">
                <a:solidFill>
                  <a:srgbClr val="FFC000"/>
                </a:solidFill>
              </a:rPr>
              <a:t> </a:t>
            </a:r>
            <a:r>
              <a:rPr lang="cs-CZ" sz="8000" cap="none" dirty="0" err="1" smtClean="0">
                <a:solidFill>
                  <a:srgbClr val="FFC000"/>
                </a:solidFill>
              </a:rPr>
              <a:t>happens</a:t>
            </a:r>
            <a:r>
              <a:rPr lang="cs-CZ" sz="8000" cap="none" dirty="0" smtClean="0">
                <a:solidFill>
                  <a:srgbClr val="FFC000"/>
                </a:solidFill>
              </a:rPr>
              <a:t> </a:t>
            </a:r>
            <a:r>
              <a:rPr lang="cs-CZ" sz="8000" cap="none" dirty="0" err="1" smtClean="0">
                <a:solidFill>
                  <a:srgbClr val="FFC000"/>
                </a:solidFill>
              </a:rPr>
              <a:t>if</a:t>
            </a:r>
            <a:r>
              <a:rPr lang="cs-CZ" sz="8000" cap="none" dirty="0" smtClean="0">
                <a:solidFill>
                  <a:srgbClr val="FFC000"/>
                </a:solidFill>
              </a:rPr>
              <a:t> …</a:t>
            </a:r>
          </a:p>
          <a:p>
            <a:pPr marL="0" indent="0">
              <a:buNone/>
            </a:pPr>
            <a:endParaRPr lang="cs-CZ" sz="8000" cap="none" dirty="0" smtClean="0"/>
          </a:p>
          <a:p>
            <a:pPr marL="0" indent="0">
              <a:buNone/>
            </a:pPr>
            <a:r>
              <a:rPr lang="cs-CZ" sz="8000" cap="none" dirty="0" err="1" smtClean="0"/>
              <a:t>magnetic</a:t>
            </a:r>
            <a:r>
              <a:rPr lang="cs-CZ" sz="8000" cap="none" dirty="0" smtClean="0"/>
              <a:t> </a:t>
            </a:r>
            <a:r>
              <a:rPr lang="cs-CZ" sz="8000" cap="none" dirty="0" err="1" smtClean="0"/>
              <a:t>field</a:t>
            </a:r>
            <a:r>
              <a:rPr lang="cs-CZ" sz="8000" cap="none" dirty="0" smtClean="0"/>
              <a:t>/</a:t>
            </a:r>
            <a:r>
              <a:rPr lang="cs-CZ" sz="8000" cap="none" dirty="0" err="1" smtClean="0"/>
              <a:t>disappear</a:t>
            </a:r>
            <a:endParaRPr lang="cs-CZ" sz="8000" cap="none" dirty="0" smtClean="0"/>
          </a:p>
          <a:p>
            <a:pPr marL="0" indent="0">
              <a:buNone/>
            </a:pPr>
            <a:r>
              <a:rPr lang="cs-CZ" sz="8000" cap="none" dirty="0" err="1" smtClean="0"/>
              <a:t>heat</a:t>
            </a:r>
            <a:r>
              <a:rPr lang="cs-CZ" sz="8000" cap="none" dirty="0" smtClean="0"/>
              <a:t>/iron</a:t>
            </a:r>
          </a:p>
          <a:p>
            <a:pPr marL="0" indent="0">
              <a:buNone/>
            </a:pPr>
            <a:r>
              <a:rPr lang="cs-CZ" sz="8000" cap="none" dirty="0"/>
              <a:t>e</a:t>
            </a:r>
            <a:r>
              <a:rPr lang="cs-CZ" sz="8000" cap="none" dirty="0" smtClean="0"/>
              <a:t>nter/</a:t>
            </a:r>
            <a:r>
              <a:rPr lang="cs-CZ" sz="8000" cap="none" dirty="0" err="1" smtClean="0"/>
              <a:t>the</a:t>
            </a:r>
            <a:r>
              <a:rPr lang="cs-CZ" sz="8000" cap="none" dirty="0" smtClean="0"/>
              <a:t> </a:t>
            </a:r>
            <a:r>
              <a:rPr lang="cs-CZ" sz="8000" cap="none" dirty="0" err="1" smtClean="0"/>
              <a:t>core</a:t>
            </a:r>
            <a:endParaRPr lang="cs-CZ" sz="8000" cap="none" dirty="0" smtClean="0"/>
          </a:p>
          <a:p>
            <a:pPr marL="0" indent="0">
              <a:buNone/>
            </a:pPr>
            <a:r>
              <a:rPr lang="cs-CZ" sz="8000" cap="none" dirty="0" err="1" smtClean="0"/>
              <a:t>the</a:t>
            </a:r>
            <a:r>
              <a:rPr lang="cs-CZ" sz="8000" cap="none" dirty="0" smtClean="0"/>
              <a:t> mantle/not </a:t>
            </a:r>
            <a:r>
              <a:rPr lang="cs-CZ" sz="8000" cap="none" dirty="0" err="1" smtClean="0"/>
              <a:t>exist</a:t>
            </a:r>
            <a:endParaRPr lang="cs-CZ" sz="8000" cap="none" dirty="0" smtClean="0"/>
          </a:p>
          <a:p>
            <a:pPr marL="0" indent="0">
              <a:buNone/>
            </a:pPr>
            <a:r>
              <a:rPr lang="cs-CZ" sz="8000" cap="none" dirty="0" smtClean="0"/>
              <a:t>no </a:t>
            </a:r>
            <a:r>
              <a:rPr lang="cs-CZ" sz="8000" cap="none" dirty="0" err="1" smtClean="0"/>
              <a:t>nickel</a:t>
            </a:r>
            <a:r>
              <a:rPr lang="cs-CZ" sz="8000" cap="none" dirty="0"/>
              <a:t> </a:t>
            </a:r>
            <a:r>
              <a:rPr lang="cs-CZ" sz="8000" cap="none" dirty="0" smtClean="0"/>
              <a:t>in </a:t>
            </a:r>
            <a:r>
              <a:rPr lang="cs-CZ" sz="8000" cap="none" dirty="0" err="1" smtClean="0"/>
              <a:t>the</a:t>
            </a:r>
            <a:r>
              <a:rPr lang="cs-CZ" sz="8000" cap="none" dirty="0" smtClean="0"/>
              <a:t> </a:t>
            </a:r>
            <a:r>
              <a:rPr lang="cs-CZ" sz="8000" cap="none" dirty="0" err="1" smtClean="0"/>
              <a:t>core</a:t>
            </a:r>
            <a:endParaRPr lang="cs-CZ" sz="8000" cap="none" dirty="0" smtClean="0"/>
          </a:p>
          <a:p>
            <a:pPr marL="0" indent="0">
              <a:buNone/>
            </a:pPr>
            <a:r>
              <a:rPr lang="cs-CZ" sz="8000" cap="none" dirty="0" err="1" smtClean="0"/>
              <a:t>the</a:t>
            </a:r>
            <a:r>
              <a:rPr lang="cs-CZ" sz="8000" cap="none" dirty="0" smtClean="0"/>
              <a:t> </a:t>
            </a:r>
            <a:r>
              <a:rPr lang="cs-CZ" sz="8000" cap="none" dirty="0" err="1" smtClean="0"/>
              <a:t>crust</a:t>
            </a:r>
            <a:r>
              <a:rPr lang="cs-CZ" sz="8000" cap="none" dirty="0" smtClean="0"/>
              <a:t>/</a:t>
            </a:r>
            <a:r>
              <a:rPr lang="cs-CZ" sz="8000" cap="none" dirty="0" err="1" smtClean="0"/>
              <a:t>thicker</a:t>
            </a:r>
            <a:r>
              <a:rPr lang="cs-CZ" sz="8000" cap="none" dirty="0" smtClean="0"/>
              <a:t> </a:t>
            </a:r>
            <a:r>
              <a:rPr lang="cs-CZ" sz="8000" cap="none" dirty="0" err="1" smtClean="0"/>
              <a:t>than</a:t>
            </a:r>
            <a:r>
              <a:rPr lang="cs-CZ" sz="8000" cap="none" dirty="0" smtClean="0"/>
              <a:t> </a:t>
            </a:r>
            <a:r>
              <a:rPr lang="cs-CZ" sz="8000" cap="none" dirty="0" err="1" smtClean="0"/>
              <a:t>the</a:t>
            </a:r>
            <a:r>
              <a:rPr lang="cs-CZ" sz="8000" cap="none" dirty="0" smtClean="0"/>
              <a:t> mantle</a:t>
            </a:r>
          </a:p>
          <a:p>
            <a:pPr marL="0" indent="0">
              <a:buNone/>
            </a:pPr>
            <a:r>
              <a:rPr lang="cs-CZ" sz="8000" cap="none" dirty="0" err="1"/>
              <a:t>t</a:t>
            </a:r>
            <a:r>
              <a:rPr lang="cs-CZ" sz="8000" cap="none" dirty="0" err="1" smtClean="0"/>
              <a:t>he</a:t>
            </a:r>
            <a:r>
              <a:rPr lang="cs-CZ" sz="8000" cap="none" dirty="0" smtClean="0"/>
              <a:t> Sun/</a:t>
            </a:r>
            <a:r>
              <a:rPr lang="cs-CZ" sz="8000" cap="none" dirty="0" err="1" smtClean="0"/>
              <a:t>further</a:t>
            </a:r>
            <a:r>
              <a:rPr lang="cs-CZ" sz="8000" cap="none" dirty="0" smtClean="0"/>
              <a:t> </a:t>
            </a:r>
            <a:r>
              <a:rPr lang="cs-CZ" sz="8000" cap="none" dirty="0" err="1" smtClean="0"/>
              <a:t>from</a:t>
            </a:r>
            <a:r>
              <a:rPr lang="cs-CZ" sz="8000" cap="none" dirty="0" smtClean="0"/>
              <a:t> </a:t>
            </a:r>
            <a:r>
              <a:rPr lang="cs-CZ" sz="8000" cap="none" dirty="0" err="1" smtClean="0"/>
              <a:t>the</a:t>
            </a:r>
            <a:r>
              <a:rPr lang="cs-CZ" sz="8000" cap="none" dirty="0" smtClean="0"/>
              <a:t> </a:t>
            </a:r>
            <a:r>
              <a:rPr lang="cs-CZ" sz="8000" cap="none" dirty="0" err="1" smtClean="0"/>
              <a:t>Earth</a:t>
            </a:r>
            <a:endParaRPr lang="cs-CZ" sz="8000" cap="none" dirty="0" smtClean="0"/>
          </a:p>
          <a:p>
            <a:pPr marL="0" indent="0">
              <a:buNone/>
            </a:pPr>
            <a:r>
              <a:rPr lang="cs-CZ" sz="8000" cap="none" dirty="0" err="1" smtClean="0"/>
              <a:t>only</a:t>
            </a:r>
            <a:r>
              <a:rPr lang="cs-CZ" sz="8000" cap="none" dirty="0" smtClean="0"/>
              <a:t> salt </a:t>
            </a:r>
            <a:r>
              <a:rPr lang="cs-CZ" sz="8000" cap="none" dirty="0" err="1" smtClean="0"/>
              <a:t>water</a:t>
            </a:r>
            <a:r>
              <a:rPr lang="cs-CZ" sz="8000" cap="none" dirty="0" smtClean="0"/>
              <a:t> on </a:t>
            </a:r>
            <a:r>
              <a:rPr lang="cs-CZ" sz="8000" cap="none" dirty="0" err="1" smtClean="0"/>
              <a:t>the</a:t>
            </a:r>
            <a:r>
              <a:rPr lang="cs-CZ" sz="8000" cap="none" dirty="0" smtClean="0"/>
              <a:t> </a:t>
            </a:r>
            <a:r>
              <a:rPr lang="cs-CZ" sz="8000" cap="none" dirty="0" err="1" smtClean="0"/>
              <a:t>Earth</a:t>
            </a:r>
            <a:endParaRPr lang="cs-CZ" sz="8000" cap="none" dirty="0" smtClean="0"/>
          </a:p>
          <a:p>
            <a:pPr marL="0" indent="0">
              <a:buNone/>
            </a:pPr>
            <a:r>
              <a:rPr lang="cs-CZ" sz="8000" cap="none" dirty="0" smtClean="0"/>
              <a:t>no </a:t>
            </a:r>
            <a:r>
              <a:rPr lang="cs-CZ" sz="8000" cap="none" dirty="0" err="1" smtClean="0"/>
              <a:t>pressure</a:t>
            </a:r>
            <a:r>
              <a:rPr lang="cs-CZ" sz="8000" cap="none" dirty="0" smtClean="0"/>
              <a:t> in </a:t>
            </a:r>
            <a:r>
              <a:rPr lang="cs-CZ" sz="8000" cap="none" dirty="0" err="1" smtClean="0"/>
              <a:t>the</a:t>
            </a:r>
            <a:r>
              <a:rPr lang="cs-CZ" sz="8000" cap="none" dirty="0" smtClean="0"/>
              <a:t> </a:t>
            </a:r>
            <a:r>
              <a:rPr lang="cs-CZ" sz="8000" cap="none" dirty="0" err="1" smtClean="0"/>
              <a:t>core</a:t>
            </a:r>
            <a:endParaRPr lang="cs-CZ" sz="8000" cap="none" dirty="0" smtClean="0"/>
          </a:p>
          <a:p>
            <a:pPr marL="0" indent="0">
              <a:buNone/>
            </a:pPr>
            <a:r>
              <a:rPr lang="cs-CZ" sz="8000" cap="none" dirty="0" err="1" smtClean="0"/>
              <a:t>the</a:t>
            </a:r>
            <a:r>
              <a:rPr lang="cs-CZ" sz="8000" cap="none" dirty="0" smtClean="0"/>
              <a:t> </a:t>
            </a:r>
            <a:r>
              <a:rPr lang="cs-CZ" sz="8000" cap="none" dirty="0" err="1" smtClean="0"/>
              <a:t>Earth</a:t>
            </a:r>
            <a:r>
              <a:rPr lang="cs-CZ" sz="8000" cap="none" dirty="0" smtClean="0"/>
              <a:t>/stop </a:t>
            </a:r>
            <a:r>
              <a:rPr lang="cs-CZ" sz="8000" cap="none" dirty="0" err="1" smtClean="0"/>
              <a:t>moving</a:t>
            </a:r>
            <a:endParaRPr lang="cs-CZ" sz="8000" cap="none" dirty="0" smtClean="0"/>
          </a:p>
          <a:p>
            <a:pPr marL="0" indent="0">
              <a:buNone/>
            </a:pPr>
            <a:endParaRPr lang="cs-CZ" sz="8000" cap="none" dirty="0" smtClean="0"/>
          </a:p>
          <a:p>
            <a:pPr marL="0" indent="0">
              <a:buNone/>
            </a:pPr>
            <a:endParaRPr lang="cs-CZ" sz="8000" cap="none" dirty="0"/>
          </a:p>
          <a:p>
            <a:pPr marL="0" indent="0">
              <a:buNone/>
            </a:pPr>
            <a:endParaRPr lang="cs-CZ" sz="8000" cap="none" dirty="0" smtClean="0"/>
          </a:p>
          <a:p>
            <a:pPr marL="0" indent="0">
              <a:buNone/>
            </a:pPr>
            <a:endParaRPr lang="cs-CZ" sz="8000" cap="none" dirty="0"/>
          </a:p>
          <a:p>
            <a:pPr marL="0" indent="0">
              <a:buNone/>
            </a:pPr>
            <a:endParaRPr lang="cs-CZ" sz="8000" cap="none" dirty="0" smtClean="0"/>
          </a:p>
          <a:p>
            <a:pPr marL="0" indent="0">
              <a:buNone/>
            </a:pPr>
            <a:endParaRPr lang="cs-CZ" sz="8000" cap="none" dirty="0" smtClean="0"/>
          </a:p>
          <a:p>
            <a:pPr marL="0" indent="0">
              <a:buNone/>
            </a:pPr>
            <a:endParaRPr lang="cs-CZ" sz="8000" cap="none" dirty="0" smtClean="0"/>
          </a:p>
          <a:p>
            <a:pPr marL="0" indent="0">
              <a:buNone/>
            </a:pPr>
            <a:endParaRPr lang="cs-CZ" sz="8000" cap="none" dirty="0"/>
          </a:p>
          <a:p>
            <a:pPr marL="0" indent="0">
              <a:buNone/>
            </a:pPr>
            <a:endParaRPr lang="cs-CZ" sz="8000" cap="none" dirty="0" smtClean="0"/>
          </a:p>
          <a:p>
            <a:pPr marL="0" indent="0">
              <a:buNone/>
            </a:pPr>
            <a:endParaRPr lang="cs-CZ" sz="8000" cap="none" dirty="0"/>
          </a:p>
          <a:p>
            <a:pPr marL="0" indent="0">
              <a:buNone/>
            </a:pPr>
            <a:endParaRPr lang="cs-CZ" sz="8000" cap="none" dirty="0" smtClean="0"/>
          </a:p>
          <a:p>
            <a:pPr marL="0" indent="0">
              <a:buNone/>
            </a:pPr>
            <a:endParaRPr lang="cs-CZ" sz="8000" cap="none" dirty="0"/>
          </a:p>
          <a:p>
            <a:pPr marL="0" indent="0">
              <a:buNone/>
            </a:pPr>
            <a:endParaRPr lang="cs-CZ" sz="8000" cap="none" dirty="0" smtClean="0"/>
          </a:p>
          <a:p>
            <a:pPr marL="0" indent="0">
              <a:buNone/>
            </a:pPr>
            <a:endParaRPr lang="cs-CZ" sz="8000" cap="none" dirty="0" smtClean="0"/>
          </a:p>
          <a:p>
            <a:pPr marL="0" indent="0">
              <a:buNone/>
            </a:pPr>
            <a:r>
              <a:rPr lang="cs-CZ" sz="8000" cap="none" dirty="0" err="1" smtClean="0"/>
              <a:t>Other</a:t>
            </a:r>
            <a:r>
              <a:rPr lang="cs-CZ" sz="8000" cap="none" dirty="0" smtClean="0"/>
              <a:t> </a:t>
            </a:r>
            <a:r>
              <a:rPr lang="cs-CZ" sz="8000" cap="none" dirty="0" err="1" smtClean="0"/>
              <a:t>topics</a:t>
            </a:r>
            <a:r>
              <a:rPr lang="cs-CZ" sz="8000" cap="none" dirty="0" smtClean="0"/>
              <a:t> </a:t>
            </a:r>
            <a:r>
              <a:rPr lang="cs-CZ" sz="8000" cap="none" dirty="0" err="1" smtClean="0"/>
              <a:t>for</a:t>
            </a:r>
            <a:r>
              <a:rPr lang="cs-CZ" sz="8000" cap="none" dirty="0" smtClean="0"/>
              <a:t> more </a:t>
            </a:r>
            <a:r>
              <a:rPr lang="cs-CZ" sz="8000" cap="none" dirty="0" err="1" smtClean="0"/>
              <a:t>creative</a:t>
            </a:r>
            <a:r>
              <a:rPr lang="cs-CZ" sz="8000" cap="none" dirty="0" smtClean="0"/>
              <a:t> </a:t>
            </a:r>
            <a:r>
              <a:rPr lang="cs-CZ" sz="8000" cap="none" dirty="0" err="1" smtClean="0"/>
              <a:t>minds</a:t>
            </a:r>
            <a:r>
              <a:rPr lang="cs-CZ" sz="8000" cap="none" dirty="0" smtClean="0"/>
              <a:t> </a:t>
            </a:r>
            <a:r>
              <a:rPr lang="cs-CZ" sz="8000" cap="none" dirty="0" smtClean="0">
                <a:sym typeface="Wingdings" panose="05000000000000000000" pitchFamily="2" charset="2"/>
              </a:rPr>
              <a:t></a:t>
            </a:r>
            <a:endParaRPr lang="cs-CZ" sz="8000" cap="none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sz="8000" cap="none" dirty="0" smtClean="0"/>
              <a:t> </a:t>
            </a:r>
          </a:p>
          <a:p>
            <a:pPr marL="0" indent="0">
              <a:buNone/>
            </a:pPr>
            <a:r>
              <a:rPr lang="cs-CZ" sz="8000" cap="none" dirty="0" err="1"/>
              <a:t>d</a:t>
            </a:r>
            <a:r>
              <a:rPr lang="cs-CZ" sz="8000" cap="none" dirty="0" err="1" smtClean="0"/>
              <a:t>iversification</a:t>
            </a:r>
            <a:endParaRPr lang="cs-CZ" sz="8000" cap="none" dirty="0" smtClean="0"/>
          </a:p>
          <a:p>
            <a:pPr marL="0" indent="0">
              <a:buNone/>
            </a:pPr>
            <a:r>
              <a:rPr lang="cs-CZ" sz="8000" cap="none" dirty="0" err="1" smtClean="0"/>
              <a:t>desertification</a:t>
            </a:r>
            <a:endParaRPr lang="cs-CZ" sz="8000" cap="none" dirty="0" smtClean="0"/>
          </a:p>
          <a:p>
            <a:pPr marL="0" indent="0">
              <a:buNone/>
            </a:pPr>
            <a:r>
              <a:rPr lang="cs-CZ" sz="8000" cap="none" dirty="0" err="1"/>
              <a:t>e</a:t>
            </a:r>
            <a:r>
              <a:rPr lang="cs-CZ" sz="8000" cap="none" dirty="0" err="1" smtClean="0"/>
              <a:t>xtinction</a:t>
            </a:r>
            <a:endParaRPr lang="cs-CZ" sz="8000" cap="none" dirty="0" smtClean="0"/>
          </a:p>
          <a:p>
            <a:pPr marL="0" indent="0">
              <a:buNone/>
            </a:pPr>
            <a:r>
              <a:rPr lang="cs-CZ" sz="8000" cap="none" dirty="0"/>
              <a:t>g</a:t>
            </a:r>
            <a:r>
              <a:rPr lang="cs-CZ" sz="8000" cap="none" dirty="0" smtClean="0"/>
              <a:t>eology</a:t>
            </a:r>
          </a:p>
          <a:p>
            <a:pPr marL="0" indent="0">
              <a:buNone/>
            </a:pPr>
            <a:r>
              <a:rPr lang="cs-CZ" sz="8000" cap="none" dirty="0" err="1"/>
              <a:t>s</a:t>
            </a:r>
            <a:r>
              <a:rPr lang="cs-CZ" sz="8000" cap="none" dirty="0" err="1" smtClean="0"/>
              <a:t>cientific</a:t>
            </a:r>
            <a:r>
              <a:rPr lang="cs-CZ" sz="8000" cap="none" dirty="0" smtClean="0"/>
              <a:t> </a:t>
            </a:r>
            <a:r>
              <a:rPr lang="cs-CZ" sz="8000" cap="none" dirty="0" err="1" smtClean="0"/>
              <a:t>research</a:t>
            </a:r>
            <a:endParaRPr lang="cs-CZ" sz="8000" cap="none" dirty="0" smtClean="0"/>
          </a:p>
          <a:p>
            <a:pPr marL="0" indent="0">
              <a:buNone/>
            </a:pPr>
            <a:r>
              <a:rPr lang="cs-CZ" sz="8000" cap="none" dirty="0" err="1" smtClean="0"/>
              <a:t>fossilization</a:t>
            </a:r>
            <a:endParaRPr lang="cs-CZ" sz="8000" cap="none" dirty="0" smtClean="0"/>
          </a:p>
          <a:p>
            <a:pPr marL="0" indent="0">
              <a:buNone/>
            </a:pPr>
            <a:endParaRPr lang="cs-CZ" sz="8000" cap="none" dirty="0"/>
          </a:p>
          <a:p>
            <a:pPr marL="0" indent="0">
              <a:buNone/>
            </a:pPr>
            <a:endParaRPr lang="cs-CZ" sz="8000" cap="none" dirty="0"/>
          </a:p>
          <a:p>
            <a:pPr marL="0" indent="0">
              <a:buNone/>
            </a:pPr>
            <a:endParaRPr lang="cs-CZ" sz="2600" cap="none" dirty="0" smtClean="0"/>
          </a:p>
          <a:p>
            <a:pPr marL="0" indent="0">
              <a:buNone/>
            </a:pPr>
            <a:endParaRPr lang="cs-CZ" sz="2600" cap="none" dirty="0" smtClean="0"/>
          </a:p>
          <a:p>
            <a:pPr marL="0" indent="0">
              <a:buNone/>
            </a:pPr>
            <a:endParaRPr lang="cs-CZ" sz="2600" cap="none" dirty="0"/>
          </a:p>
          <a:p>
            <a:pPr marL="0" indent="0">
              <a:buNone/>
            </a:pPr>
            <a:endParaRPr lang="cs-CZ" sz="2600" cap="none" dirty="0" smtClean="0"/>
          </a:p>
          <a:p>
            <a:pPr marL="0" indent="0">
              <a:buNone/>
            </a:pPr>
            <a:endParaRPr lang="cs-CZ" sz="2600" cap="none" dirty="0"/>
          </a:p>
          <a:p>
            <a:pPr marL="0" indent="0">
              <a:buNone/>
            </a:pPr>
            <a:endParaRPr lang="cs-CZ" sz="2600" cap="none" dirty="0"/>
          </a:p>
          <a:p>
            <a:pPr marL="0" indent="0">
              <a:buNone/>
            </a:pPr>
            <a:endParaRPr lang="cs-CZ" sz="2600" cap="none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sz="3200" cap="none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sz="3600" cap="none" dirty="0" smtClean="0"/>
          </a:p>
          <a:p>
            <a:pPr marL="0" indent="0">
              <a:buNone/>
            </a:pPr>
            <a:endParaRPr lang="cs-CZ" sz="3600" cap="none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sz="3600" cap="none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cap="none" dirty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83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13149" y="425086"/>
            <a:ext cx="10364451" cy="805837"/>
          </a:xfrm>
        </p:spPr>
        <p:txBody>
          <a:bodyPr/>
          <a:lstStyle/>
          <a:p>
            <a:r>
              <a:rPr lang="cs-CZ" b="1" dirty="0" err="1" smtClean="0"/>
              <a:t>sources</a:t>
            </a:r>
            <a:endParaRPr lang="en-US" b="1" dirty="0"/>
          </a:p>
        </p:txBody>
      </p:sp>
      <p:sp>
        <p:nvSpPr>
          <p:cNvPr id="2" name="Zástupný symbol pro obsah 1"/>
          <p:cNvSpPr>
            <a:spLocks noGrp="1"/>
          </p:cNvSpPr>
          <p:nvPr>
            <p:ph sz="quarter" idx="13"/>
          </p:nvPr>
        </p:nvSpPr>
        <p:spPr>
          <a:xfrm>
            <a:off x="913774" y="1230923"/>
            <a:ext cx="10363826" cy="5205045"/>
          </a:xfrm>
        </p:spPr>
        <p:txBody>
          <a:bodyPr/>
          <a:lstStyle/>
          <a:p>
            <a:pPr marL="0" indent="0">
              <a:buNone/>
            </a:pPr>
            <a:endParaRPr lang="cs-CZ" cap="none" dirty="0" smtClean="0"/>
          </a:p>
          <a:p>
            <a:r>
              <a:rPr lang="cs-CZ" u="sng" cap="none" dirty="0" smtClean="0">
                <a:hlinkClick r:id="rId2"/>
              </a:rPr>
              <a:t>http://the-dialogue.com/en/en66-how-plate-tectonics-is-connected-with-life-on-the-planet/</a:t>
            </a:r>
            <a:r>
              <a:rPr lang="cs-CZ" cap="none" dirty="0" smtClean="0"/>
              <a:t> (</a:t>
            </a:r>
            <a:r>
              <a:rPr lang="cs-CZ" cap="none" dirty="0" err="1" smtClean="0"/>
              <a:t>picture</a:t>
            </a:r>
            <a:r>
              <a:rPr lang="cs-CZ" cap="none" dirty="0" smtClean="0"/>
              <a:t>)</a:t>
            </a:r>
          </a:p>
          <a:p>
            <a:r>
              <a:rPr lang="cs-CZ" u="sng" cap="none" dirty="0" smtClean="0">
                <a:hlinkClick r:id="rId3"/>
              </a:rPr>
              <a:t>https://www.youtube.com/watch?v=1f-duh6frmo</a:t>
            </a:r>
            <a:r>
              <a:rPr lang="cs-CZ" u="sng" cap="none" dirty="0" smtClean="0"/>
              <a:t> (video)</a:t>
            </a:r>
          </a:p>
          <a:p>
            <a:r>
              <a:rPr lang="cs-CZ" u="sng" cap="none" dirty="0">
                <a:hlinkClick r:id="rId4"/>
              </a:rPr>
              <a:t>https://</a:t>
            </a:r>
            <a:r>
              <a:rPr lang="cs-CZ" u="sng" cap="none" dirty="0" smtClean="0">
                <a:hlinkClick r:id="rId4"/>
              </a:rPr>
              <a:t>www.perfect-english-grammar.com/conditionals.html</a:t>
            </a:r>
            <a:r>
              <a:rPr lang="cs-CZ" u="sng" cap="none" dirty="0" smtClean="0"/>
              <a:t>  (</a:t>
            </a:r>
            <a:r>
              <a:rPr lang="cs-CZ" u="sng" cap="none" dirty="0" err="1" smtClean="0"/>
              <a:t>grammar</a:t>
            </a:r>
            <a:r>
              <a:rPr lang="cs-CZ" u="sng" cap="none" dirty="0" smtClean="0"/>
              <a:t>)</a:t>
            </a:r>
          </a:p>
          <a:p>
            <a:r>
              <a:rPr lang="cs-CZ" u="sng" cap="none" dirty="0">
                <a:hlinkClick r:id="rId5"/>
              </a:rPr>
              <a:t>https://</a:t>
            </a:r>
            <a:r>
              <a:rPr lang="cs-CZ" u="sng" cap="none" dirty="0" smtClean="0">
                <a:hlinkClick r:id="rId5"/>
              </a:rPr>
              <a:t>www.ego4u.com/en/cram-up/grammar/conditional-sentences</a:t>
            </a:r>
            <a:r>
              <a:rPr lang="cs-CZ" u="sng" cap="none" dirty="0" smtClean="0"/>
              <a:t> (more </a:t>
            </a:r>
            <a:r>
              <a:rPr lang="cs-CZ" u="sng" cap="none" dirty="0" err="1" smtClean="0"/>
              <a:t>grammar</a:t>
            </a:r>
            <a:r>
              <a:rPr lang="cs-CZ" u="sng" cap="none" dirty="0" smtClean="0"/>
              <a:t> :-)</a:t>
            </a:r>
          </a:p>
          <a:p>
            <a:r>
              <a:rPr lang="cs-CZ" u="sng" cap="none" dirty="0">
                <a:hlinkClick r:id="rId6"/>
              </a:rPr>
              <a:t>https://</a:t>
            </a:r>
            <a:r>
              <a:rPr lang="cs-CZ" u="sng" cap="none" dirty="0" smtClean="0">
                <a:hlinkClick r:id="rId6"/>
              </a:rPr>
              <a:t>www.flo-joe.co.uk/fce/students/strategy/transfrm/conditn.htm</a:t>
            </a:r>
            <a:r>
              <a:rPr lang="cs-CZ" u="sng" cap="none" dirty="0" smtClean="0"/>
              <a:t> (more </a:t>
            </a:r>
            <a:r>
              <a:rPr lang="cs-CZ" u="sng" cap="none" dirty="0" err="1" smtClean="0"/>
              <a:t>grammar</a:t>
            </a:r>
            <a:r>
              <a:rPr lang="cs-CZ" u="sng" cap="none" dirty="0" smtClean="0"/>
              <a:t> - </a:t>
            </a:r>
            <a:r>
              <a:rPr lang="cs-CZ" u="sng" cap="none" dirty="0" err="1" smtClean="0"/>
              <a:t>including</a:t>
            </a:r>
            <a:r>
              <a:rPr lang="cs-CZ" u="sng" cap="none" dirty="0" smtClean="0"/>
              <a:t> </a:t>
            </a:r>
            <a:r>
              <a:rPr lang="cs-CZ" u="sng" cap="none" dirty="0" err="1" smtClean="0"/>
              <a:t>all</a:t>
            </a:r>
            <a:r>
              <a:rPr lang="cs-CZ" u="sng" cap="none" dirty="0" smtClean="0"/>
              <a:t> </a:t>
            </a:r>
            <a:r>
              <a:rPr lang="cs-CZ" u="sng" cap="none" dirty="0" err="1" smtClean="0"/>
              <a:t>conditional</a:t>
            </a:r>
            <a:r>
              <a:rPr lang="cs-CZ" u="sng" cap="none" dirty="0" smtClean="0"/>
              <a:t> </a:t>
            </a:r>
            <a:r>
              <a:rPr lang="cs-CZ" u="sng" cap="none" dirty="0" err="1" smtClean="0"/>
              <a:t>structures</a:t>
            </a:r>
            <a:r>
              <a:rPr lang="cs-CZ" u="sng" cap="none" dirty="0" smtClean="0"/>
              <a:t>)</a:t>
            </a:r>
          </a:p>
          <a:p>
            <a:r>
              <a:rPr lang="cs-CZ" cap="none" dirty="0" err="1" smtClean="0"/>
              <a:t>Kelly</a:t>
            </a:r>
            <a:r>
              <a:rPr lang="cs-CZ" cap="none" dirty="0" smtClean="0"/>
              <a:t>, K. </a:t>
            </a:r>
            <a:r>
              <a:rPr lang="cs-CZ" i="1" cap="none" dirty="0" smtClean="0"/>
              <a:t>Science</a:t>
            </a:r>
            <a:r>
              <a:rPr lang="cs-CZ" cap="none" dirty="0" smtClean="0"/>
              <a:t>. </a:t>
            </a:r>
            <a:r>
              <a:rPr lang="cs-CZ" cap="none" dirty="0" err="1" smtClean="0"/>
              <a:t>Macmillan</a:t>
            </a:r>
            <a:r>
              <a:rPr lang="cs-CZ" cap="none" dirty="0" smtClean="0"/>
              <a:t> </a:t>
            </a:r>
            <a:r>
              <a:rPr lang="cs-CZ" cap="none" dirty="0" err="1" smtClean="0"/>
              <a:t>Publishers</a:t>
            </a:r>
            <a:r>
              <a:rPr lang="cs-CZ" cap="none" dirty="0" smtClean="0"/>
              <a:t> Limited, Oxford 2008 (</a:t>
            </a:r>
            <a:r>
              <a:rPr lang="cs-CZ" cap="none" dirty="0" err="1" smtClean="0"/>
              <a:t>The</a:t>
            </a:r>
            <a:r>
              <a:rPr lang="cs-CZ" cap="none" dirty="0" smtClean="0"/>
              <a:t> </a:t>
            </a:r>
            <a:r>
              <a:rPr lang="cs-CZ" cap="none" dirty="0" err="1" smtClean="0"/>
              <a:t>layers</a:t>
            </a:r>
            <a:r>
              <a:rPr lang="cs-CZ" cap="none" dirty="0" smtClean="0"/>
              <a:t> </a:t>
            </a:r>
            <a:r>
              <a:rPr lang="cs-CZ" cap="none" dirty="0" err="1" smtClean="0"/>
              <a:t>of</a:t>
            </a:r>
            <a:r>
              <a:rPr lang="cs-CZ" cap="none" dirty="0" smtClean="0"/>
              <a:t> </a:t>
            </a:r>
            <a:r>
              <a:rPr lang="cs-CZ" cap="none" dirty="0" err="1" smtClean="0"/>
              <a:t>the</a:t>
            </a:r>
            <a:r>
              <a:rPr lang="cs-CZ" cap="none" dirty="0" smtClean="0"/>
              <a:t> </a:t>
            </a:r>
            <a:r>
              <a:rPr lang="cs-CZ" cap="none" dirty="0" err="1" smtClean="0"/>
              <a:t>Earth</a:t>
            </a:r>
            <a:r>
              <a:rPr lang="cs-CZ" cap="none" dirty="0" smtClean="0"/>
              <a:t> - </a:t>
            </a:r>
            <a:r>
              <a:rPr lang="cs-CZ" cap="none" dirty="0" err="1" smtClean="0"/>
              <a:t>vocabulary</a:t>
            </a:r>
            <a:r>
              <a:rPr lang="cs-CZ" cap="none" dirty="0" smtClean="0"/>
              <a:t>)</a:t>
            </a:r>
            <a:endParaRPr lang="en-GB" cap="none" dirty="0" smtClean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cs-CZ" cap="none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12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323</TotalTime>
  <Words>526</Words>
  <Application>Microsoft Office PowerPoint</Application>
  <PresentationFormat>Širokoúhlá obrazovka</PresentationFormat>
  <Paragraphs>155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Tw Cen MT</vt:lpstr>
      <vt:lpstr>Wingdings</vt:lpstr>
      <vt:lpstr>Kapka</vt:lpstr>
      <vt:lpstr>5 Dynamic planet</vt:lpstr>
      <vt:lpstr>In this lesson we are going to:</vt:lpstr>
      <vt:lpstr>Which associations do you have with the following: </vt:lpstr>
      <vt:lpstr>conditionals </vt:lpstr>
      <vt:lpstr>When and how to use them? </vt:lpstr>
      <vt:lpstr>Structure </vt:lpstr>
      <vt:lpstr>Discuss </vt:lpstr>
      <vt:lpstr>sources</vt:lpstr>
    </vt:vector>
  </TitlesOfParts>
  <Company>PřF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Plate tectonics I</dc:title>
  <dc:creator>Kateřina Kováčová</dc:creator>
  <cp:lastModifiedBy>Kateřina Kováčová</cp:lastModifiedBy>
  <cp:revision>39</cp:revision>
  <dcterms:created xsi:type="dcterms:W3CDTF">2018-03-14T15:25:39Z</dcterms:created>
  <dcterms:modified xsi:type="dcterms:W3CDTF">2018-03-19T14:34:48Z</dcterms:modified>
</cp:coreProperties>
</file>