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271" r:id="rId4"/>
    <p:sldId id="301" r:id="rId5"/>
    <p:sldId id="304" r:id="rId6"/>
    <p:sldId id="275" r:id="rId7"/>
    <p:sldId id="305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5741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61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5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13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13035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10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0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83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2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799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896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51CFE4-3400-4B29-A2EC-D2CA4AB244D9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4FA6171-8FFA-4F7A-8A11-5A1491D909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26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aminace.cenia.cz/" TargetMode="External"/><Relationship Id="rId2" Type="http://schemas.openxmlformats.org/officeDocument/2006/relationships/hyperlink" Target="http://oldmaps.geolab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cs-CZ" sz="4400" dirty="0">
                <a:latin typeface="Century Gothic"/>
              </a:rPr>
              <a:t>Geografie obyvatelstva a osídlení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dirty="0"/>
              <a:t> 2019</a:t>
            </a:r>
          </a:p>
          <a:p>
            <a:pPr algn="l"/>
            <a:r>
              <a:rPr lang="cs-CZ" sz="2000" dirty="0"/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B48D7-15B9-4099-9950-E843D6FF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831" y="332656"/>
            <a:ext cx="9598700" cy="1008112"/>
          </a:xfrm>
        </p:spPr>
        <p:txBody>
          <a:bodyPr>
            <a:normAutofit/>
          </a:bodyPr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091D8E-4DF6-470A-8575-4FA25843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118" y="1340768"/>
            <a:ext cx="9969766" cy="5110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Článek</a:t>
            </a:r>
          </a:p>
          <a:p>
            <a:r>
              <a:rPr lang="cs-CZ" sz="2400" b="1" dirty="0"/>
              <a:t>Vliv vojenského újezdu na populační vývoj města Milovice (Jana </a:t>
            </a:r>
            <a:r>
              <a:rPr lang="cs-CZ" sz="2400" b="1" dirty="0" err="1"/>
              <a:t>Grunová</a:t>
            </a:r>
            <a:r>
              <a:rPr lang="cs-CZ" sz="2400" b="1" dirty="0"/>
              <a:t>)</a:t>
            </a:r>
            <a:r>
              <a:rPr lang="cs-CZ" sz="3200" dirty="0"/>
              <a:t>	</a:t>
            </a:r>
          </a:p>
          <a:p>
            <a:pPr marL="0" indent="0">
              <a:buNone/>
            </a:pPr>
            <a:r>
              <a:rPr lang="cs-CZ" sz="3200" dirty="0"/>
              <a:t>Cvičení</a:t>
            </a:r>
          </a:p>
          <a:p>
            <a:r>
              <a:rPr lang="cs-CZ" sz="2400" b="1" dirty="0"/>
              <a:t>Staněk Ondřej (SO ORP Nové Město nad Metují)</a:t>
            </a:r>
          </a:p>
          <a:p>
            <a:r>
              <a:rPr lang="cs-CZ" sz="2400" b="1" dirty="0" err="1"/>
              <a:t>Kaminský</a:t>
            </a:r>
            <a:r>
              <a:rPr lang="cs-CZ" sz="2400" b="1" dirty="0"/>
              <a:t> Jakub (SO ORP Jeseník)</a:t>
            </a:r>
          </a:p>
          <a:p>
            <a:r>
              <a:rPr lang="cs-CZ" sz="2400" b="1" dirty="0"/>
              <a:t>Coufal Jakub (SO ORP Světlá nad Sázavou)</a:t>
            </a:r>
          </a:p>
          <a:p>
            <a:r>
              <a:rPr lang="cs-CZ" sz="2400" b="1" dirty="0" err="1"/>
              <a:t>Šefraná</a:t>
            </a:r>
            <a:r>
              <a:rPr lang="cs-CZ" sz="2400" b="1" dirty="0"/>
              <a:t> Natálie (SO ORP Bystřice pod Hostýnem)</a:t>
            </a:r>
          </a:p>
          <a:p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8511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2831" y="437975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4. CVIČENÍ: </a:t>
            </a:r>
            <a:br>
              <a:rPr lang="cs-CZ" sz="3600" b="1" dirty="0">
                <a:latin typeface="Century Gothic"/>
              </a:rPr>
            </a:b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1" y="1526796"/>
            <a:ext cx="9598700" cy="4733838"/>
          </a:xfrm>
        </p:spPr>
        <p:txBody>
          <a:bodyPr>
            <a:normAutofit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sz="2400" b="1" dirty="0"/>
              <a:t>1. Historie území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Historické milníky v dějinách území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První historická centra – hradní osady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Středověké formování území, např. pozice na obchodních stezkách 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Pozice města ve středověké historii (věnná města, atd.)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Rozvoj rybníkářské soustavy a souvislosti se změnou </a:t>
            </a:r>
            <a:r>
              <a:rPr lang="cs-CZ" sz="2400" i="0" dirty="0" err="1"/>
              <a:t>land</a:t>
            </a:r>
            <a:r>
              <a:rPr lang="cs-CZ" sz="2400" i="0" dirty="0"/>
              <a:t> use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Projev vlivu určitého panovníka – významné stavby, apod.</a:t>
            </a:r>
          </a:p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Shrnout fakta a důsledně odcitovat zdroje</a:t>
            </a:r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Minimálně na jednu normostranu ( 1 800 znaků)</a:t>
            </a:r>
            <a:endParaRPr lang="cs-CZ" sz="28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800" i="0" dirty="0"/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6650" y="443568"/>
            <a:ext cx="9598700" cy="14859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b="1" dirty="0">
                <a:latin typeface="Century Gothic"/>
              </a:rPr>
              <a:t>ZADÁNÍ 4. CVIČENÍ: </a:t>
            </a:r>
            <a:br>
              <a:rPr lang="cs-CZ" sz="3600" b="1" dirty="0">
                <a:latin typeface="Century Gothic"/>
              </a:rPr>
            </a:br>
            <a:r>
              <a:rPr lang="cs-CZ" sz="3600" dirty="0">
                <a:latin typeface="Century Gothic"/>
              </a:rPr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2830" y="1249960"/>
            <a:ext cx="9616747" cy="4733838"/>
          </a:xfrm>
        </p:spPr>
        <p:txBody>
          <a:bodyPr>
            <a:normAutofit/>
          </a:bodyPr>
          <a:lstStyle/>
          <a:p>
            <a:pPr marL="45720" indent="0">
              <a:buClr>
                <a:srgbClr val="545454"/>
              </a:buClr>
              <a:buNone/>
            </a:pPr>
            <a:r>
              <a:rPr lang="cs-CZ" sz="2400" b="1" dirty="0"/>
              <a:t>2. Fotodokumentace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Prozkoumání dat z vojenských mapování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Prozkoumat snímky z roku 1950 a také současnost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Zdůvodněte pozorované změny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Jestli se zaměříte na celé SO ORP nebo jen na centrální město nechám na vás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4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4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V protokolu bude tedy 5 obrázků (výřezů vašeho území z map)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sz="2400" i="0" dirty="0"/>
              <a:t>Komentář na zhruba normostranu (půl strany o vojenském mapování, půl strany o změnách 1950-současnost)</a:t>
            </a:r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endParaRPr lang="cs-CZ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400" i="0" dirty="0"/>
          </a:p>
          <a:p>
            <a:pPr marL="1090263" lvl="1" indent="-514350">
              <a:buClr>
                <a:srgbClr val="545454"/>
              </a:buClr>
              <a:buFont typeface="Arial" panose="020B0604020202020204" pitchFamily="34" charset="0"/>
              <a:buChar char="•"/>
            </a:pPr>
            <a:endParaRPr lang="cs-CZ" sz="2800" i="0" dirty="0"/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88421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31B04-252D-4B0D-8C57-4457A8E3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C2063-E242-4B25-B9FA-4E75558F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3299"/>
            <a:ext cx="9601200" cy="4114101"/>
          </a:xfrm>
        </p:spPr>
        <p:txBody>
          <a:bodyPr/>
          <a:lstStyle/>
          <a:p>
            <a:pPr marL="575913" lvl="1" indent="0">
              <a:buClr>
                <a:srgbClr val="545454"/>
              </a:buClr>
              <a:buNone/>
            </a:pPr>
            <a:endParaRPr lang="cs-CZ" sz="2400" i="0" dirty="0"/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>
                <a:hlinkClick r:id="rId2"/>
              </a:rPr>
              <a:t>http://oldmaps.geolab.cz</a:t>
            </a:r>
            <a:r>
              <a:rPr lang="cs-CZ" sz="2400" i="0" dirty="0"/>
              <a:t> (vojenské mapování)</a:t>
            </a:r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>
                <a:hlinkClick r:id="rId3"/>
              </a:rPr>
              <a:t>https://kontaminace.cenia.cz/</a:t>
            </a:r>
            <a:r>
              <a:rPr lang="cs-CZ" sz="2400" i="0" dirty="0"/>
              <a:t> (1950)</a:t>
            </a:r>
          </a:p>
          <a:p>
            <a:pPr marL="575913" lvl="1" indent="0">
              <a:buClr>
                <a:srgbClr val="545454"/>
              </a:buClr>
              <a:buNone/>
            </a:pPr>
            <a:r>
              <a:rPr lang="cs-CZ" sz="2400" i="0" dirty="0"/>
              <a:t>Současnost na mapy.cz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3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07302" y="293762"/>
            <a:ext cx="9753600" cy="763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dirty="0">
                <a:latin typeface="Century Gothic"/>
              </a:rPr>
              <a:t>2. ODEVZDÁNÍ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1098" y="1057250"/>
            <a:ext cx="9737935" cy="4968552"/>
          </a:xfrm>
        </p:spPr>
        <p:txBody>
          <a:bodyPr>
            <a:normAutofit/>
          </a:bodyPr>
          <a:lstStyle/>
          <a:p>
            <a:r>
              <a:rPr lang="cs-CZ" sz="2400" dirty="0"/>
              <a:t>Do 17.4.2019 (23:59)</a:t>
            </a:r>
          </a:p>
          <a:p>
            <a:r>
              <a:rPr lang="cs-CZ" sz="2400" dirty="0"/>
              <a:t>Příslušná složka v </a:t>
            </a:r>
            <a:r>
              <a:rPr lang="cs-CZ" sz="2400" dirty="0" err="1"/>
              <a:t>Isu</a:t>
            </a:r>
            <a:endParaRPr lang="cs-CZ" sz="2400" dirty="0"/>
          </a:p>
          <a:p>
            <a:r>
              <a:rPr lang="cs-CZ" sz="2400" dirty="0"/>
              <a:t>Prezentace 18.4.2019:</a:t>
            </a:r>
          </a:p>
          <a:p>
            <a:pPr lvl="1"/>
            <a:r>
              <a:rPr lang="cs-CZ" sz="2400" dirty="0"/>
              <a:t>Karmazínová Lucie, Hübner Kryštof, </a:t>
            </a:r>
            <a:r>
              <a:rPr lang="cs-CZ" sz="2400" dirty="0" err="1"/>
              <a:t>Grunová</a:t>
            </a:r>
            <a:r>
              <a:rPr lang="cs-CZ" sz="2400" dirty="0"/>
              <a:t> Jana, </a:t>
            </a:r>
            <a:r>
              <a:rPr lang="cs-CZ" sz="2400" dirty="0" err="1"/>
              <a:t>Pavlačková</a:t>
            </a:r>
            <a:r>
              <a:rPr lang="cs-CZ" sz="2400"/>
              <a:t> Nikola</a:t>
            </a:r>
            <a:endParaRPr lang="cs-CZ" sz="2400" dirty="0"/>
          </a:p>
          <a:p>
            <a:r>
              <a:rPr lang="cs-CZ" sz="2400" dirty="0"/>
              <a:t>Formální úprava</a:t>
            </a:r>
          </a:p>
          <a:p>
            <a:pPr lvl="1"/>
            <a:r>
              <a:rPr lang="cs-CZ" sz="2400" dirty="0"/>
              <a:t>Záhlaví: Jméno, ročník, datum</a:t>
            </a:r>
          </a:p>
          <a:p>
            <a:pPr lvl="1"/>
            <a:r>
              <a:rPr lang="cs-CZ" sz="2400" dirty="0"/>
              <a:t>Nezapomenout zdroje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7598449-AACD-4633-8324-C16286AA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týden 11.4.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D3199D-3C50-420D-A7F2-2993053EB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8073"/>
            <a:ext cx="9601200" cy="4399327"/>
          </a:xfrm>
        </p:spPr>
        <p:txBody>
          <a:bodyPr>
            <a:normAutofit/>
          </a:bodyPr>
          <a:lstStyle/>
          <a:p>
            <a:r>
              <a:rPr lang="cs-CZ" sz="2400" dirty="0"/>
              <a:t>Prezentace článek</a:t>
            </a:r>
          </a:p>
          <a:p>
            <a:pPr lvl="1"/>
            <a:r>
              <a:rPr lang="cs-CZ" sz="2400" dirty="0"/>
              <a:t>Beneš Jan</a:t>
            </a:r>
          </a:p>
          <a:p>
            <a:pPr lvl="1"/>
            <a:r>
              <a:rPr lang="cs-CZ" sz="2400" dirty="0"/>
              <a:t>Hübner Kryštof</a:t>
            </a:r>
          </a:p>
          <a:p>
            <a:pPr lvl="1"/>
            <a:r>
              <a:rPr lang="cs-CZ" sz="2400" dirty="0" err="1"/>
              <a:t>Kölblová</a:t>
            </a:r>
            <a:r>
              <a:rPr lang="cs-CZ" sz="2400" dirty="0"/>
              <a:t> Monika</a:t>
            </a:r>
          </a:p>
          <a:p>
            <a:pPr lvl="1"/>
            <a:r>
              <a:rPr lang="cs-CZ" sz="2400" dirty="0" err="1"/>
              <a:t>Pavlačková</a:t>
            </a:r>
            <a:r>
              <a:rPr lang="cs-CZ" sz="2400" dirty="0"/>
              <a:t> Nikola</a:t>
            </a:r>
          </a:p>
          <a:p>
            <a:pPr lvl="1"/>
            <a:r>
              <a:rPr lang="cs-CZ" sz="2400" dirty="0"/>
              <a:t>Vašek Jiří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719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39C9-EDD3-429E-8B8B-856E5A29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Dotazy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1FEDA-B06C-4B3B-AA7E-1A7EB6E525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D67204-3A89-48A5-8897-240224F40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64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590</TotalTime>
  <Words>254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Franklin Gothic Book</vt:lpstr>
      <vt:lpstr>Oříznutí</vt:lpstr>
      <vt:lpstr>Geografie obyvatelstva a osídlení 2</vt:lpstr>
      <vt:lpstr>Prezentace</vt:lpstr>
      <vt:lpstr>ZADÁNÍ 4. CVIČENÍ:   </vt:lpstr>
      <vt:lpstr>ZADÁNÍ 4. CVIČENÍ:   </vt:lpstr>
      <vt:lpstr>Zdroje dat</vt:lpstr>
      <vt:lpstr>2. ODEVZDÁNÍ</vt:lpstr>
      <vt:lpstr>Příští týden 11.4.</vt:lpstr>
      <vt:lpstr>Dotazy 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osídlení 2</dc:title>
  <dc:creator>Petr Hlisnikovský</dc:creator>
  <cp:lastModifiedBy>Petr Hlisnikovský</cp:lastModifiedBy>
  <cp:revision>50</cp:revision>
  <dcterms:created xsi:type="dcterms:W3CDTF">2019-02-27T23:29:51Z</dcterms:created>
  <dcterms:modified xsi:type="dcterms:W3CDTF">2019-04-04T18:59:28Z</dcterms:modified>
</cp:coreProperties>
</file>