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8" r:id="rId3"/>
    <p:sldId id="289" r:id="rId4"/>
    <p:sldId id="290" r:id="rId5"/>
    <p:sldId id="28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-120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05741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61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5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13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13035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10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83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92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799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896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26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cs-CZ" sz="4400" dirty="0">
                <a:latin typeface="Century Gothic"/>
              </a:rPr>
              <a:t>Geografie obyvatelstva a osídlení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tx2"/>
                </a:solidFill>
              </a:rPr>
              <a:t>Jaro</a:t>
            </a:r>
            <a:r>
              <a:rPr lang="cs-CZ" sz="2000" dirty="0"/>
              <a:t> 2019</a:t>
            </a:r>
          </a:p>
          <a:p>
            <a:pPr algn="l"/>
            <a:r>
              <a:rPr lang="cs-CZ" sz="2000" dirty="0"/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7B48D7-15B9-4099-9950-E843D6FF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831" y="332656"/>
            <a:ext cx="9598700" cy="1008112"/>
          </a:xfrm>
        </p:spPr>
        <p:txBody>
          <a:bodyPr>
            <a:normAutofit/>
          </a:bodyPr>
          <a:lstStyle/>
          <a:p>
            <a:r>
              <a:rPr lang="cs-CZ" dirty="0"/>
              <a:t>Prezentace - článek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091D8E-4DF6-470A-8575-4FA25843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650" y="1340768"/>
            <a:ext cx="10573772" cy="511036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Obvyklý a trvalý pobyt ve sčítání lidu 2011 (Beneš Jan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 err="1"/>
              <a:t>Lokálne</a:t>
            </a:r>
            <a:r>
              <a:rPr lang="cs-CZ" sz="2400" dirty="0"/>
              <a:t> ekonomické vplyvy </a:t>
            </a:r>
            <a:r>
              <a:rPr lang="cs-CZ" sz="2400" dirty="0" err="1"/>
              <a:t>veľkých</a:t>
            </a:r>
            <a:r>
              <a:rPr lang="cs-CZ" sz="2400" dirty="0"/>
              <a:t> </a:t>
            </a:r>
            <a:r>
              <a:rPr lang="cs-CZ" sz="2400" dirty="0" err="1"/>
              <a:t>športových</a:t>
            </a:r>
            <a:r>
              <a:rPr lang="cs-CZ" sz="2400" dirty="0"/>
              <a:t> </a:t>
            </a:r>
            <a:r>
              <a:rPr lang="cs-CZ" sz="2400" dirty="0" err="1"/>
              <a:t>udalostí</a:t>
            </a:r>
            <a:r>
              <a:rPr lang="cs-CZ" sz="2400" dirty="0"/>
              <a:t>: </a:t>
            </a:r>
            <a:r>
              <a:rPr lang="cs-CZ" sz="2400" dirty="0" err="1"/>
              <a:t>prípadová</a:t>
            </a:r>
            <a:r>
              <a:rPr lang="cs-CZ" sz="2400" dirty="0"/>
              <a:t> </a:t>
            </a:r>
            <a:r>
              <a:rPr lang="cs-CZ" sz="2400" dirty="0" err="1"/>
              <a:t>štúdia</a:t>
            </a:r>
            <a:r>
              <a:rPr lang="cs-CZ" sz="2400" dirty="0"/>
              <a:t> MS 2011 v </a:t>
            </a:r>
            <a:r>
              <a:rPr lang="cs-CZ" sz="2400" dirty="0" err="1"/>
              <a:t>ladovom</a:t>
            </a:r>
            <a:r>
              <a:rPr lang="cs-CZ" sz="2400" dirty="0"/>
              <a:t> hokeji v </a:t>
            </a:r>
            <a:r>
              <a:rPr lang="cs-CZ" sz="2400" dirty="0" err="1"/>
              <a:t>Bratislave</a:t>
            </a:r>
            <a:r>
              <a:rPr lang="cs-CZ" sz="2400" dirty="0"/>
              <a:t> (Hübner Kryštof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/>
              <a:t>Analýza vztahu náboženského vyznání a plodnosti ve sčítání lidu 2011 (se zařazením vlivu dalších proměnných) (</a:t>
            </a:r>
            <a:r>
              <a:rPr lang="cs-CZ" sz="2400" dirty="0" err="1"/>
              <a:t>Kölblová</a:t>
            </a:r>
            <a:r>
              <a:rPr lang="cs-CZ" sz="2400" dirty="0"/>
              <a:t> Monika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/>
              <a:t>Statistická analýza sebevražednosti v České republice z pohledu Časových řad (</a:t>
            </a:r>
            <a:r>
              <a:rPr lang="cs-CZ" sz="2400" dirty="0" err="1"/>
              <a:t>Pavlačková</a:t>
            </a:r>
            <a:r>
              <a:rPr lang="cs-CZ" sz="2400" dirty="0"/>
              <a:t> Nikola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/>
              <a:t>Demografie sportu: využití </a:t>
            </a:r>
            <a:r>
              <a:rPr lang="cs-CZ" sz="2400" dirty="0" smtClean="0"/>
              <a:t>demografické </a:t>
            </a:r>
            <a:r>
              <a:rPr lang="cs-CZ" sz="2400" dirty="0"/>
              <a:t>analýzy k odhadu délky vrcholové atletické kariéry (Vašek Jiří)</a:t>
            </a:r>
          </a:p>
          <a:p>
            <a:endParaRPr lang="cs-CZ" sz="2400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1734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7B48D7-15B9-4099-9950-E843D6FF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831" y="332656"/>
            <a:ext cx="9598700" cy="1008112"/>
          </a:xfrm>
        </p:spPr>
        <p:txBody>
          <a:bodyPr>
            <a:normAutofit/>
          </a:bodyPr>
          <a:lstStyle/>
          <a:p>
            <a:r>
              <a:rPr lang="cs-CZ" dirty="0"/>
              <a:t>Na příští týden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091D8E-4DF6-470A-8575-4FA25843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650" y="1340768"/>
            <a:ext cx="9969766" cy="5110366"/>
          </a:xfrm>
        </p:spPr>
        <p:txBody>
          <a:bodyPr>
            <a:normAutofit/>
          </a:bodyPr>
          <a:lstStyle/>
          <a:p>
            <a:r>
              <a:rPr lang="cs-CZ" sz="2400" dirty="0"/>
              <a:t>Odevzdat cvičení č. 4 – 17.4. 2019 (23:59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Prezentace článek</a:t>
            </a:r>
          </a:p>
          <a:p>
            <a:pPr lvl="1"/>
            <a:r>
              <a:rPr lang="cs-CZ" sz="2400" dirty="0" smtClean="0"/>
              <a:t>Monika </a:t>
            </a:r>
            <a:r>
              <a:rPr lang="cs-CZ" sz="2400" dirty="0" err="1" smtClean="0"/>
              <a:t>Kölblová</a:t>
            </a:r>
            <a:r>
              <a:rPr lang="cs-CZ" sz="2400" dirty="0" smtClean="0"/>
              <a:t>, Natálie </a:t>
            </a:r>
            <a:r>
              <a:rPr lang="cs-CZ" sz="2400" smtClean="0"/>
              <a:t>Šefraná</a:t>
            </a:r>
            <a:endParaRPr lang="cs-CZ" sz="2400" dirty="0"/>
          </a:p>
          <a:p>
            <a:r>
              <a:rPr lang="cs-CZ" sz="2400" dirty="0"/>
              <a:t>Prezentace cvičení č. 4 (cca do 5 minut)</a:t>
            </a:r>
          </a:p>
          <a:p>
            <a:pPr lvl="1"/>
            <a:r>
              <a:rPr lang="cs-CZ" sz="2400" dirty="0"/>
              <a:t>Hübner Kryštof, Karmazínová Lucie, </a:t>
            </a:r>
            <a:r>
              <a:rPr lang="cs-CZ" sz="2400" dirty="0" err="1"/>
              <a:t>Grunová</a:t>
            </a:r>
            <a:r>
              <a:rPr lang="cs-CZ" sz="2400" dirty="0"/>
              <a:t> Jana, </a:t>
            </a:r>
            <a:r>
              <a:rPr lang="cs-CZ" sz="2400" dirty="0" err="1"/>
              <a:t>Pavlačková</a:t>
            </a:r>
            <a:r>
              <a:rPr lang="cs-CZ" sz="2400" dirty="0"/>
              <a:t> Nikola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5331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13405B-A9AE-40F7-A03F-D9BED5C9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72B5D8B-A456-4FF5-8B1D-D1B6BCCB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5853"/>
            <a:ext cx="9601200" cy="4231547"/>
          </a:xfrm>
        </p:spPr>
        <p:txBody>
          <a:bodyPr>
            <a:normAutofit/>
          </a:bodyPr>
          <a:lstStyle/>
          <a:p>
            <a:r>
              <a:rPr lang="cs-CZ" sz="2400" dirty="0"/>
              <a:t>Problémy se cvičením?</a:t>
            </a:r>
          </a:p>
        </p:txBody>
      </p:sp>
    </p:spTree>
    <p:extLst>
      <p:ext uri="{BB962C8B-B14F-4D97-AF65-F5344CB8AC3E}">
        <p14:creationId xmlns:p14="http://schemas.microsoft.com/office/powerpoint/2010/main" val="141112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126</TotalTime>
  <Words>148</Words>
  <Application>Microsoft Office PowerPoint</Application>
  <PresentationFormat>Vlastní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Oříznutí</vt:lpstr>
      <vt:lpstr>Geografie obyvatelstva a osídlení 2</vt:lpstr>
      <vt:lpstr>Prezentace - článek</vt:lpstr>
      <vt:lpstr>Na příští týden</vt:lpstr>
      <vt:lpstr>Dotazy?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osídlení 2</dc:title>
  <dc:creator>Petr Hlisnikovský</dc:creator>
  <cp:lastModifiedBy>Učitel</cp:lastModifiedBy>
  <cp:revision>15</cp:revision>
  <dcterms:created xsi:type="dcterms:W3CDTF">2019-02-27T23:29:51Z</dcterms:created>
  <dcterms:modified xsi:type="dcterms:W3CDTF">2019-04-11T15:56:11Z</dcterms:modified>
</cp:coreProperties>
</file>