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WMS služba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ZRG 2019</a:t>
            </a:r>
          </a:p>
          <a:p>
            <a:r>
              <a:rPr lang="cs-CZ" dirty="0" smtClean="0"/>
              <a:t>Filip Veselý, Jozef Lopuch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84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77" y="685800"/>
            <a:ext cx="1107757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74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45" y="486615"/>
            <a:ext cx="11144250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918" y="555812"/>
            <a:ext cx="111252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414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6</TotalTime>
  <Words>9</Words>
  <Application>Microsoft Office PowerPoint</Application>
  <PresentationFormat>Širokoúhlá obrazovka</PresentationFormat>
  <Paragraphs>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WMS služba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služba</dc:title>
  <dc:creator>Admin</dc:creator>
  <cp:lastModifiedBy>Admin</cp:lastModifiedBy>
  <cp:revision>1</cp:revision>
  <dcterms:created xsi:type="dcterms:W3CDTF">2019-03-10T19:06:43Z</dcterms:created>
  <dcterms:modified xsi:type="dcterms:W3CDTF">2019-03-10T19:13:00Z</dcterms:modified>
</cp:coreProperties>
</file>