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67" autoAdjust="0"/>
  </p:normalViewPr>
  <p:slideViewPr>
    <p:cSldViewPr>
      <p:cViewPr varScale="1">
        <p:scale>
          <a:sx n="124" d="100"/>
          <a:sy n="124" d="100"/>
        </p:scale>
        <p:origin x="3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matechange2013.org/images/report/WG1AR5_TS_FINA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2390105"/>
          </a:xfrm>
        </p:spPr>
        <p:txBody>
          <a:bodyPr/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IPCC AR 5 WG I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Z0151 Změny a kolísání podnebí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cvičení 3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29. 3. 2018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Vytvořte pracovní skupiny </a:t>
            </a:r>
            <a:r>
              <a:rPr lang="cs-CZ" dirty="0" smtClean="0"/>
              <a:t>(3 </a:t>
            </a:r>
            <a:r>
              <a:rPr lang="cs-CZ" dirty="0" smtClean="0"/>
              <a:t>dvojice)</a:t>
            </a:r>
          </a:p>
          <a:p>
            <a:r>
              <a:rPr lang="cs-CZ" dirty="0" smtClean="0"/>
              <a:t>Vyberte si jedno téma z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r>
              <a:rPr lang="cs-CZ" dirty="0" smtClean="0"/>
              <a:t> IPCC AR 5 WG I a zapište svá jména do archu s tématy</a:t>
            </a:r>
          </a:p>
          <a:p>
            <a:endParaRPr lang="cs-CZ" dirty="0"/>
          </a:p>
          <a:p>
            <a:r>
              <a:rPr lang="cs-CZ" b="1" dirty="0" smtClean="0"/>
              <a:t>Témata</a:t>
            </a:r>
            <a:r>
              <a:rPr lang="cs-CZ" b="1" dirty="0"/>
              <a:t>: </a:t>
            </a: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TS.1 </a:t>
            </a:r>
            <a:r>
              <a:rPr lang="cs-CZ" dirty="0" err="1" smtClean="0"/>
              <a:t>Introduction</a:t>
            </a:r>
            <a:r>
              <a:rPr lang="cs-CZ" dirty="0" smtClean="0"/>
              <a:t> – TS.2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i="1" dirty="0"/>
              <a:t>s. 35–52</a:t>
            </a:r>
            <a:r>
              <a:rPr lang="cs-CZ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TS.3 </a:t>
            </a:r>
            <a:r>
              <a:rPr lang="cs-CZ" dirty="0" err="1"/>
              <a:t>Drivers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i="1" dirty="0" smtClean="0"/>
              <a:t>(s. 53 – 59)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 smtClean="0"/>
              <a:t>TS.4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(</a:t>
            </a:r>
            <a:r>
              <a:rPr lang="cs-CZ" i="1" dirty="0"/>
              <a:t>s. </a:t>
            </a:r>
            <a:r>
              <a:rPr lang="cs-CZ" i="1" dirty="0" smtClean="0"/>
              <a:t>60–78)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TS.5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and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smtClean="0"/>
              <a:t>– TS.5.6 </a:t>
            </a:r>
            <a:r>
              <a:rPr lang="cs-CZ" dirty="0"/>
              <a:t>Long-term </a:t>
            </a:r>
            <a:r>
              <a:rPr lang="cs-CZ" dirty="0" err="1"/>
              <a:t>Projections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and </a:t>
            </a:r>
            <a:r>
              <a:rPr lang="cs-CZ" dirty="0" err="1"/>
              <a:t>Other</a:t>
            </a:r>
            <a:r>
              <a:rPr lang="cs-CZ" dirty="0"/>
              <a:t>  </a:t>
            </a:r>
            <a:r>
              <a:rPr lang="cs-CZ" dirty="0" err="1"/>
              <a:t>Biogeochemical</a:t>
            </a:r>
            <a:r>
              <a:rPr lang="cs-CZ" dirty="0"/>
              <a:t> </a:t>
            </a:r>
            <a:r>
              <a:rPr lang="cs-CZ" dirty="0" err="1"/>
              <a:t>Cycles</a:t>
            </a:r>
            <a:r>
              <a:rPr lang="cs-CZ" dirty="0"/>
              <a:t> (</a:t>
            </a:r>
            <a:r>
              <a:rPr lang="cs-CZ" i="1" dirty="0"/>
              <a:t>s. 79–97</a:t>
            </a:r>
            <a:r>
              <a:rPr lang="cs-CZ" i="1" dirty="0" smtClean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cs-CZ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Box </a:t>
            </a:r>
            <a:r>
              <a:rPr lang="cs-CZ" dirty="0" smtClean="0"/>
              <a:t>TS.5.7</a:t>
            </a:r>
            <a:r>
              <a:rPr lang="cs-CZ" dirty="0"/>
              <a:t>: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Geoengineering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TS.6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Uncertainties</a:t>
            </a:r>
            <a:r>
              <a:rPr lang="cs-CZ" dirty="0"/>
              <a:t> (</a:t>
            </a:r>
            <a:r>
              <a:rPr lang="cs-CZ" i="1" dirty="0"/>
              <a:t>s. 98–115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Odkaz na TS: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www.climatechange2013.org/images/report/WG1AR5_TS_FINAL.pdf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Výstupem bude </a:t>
            </a:r>
            <a:r>
              <a:rPr lang="cs-CZ" b="1" dirty="0" smtClean="0"/>
              <a:t>referát</a:t>
            </a:r>
            <a:r>
              <a:rPr lang="cs-CZ" dirty="0" smtClean="0"/>
              <a:t> (min. 1 normostrana textu, obr., grafy, podstatné </a:t>
            </a:r>
            <a:r>
              <a:rPr lang="cs-CZ" dirty="0" err="1" smtClean="0"/>
              <a:t>info</a:t>
            </a:r>
            <a:r>
              <a:rPr lang="cs-CZ" dirty="0" smtClean="0"/>
              <a:t>) a </a:t>
            </a:r>
            <a:r>
              <a:rPr lang="cs-CZ" b="1" dirty="0" smtClean="0"/>
              <a:t>prezentace</a:t>
            </a:r>
            <a:r>
              <a:rPr lang="cs-CZ" dirty="0" smtClean="0"/>
              <a:t> (10–15 min, rozsah dle uvážení, prostor pro fakta a vlastní názor + diskuze)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 referátů bude vytvořen sborník, který bude k dispozici ke zkoušce</a:t>
            </a:r>
          </a:p>
          <a:p>
            <a:endParaRPr lang="cs-CZ" dirty="0" smtClean="0"/>
          </a:p>
          <a:p>
            <a:r>
              <a:rPr lang="cs-CZ" dirty="0" smtClean="0"/>
              <a:t>Referát a prezentaci 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</a:t>
            </a:r>
            <a:r>
              <a:rPr lang="cs-CZ" dirty="0" smtClean="0"/>
              <a:t>25</a:t>
            </a:r>
            <a:r>
              <a:rPr lang="cs-CZ" dirty="0" smtClean="0"/>
              <a:t>. </a:t>
            </a:r>
            <a:r>
              <a:rPr lang="cs-CZ" dirty="0" smtClean="0"/>
              <a:t>4. </a:t>
            </a:r>
            <a:r>
              <a:rPr lang="cs-CZ" dirty="0" smtClean="0"/>
              <a:t>2019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Datum prezentování: 9. 5. </a:t>
            </a:r>
            <a:r>
              <a:rPr lang="cs-CZ" smtClean="0"/>
              <a:t>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3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357</TotalTime>
  <Words>225</Words>
  <Application>Microsoft Office PowerPoint</Application>
  <PresentationFormat>Předvádění na obrazovce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Přehlednost</vt:lpstr>
      <vt:lpstr>Zpracování Technical Summary IPCC AR 5 WG I</vt:lpstr>
      <vt:lpstr>Zadání</vt:lpstr>
      <vt:lpstr>Zadání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ADAM VALÍK, Mgr.</cp:lastModifiedBy>
  <cp:revision>28</cp:revision>
  <dcterms:modified xsi:type="dcterms:W3CDTF">2019-02-21T08:07:59Z</dcterms:modified>
</cp:coreProperties>
</file>