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41" r:id="rId3"/>
    <p:sldId id="442" r:id="rId4"/>
    <p:sldId id="457" r:id="rId5"/>
    <p:sldId id="456" r:id="rId6"/>
    <p:sldId id="444" r:id="rId7"/>
    <p:sldId id="459" r:id="rId8"/>
    <p:sldId id="447" r:id="rId9"/>
    <p:sldId id="446" r:id="rId10"/>
    <p:sldId id="458" r:id="rId11"/>
    <p:sldId id="44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8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11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1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3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1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745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075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6395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31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971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313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50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otel-becva-roznov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geografie</a:t>
            </a:r>
            <a:b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výzkum mikroregionu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května 2019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</a:p>
          <a:p>
            <a:pPr>
              <a:defRPr/>
            </a:pPr>
            <a:r>
              <a:rPr lang="cs-CZ" dirty="0" smtClean="0"/>
              <a:t>Z0158 Terénní cvičení z ekonomické geografie</a:t>
            </a:r>
          </a:p>
          <a:p>
            <a:pPr>
              <a:defRPr/>
            </a:pPr>
            <a:r>
              <a:rPr lang="cs-CZ" dirty="0" smtClean="0"/>
              <a:t>Z0152 Terénní výzkum mikroregionu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MS v hokeji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2019</a:t>
            </a: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7170" name="Picture 2" descr="VÃ½sledek obrÃ¡zku pro ms v hokeji 2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28" y="1224641"/>
            <a:ext cx="7668344" cy="414857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60815" b="8328"/>
          <a:stretch>
            <a:fillRect/>
          </a:stretch>
        </p:blipFill>
        <p:spPr bwMode="auto">
          <a:xfrm>
            <a:off x="1295400" y="5877272"/>
            <a:ext cx="6553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77470"/>
          <a:stretch>
            <a:fillRect/>
          </a:stretch>
        </p:blipFill>
        <p:spPr bwMode="auto">
          <a:xfrm>
            <a:off x="1323975" y="6264721"/>
            <a:ext cx="6496050" cy="33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75679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a mail: 775 970 359, </a:t>
            </a:r>
            <a:r>
              <a:rPr lang="cs-CZ" sz="1600" dirty="0" err="1" smtClean="0">
                <a:latin typeface="Verdana" pitchFamily="34" charset="0"/>
              </a:rPr>
              <a:t>ondrej.sery</a:t>
            </a:r>
            <a:r>
              <a:rPr lang="cs-CZ" sz="1600" dirty="0" smtClean="0">
                <a:latin typeface="Verdana" pitchFamily="34" charset="0"/>
              </a:rPr>
              <a:t>@mail.</a:t>
            </a:r>
            <a:r>
              <a:rPr lang="cs-CZ" sz="1600" dirty="0" err="1" smtClean="0">
                <a:latin typeface="Verdana" pitchFamily="34" charset="0"/>
              </a:rPr>
              <a:t>muni.cz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dotazníkové šetření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dotazníky jsou anonymní,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výzkum provádí Masarykova univerzita a Univerzita Tomáše Bati ve Zlíně,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pro účely socioekonomické studie dopadů projektu LIFE „Ze života hmyzu“ (vnímání krajiny ze strany místních obyvatel a turistů).</a:t>
            </a:r>
            <a:endParaRPr lang="pt-BR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latin typeface="Verdana" pitchFamily="34" charset="0"/>
              </a:rPr>
              <a:t>Finance (shrnutí)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685" y="4408512"/>
            <a:ext cx="856863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GÚ PřF MU:	</a:t>
            </a:r>
            <a:r>
              <a:rPr lang="cs-CZ" sz="1600" dirty="0" smtClean="0">
                <a:latin typeface="Verdana" pitchFamily="34" charset="0"/>
              </a:rPr>
              <a:t>ubytování</a:t>
            </a:r>
          </a:p>
          <a:p>
            <a:pPr algn="just">
              <a:spcBef>
                <a:spcPct val="0"/>
              </a:spcBef>
              <a:buNone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studenti:	</a:t>
            </a:r>
            <a:r>
              <a:rPr lang="cs-CZ" sz="1600" dirty="0" smtClean="0">
                <a:latin typeface="Verdana" pitchFamily="34" charset="0"/>
              </a:rPr>
              <a:t>doprava do/z Rožnova pod Radhoštěm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doprava do/z </a:t>
            </a:r>
            <a:r>
              <a:rPr lang="cs-CZ" sz="1600" dirty="0" err="1" smtClean="0">
                <a:latin typeface="Verdana" pitchFamily="34" charset="0"/>
              </a:rPr>
              <a:t>Vigantic</a:t>
            </a:r>
            <a:r>
              <a:rPr lang="cs-CZ" sz="1600" dirty="0" smtClean="0">
                <a:latin typeface="Verdana" pitchFamily="34" charset="0"/>
              </a:rPr>
              <a:t> (ZOD </a:t>
            </a:r>
            <a:r>
              <a:rPr lang="cs-CZ" sz="1600" dirty="0" err="1" smtClean="0">
                <a:latin typeface="Verdana" pitchFamily="34" charset="0"/>
              </a:rPr>
              <a:t>Rožnovsko</a:t>
            </a:r>
            <a:r>
              <a:rPr lang="cs-CZ" sz="16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doprava do/z obcí kvůli dotazníkovému šetření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stravování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další výdaje</a:t>
            </a:r>
            <a:endParaRPr lang="cs-CZ" sz="14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13. května 2019 až pátek 17. května 2019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Jakub Trojan, </a:t>
            </a:r>
            <a:r>
              <a:rPr lang="cs-CZ" sz="1400" dirty="0" err="1" smtClean="0">
                <a:latin typeface="Verdana" pitchFamily="34" charset="0"/>
              </a:rPr>
              <a:t>MSc</a:t>
            </a:r>
            <a:r>
              <a:rPr lang="cs-CZ" sz="1400" dirty="0" smtClean="0">
                <a:latin typeface="Verdana" pitchFamily="34" charset="0"/>
              </a:rPr>
              <a:t>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Ondřej Krejčí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Dominik </a:t>
            </a:r>
            <a:r>
              <a:rPr lang="cs-CZ" sz="1400" dirty="0" err="1" smtClean="0">
                <a:latin typeface="Verdana" pitchFamily="34" charset="0"/>
              </a:rPr>
              <a:t>Kevický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20 + 11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Rožnov pod Radhoštěm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35105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sraz v pondělí 13. května 2019 v 8:45 hod. ve vstupní hale nádraží </a:t>
            </a:r>
            <a:r>
              <a:rPr lang="cs-CZ" sz="1400" dirty="0" err="1" smtClean="0">
                <a:latin typeface="Verdana" pitchFamily="34" charset="0"/>
              </a:rPr>
              <a:t>Brno</a:t>
            </a:r>
            <a:r>
              <a:rPr lang="cs-CZ" sz="1400" dirty="0" smtClean="0">
                <a:latin typeface="Verdana" pitchFamily="34" charset="0"/>
              </a:rPr>
              <a:t>-Královo Pole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cestou (např. </a:t>
            </a:r>
            <a:r>
              <a:rPr lang="cs-CZ" sz="1400" dirty="0" err="1" smtClean="0">
                <a:latin typeface="Verdana" pitchFamily="34" charset="0"/>
              </a:rPr>
              <a:t>Brno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Židenice</a:t>
            </a:r>
            <a:r>
              <a:rPr lang="cs-CZ" sz="1400" dirty="0" smtClean="0">
                <a:latin typeface="Verdana" pitchFamily="34" charset="0"/>
              </a:rPr>
              <a:t>), případně čekat na nádraží v </a:t>
            </a:r>
            <a:r>
              <a:rPr lang="cs-CZ" sz="1400" u="sng" dirty="0" smtClean="0">
                <a:latin typeface="Verdana" pitchFamily="34" charset="0"/>
              </a:rPr>
              <a:t>Rožnově pod Radhoštěm</a:t>
            </a:r>
            <a:r>
              <a:rPr lang="cs-CZ" sz="1400" dirty="0" smtClean="0">
                <a:latin typeface="Verdana" pitchFamily="34" charset="0"/>
              </a:rPr>
              <a:t> v 11:45 hod. ... Kdo?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17. května 2019, terénní cvičení bude ukončeno v Rožnově pod Radhoštěm (návrat do Brna není nutný)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cvičení </a:t>
            </a:r>
            <a:r>
              <a:rPr lang="cs-CZ" sz="1400" dirty="0" smtClean="0">
                <a:latin typeface="Verdana" pitchFamily="34" charset="0"/>
              </a:rPr>
              <a:t>bude ukončeno v </a:t>
            </a:r>
            <a:r>
              <a:rPr lang="cs-CZ" sz="1400" dirty="0">
                <a:latin typeface="Verdana" pitchFamily="34" charset="0"/>
              </a:rPr>
              <a:t>závislosti na stavu zpracování </a:t>
            </a:r>
            <a:r>
              <a:rPr lang="cs-CZ" sz="1400" dirty="0" smtClean="0">
                <a:latin typeface="Verdana" pitchFamily="34" charset="0"/>
              </a:rPr>
              <a:t>úkolů (pravděpodobně v poledne)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32856"/>
            <a:ext cx="73437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 - skupinové jízdné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skupinové jízdné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případě zájmu si zajistí studenti sami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nezapočítávat AV, OŠ a JT, možnost domluvy s doktorandy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02" y="2669960"/>
            <a:ext cx="8372996" cy="173058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4503762"/>
            <a:ext cx="6696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Hotel Bečva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blízko centra města a nádraží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Meziříčská 1652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756 61 Rožnov pod Radhoštěm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dvoulůžkové a čtyřlůžkové pokoje se sprchou a WC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bez stravování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ubytování platí Geografický ústav PřF MU (zhruba 400 Kč/osoba/noc)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více na: </a:t>
            </a:r>
            <a:r>
              <a:rPr lang="cs-CZ" sz="1400" dirty="0" smtClean="0">
                <a:latin typeface="Verdana" pitchFamily="34" charset="0"/>
                <a:ea typeface="Verdana" pitchFamily="34" charset="0"/>
                <a:hlinkClick r:id="rId2"/>
              </a:rPr>
              <a:t>http://www.hotel-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hlinkClick r:id="rId2"/>
              </a:rPr>
              <a:t>becva</a:t>
            </a:r>
            <a:r>
              <a:rPr lang="cs-CZ" sz="1400" dirty="0" smtClean="0">
                <a:latin typeface="Verdana" pitchFamily="34" charset="0"/>
                <a:ea typeface="Verdana" pitchFamily="34" charset="0"/>
                <a:hlinkClick r:id="rId2"/>
              </a:rPr>
              <a:t>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hlinkClick r:id="rId2"/>
              </a:rPr>
              <a:t>roznov.cz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80" y="3861048"/>
            <a:ext cx="8532440" cy="2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2125"/>
            <a:ext cx="9144000" cy="44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 flipV="1">
            <a:off x="251520" y="2708920"/>
            <a:ext cx="50405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 flipV="1">
            <a:off x="6084168" y="3212976"/>
            <a:ext cx="1512168" cy="115212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 flipV="1">
            <a:off x="1475656" y="2132856"/>
            <a:ext cx="360040" cy="2617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123728" y="1700808"/>
            <a:ext cx="1080120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 flipV="1">
            <a:off x="467544" y="2132856"/>
            <a:ext cx="360040" cy="2617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Náplň terénního cvičení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736"/>
            <a:ext cx="8640638" cy="6653336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13. 5.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příjezd,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exkurze do ZOD </a:t>
            </a:r>
            <a:r>
              <a:rPr lang="cs-CZ" sz="1400" dirty="0" err="1" smtClean="0">
                <a:latin typeface="Verdana" pitchFamily="34" charset="0"/>
              </a:rPr>
              <a:t>Rožnovsko</a:t>
            </a:r>
            <a:r>
              <a:rPr lang="cs-CZ" sz="1400" dirty="0" smtClean="0">
                <a:latin typeface="Verdana" pitchFamily="34" charset="0"/>
              </a:rPr>
              <a:t> a diskuze s ředitelem družstva (dotazy !!!).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úterý 14.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vycházka do terénu s pracovníkem ČSOP Salamandr,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vhodné oblečení a obuv, patrně celodenní akce.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středa 15.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dotazníkové šetření v obcích </a:t>
            </a:r>
            <a:r>
              <a:rPr lang="cs-CZ" sz="1400" dirty="0" err="1" smtClean="0">
                <a:latin typeface="Verdana" pitchFamily="34" charset="0"/>
              </a:rPr>
              <a:t>Halenkov</a:t>
            </a:r>
            <a:r>
              <a:rPr lang="cs-CZ" sz="1400" dirty="0" smtClean="0">
                <a:latin typeface="Verdana" pitchFamily="34" charset="0"/>
              </a:rPr>
              <a:t>, Hovězí, </a:t>
            </a:r>
            <a:r>
              <a:rPr lang="cs-CZ" sz="1400" dirty="0" err="1" smtClean="0">
                <a:latin typeface="Verdana" pitchFamily="34" charset="0"/>
              </a:rPr>
              <a:t>Huslenky</a:t>
            </a:r>
            <a:r>
              <a:rPr lang="cs-CZ" sz="1400" dirty="0" smtClean="0">
                <a:latin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</a:rPr>
              <a:t>Karolinka</a:t>
            </a:r>
            <a:r>
              <a:rPr lang="cs-CZ" sz="1400" dirty="0" smtClean="0">
                <a:latin typeface="Verdana" pitchFamily="34" charset="0"/>
              </a:rPr>
              <a:t>, Nový Hrozenkov, Velké Karlovice a </a:t>
            </a:r>
            <a:r>
              <a:rPr lang="cs-CZ" sz="1400" dirty="0" err="1" smtClean="0">
                <a:latin typeface="Verdana" pitchFamily="34" charset="0"/>
              </a:rPr>
              <a:t>Zděchov</a:t>
            </a:r>
            <a:r>
              <a:rPr lang="cs-CZ" sz="14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studenti rozděleni do skupin (1 skupina = 1 obec), nutnost vlastní dopravy tam a zpět,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dotazníky vytisknou vedoucí terénního cvičení, studenti si zajistí psací potřeby a podložku.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čtvrtek 16.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exkurze do podniku ON </a:t>
            </a:r>
            <a:r>
              <a:rPr lang="cs-CZ" sz="1400" dirty="0" err="1" smtClean="0">
                <a:latin typeface="Verdana" pitchFamily="34" charset="0"/>
              </a:rPr>
              <a:t>Semiconductor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Czech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Republic</a:t>
            </a:r>
            <a:r>
              <a:rPr lang="cs-CZ" sz="1400" dirty="0" smtClean="0">
                <a:latin typeface="Verdana" pitchFamily="34" charset="0"/>
              </a:rPr>
              <a:t> (dotazy !!!),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diskuze o rozvoji města na Městském úřadě Rožnov pod Radhoštěm s vedoucí Odboru strategického rozvoje a projektů a 1. místostarostou města (dotazy !!!).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pátek 17.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odjezd.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237312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Rožnov pod Radhoštěm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685" y="1528192"/>
            <a:ext cx="856863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dirty="0" smtClean="0">
                <a:latin typeface="Verdana" pitchFamily="34" charset="0"/>
              </a:rPr>
              <a:t>dobrovolné,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mimo oficiální program a na vlastní náklady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  <a:endParaRPr kumimoji="0" lang="cs-CZ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1266" name="Picture 2" descr="VÃ½sledek obrÃ¡zku pro ValaÅ¡skÃ© muzeum v pÅÃ­rodÄ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5184576" cy="3741537"/>
          </a:xfrm>
          <a:prstGeom prst="rect">
            <a:avLst/>
          </a:prstGeom>
          <a:noFill/>
        </p:spPr>
      </p:pic>
      <p:pic>
        <p:nvPicPr>
          <p:cNvPr id="11268" name="Picture 4" descr="https://d34-a.sdn.szn.cz/d_34/c_img_G_a/39BBSx.jpeg?fl=rot,270,0|res,667,500,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639" y="1628800"/>
            <a:ext cx="3409857" cy="454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	účast na terénním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nemoci či jiného důvodu pro neúčast dejte zprávu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neúčasti (z jakéhokoliv důvodu) nelze zápočet udělit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2"/>
            </a:pPr>
            <a:r>
              <a:rPr lang="cs-CZ" sz="1400" dirty="0" smtClean="0">
                <a:latin typeface="Verdana" pitchFamily="34" charset="0"/>
              </a:rPr>
              <a:t>aktivní zapojení se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účast na exkurzích a diskuzích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příprava dotazů na ZOD </a:t>
            </a:r>
            <a:r>
              <a:rPr lang="cs-CZ" sz="1200" dirty="0" err="1" smtClean="0">
                <a:latin typeface="Verdana" pitchFamily="34" charset="0"/>
              </a:rPr>
              <a:t>Rožnovsko</a:t>
            </a:r>
            <a:r>
              <a:rPr lang="cs-CZ" sz="1200" dirty="0" smtClean="0">
                <a:latin typeface="Verdana" pitchFamily="34" charset="0"/>
              </a:rPr>
              <a:t>, ČSOP Salamandr, ON </a:t>
            </a:r>
            <a:r>
              <a:rPr lang="cs-CZ" sz="1200" dirty="0" err="1" smtClean="0">
                <a:latin typeface="Verdana" pitchFamily="34" charset="0"/>
              </a:rPr>
              <a:t>Semiconductor</a:t>
            </a:r>
            <a:r>
              <a:rPr lang="cs-CZ" sz="1200" dirty="0" smtClean="0">
                <a:latin typeface="Verdana" pitchFamily="34" charset="0"/>
              </a:rPr>
              <a:t> a </a:t>
            </a:r>
            <a:r>
              <a:rPr lang="cs-CZ" sz="1200" dirty="0" err="1" smtClean="0">
                <a:latin typeface="Verdana" pitchFamily="34" charset="0"/>
              </a:rPr>
              <a:t>MěÚ</a:t>
            </a:r>
            <a:r>
              <a:rPr lang="cs-CZ" sz="1200" dirty="0" smtClean="0">
                <a:latin typeface="Verdana" pitchFamily="34" charset="0"/>
              </a:rPr>
              <a:t> Rožnov pod Radhoštěm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- 1 student = 5 dotazů ke každé akci = 20 celkem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odevzdat do </a:t>
            </a:r>
            <a:r>
              <a:rPr lang="cs-CZ" sz="1200" dirty="0" err="1" smtClean="0">
                <a:latin typeface="Verdana" pitchFamily="34" charset="0"/>
              </a:rPr>
              <a:t>Odevzdávárny</a:t>
            </a:r>
            <a:r>
              <a:rPr lang="cs-CZ" sz="1200" dirty="0" smtClean="0">
                <a:latin typeface="Verdana" pitchFamily="34" charset="0"/>
              </a:rPr>
              <a:t> v </a:t>
            </a:r>
            <a:r>
              <a:rPr lang="cs-CZ" sz="1200" dirty="0" err="1" smtClean="0">
                <a:latin typeface="Verdana" pitchFamily="34" charset="0"/>
              </a:rPr>
              <a:t>ISu</a:t>
            </a:r>
            <a:r>
              <a:rPr lang="cs-CZ" sz="1200" dirty="0" smtClean="0">
                <a:latin typeface="Verdana" pitchFamily="34" charset="0"/>
              </a:rPr>
              <a:t> do neděle 12. 5. 2019 (včetně)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přepsané a odevzdané dotazníky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odkaz na elektronický dotazník bude v </a:t>
            </a:r>
            <a:r>
              <a:rPr lang="cs-CZ" sz="1200" dirty="0" err="1" smtClean="0">
                <a:latin typeface="Verdana" pitchFamily="34" charset="0"/>
              </a:rPr>
              <a:t>ISu</a:t>
            </a:r>
            <a:r>
              <a:rPr lang="cs-CZ" sz="12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dotazníky v papírové podobě odevzdat vedoucím cvičení,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nejpozději do 15. června 2019 (včetně).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Words>454</Words>
  <Application>Microsoft Office PowerPoint</Application>
  <PresentationFormat>Předvádění na obrazovce (4:3)</PresentationFormat>
  <Paragraphs>209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Terénní cvičení z ekonomické geografie  Terénní výzkum mikroregionu </vt:lpstr>
      <vt:lpstr>Termín</vt:lpstr>
      <vt:lpstr>Doprava</vt:lpstr>
      <vt:lpstr>Doprava - skupinové jízdné</vt:lpstr>
      <vt:lpstr>Ubytování</vt:lpstr>
      <vt:lpstr>Prezentace aplikace PowerPoint</vt:lpstr>
      <vt:lpstr>Náplň terénního cvičení</vt:lpstr>
      <vt:lpstr>Prezentace aplikace PowerPoint</vt:lpstr>
      <vt:lpstr>Podmínky pro udělení zápočtu</vt:lpstr>
      <vt:lpstr>Prezentace aplikace PowerPoint</vt:lpstr>
      <vt:lpstr>Kontakt v případě potřeby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Radek</cp:lastModifiedBy>
  <cp:revision>365</cp:revision>
  <dcterms:created xsi:type="dcterms:W3CDTF">2014-09-08T07:18:26Z</dcterms:created>
  <dcterms:modified xsi:type="dcterms:W3CDTF">2019-04-26T19:54:26Z</dcterms:modified>
</cp:coreProperties>
</file>